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8" r:id="rId4"/>
    <p:sldMasterId id="2147493623" r:id="rId5"/>
    <p:sldMasterId id="2147493660" r:id="rId6"/>
  </p:sldMasterIdLst>
  <p:notesMasterIdLst>
    <p:notesMasterId r:id="rId63"/>
  </p:notesMasterIdLst>
  <p:handoutMasterIdLst>
    <p:handoutMasterId r:id="rId64"/>
  </p:handoutMasterIdLst>
  <p:sldIdLst>
    <p:sldId id="257" r:id="rId7"/>
    <p:sldId id="589" r:id="rId8"/>
    <p:sldId id="393" r:id="rId9"/>
    <p:sldId id="508" r:id="rId10"/>
    <p:sldId id="405" r:id="rId11"/>
    <p:sldId id="650" r:id="rId12"/>
    <p:sldId id="597" r:id="rId13"/>
    <p:sldId id="590" r:id="rId14"/>
    <p:sldId id="308" r:id="rId15"/>
    <p:sldId id="632" r:id="rId16"/>
    <p:sldId id="619" r:id="rId17"/>
    <p:sldId id="640" r:id="rId18"/>
    <p:sldId id="685" r:id="rId19"/>
    <p:sldId id="706" r:id="rId20"/>
    <p:sldId id="699" r:id="rId21"/>
    <p:sldId id="657" r:id="rId22"/>
    <p:sldId id="745" r:id="rId23"/>
    <p:sldId id="747" r:id="rId24"/>
    <p:sldId id="756" r:id="rId25"/>
    <p:sldId id="757" r:id="rId26"/>
    <p:sldId id="746" r:id="rId27"/>
    <p:sldId id="670" r:id="rId28"/>
    <p:sldId id="644" r:id="rId29"/>
    <p:sldId id="705" r:id="rId30"/>
    <p:sldId id="608" r:id="rId31"/>
    <p:sldId id="630" r:id="rId32"/>
    <p:sldId id="480" r:id="rId33"/>
    <p:sldId id="545" r:id="rId34"/>
    <p:sldId id="292" r:id="rId35"/>
    <p:sldId id="554" r:id="rId36"/>
    <p:sldId id="728" r:id="rId37"/>
    <p:sldId id="764" r:id="rId38"/>
    <p:sldId id="511" r:id="rId39"/>
    <p:sldId id="256" r:id="rId40"/>
    <p:sldId id="686" r:id="rId41"/>
    <p:sldId id="761" r:id="rId42"/>
    <p:sldId id="762" r:id="rId43"/>
    <p:sldId id="763" r:id="rId44"/>
    <p:sldId id="446" r:id="rId45"/>
    <p:sldId id="758" r:id="rId46"/>
    <p:sldId id="759" r:id="rId47"/>
    <p:sldId id="502" r:id="rId48"/>
    <p:sldId id="525" r:id="rId49"/>
    <p:sldId id="498" r:id="rId50"/>
    <p:sldId id="526" r:id="rId51"/>
    <p:sldId id="512" r:id="rId52"/>
    <p:sldId id="500" r:id="rId53"/>
    <p:sldId id="503" r:id="rId54"/>
    <p:sldId id="527" r:id="rId55"/>
    <p:sldId id="531" r:id="rId56"/>
    <p:sldId id="528" r:id="rId57"/>
    <p:sldId id="530" r:id="rId58"/>
    <p:sldId id="521" r:id="rId59"/>
    <p:sldId id="504" r:id="rId60"/>
    <p:sldId id="501" r:id="rId61"/>
    <p:sldId id="760" r:id="rId62"/>
  </p:sldIdLst>
  <p:sldSz cx="9144000" cy="5143500" type="screen16x9"/>
  <p:notesSz cx="6858000" cy="9144000"/>
  <p:defaultTextStyle>
    <a:defPPr>
      <a:defRPr lang="en-US"/>
    </a:defPPr>
    <a:lvl1pPr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1pPr>
    <a:lvl2pPr marL="439588"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2pPr>
    <a:lvl3pPr marL="879176"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3pPr>
    <a:lvl4pPr marL="1318764"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4pPr>
    <a:lvl5pPr marL="1758351"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5pPr>
    <a:lvl6pPr marL="2197939" algn="l" defTabSz="879176" rtl="0" eaLnBrk="1" latinLnBrk="0" hangingPunct="1">
      <a:defRPr kern="1200">
        <a:solidFill>
          <a:schemeClr val="tx1"/>
        </a:solidFill>
        <a:latin typeface="Arial" panose="020B0604020202020204" pitchFamily="34" charset="0"/>
        <a:ea typeface="Arial" pitchFamily="-127" charset="-128"/>
        <a:cs typeface="+mn-cs"/>
      </a:defRPr>
    </a:lvl6pPr>
    <a:lvl7pPr marL="2637527" algn="l" defTabSz="879176" rtl="0" eaLnBrk="1" latinLnBrk="0" hangingPunct="1">
      <a:defRPr kern="1200">
        <a:solidFill>
          <a:schemeClr val="tx1"/>
        </a:solidFill>
        <a:latin typeface="Arial" panose="020B0604020202020204" pitchFamily="34" charset="0"/>
        <a:ea typeface="Arial" pitchFamily="-127" charset="-128"/>
        <a:cs typeface="+mn-cs"/>
      </a:defRPr>
    </a:lvl7pPr>
    <a:lvl8pPr marL="3077115" algn="l" defTabSz="879176" rtl="0" eaLnBrk="1" latinLnBrk="0" hangingPunct="1">
      <a:defRPr kern="1200">
        <a:solidFill>
          <a:schemeClr val="tx1"/>
        </a:solidFill>
        <a:latin typeface="Arial" panose="020B0604020202020204" pitchFamily="34" charset="0"/>
        <a:ea typeface="Arial" pitchFamily="-127" charset="-128"/>
        <a:cs typeface="+mn-cs"/>
      </a:defRPr>
    </a:lvl8pPr>
    <a:lvl9pPr marL="3516703" algn="l" defTabSz="879176" rtl="0" eaLnBrk="1" latinLnBrk="0" hangingPunct="1">
      <a:defRPr kern="1200">
        <a:solidFill>
          <a:schemeClr val="tx1"/>
        </a:solidFill>
        <a:latin typeface="Arial" panose="020B0604020202020204" pitchFamily="34" charset="0"/>
        <a:ea typeface="Arial" pitchFamily="-127" charset="-128"/>
        <a:cs typeface="+mn-cs"/>
      </a:defRPr>
    </a:lvl9pPr>
  </p:defaultTextStyle>
  <p:extLst>
    <p:ext uri="{521415D9-36F7-43E2-AB2F-B90AF26B5E84}">
      <p14:sectionLst xmlns:p14="http://schemas.microsoft.com/office/powerpoint/2010/main">
        <p14:section name="Default Section" id="{8F241774-9C13-4A3A-968A-47D3C78D6BF1}">
          <p14:sldIdLst>
            <p14:sldId id="257"/>
            <p14:sldId id="589"/>
            <p14:sldId id="393"/>
            <p14:sldId id="508"/>
            <p14:sldId id="405"/>
            <p14:sldId id="650"/>
            <p14:sldId id="597"/>
            <p14:sldId id="590"/>
            <p14:sldId id="308"/>
            <p14:sldId id="632"/>
            <p14:sldId id="619"/>
            <p14:sldId id="640"/>
            <p14:sldId id="685"/>
            <p14:sldId id="706"/>
            <p14:sldId id="699"/>
            <p14:sldId id="657"/>
            <p14:sldId id="745"/>
            <p14:sldId id="747"/>
            <p14:sldId id="756"/>
            <p14:sldId id="757"/>
            <p14:sldId id="746"/>
            <p14:sldId id="670"/>
            <p14:sldId id="644"/>
            <p14:sldId id="705"/>
            <p14:sldId id="608"/>
            <p14:sldId id="630"/>
            <p14:sldId id="480"/>
            <p14:sldId id="545"/>
            <p14:sldId id="292"/>
            <p14:sldId id="554"/>
            <p14:sldId id="728"/>
            <p14:sldId id="764"/>
            <p14:sldId id="511"/>
            <p14:sldId id="256"/>
            <p14:sldId id="686"/>
            <p14:sldId id="761"/>
            <p14:sldId id="762"/>
            <p14:sldId id="763"/>
            <p14:sldId id="446"/>
          </p14:sldIdLst>
        </p14:section>
        <p14:section name="Appendix" id="{4893436B-0099-4C01-9781-E8698C303DB1}">
          <p14:sldIdLst>
            <p14:sldId id="758"/>
            <p14:sldId id="759"/>
            <p14:sldId id="502"/>
            <p14:sldId id="525"/>
            <p14:sldId id="498"/>
            <p14:sldId id="526"/>
            <p14:sldId id="512"/>
            <p14:sldId id="500"/>
            <p14:sldId id="503"/>
            <p14:sldId id="527"/>
            <p14:sldId id="531"/>
            <p14:sldId id="528"/>
            <p14:sldId id="530"/>
            <p14:sldId id="521"/>
            <p14:sldId id="504"/>
            <p14:sldId id="501"/>
            <p14:sldId id="760"/>
          </p14:sldIdLst>
        </p14:section>
      </p14:sectionLst>
    </p:ext>
    <p:ext uri="{EFAFB233-063F-42B5-8137-9DF3F51BA10A}">
      <p15:sldGuideLst xmlns:p15="http://schemas.microsoft.com/office/powerpoint/2012/main">
        <p15:guide id="16" pos="2562" userDrawn="1">
          <p15:clr>
            <a:srgbClr val="A4A3A4"/>
          </p15:clr>
        </p15:guide>
        <p15:guide id="23" pos="5239" userDrawn="1">
          <p15:clr>
            <a:srgbClr val="A4A3A4"/>
          </p15:clr>
        </p15:guide>
        <p15:guide id="25" orient="horz" pos="2981" userDrawn="1">
          <p15:clr>
            <a:srgbClr val="A4A3A4"/>
          </p15:clr>
        </p15:guide>
        <p15:guide id="26" orient="horz" pos="781" userDrawn="1">
          <p15:clr>
            <a:srgbClr val="A4A3A4"/>
          </p15:clr>
        </p15:guide>
        <p15:guide id="28" pos="3651" userDrawn="1">
          <p15:clr>
            <a:srgbClr val="A4A3A4"/>
          </p15:clr>
        </p15:guide>
      </p15:sldGuideLst>
    </p:ext>
    <p:ext uri="{2D200454-40CA-4A62-9FC3-DE9A4176ACB9}">
      <p15:notesGuideLst xmlns:p15="http://schemas.microsoft.com/office/powerpoint/2012/main">
        <p15:guide id="1" orient="horz" pos="22519" userDrawn="1">
          <p15:clr>
            <a:srgbClr val="A4A3A4"/>
          </p15:clr>
        </p15:guide>
        <p15:guide id="2" pos="30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cmAuthor id="2" name="Justin Lau" initials="" lastIdx="0" clrIdx="1"/>
  <p:cmAuthor id="3" name="Bodnar, Nikki" initials="BN" lastIdx="5" clrIdx="2"/>
  <p:cmAuthor id="4" name="Reynolds, Shawn" initials="RS" lastIdx="7" clrIdx="3"/>
  <p:cmAuthor id="5" name="Tackett, Sarah" initials="TS" lastIdx="20" clrIdx="4"/>
  <p:cmAuthor id="6" name="Mary Ralles" initials="" lastIdx="46"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FF"/>
    <a:srgbClr val="6B3EFF"/>
    <a:srgbClr val="7F5EFF"/>
    <a:srgbClr val="00081A"/>
    <a:srgbClr val="5E75E7"/>
    <a:srgbClr val="404040"/>
    <a:srgbClr val="7D868C"/>
    <a:srgbClr val="AFC7FE"/>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60AAC-3086-4A1C-8119-8C1909BD8131}" v="5" dt="2022-08-05T10:33:09.292"/>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81" autoAdjust="0"/>
  </p:normalViewPr>
  <p:slideViewPr>
    <p:cSldViewPr snapToGrid="0">
      <p:cViewPr varScale="1">
        <p:scale>
          <a:sx n="86" d="100"/>
          <a:sy n="86" d="100"/>
        </p:scale>
        <p:origin x="1354" y="58"/>
      </p:cViewPr>
      <p:guideLst>
        <p:guide pos="2562"/>
        <p:guide pos="5239"/>
        <p:guide orient="horz" pos="2981"/>
        <p:guide orient="horz" pos="781"/>
        <p:guide pos="365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42"/>
      </p:cViewPr>
      <p:guideLst>
        <p:guide orient="horz" pos="22519"/>
        <p:guide pos="30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5"/>
            <a:ext cx="4131055" cy="3574953"/>
          </a:xfrm>
          <a:prstGeom prst="rect">
            <a:avLst/>
          </a:prstGeom>
        </p:spPr>
        <p:txBody>
          <a:bodyPr vert="horz" lIns="196102" tIns="98051" rIns="196102" bIns="98051" rtlCol="0"/>
          <a:lstStyle>
            <a:lvl1pPr algn="l">
              <a:defRPr sz="2500"/>
            </a:lvl1pPr>
          </a:lstStyle>
          <a:p>
            <a:endParaRPr lang="en-US">
              <a:ea typeface="Arial" panose="020B0604020202020204" pitchFamily="34" charset="-128"/>
            </a:endParaRPr>
          </a:p>
        </p:txBody>
      </p:sp>
      <p:sp>
        <p:nvSpPr>
          <p:cNvPr id="3" name="Date Placeholder 2"/>
          <p:cNvSpPr>
            <a:spLocks noGrp="1"/>
          </p:cNvSpPr>
          <p:nvPr>
            <p:ph type="dt" sz="quarter" idx="1"/>
          </p:nvPr>
        </p:nvSpPr>
        <p:spPr>
          <a:xfrm>
            <a:off x="5399948" y="5"/>
            <a:ext cx="4131055" cy="3574953"/>
          </a:xfrm>
          <a:prstGeom prst="rect">
            <a:avLst/>
          </a:prstGeom>
        </p:spPr>
        <p:txBody>
          <a:bodyPr vert="horz" lIns="196102" tIns="98051" rIns="196102" bIns="98051" rtlCol="0"/>
          <a:lstStyle>
            <a:lvl1pPr algn="r">
              <a:defRPr sz="2500"/>
            </a:lvl1pPr>
          </a:lstStyle>
          <a:p>
            <a:fld id="{E1D340B3-7AB0-C64A-9A69-AD8DBCA66F92}" type="datetimeFigureOut">
              <a:rPr lang="en-US" smtClean="0">
                <a:ea typeface="Arial" panose="020B0604020202020204" pitchFamily="34" charset="-128"/>
              </a:rPr>
              <a:t>8/18/2022</a:t>
            </a:fld>
            <a:endParaRPr lang="en-US">
              <a:ea typeface="Arial" panose="020B0604020202020204" pitchFamily="34" charset="-128"/>
            </a:endParaRPr>
          </a:p>
        </p:txBody>
      </p:sp>
      <p:sp>
        <p:nvSpPr>
          <p:cNvPr id="4" name="Footer Placeholder 3"/>
          <p:cNvSpPr>
            <a:spLocks noGrp="1"/>
          </p:cNvSpPr>
          <p:nvPr>
            <p:ph type="ftr" sz="quarter" idx="2"/>
          </p:nvPr>
        </p:nvSpPr>
        <p:spPr>
          <a:xfrm>
            <a:off x="2" y="67911700"/>
            <a:ext cx="4131055" cy="3574953"/>
          </a:xfrm>
          <a:prstGeom prst="rect">
            <a:avLst/>
          </a:prstGeom>
        </p:spPr>
        <p:txBody>
          <a:bodyPr vert="horz" lIns="196102" tIns="98051" rIns="196102" bIns="98051" rtlCol="0" anchor="b"/>
          <a:lstStyle>
            <a:lvl1pPr algn="l">
              <a:defRPr sz="2500"/>
            </a:lvl1pPr>
          </a:lstStyle>
          <a:p>
            <a:endParaRPr lang="en-US">
              <a:ea typeface="Arial" panose="020B0604020202020204" pitchFamily="34" charset="-128"/>
            </a:endParaRPr>
          </a:p>
        </p:txBody>
      </p:sp>
      <p:sp>
        <p:nvSpPr>
          <p:cNvPr id="5" name="Slide Number Placeholder 4"/>
          <p:cNvSpPr>
            <a:spLocks noGrp="1"/>
          </p:cNvSpPr>
          <p:nvPr>
            <p:ph type="sldNum" sz="quarter" idx="3"/>
          </p:nvPr>
        </p:nvSpPr>
        <p:spPr>
          <a:xfrm>
            <a:off x="5399948" y="67911700"/>
            <a:ext cx="4131055" cy="3574953"/>
          </a:xfrm>
          <a:prstGeom prst="rect">
            <a:avLst/>
          </a:prstGeom>
        </p:spPr>
        <p:txBody>
          <a:bodyPr vert="horz" lIns="196102" tIns="98051" rIns="196102" bIns="98051" rtlCol="0" anchor="b"/>
          <a:lstStyle>
            <a:lvl1pPr algn="r">
              <a:defRPr sz="2500"/>
            </a:lvl1pPr>
          </a:lstStyle>
          <a:p>
            <a:fld id="{8B133FBF-E99D-7546-A218-A39A3566A56C}" type="slidenum">
              <a:rPr lang="en-US" smtClean="0">
                <a:ea typeface="Arial" panose="020B0604020202020204" pitchFamily="34" charset="-128"/>
              </a:rPr>
              <a:t>‹#›</a:t>
            </a:fld>
            <a:endParaRPr lang="en-US">
              <a:ea typeface="Arial" panose="020B0604020202020204" pitchFamily="34" charset="-128"/>
            </a:endParaRPr>
          </a:p>
        </p:txBody>
      </p:sp>
    </p:spTree>
    <p:extLst>
      <p:ext uri="{BB962C8B-B14F-4D97-AF65-F5344CB8AC3E}">
        <p14:creationId xmlns:p14="http://schemas.microsoft.com/office/powerpoint/2010/main" val="1506576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B24BAE-169A-4148-8F32-0AB72ECD4F1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Image Placeholder 7">
            <a:extLst>
              <a:ext uri="{FF2B5EF4-FFF2-40B4-BE49-F238E27FC236}">
                <a16:creationId xmlns:a16="http://schemas.microsoft.com/office/drawing/2014/main" id="{CF513C7E-483F-4B63-8D34-F32F105B46D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129999749"/>
      </p:ext>
    </p:extLst>
  </p:cSld>
  <p:clrMap bg1="lt1" tx1="dk1" bg2="lt2" tx2="dk2" accent1="accent1" accent2="accent2" accent3="accent3" accent4="accent4" accent5="accent5" accent6="accent6" hlink="hlink" folHlink="folHlink"/>
  <p:hf hdr="0" ftr="0" dt="0"/>
  <p:notesStyle>
    <a:lvl1pPr marL="0" algn="l" defTabSz="439588" rtl="0" eaLnBrk="1" latinLnBrk="0" hangingPunct="1">
      <a:defRPr sz="1200" kern="1200">
        <a:solidFill>
          <a:schemeClr val="tx1"/>
        </a:solidFill>
        <a:latin typeface="Arial" panose="020B0604020202020204" pitchFamily="34" charset="0"/>
        <a:ea typeface="+mn-ea"/>
        <a:cs typeface="+mn-cs"/>
      </a:defRPr>
    </a:lvl1pPr>
    <a:lvl2pPr marL="439588" algn="l" defTabSz="439588" rtl="0" eaLnBrk="1" latinLnBrk="0" hangingPunct="1">
      <a:defRPr sz="1000" kern="1200">
        <a:solidFill>
          <a:schemeClr val="tx1"/>
        </a:solidFill>
        <a:latin typeface="Arial" panose="020B0604020202020204" pitchFamily="34" charset="0"/>
        <a:ea typeface="+mn-ea"/>
        <a:cs typeface="+mn-cs"/>
      </a:defRPr>
    </a:lvl2pPr>
    <a:lvl3pPr marL="879176" algn="l" defTabSz="439588" rtl="0" eaLnBrk="1" latinLnBrk="0" hangingPunct="1">
      <a:defRPr sz="900" kern="1200">
        <a:solidFill>
          <a:schemeClr val="tx1"/>
        </a:solidFill>
        <a:latin typeface="Arial" panose="020B0604020202020204" pitchFamily="34" charset="0"/>
        <a:ea typeface="+mn-ea"/>
        <a:cs typeface="+mn-cs"/>
      </a:defRPr>
    </a:lvl3pPr>
    <a:lvl4pPr marL="1318764" algn="l" defTabSz="439588" rtl="0" eaLnBrk="1" latinLnBrk="0" hangingPunct="1">
      <a:defRPr sz="800" kern="1200">
        <a:solidFill>
          <a:schemeClr val="tx1"/>
        </a:solidFill>
        <a:latin typeface="Arial" panose="020B0604020202020204" pitchFamily="34" charset="0"/>
        <a:ea typeface="+mn-ea"/>
        <a:cs typeface="+mn-cs"/>
      </a:defRPr>
    </a:lvl4pPr>
    <a:lvl5pPr marL="1758351" algn="l" defTabSz="439588" rtl="0" eaLnBrk="1" latinLnBrk="0" hangingPunct="1">
      <a:defRPr sz="800" kern="1200">
        <a:solidFill>
          <a:schemeClr val="tx1"/>
        </a:solidFill>
        <a:latin typeface="Arial" panose="020B0604020202020204" pitchFamily="34" charset="0"/>
        <a:ea typeface="+mn-ea"/>
        <a:cs typeface="+mn-cs"/>
      </a:defRPr>
    </a:lvl5pPr>
    <a:lvl6pPr marL="2197939" algn="l" defTabSz="439588" rtl="0" eaLnBrk="1" latinLnBrk="0" hangingPunct="1">
      <a:defRPr sz="1100" kern="1200">
        <a:solidFill>
          <a:schemeClr val="tx1"/>
        </a:solidFill>
        <a:latin typeface="+mn-lt"/>
        <a:ea typeface="+mn-ea"/>
        <a:cs typeface="+mn-cs"/>
      </a:defRPr>
    </a:lvl6pPr>
    <a:lvl7pPr marL="2637527" algn="l" defTabSz="439588" rtl="0" eaLnBrk="1" latinLnBrk="0" hangingPunct="1">
      <a:defRPr sz="1100" kern="1200">
        <a:solidFill>
          <a:schemeClr val="tx1"/>
        </a:solidFill>
        <a:latin typeface="+mn-lt"/>
        <a:ea typeface="+mn-ea"/>
        <a:cs typeface="+mn-cs"/>
      </a:defRPr>
    </a:lvl7pPr>
    <a:lvl8pPr marL="3077115" algn="l" defTabSz="439588" rtl="0" eaLnBrk="1" latinLnBrk="0" hangingPunct="1">
      <a:defRPr sz="1100" kern="1200">
        <a:solidFill>
          <a:schemeClr val="tx1"/>
        </a:solidFill>
        <a:latin typeface="+mn-lt"/>
        <a:ea typeface="+mn-ea"/>
        <a:cs typeface="+mn-cs"/>
      </a:defRPr>
    </a:lvl8pPr>
    <a:lvl9pPr marL="3516703" algn="l" defTabSz="43958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t>1</a:t>
            </a:fld>
            <a:endParaRPr lang="en-US"/>
          </a:p>
        </p:txBody>
      </p:sp>
    </p:spTree>
    <p:extLst>
      <p:ext uri="{BB962C8B-B14F-4D97-AF65-F5344CB8AC3E}">
        <p14:creationId xmlns:p14="http://schemas.microsoft.com/office/powerpoint/2010/main" val="3163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We bring a holistic and focused approach to driving that mission forward.</a:t>
            </a:r>
          </a:p>
          <a:p>
            <a:pPr marL="360268" indent="-360268">
              <a:buFont typeface="Arial" panose="020B0604020202020204" pitchFamily="34" charset="0"/>
              <a:buChar char="•"/>
            </a:pPr>
            <a:r>
              <a:rPr lang="en-US" sz="1400" dirty="0"/>
              <a:t>We focus on Research and harness Advocacy and Community Engagement to fight for cures and improve lives.</a:t>
            </a:r>
            <a:endParaRPr lang="en-US" sz="1400" i="0" dirty="0">
              <a:cs typeface="Arial"/>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2346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i="1" dirty="0"/>
              <a:t>How we started . . . </a:t>
            </a:r>
          </a:p>
          <a:p>
            <a:r>
              <a:rPr lang="en-US" sz="1400" i="1" dirty="0"/>
              <a:t> </a:t>
            </a:r>
          </a:p>
          <a:p>
            <a:pPr marL="360268" indent="-360268">
              <a:buFont typeface="Arial" panose="020B0604020202020204" pitchFamily="34" charset="0"/>
              <a:buChar char="•"/>
            </a:pPr>
            <a:r>
              <a:rPr lang="en-US" sz="1400" dirty="0"/>
              <a:t>Since its founding by families just like many of us 50 years ago, JDRF has led the effort to find cures for T1D.</a:t>
            </a:r>
          </a:p>
          <a:p>
            <a:pPr marL="360268" indent="-360268">
              <a:buFont typeface="Arial" panose="020B0604020202020204" pitchFamily="34" charset="0"/>
              <a:buChar char="•"/>
            </a:pPr>
            <a:r>
              <a:rPr lang="en-US" sz="1400" dirty="0"/>
              <a:t>And in that time, JDRF has played a role in virtually every transformative change in T1D care.</a:t>
            </a:r>
          </a:p>
          <a:p>
            <a:pPr marL="360268" indent="-360268">
              <a:buFont typeface="Arial" panose="020B0604020202020204" pitchFamily="34" charset="0"/>
              <a:buChar char="•"/>
            </a:pPr>
            <a:r>
              <a:rPr lang="en-US" sz="1400" dirty="0"/>
              <a:t>As we look to the future, we continue to carry out our mission to accelerate life changing breakthroughs to find cures for T1D and improve lives. </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pPr/>
              <a:t>11</a:t>
            </a:fld>
            <a:endParaRPr lang="en-US"/>
          </a:p>
        </p:txBody>
      </p:sp>
    </p:spTree>
    <p:extLst>
      <p:ext uri="{BB962C8B-B14F-4D97-AF65-F5344CB8AC3E}">
        <p14:creationId xmlns:p14="http://schemas.microsoft.com/office/powerpoint/2010/main" val="160892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F56F4-BE28-46D3-9760-25634DCEA6CD}" type="slidenum">
              <a:rPr lang="en-US" smtClean="0"/>
              <a:pPr/>
              <a:t>12</a:t>
            </a:fld>
            <a:endParaRPr lang="en-US" dirty="0"/>
          </a:p>
        </p:txBody>
      </p:sp>
    </p:spTree>
    <p:extLst>
      <p:ext uri="{BB962C8B-B14F-4D97-AF65-F5344CB8AC3E}">
        <p14:creationId xmlns:p14="http://schemas.microsoft.com/office/powerpoint/2010/main" val="72459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i="1" dirty="0"/>
              <a:t>How we’ve grown to do more . . . </a:t>
            </a:r>
          </a:p>
          <a:p>
            <a:r>
              <a:rPr lang="en-US" sz="1400" i="1" dirty="0"/>
              <a:t> </a:t>
            </a:r>
          </a:p>
          <a:p>
            <a:pPr marL="360268" indent="-360268">
              <a:buFont typeface="Arial" panose="020B0604020202020204" pitchFamily="34" charset="0"/>
              <a:buChar char="•"/>
            </a:pPr>
            <a:r>
              <a:rPr lang="en-US" sz="1400" dirty="0"/>
              <a:t>Today, JDRF sets the global T1D research agenda and is the largest private funder of T1D research in the world, with over 180 grants annually in 21 countries. </a:t>
            </a:r>
          </a:p>
          <a:p>
            <a:endParaRPr lang="en-US" sz="1400" dirty="0"/>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1774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Over the years, we have invested $2.5B directly in research, advocacy and community engagement.</a:t>
            </a:r>
          </a:p>
          <a:p>
            <a:pPr marL="360268" indent="-360268">
              <a:buFont typeface="Arial" panose="020B0604020202020204" pitchFamily="34" charset="0"/>
              <a:buChar char="•"/>
            </a:pPr>
            <a:r>
              <a:rPr lang="en-US" sz="1400" dirty="0"/>
              <a:t>We also have worked with the U.S. government to raise another $2.8B over the last 2 decades. </a:t>
            </a:r>
          </a:p>
          <a:p>
            <a:pPr marL="360268" indent="-360268">
              <a:buFont typeface="Arial" panose="020B0604020202020204" pitchFamily="34" charset="0"/>
              <a:buChar char="•"/>
            </a:pPr>
            <a:r>
              <a:rPr lang="en-US" sz="1400" dirty="0"/>
              <a:t>No other organization is fighting harder to find cures for T1D.</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2402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b="1" dirty="0"/>
              <a:t>Key Message:</a:t>
            </a:r>
            <a:r>
              <a:rPr lang="en-US" sz="1400" dirty="0"/>
              <a:t> JDRF’s research investments do not tell the whole story. JDRF attracts hundreds of millions in additional research investments around the world. For every $1 JDRF invests in research, nearly an additional $2.50 are brought into the field. </a:t>
            </a:r>
          </a:p>
          <a:p>
            <a:r>
              <a:rPr lang="en-US" sz="1400" dirty="0"/>
              <a:t> </a:t>
            </a:r>
          </a:p>
          <a:p>
            <a:r>
              <a:rPr lang="en-US" sz="1400" b="1" dirty="0"/>
              <a:t>Notes:​</a:t>
            </a:r>
            <a:endParaRPr lang="en-US" sz="1400" dirty="0"/>
          </a:p>
          <a:p>
            <a:pPr marL="360268" indent="-360268">
              <a:buFont typeface="Arial" panose="020B0604020202020204" pitchFamily="34" charset="0"/>
              <a:buChar char="•"/>
            </a:pPr>
            <a:r>
              <a:rPr lang="en-US" sz="1400" dirty="0"/>
              <a:t>No matter how generous our supporters are, the cost of funding all the promising research in front of us outstrips what we can realistically raise.​</a:t>
            </a:r>
          </a:p>
          <a:p>
            <a:pPr marL="360268" indent="-360268">
              <a:buFont typeface="Arial" panose="020B0604020202020204" pitchFamily="34" charset="0"/>
              <a:buChar char="•"/>
            </a:pPr>
            <a:r>
              <a:rPr lang="en-US" sz="1400" dirty="0"/>
              <a:t>That’s why a core part of our strategy is seeking innovative ways to leverage your dollars so they go even farther. ​</a:t>
            </a:r>
          </a:p>
          <a:p>
            <a:pPr marL="360268" indent="-360268">
              <a:buFont typeface="Arial" panose="020B0604020202020204" pitchFamily="34" charset="0"/>
              <a:buChar char="•"/>
            </a:pPr>
            <a:r>
              <a:rPr lang="en-US" sz="1400" dirty="0"/>
              <a:t>It’s working: in 2019, JDRF directly and indirectly attracted $414.5 million toward T1D research initiatives. Put another way, our impact on the T1D landscape goes far beyond our direct research funding.​</a:t>
            </a:r>
          </a:p>
          <a:p>
            <a:pPr marL="360268" indent="-360268">
              <a:buFont typeface="Arial" panose="020B0604020202020204" pitchFamily="34" charset="0"/>
              <a:buChar char="•"/>
            </a:pPr>
            <a:r>
              <a:rPr lang="en-US" sz="1400" dirty="0"/>
              <a:t>For every $1 JDRF invests in research, nearly an additional $2.50 is brought into the field through our efforts .​</a:t>
            </a:r>
          </a:p>
          <a:p>
            <a:pPr marL="360268" indent="-360268">
              <a:buFont typeface="Arial" panose="020B0604020202020204" pitchFamily="34" charset="0"/>
              <a:buChar char="•"/>
            </a:pPr>
            <a:r>
              <a:rPr lang="en-US" sz="1400" dirty="0"/>
              <a:t>To date, our direct funding, partnerships and advocacy have led to nearly $5 billion invested in T1D research and community support.</a:t>
            </a: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15</a:t>
            </a:fld>
            <a:endParaRPr lang="en-US"/>
          </a:p>
        </p:txBody>
      </p:sp>
    </p:spTree>
    <p:extLst>
      <p:ext uri="{BB962C8B-B14F-4D97-AF65-F5344CB8AC3E}">
        <p14:creationId xmlns:p14="http://schemas.microsoft.com/office/powerpoint/2010/main" val="60172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latin typeface="Arial"/>
                <a:cs typeface="Arial"/>
              </a:rPr>
              <a:t>And there is another way that JDRF is driving funding into the T1D space.</a:t>
            </a:r>
          </a:p>
          <a:p>
            <a:pPr marL="360268" indent="-360268">
              <a:buFont typeface="Arial" panose="020B0604020202020204" pitchFamily="34" charset="0"/>
              <a:buChar char="•"/>
            </a:pPr>
            <a:r>
              <a:rPr lang="en-US" sz="1400" dirty="0">
                <a:latin typeface="Arial"/>
                <a:cs typeface="Arial"/>
              </a:rPr>
              <a:t>We realized in 2016 that there was a huge opportunity to help promising therapies move – and move faster – from discovery to commercialization. </a:t>
            </a:r>
          </a:p>
          <a:p>
            <a:pPr marL="360268" indent="-360268">
              <a:buFont typeface="Arial" panose="020B0604020202020204" pitchFamily="34" charset="0"/>
              <a:buChar char="•"/>
            </a:pPr>
            <a:r>
              <a:rPr lang="en-US" sz="1400" dirty="0">
                <a:latin typeface="Arial"/>
                <a:cs typeface="Arial"/>
              </a:rPr>
              <a:t>And, to save some key work that without additional support may never progress…. </a:t>
            </a:r>
            <a:endParaRPr lang="en-US" sz="1400" dirty="0">
              <a:cs typeface="Arial"/>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16</a:t>
            </a:fld>
            <a:endParaRPr lang="en-US" dirty="0"/>
          </a:p>
        </p:txBody>
      </p:sp>
    </p:spTree>
    <p:extLst>
      <p:ext uri="{BB962C8B-B14F-4D97-AF65-F5344CB8AC3E}">
        <p14:creationId xmlns:p14="http://schemas.microsoft.com/office/powerpoint/2010/main" val="424643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a:spcBef>
                <a:spcPts val="2141"/>
              </a:spcBef>
            </a:pPr>
            <a:r>
              <a:rPr lang="en-US" sz="1400" b="1" dirty="0"/>
              <a:t>Key Message: </a:t>
            </a:r>
            <a:r>
              <a:rPr lang="en-US" sz="1400" dirty="0"/>
              <a:t>JDRF has a clear strategy to help improve the lives of those affected by T1D and finding a cure. The following slides show how JDRF drives progress forward. </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42877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b="1" dirty="0"/>
              <a:t>Key Message: </a:t>
            </a:r>
            <a:r>
              <a:rPr lang="en-US" dirty="0"/>
              <a:t>JDRF’s progress is not theoretical—there are tangible results that have changed how T1D is treated in the last 50 years. ​</a:t>
            </a:r>
          </a:p>
          <a:p>
            <a:endParaRPr lang="en-US" b="1" dirty="0"/>
          </a:p>
          <a:p>
            <a:r>
              <a:rPr lang="en-US" b="1" dirty="0"/>
              <a:t>Notes:​</a:t>
            </a:r>
            <a:endParaRPr lang="en-US" dirty="0"/>
          </a:p>
          <a:p>
            <a:pPr marL="360268" indent="-360268">
              <a:buFont typeface="Arial" panose="020B0604020202020204" pitchFamily="34" charset="0"/>
              <a:buChar char="•"/>
            </a:pPr>
            <a:r>
              <a:rPr lang="en-US" dirty="0"/>
              <a:t>These are just a few examples of progress built upon JDRF funded research.</a:t>
            </a:r>
          </a:p>
          <a:p>
            <a:endParaRPr lang="en-US" sz="700" dirty="0"/>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18</a:t>
            </a:fld>
            <a:endParaRPr lang="en-US"/>
          </a:p>
        </p:txBody>
      </p:sp>
    </p:spTree>
    <p:extLst>
      <p:ext uri="{BB962C8B-B14F-4D97-AF65-F5344CB8AC3E}">
        <p14:creationId xmlns:p14="http://schemas.microsoft.com/office/powerpoint/2010/main" val="2395489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b="1" dirty="0"/>
              <a:t>Key Message: </a:t>
            </a:r>
            <a:r>
              <a:rPr lang="en-US" sz="1400" dirty="0"/>
              <a:t>JDRF’s progress is not theoretical—there are tangible results that are bringing us closer to finding cures for T1D. ​</a:t>
            </a:r>
          </a:p>
          <a:p>
            <a:r>
              <a:rPr lang="en-US" sz="1400" b="1" dirty="0"/>
              <a:t> </a:t>
            </a:r>
            <a:endParaRPr lang="en-US" sz="1400" dirty="0"/>
          </a:p>
          <a:p>
            <a:r>
              <a:rPr lang="en-US" sz="1400" b="1" dirty="0"/>
              <a:t>Notes:​</a:t>
            </a:r>
            <a:endParaRPr lang="en-US" sz="1400" dirty="0"/>
          </a:p>
          <a:p>
            <a:pPr marL="360268" indent="-360268">
              <a:buFont typeface="Arial" panose="020B0604020202020204" pitchFamily="34" charset="0"/>
              <a:buChar char="•"/>
            </a:pPr>
            <a:r>
              <a:rPr lang="en-US" sz="1400" dirty="0"/>
              <a:t>These are just a few examples of progress built upon JDRF funded research.</a:t>
            </a:r>
          </a:p>
          <a:p>
            <a:endParaRPr lang="en-US" sz="800" dirty="0"/>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19</a:t>
            </a:fld>
            <a:endParaRPr lang="en-US"/>
          </a:p>
        </p:txBody>
      </p:sp>
    </p:spTree>
    <p:extLst>
      <p:ext uri="{BB962C8B-B14F-4D97-AF65-F5344CB8AC3E}">
        <p14:creationId xmlns:p14="http://schemas.microsoft.com/office/powerpoint/2010/main" val="75682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2500" i="1"/>
              <a:t>Take this moment to engage with your audience. </a:t>
            </a:r>
          </a:p>
          <a:p>
            <a:pPr marL="360268" indent="-360268">
              <a:buFont typeface="Arial" panose="020B0604020202020204" pitchFamily="34" charset="0"/>
              <a:buChar char="•"/>
            </a:pPr>
            <a:r>
              <a:rPr lang="en-US" sz="2500" i="1"/>
              <a:t>Why are you here to talk with them? </a:t>
            </a:r>
          </a:p>
          <a:p>
            <a:pPr marL="360268" indent="-360268">
              <a:buFont typeface="Arial" panose="020B0604020202020204" pitchFamily="34" charset="0"/>
              <a:buChar char="•"/>
            </a:pPr>
            <a:r>
              <a:rPr lang="en-US" sz="2500" i="1"/>
              <a:t>Why is this important to you? </a:t>
            </a:r>
          </a:p>
          <a:p>
            <a:pPr marL="360268" indent="-360268">
              <a:buFont typeface="Arial" panose="020B0604020202020204" pitchFamily="34" charset="0"/>
              <a:buChar char="•"/>
            </a:pPr>
            <a:r>
              <a:rPr lang="en-US" sz="2500" i="1"/>
              <a:t>Why is it important to them? </a:t>
            </a: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2</a:t>
            </a:fld>
            <a:endParaRPr lang="en-US"/>
          </a:p>
        </p:txBody>
      </p:sp>
    </p:spTree>
    <p:extLst>
      <p:ext uri="{BB962C8B-B14F-4D97-AF65-F5344CB8AC3E}">
        <p14:creationId xmlns:p14="http://schemas.microsoft.com/office/powerpoint/2010/main" val="962279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b="1" dirty="0"/>
              <a:t>Key Message: </a:t>
            </a:r>
            <a:r>
              <a:rPr lang="en-US" sz="1400" dirty="0"/>
              <a:t>JDRF’s progress is not theoretical—there are tangible results that have improved the lives of people living with type 1 diabetes.</a:t>
            </a:r>
            <a:r>
              <a:rPr lang="en-US" sz="1400" b="1" dirty="0"/>
              <a:t> </a:t>
            </a:r>
            <a:endParaRPr lang="en-US" sz="1400" dirty="0"/>
          </a:p>
          <a:p>
            <a:r>
              <a:rPr lang="en-US" sz="1400" b="1" dirty="0"/>
              <a:t> </a:t>
            </a:r>
            <a:endParaRPr lang="en-US" sz="1400" dirty="0"/>
          </a:p>
          <a:p>
            <a:r>
              <a:rPr lang="en-US" sz="1400" b="1" dirty="0"/>
              <a:t>Notes:​</a:t>
            </a:r>
            <a:endParaRPr lang="en-US" sz="1400" dirty="0"/>
          </a:p>
          <a:p>
            <a:pPr marL="360268" indent="-360268">
              <a:buFont typeface="Arial" panose="020B0604020202020204" pitchFamily="34" charset="0"/>
              <a:buChar char="•"/>
            </a:pPr>
            <a:r>
              <a:rPr lang="en-US" sz="1400" dirty="0"/>
              <a:t>These are just a few examples of progress built upon JDRF funded research.</a:t>
            </a:r>
          </a:p>
          <a:p>
            <a:endParaRPr lang="en-US" sz="800" dirty="0"/>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20</a:t>
            </a:fld>
            <a:endParaRPr lang="en-US"/>
          </a:p>
        </p:txBody>
      </p:sp>
    </p:spTree>
    <p:extLst>
      <p:ext uri="{BB962C8B-B14F-4D97-AF65-F5344CB8AC3E}">
        <p14:creationId xmlns:p14="http://schemas.microsoft.com/office/powerpoint/2010/main" val="768098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fontAlgn="base"/>
            <a:r>
              <a:rPr lang="en-US" sz="1400" b="1" dirty="0"/>
              <a:t>Key Message: </a:t>
            </a:r>
            <a:r>
              <a:rPr lang="en-US" sz="1400" dirty="0"/>
              <a:t>Today, JDRF sets the global T1D research agenda and is the largest private funder of T1D research in the world​.</a:t>
            </a:r>
          </a:p>
          <a:p>
            <a:pPr fontAlgn="base"/>
            <a:r>
              <a:rPr lang="en-US" sz="1400" dirty="0"/>
              <a:t>​</a:t>
            </a:r>
          </a:p>
          <a:p>
            <a:pPr fontAlgn="base"/>
            <a:r>
              <a:rPr lang="en-US" sz="1400" b="1" dirty="0"/>
              <a:t>Notes: </a:t>
            </a:r>
            <a:r>
              <a:rPr lang="en-US" sz="1400" dirty="0"/>
              <a:t>​</a:t>
            </a:r>
          </a:p>
          <a:p>
            <a:pPr marL="360268" indent="-360268" fontAlgn="base">
              <a:buFont typeface="Arial" panose="020B0604020202020204" pitchFamily="34" charset="0"/>
              <a:buChar char="•"/>
            </a:pPr>
            <a:r>
              <a:rPr lang="en-US" sz="1400" dirty="0"/>
              <a:t>JDRF has a team that interacts with the leading T1D researchers around the world, identifying key research gaps, and facilitating scores of critical collaborations and data sharing vital to progress and problem solving. ​</a:t>
            </a:r>
          </a:p>
          <a:p>
            <a:pPr marL="360268" indent="-360268" fontAlgn="base">
              <a:buFont typeface="Arial" panose="020B0604020202020204" pitchFamily="34" charset="0"/>
              <a:buChar char="•"/>
            </a:pPr>
            <a:r>
              <a:rPr lang="en-US" sz="1400" dirty="0"/>
              <a:t>JDRF has funded over $2.5 billion in research since inception, and $1.6 billion in last 15 years, in 21 countries.​</a:t>
            </a:r>
          </a:p>
          <a:p>
            <a:pPr marL="360268" indent="-360268" fontAlgn="base">
              <a:buFont typeface="Arial" panose="020B0604020202020204" pitchFamily="34" charset="0"/>
              <a:buChar char="•"/>
            </a:pPr>
            <a:r>
              <a:rPr lang="en-US" sz="1400" dirty="0"/>
              <a:t>We are funding or supporting over 70 human clinical trials, which is 10 times more than a decade ago​.</a:t>
            </a:r>
          </a:p>
          <a:p>
            <a:pPr marL="1283974" lvl="1" indent="-360268" fontAlgn="base">
              <a:buFont typeface="Arial" panose="020B0604020202020204" pitchFamily="34" charset="0"/>
              <a:buChar char="•"/>
            </a:pPr>
            <a:r>
              <a:rPr lang="en-US" sz="1400" dirty="0"/>
              <a:t>Our commitment to clinical trials shows determination to translate discoveries to treatments and therapies that have a clinical impact on patients, such as lower A1cs, more time in range, fewer DKAs, less burdens, fewer complications. We are not about science projects; we are about delivering life changing therapies to patients on the path to delivering cures.</a:t>
            </a:r>
          </a:p>
          <a:p>
            <a:endParaRPr lang="en-US" sz="800" dirty="0"/>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21</a:t>
            </a:fld>
            <a:endParaRPr lang="en-US"/>
          </a:p>
        </p:txBody>
      </p:sp>
    </p:spTree>
    <p:extLst>
      <p:ext uri="{BB962C8B-B14F-4D97-AF65-F5344CB8AC3E}">
        <p14:creationId xmlns:p14="http://schemas.microsoft.com/office/powerpoint/2010/main" val="110547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546100"/>
            <a:ext cx="6184900" cy="34782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We try to connect with families as soon as possible after diagnosis. </a:t>
            </a:r>
          </a:p>
          <a:p>
            <a:pPr marL="360268" indent="-360268">
              <a:buFont typeface="Arial" panose="020B0604020202020204" pitchFamily="34" charset="0"/>
              <a:buChar char="•"/>
            </a:pPr>
            <a:r>
              <a:rPr lang="en-US" sz="1400" dirty="0"/>
              <a:t>Sometimes they reach out to us and sometimes we are led to them by someone in our existing network or community. </a:t>
            </a:r>
          </a:p>
          <a:p>
            <a:pPr marL="360268" indent="-360268">
              <a:buFont typeface="Arial" panose="020B0604020202020204" pitchFamily="34" charset="0"/>
              <a:buChar char="•"/>
            </a:pPr>
            <a:r>
              <a:rPr lang="en-US" sz="1400" dirty="0"/>
              <a:t>And then we strive to help them as long as they need, with any challenge or opportunity that they face. </a:t>
            </a:r>
          </a:p>
          <a:p>
            <a:pPr marL="360268" indent="-360268">
              <a:buFont typeface="Arial" panose="020B0604020202020204" pitchFamily="34" charset="0"/>
              <a:buChar char="•"/>
            </a:pPr>
            <a:r>
              <a:rPr lang="en-US" sz="1400" dirty="0"/>
              <a:t>We have the newly diagnosed Care Kits for children and adults.</a:t>
            </a:r>
          </a:p>
          <a:p>
            <a:pPr marL="360268" indent="-360268">
              <a:buFont typeface="Arial" panose="020B0604020202020204" pitchFamily="34" charset="0"/>
              <a:buChar char="•"/>
            </a:pPr>
            <a:r>
              <a:rPr lang="en-US" sz="1400" dirty="0"/>
              <a:t>Mentors or Outreach Volunteers will work on a 1:1 basis. </a:t>
            </a:r>
          </a:p>
          <a:p>
            <a:pPr marL="360268" indent="-360268">
              <a:buFont typeface="Arial" panose="020B0604020202020204" pitchFamily="34" charset="0"/>
              <a:buChar char="•"/>
            </a:pPr>
            <a:r>
              <a:rPr lang="en-US" sz="1400" dirty="0"/>
              <a:t>We have an Online Diabetes Support Team. </a:t>
            </a:r>
          </a:p>
          <a:p>
            <a:pPr marL="360268" indent="-360268">
              <a:buFont typeface="Arial" panose="020B0604020202020204" pitchFamily="34" charset="0"/>
              <a:buChar char="•"/>
            </a:pPr>
            <a:r>
              <a:rPr lang="en-US" sz="1400" dirty="0"/>
              <a:t>And we host TypeOneNation Summits to build networking and support for all ages.</a:t>
            </a:r>
            <a:endParaRPr lang="en-US" sz="800" dirty="0">
              <a:cs typeface="Arial"/>
            </a:endParaRP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0F8F56F4-BE28-46D3-9760-25634DCEA6C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4527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The third piece of our story is centered around working with Research and Community Engagement. JDRF Advocacy serves to amplify the voice of the T1D community.</a:t>
            </a:r>
            <a:endParaRPr lang="en-US" sz="800" dirty="0"/>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pPr/>
              <a:t>23</a:t>
            </a:fld>
            <a:endParaRPr lang="en-US"/>
          </a:p>
        </p:txBody>
      </p:sp>
    </p:spTree>
    <p:extLst>
      <p:ext uri="{BB962C8B-B14F-4D97-AF65-F5344CB8AC3E}">
        <p14:creationId xmlns:p14="http://schemas.microsoft.com/office/powerpoint/2010/main" val="403487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As Community Engagement helps bring Improving Lives to life, JDRF Advocacy serves as a base to support all we do. </a:t>
            </a:r>
          </a:p>
          <a:p>
            <a:pPr marL="360268" indent="-360268">
              <a:buFont typeface="Arial" panose="020B0604020202020204" pitchFamily="34" charset="0"/>
              <a:buChar char="•"/>
            </a:pPr>
            <a:r>
              <a:rPr lang="en-US" sz="1400" dirty="0"/>
              <a:t>JDRF Advocacy is focused on several initiatives:</a:t>
            </a:r>
          </a:p>
          <a:p>
            <a:pPr marL="1283974" lvl="1" indent="-360268">
              <a:buFont typeface="Arial" panose="020B0604020202020204" pitchFamily="34" charset="0"/>
              <a:buChar char="•"/>
            </a:pPr>
            <a:r>
              <a:rPr lang="en-US" sz="1400" dirty="0"/>
              <a:t>Special Diabetes Program (SDP)</a:t>
            </a:r>
          </a:p>
          <a:p>
            <a:pPr marL="1283974" lvl="1" indent="-360268">
              <a:buFont typeface="Arial" panose="020B0604020202020204" pitchFamily="34" charset="0"/>
              <a:buChar char="•"/>
            </a:pPr>
            <a:r>
              <a:rPr lang="en-US" sz="1400" dirty="0"/>
              <a:t>Medicare coverage of Continuous Glucose Monitors </a:t>
            </a:r>
          </a:p>
          <a:p>
            <a:pPr marL="1283974" lvl="1" indent="-360268">
              <a:buFont typeface="Arial" panose="020B0604020202020204" pitchFamily="34" charset="0"/>
              <a:buChar char="•"/>
            </a:pPr>
            <a:r>
              <a:rPr lang="en-US" sz="1400" dirty="0"/>
              <a:t>Coverage2Control</a:t>
            </a:r>
          </a:p>
          <a:p>
            <a:pPr marL="1283974" lvl="1" indent="-360268">
              <a:buFont typeface="Arial" panose="020B0604020202020204" pitchFamily="34" charset="0"/>
              <a:buChar char="•"/>
            </a:pPr>
            <a:r>
              <a:rPr lang="en-US" sz="1400" dirty="0"/>
              <a:t>Regulatory Engagement</a:t>
            </a:r>
          </a:p>
          <a:p>
            <a:pPr marL="1283974" lvl="1" indent="-360268">
              <a:buFont typeface="Arial" panose="020B0604020202020204" pitchFamily="34" charset="0"/>
              <a:buChar char="•"/>
            </a:pPr>
            <a:r>
              <a:rPr lang="en-US" sz="1400" dirty="0"/>
              <a:t>Insurer engagement </a:t>
            </a:r>
          </a:p>
          <a:p>
            <a:pPr marL="1283974" lvl="1" indent="-360268">
              <a:buFont typeface="Arial" panose="020B0604020202020204" pitchFamily="34" charset="0"/>
              <a:buChar char="•"/>
            </a:pPr>
            <a:r>
              <a:rPr lang="en-US" sz="1400" dirty="0"/>
              <a:t>Health Policy</a:t>
            </a:r>
            <a:endParaRPr lang="en-US" sz="1400" dirty="0">
              <a:cs typeface="Arial"/>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42346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2:notes"/>
          <p:cNvSpPr txBox="1">
            <a:spLocks noGrp="1"/>
          </p:cNvSpPr>
          <p:nvPr>
            <p:ph type="body" idx="1"/>
          </p:nvPr>
        </p:nvSpPr>
        <p:spPr>
          <a:xfrm>
            <a:off x="625475" y="4572000"/>
            <a:ext cx="5649913" cy="3990975"/>
          </a:xfrm>
          <a:prstGeom prst="rect">
            <a:avLst/>
          </a:prstGeom>
        </p:spPr>
        <p:txBody>
          <a:bodyPr spcFirstLastPara="1" wrap="square" lIns="192111" tIns="96029" rIns="192111" bIns="96029" anchor="t" anchorCtr="0">
            <a:noAutofit/>
          </a:bodyPr>
          <a:lstStyle/>
          <a:p>
            <a:pPr marL="360268" indent="-360268">
              <a:buFont typeface="Arial" panose="020B0604020202020204" pitchFamily="34" charset="0"/>
              <a:buChar char="•"/>
            </a:pPr>
            <a:r>
              <a:rPr lang="en-US" sz="1400" dirty="0"/>
              <a:t>First, let me tell you a bit about SDP – this is critical support that JDRF advocacy drives for all T1D research.</a:t>
            </a:r>
          </a:p>
          <a:p>
            <a:pPr marL="360268" indent="-360268">
              <a:buFont typeface="Arial" panose="020B0604020202020204" pitchFamily="34" charset="0"/>
              <a:buChar char="•"/>
            </a:pPr>
            <a:r>
              <a:rPr lang="en-US" sz="1400" dirty="0"/>
              <a:t>The Special Diabetes Program secures Federal funding for T1D research. </a:t>
            </a:r>
          </a:p>
          <a:p>
            <a:pPr marL="360268" indent="-360268">
              <a:buFont typeface="Arial" panose="020B0604020202020204" pitchFamily="34" charset="0"/>
              <a:buChar char="•"/>
            </a:pPr>
            <a:r>
              <a:rPr lang="en-US" sz="1400" dirty="0"/>
              <a:t>Advocacy builds awareness among Members of Congress of the financial, medical and emotional costs of the disease. </a:t>
            </a:r>
          </a:p>
          <a:p>
            <a:pPr marL="360268" indent="-360268">
              <a:buFont typeface="Arial" panose="020B0604020202020204" pitchFamily="34" charset="0"/>
              <a:buChar char="•"/>
            </a:pPr>
            <a:r>
              <a:rPr lang="en-US" sz="1400" dirty="0"/>
              <a:t>Our advocacy efforts have led to Congress approving nearly $97 million for the SDP since October 1, 2019, and the groundwork has been laid for a full renewal of the SDP in 2020. </a:t>
            </a:r>
          </a:p>
          <a:p>
            <a:pPr marL="360268" indent="-360268">
              <a:buFont typeface="Arial" panose="020B0604020202020204" pitchFamily="34" charset="0"/>
              <a:buChar char="•"/>
            </a:pPr>
            <a:r>
              <a:rPr lang="en-US" sz="1400" dirty="0"/>
              <a:t>Over the last 21 years, Advocacy has secured and driven more than $2.8 billion for T1D research through SDP. </a:t>
            </a:r>
            <a:endParaRPr lang="en-US" sz="800" dirty="0">
              <a:latin typeface="Arial"/>
              <a:cs typeface="Arial"/>
            </a:endParaRPr>
          </a:p>
        </p:txBody>
      </p:sp>
      <p:sp>
        <p:nvSpPr>
          <p:cNvPr id="427" name="Google Shape;427;p12:notes"/>
          <p:cNvSpPr>
            <a:spLocks noGrp="1" noRot="1" noChangeAspect="1"/>
          </p:cNvSpPr>
          <p:nvPr>
            <p:ph type="sldImg" idx="2"/>
          </p:nvPr>
        </p:nvSpPr>
        <p:spPr>
          <a:xfrm>
            <a:off x="625475" y="581025"/>
            <a:ext cx="5649913" cy="31781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3537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That's the work Advocacy was originally created to do – secure Federal funding support. </a:t>
            </a:r>
          </a:p>
          <a:p>
            <a:pPr marL="360268" indent="-360268">
              <a:buFont typeface="Arial" panose="020B0604020202020204" pitchFamily="34" charset="0"/>
              <a:buChar char="•"/>
            </a:pPr>
            <a:r>
              <a:rPr lang="en-US" sz="1400" dirty="0"/>
              <a:t>But over time, we saw the needs of the T1D Community grow. </a:t>
            </a:r>
          </a:p>
          <a:p>
            <a:pPr marL="1283974" lvl="1" indent="-360268">
              <a:buFont typeface="Arial" panose="020B0604020202020204" pitchFamily="34" charset="0"/>
              <a:buChar char="•"/>
            </a:pPr>
            <a:r>
              <a:rPr lang="en-US" sz="1400" dirty="0"/>
              <a:t>Medical expenses for people with T1D are 3 times higher than for people without diabetes.</a:t>
            </a:r>
          </a:p>
          <a:p>
            <a:pPr marL="1283974" lvl="1" indent="-360268">
              <a:buFont typeface="Arial" panose="020B0604020202020204" pitchFamily="34" charset="0"/>
              <a:buChar char="•"/>
            </a:pPr>
            <a:r>
              <a:rPr lang="en-US" sz="1400" dirty="0"/>
              <a:t>Over a 10-year period, the cost of insulin increased threefold. </a:t>
            </a:r>
          </a:p>
          <a:p>
            <a:pPr marL="1283974" lvl="1" indent="-360268">
              <a:buFont typeface="Arial" panose="020B0604020202020204" pitchFamily="34" charset="0"/>
              <a:buChar char="•"/>
            </a:pPr>
            <a:r>
              <a:rPr lang="en-US" sz="1400" dirty="0"/>
              <a:t>1.6 million Americans risk losing healthcare coverage if T1D is not a protected pre-existing condition.</a:t>
            </a:r>
          </a:p>
          <a:p>
            <a:pPr marL="360268" indent="-360268">
              <a:buFont typeface="Arial" panose="020B0604020202020204" pitchFamily="34" charset="0"/>
              <a:buChar char="•"/>
            </a:pPr>
            <a:r>
              <a:rPr lang="en-US" sz="1400" dirty="0"/>
              <a:t>And we knew we were in a unique position to do more, and that the community needed us to do more.</a:t>
            </a:r>
            <a:endParaRPr lang="en-US" sz="1400" dirty="0">
              <a:cs typeface="Arial"/>
            </a:endParaRP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0F8F56F4-BE28-46D3-9760-25634DCEA6CD}" type="slidenum">
              <a:rPr lang="en-US" smtClean="0"/>
              <a:pPr/>
              <a:t>26</a:t>
            </a:fld>
            <a:endParaRPr lang="en-US"/>
          </a:p>
        </p:txBody>
      </p:sp>
    </p:spTree>
    <p:extLst>
      <p:ext uri="{BB962C8B-B14F-4D97-AF65-F5344CB8AC3E}">
        <p14:creationId xmlns:p14="http://schemas.microsoft.com/office/powerpoint/2010/main" val="1041168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360868" y="4244307"/>
            <a:ext cx="6136264" cy="4026568"/>
          </a:xfrm>
          <a:prstGeom prst="rect">
            <a:avLst/>
          </a:prstGeom>
        </p:spPr>
        <p:txBody>
          <a:bodyPr/>
          <a:lstStyle/>
          <a:p>
            <a:pPr marL="360268" indent="-360268">
              <a:buFont typeface="Arial" panose="020B0604020202020204" pitchFamily="34" charset="0"/>
              <a:buChar char="•"/>
            </a:pPr>
            <a:r>
              <a:rPr lang="en-US" dirty="0"/>
              <a:t>Today, Advocacy serves as the passionate, unrelenting voice for the T1D Community, calling for: </a:t>
            </a:r>
          </a:p>
          <a:p>
            <a:endParaRPr lang="en-US" u="sng" dirty="0"/>
          </a:p>
          <a:p>
            <a:r>
              <a:rPr lang="en-US" u="sng" dirty="0"/>
              <a:t>Coverage</a:t>
            </a:r>
            <a:endParaRPr lang="en-US" dirty="0"/>
          </a:p>
          <a:p>
            <a:pPr marL="360268" indent="-360268">
              <a:buFont typeface="Arial" panose="020B0604020202020204" pitchFamily="34" charset="0"/>
              <a:buChar char="•"/>
            </a:pPr>
            <a:r>
              <a:rPr lang="en-US" dirty="0"/>
              <a:t>To preserve protections for those with pre-existing conditions with access to comprehensive health insurance at rates similar to people without such conditions. </a:t>
            </a:r>
          </a:p>
          <a:p>
            <a:pPr marL="360268" indent="-360268">
              <a:buFont typeface="Arial" panose="020B0604020202020204" pitchFamily="34" charset="0"/>
              <a:buChar char="•"/>
            </a:pPr>
            <a:r>
              <a:rPr lang="en-US" dirty="0"/>
              <a:t>So that young adults can stay on their parents’ insurance until the age of 26. </a:t>
            </a:r>
          </a:p>
          <a:p>
            <a:pPr marL="360268" indent="-360268">
              <a:buFont typeface="Arial" panose="020B0604020202020204" pitchFamily="34" charset="0"/>
              <a:buChar char="•"/>
            </a:pPr>
            <a:r>
              <a:rPr lang="en-US" dirty="0"/>
              <a:t>That would prohibit insurance companies from setting annual and lifetime dollar limits.</a:t>
            </a:r>
          </a:p>
          <a:p>
            <a:pPr marL="360268" indent="-360268">
              <a:buFont typeface="Arial" panose="020B0604020202020204" pitchFamily="34" charset="0"/>
              <a:buChar char="•"/>
            </a:pPr>
            <a:r>
              <a:rPr lang="en-US" dirty="0"/>
              <a:t>Support to close the coverage gap in most Medicare prescription drug plans.</a:t>
            </a:r>
          </a:p>
          <a:p>
            <a:endParaRPr lang="en-US" u="sng" dirty="0"/>
          </a:p>
          <a:p>
            <a:r>
              <a:rPr lang="en-US" u="sng" dirty="0"/>
              <a:t>Affordability</a:t>
            </a:r>
            <a:endParaRPr lang="en-US" dirty="0"/>
          </a:p>
          <a:p>
            <a:pPr marL="360268" indent="-360268">
              <a:buFont typeface="Arial" panose="020B0604020202020204" pitchFamily="34" charset="0"/>
              <a:buChar char="•"/>
            </a:pPr>
            <a:r>
              <a:rPr lang="en-US" dirty="0"/>
              <a:t>All people with T1D should have affordable access to insulin.</a:t>
            </a:r>
          </a:p>
          <a:p>
            <a:pPr marL="360268" indent="-360268">
              <a:buFont typeface="Arial" panose="020B0604020202020204" pitchFamily="34" charset="0"/>
              <a:buChar char="•"/>
            </a:pPr>
            <a:r>
              <a:rPr lang="en-US" dirty="0"/>
              <a:t>JDRF is passionately advocating on the T1D community’s behalf and working with insulin manufacturers, health insurance providers, pharmacy benefit managers and employers to make sure that insulin is affordable to those who need it.</a:t>
            </a:r>
          </a:p>
          <a:p>
            <a:pPr lvl="0"/>
            <a:endParaRPr lang="en-US" u="sng" dirty="0"/>
          </a:p>
          <a:p>
            <a:pPr lvl="0"/>
            <a:r>
              <a:rPr lang="en-US" u="sng" dirty="0"/>
              <a:t>Choice</a:t>
            </a:r>
            <a:endParaRPr lang="en-US" dirty="0"/>
          </a:p>
          <a:p>
            <a:pPr marL="360268" indent="-360268">
              <a:buFont typeface="Arial" panose="020B0604020202020204" pitchFamily="34" charset="0"/>
              <a:buChar char="•"/>
            </a:pPr>
            <a:r>
              <a:rPr lang="en-US" dirty="0"/>
              <a:t>At the same time, people with T1D need the continued scientific innovation that has led, and will continue to lead, to more effective management and care.</a:t>
            </a:r>
          </a:p>
          <a:p>
            <a:pPr marL="360268" indent="-360268">
              <a:buFont typeface="Arial" panose="020B0604020202020204" pitchFamily="34" charset="0"/>
              <a:buChar char="•"/>
            </a:pPr>
            <a:r>
              <a:rPr lang="en-US" dirty="0"/>
              <a:t>JDRF champions:</a:t>
            </a:r>
          </a:p>
          <a:p>
            <a:pPr marL="1283974" lvl="1" indent="-360268">
              <a:buFont typeface="Arial" panose="020B0604020202020204" pitchFamily="34" charset="0"/>
              <a:buChar char="•"/>
            </a:pPr>
            <a:r>
              <a:rPr lang="en-US" sz="1200" dirty="0"/>
              <a:t>Coverage (AP, CGM)</a:t>
            </a:r>
          </a:p>
          <a:p>
            <a:pPr marL="1283974" lvl="1" indent="-360268">
              <a:buFont typeface="Arial" panose="020B0604020202020204" pitchFamily="34" charset="0"/>
              <a:buChar char="•"/>
            </a:pPr>
            <a:r>
              <a:rPr lang="en-US" sz="1200" dirty="0"/>
              <a:t>Choice (insulin pumps, insulin)</a:t>
            </a:r>
          </a:p>
          <a:p>
            <a:pPr marL="360268" indent="-360268">
              <a:buFont typeface="Arial" panose="020B0604020202020204" pitchFamily="34" charset="0"/>
              <a:buChar char="•"/>
            </a:pPr>
            <a:r>
              <a:rPr lang="en-US" dirty="0"/>
              <a:t>Helping people with T1D navigate the health system by providing toolkits and resources.</a:t>
            </a:r>
          </a:p>
          <a:p>
            <a:pPr marL="360268" indent="-360268">
              <a:buFont typeface="Arial" panose="020B0604020202020204" pitchFamily="34" charset="0"/>
              <a:buChar char="•"/>
            </a:pPr>
            <a:endParaRPr lang="en-US" dirty="0"/>
          </a:p>
          <a:p>
            <a:pPr marL="360268" indent="-360268">
              <a:buFont typeface="Arial" panose="020B0604020202020204" pitchFamily="34" charset="0"/>
              <a:buChar char="•"/>
            </a:pPr>
            <a:endParaRPr lang="en-US" dirty="0"/>
          </a:p>
          <a:p>
            <a:pPr marL="360268" indent="-36026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0F8F56F4-BE28-46D3-9760-25634DCEA6CD}" type="slidenum">
              <a:rPr lang="en-US" smtClean="0"/>
              <a:pPr/>
              <a:t>27</a:t>
            </a:fld>
            <a:endParaRPr lang="en-US"/>
          </a:p>
        </p:txBody>
      </p:sp>
    </p:spTree>
    <p:extLst>
      <p:ext uri="{BB962C8B-B14F-4D97-AF65-F5344CB8AC3E}">
        <p14:creationId xmlns:p14="http://schemas.microsoft.com/office/powerpoint/2010/main" val="1704735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038225"/>
            <a:ext cx="5199063" cy="2924175"/>
          </a:xfrm>
          <a:prstGeom prst="rect">
            <a:avLst/>
          </a:prstGeom>
        </p:spPr>
      </p:sp>
      <p:sp>
        <p:nvSpPr>
          <p:cNvPr id="3" name="Notes Placeholder 2"/>
          <p:cNvSpPr>
            <a:spLocks noGrp="1"/>
          </p:cNvSpPr>
          <p:nvPr>
            <p:ph type="body" idx="1"/>
          </p:nvPr>
        </p:nvSpPr>
        <p:spPr>
          <a:xfrm>
            <a:off x="237331" y="4282407"/>
            <a:ext cx="6146800" cy="4026568"/>
          </a:xfrm>
          <a:prstGeom prst="rect">
            <a:avLst/>
          </a:prstGeom>
        </p:spPr>
        <p:txBody>
          <a:bodyPr/>
          <a:lstStyle/>
          <a:p>
            <a:r>
              <a:rPr lang="en-US" sz="900" i="1" dirty="0"/>
              <a:t>Please select from all the information shared here what will be of most interest to your audience. It is not necessary to share all of the information with every group you engage with. Be selective and know your audience.</a:t>
            </a:r>
          </a:p>
          <a:p>
            <a:r>
              <a:rPr lang="en-US" sz="900" dirty="0"/>
              <a:t> </a:t>
            </a:r>
          </a:p>
          <a:p>
            <a:pPr marL="360268" indent="-360268">
              <a:buFont typeface="Arial" panose="020B0604020202020204" pitchFamily="34" charset="0"/>
              <a:buChar char="•"/>
            </a:pPr>
            <a:r>
              <a:rPr lang="en-US" sz="900" dirty="0"/>
              <a:t>The impact we are having is real.</a:t>
            </a:r>
          </a:p>
          <a:p>
            <a:pPr marL="360268" indent="-360268">
              <a:buFont typeface="Arial" panose="020B0604020202020204" pitchFamily="34" charset="0"/>
              <a:buChar char="•"/>
            </a:pPr>
            <a:r>
              <a:rPr lang="en-US" sz="900" dirty="0"/>
              <a:t>Artificial Pancreas Coverage: </a:t>
            </a:r>
          </a:p>
          <a:p>
            <a:pPr marL="1283974" lvl="1" indent="-360268">
              <a:buFont typeface="Arial" panose="020B0604020202020204" pitchFamily="34" charset="0"/>
              <a:buChar char="•"/>
            </a:pPr>
            <a:r>
              <a:rPr lang="en-US" sz="900" dirty="0"/>
              <a:t>The first insulin dosing system was approved by the FDA in 2016 and came on the market in 2017, with additional versions to follow. </a:t>
            </a:r>
          </a:p>
          <a:p>
            <a:pPr marL="1283974" lvl="1" indent="-360268">
              <a:buFont typeface="Arial" panose="020B0604020202020204" pitchFamily="34" charset="0"/>
              <a:buChar char="•"/>
            </a:pPr>
            <a:r>
              <a:rPr lang="en-US" sz="900" dirty="0"/>
              <a:t>JDRF has successfully advocated to private insurers for coverage for these groundbreaking devices, and now the 25 largest plans cover them. </a:t>
            </a:r>
          </a:p>
          <a:p>
            <a:pPr marL="360268" indent="-360268">
              <a:buFont typeface="Arial" panose="020B0604020202020204" pitchFamily="34" charset="0"/>
              <a:buChar char="•"/>
            </a:pPr>
            <a:r>
              <a:rPr lang="en-US" sz="900" dirty="0"/>
              <a:t>UnitedHealthcare: </a:t>
            </a:r>
          </a:p>
          <a:p>
            <a:pPr marL="1283974" lvl="1" indent="-360268">
              <a:buFont typeface="Arial" panose="020B0604020202020204" pitchFamily="34" charset="0"/>
              <a:buChar char="•"/>
            </a:pPr>
            <a:r>
              <a:rPr lang="en-US" sz="900" dirty="0"/>
              <a:t>People with T1D should have access to the diabetes management tools that are prescribed by their doctor and work best for them. JDRF strongly opposes health plan policies that limit choice of insulin pumps or CGMs, and advocates for a competitive marketplace that fosters innovation. JDRF strongly opposes additional limitations on insulin pumps put in place in early 2019 by the nation’s largest private insurer,</a:t>
            </a:r>
            <a:r>
              <a:rPr lang="en-US" sz="900" b="1" dirty="0"/>
              <a:t> </a:t>
            </a:r>
            <a:r>
              <a:rPr lang="en-US" sz="900" dirty="0"/>
              <a:t>UnitedHealthcare, which limits options for children and adults age 7 and older.</a:t>
            </a:r>
          </a:p>
          <a:p>
            <a:pPr marL="360268" indent="-360268">
              <a:buFont typeface="Arial" panose="020B0604020202020204" pitchFamily="34" charset="0"/>
              <a:buChar char="•"/>
            </a:pPr>
            <a:r>
              <a:rPr lang="en-US" sz="900" dirty="0"/>
              <a:t>Pre-Existing Conditions: </a:t>
            </a:r>
          </a:p>
          <a:p>
            <a:pPr marL="1283974" lvl="1" indent="-360268">
              <a:buFont typeface="Arial" panose="020B0604020202020204" pitchFamily="34" charset="0"/>
              <a:buChar char="•"/>
            </a:pPr>
            <a:r>
              <a:rPr lang="en-US" sz="900" dirty="0"/>
              <a:t>One of JDRF’s healthcare principles is preserving protections for those with pre-existing conditions. </a:t>
            </a:r>
          </a:p>
          <a:p>
            <a:pPr marL="1283974" lvl="1" indent="-360268">
              <a:buFont typeface="Arial" panose="020B0604020202020204" pitchFamily="34" charset="0"/>
              <a:buChar char="•"/>
            </a:pPr>
            <a:r>
              <a:rPr lang="en-US" sz="900" dirty="0"/>
              <a:t>Individuals with pre-existing health conditions should have access to comprehensive health insurance at rates similar to their counterparts without pre-existing health conditions.</a:t>
            </a:r>
          </a:p>
          <a:p>
            <a:pPr marL="360268" indent="-360268">
              <a:buFont typeface="Arial" panose="020B0604020202020204" pitchFamily="34" charset="0"/>
              <a:buChar char="•"/>
            </a:pPr>
            <a:r>
              <a:rPr lang="en-US" sz="900" dirty="0"/>
              <a:t>Open Protocol: </a:t>
            </a:r>
          </a:p>
          <a:p>
            <a:pPr marL="1283974" lvl="1" indent="-360268">
              <a:buFont typeface="Arial" panose="020B0604020202020204" pitchFamily="34" charset="0"/>
              <a:buChar char="•"/>
            </a:pPr>
            <a:r>
              <a:rPr lang="en-US" sz="900" dirty="0"/>
              <a:t>To support technological advancements, JDRF has advocated for an additional regulatory pathway for open protocol artificial pancreas components – those from different manufacturers that are interoperable with each other. </a:t>
            </a:r>
          </a:p>
          <a:p>
            <a:pPr marL="1283974" lvl="1" indent="-360268">
              <a:buFont typeface="Arial" panose="020B0604020202020204" pitchFamily="34" charset="0"/>
              <a:buChar char="•"/>
            </a:pPr>
            <a:r>
              <a:rPr lang="en-US" sz="900" dirty="0"/>
              <a:t>The FDA advanced JDRF’s call for an open protocol environment, which will allow for more options in artificial pancreas devices and thus improved outcomes. The FDA created the “ACE” pump designation and cleared the Tandem® t:slim X2™ insulin pump as the first in the category. </a:t>
            </a:r>
          </a:p>
          <a:p>
            <a:pPr marL="1283974" lvl="1" indent="-360268">
              <a:buFont typeface="Arial" panose="020B0604020202020204" pitchFamily="34" charset="0"/>
              <a:buChar char="•"/>
            </a:pPr>
            <a:r>
              <a:rPr lang="en-US" sz="900" dirty="0"/>
              <a:t>JDRF continues to work with the agency and the community to shape additional pathways for open protocol artificial pancreas components.</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0F8F56F4-BE28-46D3-9760-25634DCEA6CD}" type="slidenum">
              <a:rPr lang="en-US" smtClean="0"/>
              <a:pPr/>
              <a:t>28</a:t>
            </a:fld>
            <a:endParaRPr lang="en-US"/>
          </a:p>
        </p:txBody>
      </p:sp>
    </p:spTree>
    <p:extLst>
      <p:ext uri="{BB962C8B-B14F-4D97-AF65-F5344CB8AC3E}">
        <p14:creationId xmlns:p14="http://schemas.microsoft.com/office/powerpoint/2010/main" val="4127929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1" name="Shape 3731"/>
          <p:cNvSpPr>
            <a:spLocks noGrp="1" noRot="1" noChangeAspect="1"/>
          </p:cNvSpPr>
          <p:nvPr>
            <p:ph type="sldImg"/>
          </p:nvPr>
        </p:nvSpPr>
        <p:spPr>
          <a:xfrm>
            <a:off x="381000" y="685800"/>
            <a:ext cx="6096000" cy="3429000"/>
          </a:xfrm>
          <a:prstGeom prst="rect">
            <a:avLst/>
          </a:prstGeom>
        </p:spPr>
        <p:txBody>
          <a:bodyPr/>
          <a:lstStyle/>
          <a:p>
            <a:endParaRPr/>
          </a:p>
        </p:txBody>
      </p:sp>
      <p:sp>
        <p:nvSpPr>
          <p:cNvPr id="3732" name="Shape 3732"/>
          <p:cNvSpPr>
            <a:spLocks noGrp="1"/>
          </p:cNvSpPr>
          <p:nvPr>
            <p:ph type="body" sz="quarter" idx="1"/>
          </p:nvPr>
        </p:nvSpPr>
        <p:spPr>
          <a:xfrm>
            <a:off x="607724" y="4572000"/>
            <a:ext cx="5642552" cy="4026568"/>
          </a:xfrm>
          <a:prstGeom prst="rect">
            <a:avLst/>
          </a:prstGeom>
        </p:spPr>
        <p:txBody>
          <a:bodyPr/>
          <a:lstStyle/>
          <a:p>
            <a:pPr>
              <a:defRPr sz="2000">
                <a:latin typeface="Calibri"/>
                <a:ea typeface="Calibri"/>
                <a:cs typeface="Calibri"/>
                <a:sym typeface="Calibri"/>
              </a:defRPr>
            </a:pPr>
            <a:r>
              <a:rPr sz="1400" dirty="0"/>
              <a:t>JDRF statement released 1/4/20:</a:t>
            </a:r>
          </a:p>
          <a:p>
            <a:pPr>
              <a:defRPr sz="2000">
                <a:latin typeface="Calibri"/>
                <a:ea typeface="Calibri"/>
                <a:cs typeface="Calibri"/>
                <a:sym typeface="Calibri"/>
              </a:defRPr>
            </a:pPr>
            <a:endParaRPr sz="1600" dirty="0"/>
          </a:p>
          <a:p>
            <a:pPr defTabSz="914400">
              <a:defRPr sz="2000" b="1">
                <a:latin typeface="Calibri"/>
                <a:ea typeface="Calibri"/>
                <a:cs typeface="Calibri"/>
                <a:sym typeface="Calibri"/>
              </a:defRPr>
            </a:pPr>
            <a:r>
              <a:rPr sz="1400" dirty="0"/>
              <a:t>JDRF Calls for Bipartisan Action on Insulin Affordability</a:t>
            </a:r>
          </a:p>
          <a:p>
            <a:pPr defTabSz="914400">
              <a:defRPr sz="2000">
                <a:latin typeface="Calibri"/>
                <a:ea typeface="Calibri"/>
                <a:cs typeface="Calibri"/>
                <a:sym typeface="Calibri"/>
              </a:defRPr>
            </a:pPr>
            <a:r>
              <a:rPr sz="1400" dirty="0"/>
              <a:t>“Tonight, as President Trump and the Congress gather in the Capitol for the State of the Union address, we need real, tangible, bipartisan action on insulin affordability.</a:t>
            </a:r>
          </a:p>
          <a:p>
            <a:pPr defTabSz="914400">
              <a:defRPr sz="2000">
                <a:latin typeface="Calibri"/>
                <a:ea typeface="Calibri"/>
                <a:cs typeface="Calibri"/>
                <a:sym typeface="Calibri"/>
              </a:defRPr>
            </a:pPr>
            <a:r>
              <a:rPr sz="1400" dirty="0"/>
              <a:t>No one should go without the insulin they need to stay alive or the devices they need to dose it effectively. Important programs exist now to help with costs, but we need manufacturers, health plans, employers, and the government to make systemic changes to make insulin affordable to all.</a:t>
            </a:r>
          </a:p>
          <a:p>
            <a:pPr defTabSz="914400">
              <a:defRPr sz="2000">
                <a:latin typeface="Calibri"/>
                <a:ea typeface="Calibri"/>
                <a:cs typeface="Calibri"/>
                <a:sym typeface="Calibri"/>
              </a:defRPr>
            </a:pPr>
            <a:r>
              <a:rPr sz="1400" dirty="0"/>
              <a:t>Numerous proposals have been introduced in Congress that would lower the cost of insulin. We urge Congress and the President to work together to enact bipartisan legislation as soon as possible to address this issue. In addition, policymakers should prioritize renewing the Special Diabetes Program and protecting people with preexisting conditions.</a:t>
            </a:r>
          </a:p>
          <a:p>
            <a:pPr defTabSz="914400">
              <a:defRPr sz="2000">
                <a:latin typeface="Calibri"/>
                <a:ea typeface="Calibri"/>
                <a:cs typeface="Calibri"/>
                <a:sym typeface="Calibri"/>
              </a:defRPr>
            </a:pPr>
            <a:r>
              <a:rPr sz="1400" dirty="0"/>
              <a:t>Health care access is a top priority for JDRF, and we will continue to fight for coverage, affordability, and choice so that people with type 1 diabetes can lead healthier lives until there are cures for this disease.”</a:t>
            </a:r>
          </a:p>
          <a:p>
            <a:pPr>
              <a:defRPr sz="1200">
                <a:latin typeface="Calibri"/>
                <a:ea typeface="Calibri"/>
                <a:cs typeface="Calibri"/>
                <a:sym typeface="Calibri"/>
              </a:defRPr>
            </a:pPr>
            <a:endParaRPr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546100"/>
            <a:ext cx="5457825" cy="3070225"/>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endParaRPr lang="en-US" dirty="0"/>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t>3</a:t>
            </a:fld>
            <a:endParaRPr lang="en-US"/>
          </a:p>
        </p:txBody>
      </p:sp>
    </p:spTree>
    <p:extLst>
      <p:ext uri="{BB962C8B-B14F-4D97-AF65-F5344CB8AC3E}">
        <p14:creationId xmlns:p14="http://schemas.microsoft.com/office/powerpoint/2010/main" val="1983117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We could not do any of this – supporting and reaching more than a million people across the country – without JDRF’s generous supporters. </a:t>
            </a:r>
          </a:p>
          <a:p>
            <a:pPr marL="360268" indent="-360268">
              <a:buFont typeface="Arial" panose="020B0604020202020204" pitchFamily="34" charset="0"/>
              <a:buChar char="•"/>
            </a:pPr>
            <a:r>
              <a:rPr lang="en-US" sz="1400" dirty="0"/>
              <a:t>Here's a quick look at the many ways people support JDRF.</a:t>
            </a:r>
            <a:endParaRPr lang="en-US" sz="800" dirty="0">
              <a:latin typeface="Calibri"/>
              <a:cs typeface="Calibri"/>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30</a:t>
            </a:fld>
            <a:endParaRPr lang="en-US"/>
          </a:p>
        </p:txBody>
      </p:sp>
    </p:spTree>
    <p:extLst>
      <p:ext uri="{BB962C8B-B14F-4D97-AF65-F5344CB8AC3E}">
        <p14:creationId xmlns:p14="http://schemas.microsoft.com/office/powerpoint/2010/main" val="3114071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546100"/>
            <a:ext cx="6356350" cy="3575050"/>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endParaRPr lang="en-US"/>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0F8F56F4-BE28-46D3-9760-25634DCEA6CD}" type="slidenum">
              <a:rPr lang="en-US" smtClean="0"/>
              <a:pPr/>
              <a:t>31</a:t>
            </a:fld>
            <a:endParaRPr lang="en-US"/>
          </a:p>
        </p:txBody>
      </p:sp>
    </p:spTree>
    <p:extLst>
      <p:ext uri="{BB962C8B-B14F-4D97-AF65-F5344CB8AC3E}">
        <p14:creationId xmlns:p14="http://schemas.microsoft.com/office/powerpoint/2010/main" val="4029348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We could not do any of this – supporting and reaching more than a million people across the country – without JDRF’s generous supporters. </a:t>
            </a:r>
          </a:p>
          <a:p>
            <a:pPr marL="360268" indent="-360268">
              <a:buFont typeface="Arial" panose="020B0604020202020204" pitchFamily="34" charset="0"/>
              <a:buChar char="•"/>
            </a:pPr>
            <a:r>
              <a:rPr lang="en-US" sz="1400" dirty="0"/>
              <a:t>Here's a quick look at the many ways people support JDRF.</a:t>
            </a:r>
            <a:endParaRPr lang="en-US" sz="800" dirty="0">
              <a:latin typeface="Calibri"/>
              <a:cs typeface="Calibri"/>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32</a:t>
            </a:fld>
            <a:endParaRPr lang="en-US"/>
          </a:p>
        </p:txBody>
      </p:sp>
    </p:spTree>
    <p:extLst>
      <p:ext uri="{BB962C8B-B14F-4D97-AF65-F5344CB8AC3E}">
        <p14:creationId xmlns:p14="http://schemas.microsoft.com/office/powerpoint/2010/main" val="2461216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39588" rtl="0" eaLnBrk="1" fontAlgn="base" latinLnBrk="0" hangingPunct="1">
              <a:lnSpc>
                <a:spcPct val="100000"/>
              </a:lnSpc>
              <a:spcBef>
                <a:spcPct val="0"/>
              </a:spcBef>
              <a:spcAft>
                <a:spcPct val="0"/>
              </a:spcAft>
              <a:buClrTx/>
              <a:buSzTx/>
              <a:buFontTx/>
              <a:buNone/>
              <a:tabLst/>
              <a:defRPr/>
            </a:pPr>
            <a:fld id="{FC4E17C1-5CAE-2349-8BD6-29C1512F727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439588"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820963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PLAY Madden clip: (uploaded from computer): https://clips.twitch.tv/CloudyBrightYakKeepo-OSaj9BZX6x5aZcHH</a:t>
            </a:r>
            <a:br>
              <a:rPr lang="en-US" b="1" dirty="0"/>
            </a:br>
            <a:endParaRPr lang="en-US" dirty="0"/>
          </a:p>
          <a:p>
            <a:pPr marL="0" marR="0" lvl="0" indent="0" algn="l" defTabSz="439588"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Madden NFL</a:t>
            </a:r>
            <a:r>
              <a:rPr lang="en-US" sz="1800" dirty="0">
                <a:effectLst/>
                <a:latin typeface="Calibri" panose="020F0502020204030204" pitchFamily="34" charset="0"/>
                <a:ea typeface="Calibri" panose="020F0502020204030204" pitchFamily="34" charset="0"/>
              </a:rPr>
              <a:t> is a long-running series of football games made by Electronic Arts, named after legendary football coach and commentator John Madden. A new installment releases each year, with real-world player statistics and playbooks incorporated. </a:t>
            </a:r>
          </a:p>
          <a:p>
            <a:pPr marL="0" marR="0" lvl="0" indent="0" algn="l" defTabSz="439588"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439588"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JDRF Game2Give </a:t>
            </a:r>
            <a:r>
              <a:rPr lang="en-US" sz="1800" i="1" dirty="0">
                <a:effectLst/>
                <a:latin typeface="Calibri" panose="020F0502020204030204" pitchFamily="34" charset="0"/>
                <a:ea typeface="Calibri" panose="020F0502020204030204" pitchFamily="34" charset="0"/>
              </a:rPr>
              <a:t>Madden 22</a:t>
            </a:r>
            <a:r>
              <a:rPr lang="en-US" sz="1800" dirty="0">
                <a:effectLst/>
                <a:latin typeface="Calibri" panose="020F0502020204030204" pitchFamily="34" charset="0"/>
                <a:ea typeface="Calibri" panose="020F0502020204030204" pitchFamily="34" charset="0"/>
              </a:rPr>
              <a:t> tournament had two brackets, PlayStation and Xbox. The competition started with chapters selecting a champion to represent them in the tournament. Some chapters had ten or more members competing for that spot, while others put forward an undisputed </a:t>
            </a:r>
            <a:r>
              <a:rPr lang="en-US" sz="1800" i="1" dirty="0">
                <a:effectLst/>
                <a:latin typeface="Calibri" panose="020F0502020204030204" pitchFamily="34" charset="0"/>
                <a:ea typeface="Calibri" panose="020F0502020204030204" pitchFamily="34" charset="0"/>
              </a:rPr>
              <a:t>Madden</a:t>
            </a:r>
            <a:r>
              <a:rPr lang="en-US" sz="1800" dirty="0">
                <a:effectLst/>
                <a:latin typeface="Calibri" panose="020F0502020204030204" pitchFamily="34" charset="0"/>
                <a:ea typeface="Calibri" panose="020F0502020204030204" pitchFamily="34" charset="0"/>
              </a:rPr>
              <a:t> GOAT. Chapter champions then went head-to-head to determine who went to the championship game. Participating chapters were encouraged to fundraise alongside the tournament, which resulted in almost $3,500 raised for type 1 diabetes research across the event.</a:t>
            </a:r>
          </a:p>
          <a:p>
            <a:pPr marL="0" marR="0" lvl="0" indent="0" algn="l" defTabSz="439588"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439588"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JDRF was an important cause to John Madden, who died in December at age 85. His grandson has type 1 diabetes, and the Madden family are longtime JDRF supporters. The cause is also personal to RG Glick, the </a:t>
            </a:r>
            <a:r>
              <a:rPr lang="en-US" sz="1800" i="1" dirty="0">
                <a:effectLst/>
                <a:latin typeface="Calibri" panose="020F0502020204030204" pitchFamily="34" charset="0"/>
                <a:ea typeface="Calibri" panose="020F0502020204030204" pitchFamily="34" charset="0"/>
              </a:rPr>
              <a:t>Madden</a:t>
            </a:r>
            <a:r>
              <a:rPr lang="en-US" sz="1800" dirty="0">
                <a:effectLst/>
                <a:latin typeface="Calibri" panose="020F0502020204030204" pitchFamily="34" charset="0"/>
                <a:ea typeface="Calibri" panose="020F0502020204030204" pitchFamily="34" charset="0"/>
              </a:rPr>
              <a:t> Competitive Gaming Community Manager, whose fiancée lives with T1D.</a:t>
            </a:r>
            <a:r>
              <a:rPr lang="en-US" sz="1800" dirty="0">
                <a:effectLst/>
                <a:latin typeface="Times New Roman" panose="02020603050405020304" pitchFamily="18" charset="0"/>
                <a:ea typeface="Calibri" panose="020F0502020204030204" pitchFamily="34" charset="0"/>
              </a:rPr>
              <a: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RG and </a:t>
            </a:r>
            <a:r>
              <a:rPr lang="en-US" sz="1800" i="1" dirty="0">
                <a:effectLst/>
                <a:latin typeface="Calibri" panose="020F0502020204030204" pitchFamily="34" charset="0"/>
                <a:ea typeface="Calibri" panose="020F0502020204030204" pitchFamily="34" charset="0"/>
              </a:rPr>
              <a:t>Madden</a:t>
            </a:r>
            <a:r>
              <a:rPr lang="en-US" sz="1800" dirty="0">
                <a:effectLst/>
                <a:latin typeface="Calibri" panose="020F0502020204030204" pitchFamily="34" charset="0"/>
                <a:ea typeface="Calibri" panose="020F0502020204030204" pitchFamily="34" charset="0"/>
              </a:rPr>
              <a:t> influencer </a:t>
            </a:r>
            <a:r>
              <a:rPr lang="en-US" sz="1800" dirty="0" err="1">
                <a:effectLst/>
                <a:latin typeface="Calibri" panose="020F0502020204030204" pitchFamily="34" charset="0"/>
                <a:ea typeface="Calibri" panose="020F0502020204030204" pitchFamily="34" charset="0"/>
              </a:rPr>
              <a:t>OneGreatUser</a:t>
            </a:r>
            <a:r>
              <a:rPr lang="en-US" sz="1800" dirty="0">
                <a:effectLst/>
                <a:latin typeface="Calibri" panose="020F0502020204030204" pitchFamily="34" charset="0"/>
                <a:ea typeface="Calibri" panose="020F0502020204030204" pitchFamily="34" charset="0"/>
              </a:rPr>
              <a:t> hosted the PlayStation bracket’s championship game on Twitch on April 24. Playing as the Arizona Cardinals, Matthew Bridge of Kappa Beta (James Madison University) competed against Alex Schmidt of Theta Kappa (University of Nebraska at Kearney) playing as the Kansas City Chiefs. Matthew won the match 50–12.</a:t>
            </a: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39588" rtl="0" eaLnBrk="1" fontAlgn="base" latinLnBrk="0" hangingPunct="1">
              <a:lnSpc>
                <a:spcPct val="100000"/>
              </a:lnSpc>
              <a:spcBef>
                <a:spcPct val="0"/>
              </a:spcBef>
              <a:spcAft>
                <a:spcPct val="0"/>
              </a:spcAft>
              <a:buClrTx/>
              <a:buSzTx/>
              <a:buFontTx/>
              <a:buNone/>
              <a:tabLst/>
              <a:defRPr/>
            </a:pPr>
            <a:fld id="{FC4E17C1-5CAE-2349-8BD6-29C1512F727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439588"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770198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pPr marL="360268" indent="-360268">
              <a:buFont typeface="Arial" panose="020B0604020202020204" pitchFamily="34" charset="0"/>
              <a:buChar char="•"/>
            </a:pPr>
            <a:r>
              <a:rPr lang="en-US" sz="1400" dirty="0"/>
              <a:t>We could not do any of this – supporting and reaching more than a million people across the country – without JDRF’s generous supporters. </a:t>
            </a:r>
          </a:p>
          <a:p>
            <a:pPr marL="360268" indent="-360268">
              <a:buFont typeface="Arial" panose="020B0604020202020204" pitchFamily="34" charset="0"/>
              <a:buChar char="•"/>
            </a:pPr>
            <a:r>
              <a:rPr lang="en-US" sz="1400" dirty="0"/>
              <a:t>Here's a quick look at the many ways people support JDRF.</a:t>
            </a:r>
            <a:endParaRPr lang="en-US" sz="800" dirty="0">
              <a:latin typeface="Calibri"/>
              <a:cs typeface="Calibri"/>
            </a:endParaRPr>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36</a:t>
            </a:fld>
            <a:endParaRPr lang="en-US"/>
          </a:p>
        </p:txBody>
      </p:sp>
    </p:spTree>
    <p:extLst>
      <p:ext uri="{BB962C8B-B14F-4D97-AF65-F5344CB8AC3E}">
        <p14:creationId xmlns:p14="http://schemas.microsoft.com/office/powerpoint/2010/main" val="2999463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1" name="Shape 3731"/>
          <p:cNvSpPr>
            <a:spLocks noGrp="1" noRot="1" noChangeAspect="1"/>
          </p:cNvSpPr>
          <p:nvPr>
            <p:ph type="sldImg"/>
          </p:nvPr>
        </p:nvSpPr>
        <p:spPr>
          <a:xfrm>
            <a:off x="381000" y="685800"/>
            <a:ext cx="6096000" cy="3429000"/>
          </a:xfrm>
          <a:prstGeom prst="rect">
            <a:avLst/>
          </a:prstGeom>
        </p:spPr>
        <p:txBody>
          <a:bodyPr/>
          <a:lstStyle/>
          <a:p>
            <a:endParaRPr/>
          </a:p>
        </p:txBody>
      </p:sp>
      <p:sp>
        <p:nvSpPr>
          <p:cNvPr id="3732" name="Shape 3732"/>
          <p:cNvSpPr>
            <a:spLocks noGrp="1"/>
          </p:cNvSpPr>
          <p:nvPr>
            <p:ph type="body" sz="quarter" idx="1"/>
          </p:nvPr>
        </p:nvSpPr>
        <p:spPr>
          <a:xfrm>
            <a:off x="607724" y="4572000"/>
            <a:ext cx="5642552" cy="4026568"/>
          </a:xfrm>
          <a:prstGeom prst="rect">
            <a:avLst/>
          </a:prstGeom>
        </p:spPr>
        <p:txBody>
          <a:bodyPr/>
          <a:lstStyle/>
          <a:p>
            <a:pPr>
              <a:defRPr sz="1200">
                <a:latin typeface="Calibri"/>
                <a:ea typeface="Calibri"/>
                <a:cs typeface="Calibri"/>
                <a:sym typeface="Calibri"/>
              </a:defRPr>
            </a:pPr>
            <a:endParaRPr sz="1000" dirty="0"/>
          </a:p>
        </p:txBody>
      </p:sp>
    </p:spTree>
    <p:extLst>
      <p:ext uri="{BB962C8B-B14F-4D97-AF65-F5344CB8AC3E}">
        <p14:creationId xmlns:p14="http://schemas.microsoft.com/office/powerpoint/2010/main" val="3691252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1" name="Shape 3731"/>
          <p:cNvSpPr>
            <a:spLocks noGrp="1" noRot="1" noChangeAspect="1"/>
          </p:cNvSpPr>
          <p:nvPr>
            <p:ph type="sldImg"/>
          </p:nvPr>
        </p:nvSpPr>
        <p:spPr>
          <a:xfrm>
            <a:off x="381000" y="685800"/>
            <a:ext cx="6096000" cy="3429000"/>
          </a:xfrm>
          <a:prstGeom prst="rect">
            <a:avLst/>
          </a:prstGeom>
        </p:spPr>
        <p:txBody>
          <a:bodyPr/>
          <a:lstStyle/>
          <a:p>
            <a:endParaRPr/>
          </a:p>
        </p:txBody>
      </p:sp>
      <p:sp>
        <p:nvSpPr>
          <p:cNvPr id="3732" name="Shape 3732"/>
          <p:cNvSpPr>
            <a:spLocks noGrp="1"/>
          </p:cNvSpPr>
          <p:nvPr>
            <p:ph type="body" sz="quarter" idx="1"/>
          </p:nvPr>
        </p:nvSpPr>
        <p:spPr>
          <a:xfrm>
            <a:off x="607724" y="4572000"/>
            <a:ext cx="5642552" cy="4026568"/>
          </a:xfrm>
          <a:prstGeom prst="rect">
            <a:avLst/>
          </a:prstGeom>
        </p:spPr>
        <p:txBody>
          <a:bodyPr/>
          <a:lstStyle/>
          <a:p>
            <a:pPr>
              <a:defRPr sz="1200">
                <a:latin typeface="Calibri"/>
                <a:ea typeface="Calibri"/>
                <a:cs typeface="Calibri"/>
                <a:sym typeface="Calibri"/>
              </a:defRPr>
            </a:pPr>
            <a:endParaRPr sz="1000" dirty="0"/>
          </a:p>
        </p:txBody>
      </p:sp>
    </p:spTree>
    <p:extLst>
      <p:ext uri="{BB962C8B-B14F-4D97-AF65-F5344CB8AC3E}">
        <p14:creationId xmlns:p14="http://schemas.microsoft.com/office/powerpoint/2010/main" val="4011622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endParaRPr lang="en-US"/>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pPr/>
              <a:t>39</a:t>
            </a:fld>
            <a:endParaRPr lang="en-US"/>
          </a:p>
        </p:txBody>
      </p:sp>
    </p:spTree>
    <p:extLst>
      <p:ext uri="{BB962C8B-B14F-4D97-AF65-F5344CB8AC3E}">
        <p14:creationId xmlns:p14="http://schemas.microsoft.com/office/powerpoint/2010/main" val="2519487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E17C1-5CAE-2349-8BD6-29C1512F727F}" type="slidenum">
              <a:rPr lang="en-US" smtClean="0"/>
              <a:t>41</a:t>
            </a:fld>
            <a:endParaRPr lang="en-US"/>
          </a:p>
        </p:txBody>
      </p:sp>
    </p:spTree>
    <p:extLst>
      <p:ext uri="{BB962C8B-B14F-4D97-AF65-F5344CB8AC3E}">
        <p14:creationId xmlns:p14="http://schemas.microsoft.com/office/powerpoint/2010/main" val="3163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endParaRPr lang="en-US"/>
          </a:p>
        </p:txBody>
      </p:sp>
      <p:sp>
        <p:nvSpPr>
          <p:cNvPr id="4" name="Slide Number Placeholder 3"/>
          <p:cNvSpPr>
            <a:spLocks noGrp="1"/>
          </p:cNvSpPr>
          <p:nvPr>
            <p:ph type="sldNum" sz="quarter" idx="5"/>
          </p:nvPr>
        </p:nvSpPr>
        <p:spPr>
          <a:xfrm>
            <a:off x="5399948" y="67911700"/>
            <a:ext cx="4131055" cy="3574953"/>
          </a:xfrm>
          <a:prstGeom prst="rect">
            <a:avLst/>
          </a:prstGeom>
        </p:spPr>
        <p:txBody>
          <a:bodyPr/>
          <a:lstStyle/>
          <a:p>
            <a:fld id="{FC4E17C1-5CAE-2349-8BD6-29C1512F727F}" type="slidenum">
              <a:rPr lang="en-US" smtClean="0"/>
              <a:pPr/>
              <a:t>4</a:t>
            </a:fld>
            <a:endParaRPr lang="en-US"/>
          </a:p>
        </p:txBody>
      </p:sp>
    </p:spTree>
    <p:extLst>
      <p:ext uri="{BB962C8B-B14F-4D97-AF65-F5344CB8AC3E}">
        <p14:creationId xmlns:p14="http://schemas.microsoft.com/office/powerpoint/2010/main" val="1705535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JDRF has played a role in nearly every major T1D advance made in the last 50-plus years. These breakthroughs—including drugs, devices, and cell therapies—are now helping people with T1D live longer, healthier lives.</a:t>
            </a:r>
          </a:p>
          <a:p>
            <a:endParaRPr lang="en-US" dirty="0"/>
          </a:p>
          <a:p>
            <a:r>
              <a:rPr lang="en-US" dirty="0"/>
              <a:t>JDRF uniquely harnesses the power of research, advocacy, and community engagement to advance life-changing  breakthroughs through the entire length of the T1D research and development pipeline. </a:t>
            </a:r>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4E17C1-5CAE-2349-8BD6-29C1512F727F}" type="slidenum">
              <a:rPr lang="en-US" smtClean="0"/>
              <a:pPr/>
              <a:t>47</a:t>
            </a:fld>
            <a:endParaRPr lang="en-US" dirty="0"/>
          </a:p>
        </p:txBody>
      </p:sp>
    </p:spTree>
    <p:extLst>
      <p:ext uri="{BB962C8B-B14F-4D97-AF65-F5344CB8AC3E}">
        <p14:creationId xmlns:p14="http://schemas.microsoft.com/office/powerpoint/2010/main" val="2651326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talk about the T1D research and development pipeline? </a:t>
            </a:r>
            <a:r>
              <a:rPr lang="en-US" sz="1100" dirty="0">
                <a:effectLst/>
                <a:latin typeface="Arial" panose="020B0604020202020204" pitchFamily="34" charset="0"/>
                <a:ea typeface="Calibri" panose="020F0502020204030204" pitchFamily="34" charset="0"/>
                <a:cs typeface="Arial" panose="020B0604020202020204" pitchFamily="34" charset="0"/>
              </a:rPr>
              <a:t>The “pipeline” is the process by which new or improved therapies are created, brought to market, and ultimately lead to positive health outcomes. </a:t>
            </a:r>
            <a:r>
              <a:rPr lang="en-US" dirty="0"/>
              <a:t> The full pipeline includes every step required to discover breakthroughs to cure T1D and improve lives PLUS every step required to get those breakthroughs into the hands of people with T1D as quickly and as affordably as possible. </a:t>
            </a:r>
          </a:p>
          <a:p>
            <a:endParaRPr lang="en-US" dirty="0"/>
          </a:p>
          <a:p>
            <a:r>
              <a:rPr lang="en-US" dirty="0"/>
              <a:t>In other words, new therapies have to make it from bench (discovery) to bedside (marketplace), PLUS they need to be covered by insurance companies such that they are as affordable as possible and such that people with T1D can choose which therapies and technologies work best for them... </a:t>
            </a:r>
          </a:p>
          <a:p>
            <a:endParaRPr lang="en-US" dirty="0"/>
          </a:p>
          <a:p>
            <a:r>
              <a:rPr lang="en-US" dirty="0"/>
              <a:t>ADDITIONALLY,  health care providers and people living with T1D need to be educated about these breakthroughs so that clinicians and people with T1D are fully aware of the options for achieving better health outcomes. To advance our mission, JDRF actively works across all of these crucial pieces of the pipeline.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FC4E17C1-5CAE-2349-8BD6-29C1512F727F}" type="slidenum">
              <a:rPr lang="en-US" smtClean="0"/>
              <a:pPr/>
              <a:t>48</a:t>
            </a:fld>
            <a:endParaRPr lang="en-US" dirty="0"/>
          </a:p>
        </p:txBody>
      </p:sp>
    </p:spTree>
    <p:extLst>
      <p:ext uri="{BB962C8B-B14F-4D97-AF65-F5344CB8AC3E}">
        <p14:creationId xmlns:p14="http://schemas.microsoft.com/office/powerpoint/2010/main" val="173113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sz="1200" b="1" u="sng">
                <a:latin typeface="Calibri"/>
                <a:ea typeface="Calibri"/>
                <a:cs typeface="Calibri"/>
                <a:sym typeface="Calibri"/>
              </a:defRPr>
            </a:pPr>
            <a:r>
              <a:rPr lang="en-US" sz="1100" b="0" u="none" dirty="0"/>
              <a:t>Outside of our total research support for FY21 ($57.3M, which includes research grants and support, advocacy, and investments) we  leveraged our expertise, advocacy efforts, and partnerships to drive even more dollars to T1D research and therapy development.   </a:t>
            </a:r>
          </a:p>
          <a:p>
            <a:pPr defTabSz="931774">
              <a:defRPr sz="1200" b="1" u="sng">
                <a:latin typeface="Calibri"/>
                <a:ea typeface="Calibri"/>
                <a:cs typeface="Calibri"/>
                <a:sym typeface="Calibri"/>
              </a:defRPr>
            </a:pPr>
            <a:r>
              <a:rPr lang="en-US" sz="1100" b="0" u="none" dirty="0"/>
              <a:t>  </a:t>
            </a:r>
            <a:endParaRPr lang="en-US" sz="1100" dirty="0"/>
          </a:p>
          <a:p>
            <a:pPr defTabSz="931774">
              <a:defRPr sz="1200" b="1" u="sng">
                <a:latin typeface="Calibri"/>
                <a:ea typeface="Calibri"/>
                <a:cs typeface="Calibri"/>
                <a:sym typeface="Calibri"/>
              </a:defRPr>
            </a:pPr>
            <a:r>
              <a:rPr lang="en-US" sz="1100" b="0" u="none" dirty="0"/>
              <a:t>This year, through our efforts, as well as our work with other organizations, industry partners, and governments, we globally leveraged nearly half a billion dollars ($483 million) to T1D research and therapy development.  </a:t>
            </a:r>
          </a:p>
          <a:p>
            <a:pPr defTabSz="931774">
              <a:defRPr sz="1200" b="1" u="sng">
                <a:latin typeface="Calibri"/>
                <a:ea typeface="Calibri"/>
                <a:cs typeface="Calibri"/>
                <a:sym typeface="Calibri"/>
              </a:defRPr>
            </a:pPr>
            <a:endParaRPr lang="en-US" sz="1100" b="0" u="none" dirty="0"/>
          </a:p>
          <a:p>
            <a:pPr marL="0" marR="0" lvl="0" indent="0" algn="l" defTabSz="931774" rtl="0" eaLnBrk="1" fontAlgn="auto" latinLnBrk="0" hangingPunct="1">
              <a:lnSpc>
                <a:spcPct val="100000"/>
              </a:lnSpc>
              <a:spcBef>
                <a:spcPts val="0"/>
              </a:spcBef>
              <a:spcAft>
                <a:spcPts val="0"/>
              </a:spcAft>
              <a:buClrTx/>
              <a:buSzTx/>
              <a:buFontTx/>
              <a:buNone/>
              <a:tabLst/>
              <a:defRPr sz="1200" b="1" u="sng">
                <a:latin typeface="Calibri"/>
                <a:ea typeface="Calibri"/>
                <a:cs typeface="Calibri"/>
                <a:sym typeface="Calibri"/>
              </a:defRPr>
            </a:pPr>
            <a:r>
              <a:rPr lang="en-US" sz="1100" b="0" u="none" dirty="0"/>
              <a:t>This “leverage”, as we call it, is a key part of our </a:t>
            </a:r>
            <a:r>
              <a:rPr lang="en-US" sz="1600" dirty="0">
                <a:solidFill>
                  <a:srgbClr val="000000"/>
                </a:solidFill>
                <a:effectLst/>
                <a:latin typeface="Arial" panose="020B0604020202020204" pitchFamily="34" charset="0"/>
                <a:ea typeface="Calibri" panose="020F0502020204030204" pitchFamily="34" charset="0"/>
                <a:cs typeface="Graphik Regular"/>
              </a:rPr>
              <a:t>strategy to accelerate cures and life-improving therapies. </a:t>
            </a:r>
            <a:r>
              <a:rPr lang="en-US" sz="1100" dirty="0"/>
              <a:t>To accelerate our mission to cure T1D and improve the lives of those living with it, we know we need to collaborate with like-minded organizations.  T1D is a complex disease and unraveling solutions and cures requires a strategic, focused effort by many.   </a:t>
            </a:r>
          </a:p>
          <a:p>
            <a:endParaRPr lang="en-US" dirty="0"/>
          </a:p>
          <a:p>
            <a:endParaRPr lang="en-US" dirty="0"/>
          </a:p>
        </p:txBody>
      </p:sp>
      <p:sp>
        <p:nvSpPr>
          <p:cNvPr id="4" name="Slide Number Placeholder 3"/>
          <p:cNvSpPr>
            <a:spLocks noGrp="1"/>
          </p:cNvSpPr>
          <p:nvPr>
            <p:ph type="sldNum" sz="quarter" idx="5"/>
          </p:nvPr>
        </p:nvSpPr>
        <p:spPr/>
        <p:txBody>
          <a:bodyPr/>
          <a:lstStyle/>
          <a:p>
            <a:fld id="{FC4E17C1-5CAE-2349-8BD6-29C1512F727F}" type="slidenum">
              <a:rPr lang="en-US" smtClean="0"/>
              <a:pPr/>
              <a:t>51</a:t>
            </a:fld>
            <a:endParaRPr lang="en-US" dirty="0"/>
          </a:p>
        </p:txBody>
      </p:sp>
    </p:spTree>
    <p:extLst>
      <p:ext uri="{BB962C8B-B14F-4D97-AF65-F5344CB8AC3E}">
        <p14:creationId xmlns:p14="http://schemas.microsoft.com/office/powerpoint/2010/main" val="126902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4E17C1-5CAE-2349-8BD6-29C1512F727F}" type="slidenum">
              <a:rPr lang="en-US" smtClean="0"/>
              <a:pPr/>
              <a:t>55</a:t>
            </a:fld>
            <a:endParaRPr lang="en-US" dirty="0"/>
          </a:p>
        </p:txBody>
      </p:sp>
    </p:spTree>
    <p:extLst>
      <p:ext uri="{BB962C8B-B14F-4D97-AF65-F5344CB8AC3E}">
        <p14:creationId xmlns:p14="http://schemas.microsoft.com/office/powerpoint/2010/main" val="126862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003300"/>
            <a:ext cx="5067300" cy="284956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i="1" dirty="0"/>
              <a:t>Take a moment to explain; don’t assume your audience understands</a:t>
            </a:r>
          </a:p>
          <a:p>
            <a:pPr marL="360268" indent="-360268">
              <a:buFont typeface="Arial" panose="020B0604020202020204" pitchFamily="34" charset="0"/>
              <a:buChar char="•"/>
            </a:pPr>
            <a:r>
              <a:rPr lang="en-US" sz="1400" dirty="0"/>
              <a:t>T1D is an autoimmune disease in which a person’s own body begins attacking and killing the beta cells that produce insulin needed to maintain normal body function. </a:t>
            </a:r>
          </a:p>
          <a:p>
            <a:pPr marL="360268" indent="-360268">
              <a:buFont typeface="Arial" panose="020B0604020202020204" pitchFamily="34" charset="0"/>
              <a:buChar char="•"/>
            </a:pPr>
            <a:r>
              <a:rPr lang="en-US" sz="1400" dirty="0"/>
              <a:t>T1D seems to have a genetic component and can be diagnosed early in life, but also in adulthood. Its causes are there is currently no cure. People with T1D rely on insulin for the rest of their lives to not fully known, and survive. </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t>5</a:t>
            </a:fld>
            <a:endParaRPr lang="en-US"/>
          </a:p>
        </p:txBody>
      </p:sp>
    </p:spTree>
    <p:extLst>
      <p:ext uri="{BB962C8B-B14F-4D97-AF65-F5344CB8AC3E}">
        <p14:creationId xmlns:p14="http://schemas.microsoft.com/office/powerpoint/2010/main" val="269487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sz="1400" i="1" dirty="0"/>
              <a:t>Again, take a minute to bring them into the T1D world, it’s critical that your audience really understands the burden T1D carries</a:t>
            </a:r>
          </a:p>
          <a:p>
            <a:r>
              <a:rPr lang="en-US" sz="1400" i="1" dirty="0"/>
              <a:t> </a:t>
            </a:r>
          </a:p>
          <a:p>
            <a:pPr marL="360268" indent="-360268">
              <a:buFont typeface="Arial" panose="020B0604020202020204" pitchFamily="34" charset="0"/>
              <a:buChar char="•"/>
            </a:pPr>
            <a:r>
              <a:rPr lang="en-US" sz="1400" dirty="0"/>
              <a:t>With T1D, the body becomes incapable of creating insulin, which converts sugar found in food, called glucose, into energy. People with T1D must work closely with their endocrinologists to determine when and how much insulin to take -- and the lifestyle changes needed to manage their blood-sugar levels.</a:t>
            </a:r>
          </a:p>
          <a:p>
            <a:pPr marL="360268" indent="-360268">
              <a:buFont typeface="Arial" panose="020B0604020202020204" pitchFamily="34" charset="0"/>
              <a:buChar char="•"/>
            </a:pPr>
            <a:r>
              <a:rPr lang="en-US" sz="1400" dirty="0"/>
              <a:t>If someone is not able to manage their glucose levels properly, they are vulnerable to health issues ranging from minor to severe. </a:t>
            </a:r>
          </a:p>
          <a:p>
            <a:pPr marL="360268" indent="-360268">
              <a:buFont typeface="Arial" panose="020B0604020202020204" pitchFamily="34" charset="0"/>
              <a:buChar char="•"/>
            </a:pPr>
            <a:r>
              <a:rPr lang="en-US" sz="1400" dirty="0"/>
              <a:t>Managing the levels is not easy. In fact, most people with T1D spend the majority of their time with blood-glucose levels outside the recommended healthy range, which can lead to potentially deadly episodes of hyperglycemia (high blood sugar) and hypoglycemia (low blood sugar). </a:t>
            </a:r>
          </a:p>
          <a:p>
            <a:pPr marL="360268" indent="-360268">
              <a:buFont typeface="Arial" panose="020B0604020202020204" pitchFamily="34" charset="0"/>
              <a:buChar char="•"/>
            </a:pPr>
            <a:r>
              <a:rPr lang="en-US" sz="1400" dirty="0"/>
              <a:t>Chronic high blood sugar often causes devastating health complications later in life, including blindness, kidney failure, heart disease and nerve damage that can lead to amputations.</a:t>
            </a:r>
            <a:endParaRPr lang="en-US" sz="1400" i="0" dirty="0">
              <a:cs typeface="Arial"/>
            </a:endParaRP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pPr/>
              <a:t>6</a:t>
            </a:fld>
            <a:endParaRPr lang="en-US"/>
          </a:p>
        </p:txBody>
      </p:sp>
    </p:spTree>
    <p:extLst>
      <p:ext uri="{BB962C8B-B14F-4D97-AF65-F5344CB8AC3E}">
        <p14:creationId xmlns:p14="http://schemas.microsoft.com/office/powerpoint/2010/main" val="165941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546100"/>
            <a:ext cx="5648325" cy="3176588"/>
          </a:xfrm>
          <a:prstGeom prst="rect">
            <a:avLst/>
          </a:prstGeom>
        </p:spPr>
      </p:sp>
      <p:sp>
        <p:nvSpPr>
          <p:cNvPr id="3" name="Notes Placeholder 2"/>
          <p:cNvSpPr>
            <a:spLocks noGrp="1"/>
          </p:cNvSpPr>
          <p:nvPr>
            <p:ph type="body" idx="1"/>
          </p:nvPr>
        </p:nvSpPr>
        <p:spPr>
          <a:xfrm>
            <a:off x="601951" y="4185699"/>
            <a:ext cx="5642552" cy="4026568"/>
          </a:xfrm>
          <a:prstGeom prst="rect">
            <a:avLst/>
          </a:prstGeom>
        </p:spPr>
        <p:txBody>
          <a:bodyPr/>
          <a:lstStyle/>
          <a:p>
            <a:r>
              <a:rPr lang="en-US" sz="1400" i="1" dirty="0"/>
              <a:t>Now, introduce JDRF as a champion of the T1D Community.</a:t>
            </a:r>
          </a:p>
          <a:p>
            <a:pPr marL="360268" indent="-360268">
              <a:buFont typeface="Arial" panose="020B0604020202020204" pitchFamily="34" charset="0"/>
              <a:buChar char="•"/>
            </a:pPr>
            <a:endParaRPr lang="en-US" sz="1400" dirty="0"/>
          </a:p>
          <a:p>
            <a:pPr marL="360268" indent="-360268">
              <a:buFont typeface="Arial" panose="020B0604020202020204" pitchFamily="34" charset="0"/>
              <a:buChar char="•"/>
            </a:pPr>
            <a:r>
              <a:rPr lang="en-US" sz="1400" dirty="0"/>
              <a:t>It is because T1D is such a complex and trying disease, that JDRF was founded. </a:t>
            </a:r>
          </a:p>
          <a:p>
            <a:pPr marL="360268" indent="-360268">
              <a:buFont typeface="Arial" panose="020B0604020202020204" pitchFamily="34" charset="0"/>
              <a:buChar char="•"/>
            </a:pPr>
            <a:r>
              <a:rPr lang="en-US" sz="1400" dirty="0"/>
              <a:t>The T1D community has many needs in several different areas, and JDRF aims to do all we can to ensure people with T1D are getting the best education and support, access to the treatments they need, and continued research funding for cures and treatments.</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t>7</a:t>
            </a:fld>
            <a:endParaRPr lang="en-US"/>
          </a:p>
        </p:txBody>
      </p:sp>
    </p:spTree>
    <p:extLst>
      <p:ext uri="{BB962C8B-B14F-4D97-AF65-F5344CB8AC3E}">
        <p14:creationId xmlns:p14="http://schemas.microsoft.com/office/powerpoint/2010/main" val="43640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873125"/>
            <a:ext cx="5641975" cy="3173413"/>
          </a:xfrm>
          <a:prstGeom prst="rect">
            <a:avLst/>
          </a:prstGeom>
        </p:spPr>
      </p:sp>
      <p:sp>
        <p:nvSpPr>
          <p:cNvPr id="3" name="Notes Placeholder 2"/>
          <p:cNvSpPr>
            <a:spLocks noGrp="1"/>
          </p:cNvSpPr>
          <p:nvPr>
            <p:ph type="body" idx="1"/>
          </p:nvPr>
        </p:nvSpPr>
        <p:spPr>
          <a:xfrm>
            <a:off x="607724" y="4572000"/>
            <a:ext cx="5642552" cy="4026568"/>
          </a:xfrm>
          <a:prstGeom prst="rect">
            <a:avLst/>
          </a:prstGeom>
        </p:spPr>
        <p:txBody>
          <a:bodyPr/>
          <a:lstStyle/>
          <a:p>
            <a:r>
              <a:rPr lang="en-US" i="1" dirty="0"/>
              <a:t>Help them understand who we are, what we do, how we work.</a:t>
            </a:r>
          </a:p>
        </p:txBody>
      </p:sp>
      <p:sp>
        <p:nvSpPr>
          <p:cNvPr id="4" name="Slide Number Placeholder 3"/>
          <p:cNvSpPr>
            <a:spLocks noGrp="1"/>
          </p:cNvSpPr>
          <p:nvPr>
            <p:ph type="sldNum" sz="quarter" idx="10"/>
          </p:nvPr>
        </p:nvSpPr>
        <p:spPr>
          <a:xfrm>
            <a:off x="5399948" y="67911700"/>
            <a:ext cx="4131055" cy="3574953"/>
          </a:xfrm>
          <a:prstGeom prst="rect">
            <a:avLst/>
          </a:prstGeom>
        </p:spPr>
        <p:txBody>
          <a:bodyPr/>
          <a:lstStyle/>
          <a:p>
            <a:fld id="{FC4E17C1-5CAE-2349-8BD6-29C1512F727F}" type="slidenum">
              <a:rPr lang="en-US" smtClean="0"/>
              <a:pPr/>
              <a:t>8</a:t>
            </a:fld>
            <a:endParaRPr lang="en-US"/>
          </a:p>
        </p:txBody>
      </p:sp>
    </p:spTree>
    <p:extLst>
      <p:ext uri="{BB962C8B-B14F-4D97-AF65-F5344CB8AC3E}">
        <p14:creationId xmlns:p14="http://schemas.microsoft.com/office/powerpoint/2010/main" val="291251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2:notes"/>
          <p:cNvSpPr txBox="1">
            <a:spLocks noGrp="1"/>
          </p:cNvSpPr>
          <p:nvPr>
            <p:ph type="body" idx="1"/>
          </p:nvPr>
        </p:nvSpPr>
        <p:spPr>
          <a:xfrm>
            <a:off x="930910" y="33359725"/>
            <a:ext cx="7447280" cy="31603950"/>
          </a:xfrm>
          <a:prstGeom prst="rect">
            <a:avLst/>
          </a:prstGeom>
        </p:spPr>
        <p:txBody>
          <a:bodyPr spcFirstLastPara="1" wrap="square" lIns="192111" tIns="96029" rIns="192111" bIns="96029" anchor="t" anchorCtr="0">
            <a:noAutofit/>
          </a:bodyPr>
          <a:lstStyle/>
          <a:p>
            <a:r>
              <a:rPr lang="en-US" sz="2500" b="1" dirty="0"/>
              <a:t>Key Message: </a:t>
            </a:r>
            <a:r>
              <a:rPr lang="en-US" sz="2500" dirty="0"/>
              <a:t>JDRF has fought to advance T1D research since our founding 50 years ago and we will not stop until we find a cure for type 1 ​diabetes.</a:t>
            </a:r>
          </a:p>
          <a:p>
            <a:r>
              <a:rPr lang="en-US" sz="2500" i="1" dirty="0"/>
              <a:t>​</a:t>
            </a:r>
            <a:endParaRPr lang="en-US" sz="2500" dirty="0"/>
          </a:p>
          <a:p>
            <a:r>
              <a:rPr lang="en-US" sz="2500" b="1" dirty="0"/>
              <a:t>Notes: </a:t>
            </a:r>
            <a:r>
              <a:rPr lang="en-US" sz="2500" dirty="0"/>
              <a:t>​</a:t>
            </a:r>
          </a:p>
          <a:p>
            <a:pPr marL="360268" indent="-360268">
              <a:buFont typeface="Arial" panose="020B0604020202020204" pitchFamily="34" charset="0"/>
              <a:buChar char="•"/>
            </a:pPr>
            <a:r>
              <a:rPr lang="en-US" sz="2500" dirty="0"/>
              <a:t>Throughout our 50-year history, JDRF has fought to advance type one diabetes science -- driving to find cures for T1D and improve lives. ​</a:t>
            </a:r>
          </a:p>
          <a:p>
            <a:pPr marL="360268" indent="-360268">
              <a:buFont typeface="Arial" panose="020B0604020202020204" pitchFamily="34" charset="0"/>
              <a:buChar char="•"/>
            </a:pPr>
            <a:r>
              <a:rPr lang="en-US" sz="2500" dirty="0"/>
              <a:t>Every time we saw a tangible promise, we relentlessly pushed forward, driving more funding, pulling in new researchers and propelling results. ​</a:t>
            </a:r>
          </a:p>
          <a:p>
            <a:pPr marL="360268" indent="-360268">
              <a:buFont typeface="Arial" panose="020B0604020202020204" pitchFamily="34" charset="0"/>
              <a:buChar char="•"/>
            </a:pPr>
            <a:r>
              <a:rPr lang="en-US" sz="2500" dirty="0"/>
              <a:t>This tenacity and vision led to the creation of the artificial pancreas (five years ahead of schedule), the continuous glucose monitor, and advances in beta cell regeneration and drugs that are delaying the onset of T1D. </a:t>
            </a:r>
          </a:p>
        </p:txBody>
      </p:sp>
      <p:sp>
        <p:nvSpPr>
          <p:cNvPr id="427" name="Google Shape;427;p12:notes"/>
          <p:cNvSpPr>
            <a:spLocks noGrp="1" noRot="1" noChangeAspect="1"/>
          </p:cNvSpPr>
          <p:nvPr>
            <p:ph type="sldImg" idx="2"/>
          </p:nvPr>
        </p:nvSpPr>
        <p:spPr>
          <a:xfrm>
            <a:off x="312738" y="1066800"/>
            <a:ext cx="6230937"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91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1256749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4948980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2073EA-1EB3-EF41-A0DB-57F6EF352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2" name="Group 11">
            <a:extLst>
              <a:ext uri="{FF2B5EF4-FFF2-40B4-BE49-F238E27FC236}">
                <a16:creationId xmlns:a16="http://schemas.microsoft.com/office/drawing/2014/main" id="{FBBEF7DC-ABB3-7D4B-B547-5874111F8AAB}"/>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4D8A753E-D22E-A442-A250-244E561B861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8">
              <a:extLst>
                <a:ext uri="{FF2B5EF4-FFF2-40B4-BE49-F238E27FC236}">
                  <a16:creationId xmlns:a16="http://schemas.microsoft.com/office/drawing/2014/main" id="{9AD488E4-71B2-CA4D-836C-935C72BF9FF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5" name="Freeform 9">
              <a:extLst>
                <a:ext uri="{FF2B5EF4-FFF2-40B4-BE49-F238E27FC236}">
                  <a16:creationId xmlns:a16="http://schemas.microsoft.com/office/drawing/2014/main" id="{E0AFFB04-BEC1-4B41-9533-C934EF441C10}"/>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2"/>
                </a:solidFill>
              </a:defRPr>
            </a:lvl1pPr>
            <a:lvl2pPr>
              <a:defRPr sz="900">
                <a:solidFill>
                  <a:schemeClr val="accent2"/>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2"/>
                </a:solidFill>
              </a:defRPr>
            </a:lvl1pPr>
            <a:lvl2pPr indent="-131877">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solidFill>
                  <a:schemeClr val="bg1"/>
                </a:solidFill>
              </a:defRPr>
            </a:lvl1pPr>
          </a:lstStyle>
          <a:p>
            <a:fld id="{2CE4DEBE-D7E4-1848-A55A-30D1D75B6FAC}" type="datetime1">
              <a:rPr lang="en-US" altLang="en-US" smtClean="0">
                <a:solidFill>
                  <a:prstClr val="white"/>
                </a:solidFill>
              </a:rPr>
              <a:pPr/>
              <a:t>8/18/2022</a:t>
            </a:fld>
            <a:endParaRPr lang="en-US" altLang="en-US">
              <a:solidFill>
                <a:prstClr val="white"/>
              </a:solidFill>
            </a:endParaRPr>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solidFill>
                  <a:schemeClr val="bg1"/>
                </a:solidFill>
              </a:defRPr>
            </a:lvl1pPr>
          </a:lstStyle>
          <a:p>
            <a:fld id="{82DBE932-40A7-4AC9-9302-091A08259865}"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64124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Divider - Blue Headline Only">
    <p:bg>
      <p:bgPr>
        <a:solidFill>
          <a:schemeClr val="tx1"/>
        </a:solidFill>
        <a:effectLst/>
      </p:bgPr>
    </p:bg>
    <p:spTree>
      <p:nvGrpSpPr>
        <p:cNvPr id="1" name=""/>
        <p:cNvGrpSpPr/>
        <p:nvPr/>
      </p:nvGrpSpPr>
      <p:grpSpPr>
        <a:xfrm>
          <a:off x="0" y="0"/>
          <a:ext cx="0" cy="0"/>
          <a:chOff x="0" y="0"/>
          <a:chExt cx="0" cy="0"/>
        </a:xfrm>
      </p:grpSpPr>
      <p:sp>
        <p:nvSpPr>
          <p:cNvPr id="15" name="Rectangle 14"/>
          <p:cNvSpPr/>
          <p:nvPr userDrawn="1"/>
        </p:nvSpPr>
        <p:spPr>
          <a:xfrm>
            <a:off x="0" y="1634215"/>
            <a:ext cx="9144000" cy="2103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solidFill>
                  <a:srgbClr val="000000"/>
                </a:solidFill>
              </a:rPr>
              <a:pPr/>
              <a:t>‹#›</a:t>
            </a:fld>
            <a:endParaRPr lang="en-US" altLang="en-US">
              <a:solidFill>
                <a:srgbClr val="000000"/>
              </a:solidFill>
            </a:endParaRPr>
          </a:p>
        </p:txBody>
      </p:sp>
      <p:sp>
        <p:nvSpPr>
          <p:cNvPr id="2" name="Title 1"/>
          <p:cNvSpPr>
            <a:spLocks noGrp="1"/>
          </p:cNvSpPr>
          <p:nvPr>
            <p:ph type="title" hasCustomPrompt="1"/>
          </p:nvPr>
        </p:nvSpPr>
        <p:spPr>
          <a:xfrm>
            <a:off x="-27004" y="1631008"/>
            <a:ext cx="9172353" cy="2120310"/>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023750"/>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Divider - Blue Headline Only">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353" y="1549760"/>
            <a:ext cx="9175050" cy="2230000"/>
          </a:xfrm>
          <a:prstGeom prst="rect">
            <a:avLst/>
          </a:prstGeom>
        </p:spPr>
      </p:pic>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solidFill>
                  <a:srgbClr val="000000"/>
                </a:solidFill>
              </a:rPr>
              <a:pPr/>
              <a:t>‹#›</a:t>
            </a:fld>
            <a:endParaRPr lang="en-US" altLang="en-US">
              <a:solidFill>
                <a:srgbClr val="000000"/>
              </a:solidFill>
            </a:endParaRPr>
          </a:p>
        </p:txBody>
      </p:sp>
      <p:sp>
        <p:nvSpPr>
          <p:cNvPr id="2" name="Title 1"/>
          <p:cNvSpPr>
            <a:spLocks noGrp="1"/>
          </p:cNvSpPr>
          <p:nvPr>
            <p:ph type="title" hasCustomPrompt="1"/>
          </p:nvPr>
        </p:nvSpPr>
        <p:spPr>
          <a:xfrm>
            <a:off x="-27004" y="2244723"/>
            <a:ext cx="9172353" cy="882104"/>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5" name="Straight Connector 14">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227053"/>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499450"/>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68430"/>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1424" y="-138494"/>
            <a:ext cx="7409052" cy="5281994"/>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746972"/>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tx1"/>
                </a:solidFill>
              </a:defRPr>
            </a:lvl1pPr>
          </a:lstStyle>
          <a:p>
            <a:fld id="{47CC3BC3-0A8F-4345-8C32-8A5DB34080CA}"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tx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tx1"/>
                </a:solidFill>
              </a:defRPr>
            </a:lvl1pPr>
          </a:lstStyle>
          <a:p>
            <a:fld id="{F71DEF4A-6F23-4FB9-B014-A97F14586AA5}" type="slidenum">
              <a:rPr lang="en-US" altLang="en-US" smtClean="0">
                <a:solidFill>
                  <a:prstClr val="white"/>
                </a:solidFill>
              </a:rPr>
              <a:pPr/>
              <a:t>‹#›</a:t>
            </a:fld>
            <a:endParaRPr lang="en-US" altLang="en-US">
              <a:solidFill>
                <a:prstClr val="white"/>
              </a:solidFill>
            </a:endParaRPr>
          </a:p>
        </p:txBody>
      </p:sp>
      <p:grpSp>
        <p:nvGrpSpPr>
          <p:cNvPr id="13" name="Group 12">
            <a:extLst>
              <a:ext uri="{FF2B5EF4-FFF2-40B4-BE49-F238E27FC236}">
                <a16:creationId xmlns:a16="http://schemas.microsoft.com/office/drawing/2014/main" id="{1164BE5C-7DCF-834C-804D-CBFB64F53051}"/>
              </a:ext>
            </a:extLst>
          </p:cNvPr>
          <p:cNvGrpSpPr/>
          <p:nvPr userDrawn="1"/>
        </p:nvGrpSpPr>
        <p:grpSpPr>
          <a:xfrm>
            <a:off x="457200" y="4836405"/>
            <a:ext cx="596601" cy="164219"/>
            <a:chOff x="129006" y="9616807"/>
            <a:chExt cx="1595347" cy="439132"/>
          </a:xfrm>
          <a:solidFill>
            <a:schemeClr val="tx1"/>
          </a:solidFill>
        </p:grpSpPr>
        <p:sp>
          <p:nvSpPr>
            <p:cNvPr id="14" name="Freeform 7">
              <a:extLst>
                <a:ext uri="{FF2B5EF4-FFF2-40B4-BE49-F238E27FC236}">
                  <a16:creationId xmlns:a16="http://schemas.microsoft.com/office/drawing/2014/main" id="{D7BF727F-49D8-7841-81BD-D2E39C1AF87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5" name="Freeform 8">
              <a:extLst>
                <a:ext uri="{FF2B5EF4-FFF2-40B4-BE49-F238E27FC236}">
                  <a16:creationId xmlns:a16="http://schemas.microsoft.com/office/drawing/2014/main" id="{5DFAF3E3-F482-F041-92A3-9CBF45F45BF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6" name="Freeform 9">
              <a:extLst>
                <a:ext uri="{FF2B5EF4-FFF2-40B4-BE49-F238E27FC236}">
                  <a16:creationId xmlns:a16="http://schemas.microsoft.com/office/drawing/2014/main" id="{08FD229D-92F5-344E-9DF2-0D608CC7633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274717606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chemeClr val="tx1"/>
                </a:solidFill>
              </a:defRPr>
            </a:lvl1pPr>
          </a:lstStyle>
          <a:p>
            <a:fld id="{7F747690-9531-094C-A6E5-14F210BF63A8}"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solidFill>
                  <a:schemeClr val="tx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chemeClr val="tx1"/>
                </a:solidFill>
              </a:defRPr>
            </a:lvl1pPr>
          </a:lstStyle>
          <a:p>
            <a:fld id="{1C29C924-3BF8-43EF-BD05-C2C3DDA2E105}" type="slidenum">
              <a:rPr lang="en-US" altLang="en-US" smtClean="0">
                <a:solidFill>
                  <a:prstClr val="white"/>
                </a:solidFill>
              </a:rPr>
              <a:pPr/>
              <a:t>‹#›</a:t>
            </a:fld>
            <a:endParaRPr lang="en-US" altLang="en-US">
              <a:solidFill>
                <a:prstClr val="white"/>
              </a:solidFill>
            </a:endParaRPr>
          </a:p>
        </p:txBody>
      </p:sp>
      <p:grpSp>
        <p:nvGrpSpPr>
          <p:cNvPr id="8" name="Group 7">
            <a:extLst>
              <a:ext uri="{FF2B5EF4-FFF2-40B4-BE49-F238E27FC236}">
                <a16:creationId xmlns:a16="http://schemas.microsoft.com/office/drawing/2014/main" id="{BB5E0959-A8AC-2E4A-91FB-6446DFADD5C1}"/>
              </a:ext>
            </a:extLst>
          </p:cNvPr>
          <p:cNvGrpSpPr/>
          <p:nvPr userDrawn="1"/>
        </p:nvGrpSpPr>
        <p:grpSpPr>
          <a:xfrm>
            <a:off x="457200" y="4836405"/>
            <a:ext cx="596601" cy="164219"/>
            <a:chOff x="129006" y="9616807"/>
            <a:chExt cx="1595347" cy="439132"/>
          </a:xfrm>
          <a:solidFill>
            <a:schemeClr val="tx1"/>
          </a:solidFill>
        </p:grpSpPr>
        <p:sp>
          <p:nvSpPr>
            <p:cNvPr id="10" name="Freeform 7">
              <a:extLst>
                <a:ext uri="{FF2B5EF4-FFF2-40B4-BE49-F238E27FC236}">
                  <a16:creationId xmlns:a16="http://schemas.microsoft.com/office/drawing/2014/main" id="{E4FA93F1-B71E-7D42-9CCA-D6302146DC22}"/>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1" name="Freeform 8">
              <a:extLst>
                <a:ext uri="{FF2B5EF4-FFF2-40B4-BE49-F238E27FC236}">
                  <a16:creationId xmlns:a16="http://schemas.microsoft.com/office/drawing/2014/main" id="{00A37D1C-5840-EA44-8A23-AA2143354206}"/>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2" name="Freeform 9">
              <a:extLst>
                <a:ext uri="{FF2B5EF4-FFF2-40B4-BE49-F238E27FC236}">
                  <a16:creationId xmlns:a16="http://schemas.microsoft.com/office/drawing/2014/main" id="{C810F4D6-A44F-4A4E-B58C-CD08268E8E9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2076040315"/>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56D8C7-CFE7-4E45-8FB1-ADCDA99D7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E8EC1241-0B53-634A-A6BD-D456BC687F76}"/>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3E565BA8-C00D-564E-888F-8B09E21AC7B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2EF7029C-06AD-3A42-8157-B9D587775067}"/>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95B5B51C-9708-7145-830A-14380101674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2"/>
                </a:solidFill>
              </a:defRPr>
            </a:lvl1pPr>
            <a:lvl2pPr>
              <a:defRPr sz="9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2"/>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2"/>
                </a:solidFill>
              </a:defRPr>
            </a:lvl1pPr>
            <a:lvl2pPr indent="-131877">
              <a:spcAft>
                <a:spcPts val="577"/>
              </a:spcAft>
              <a:defRPr sz="10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solidFill>
                  <a:schemeClr val="bg1"/>
                </a:solidFill>
              </a:defRPr>
            </a:lvl1pPr>
          </a:lstStyle>
          <a:p>
            <a:fld id="{3F8DC5BC-AE69-9541-8B83-A4D56DE3B03B}" type="datetime1">
              <a:rPr lang="en-US" altLang="en-US" smtClean="0">
                <a:solidFill>
                  <a:prstClr val="white"/>
                </a:solidFill>
              </a:rPr>
              <a:pPr/>
              <a:t>8/18/2022</a:t>
            </a:fld>
            <a:endParaRPr lang="en-US" altLang="en-US">
              <a:solidFill>
                <a:prstClr val="white"/>
              </a:solidFill>
            </a:endParaRPr>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solidFill>
                  <a:schemeClr val="bg1"/>
                </a:solidFill>
              </a:defRPr>
            </a:lvl1pPr>
          </a:lstStyle>
          <a:p>
            <a:fld id="{03C79517-6435-4A4E-8B2D-2CE6C29C9FE1}"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0374833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CA8122-9239-F541-9007-6D6047BBC2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2" name="Group 11">
            <a:extLst>
              <a:ext uri="{FF2B5EF4-FFF2-40B4-BE49-F238E27FC236}">
                <a16:creationId xmlns:a16="http://schemas.microsoft.com/office/drawing/2014/main" id="{5BEA24ED-54B5-5D4E-AA47-4BAAC8DBF4FD}"/>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0A794888-D173-9D48-8A99-BF50B8A1F66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8">
              <a:extLst>
                <a:ext uri="{FF2B5EF4-FFF2-40B4-BE49-F238E27FC236}">
                  <a16:creationId xmlns:a16="http://schemas.microsoft.com/office/drawing/2014/main" id="{457CCFAD-0C6E-5246-9B9A-10FE67F91703}"/>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5" name="Freeform 9">
              <a:extLst>
                <a:ext uri="{FF2B5EF4-FFF2-40B4-BE49-F238E27FC236}">
                  <a16:creationId xmlns:a16="http://schemas.microsoft.com/office/drawing/2014/main" id="{FA9983A0-DC17-B644-B9D6-07DB05AEDB4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19" name="Table Placeholder 18"/>
          <p:cNvSpPr>
            <a:spLocks noGrp="1"/>
          </p:cNvSpPr>
          <p:nvPr>
            <p:ph type="tbl" sz="quarter" idx="20"/>
          </p:nvPr>
        </p:nvSpPr>
        <p:spPr>
          <a:xfrm>
            <a:off x="455299" y="1250952"/>
            <a:ext cx="2602709" cy="2963863"/>
          </a:xfrm>
        </p:spPr>
        <p:txBody>
          <a:bodyPr/>
          <a:lstStyle>
            <a:lvl1pPr marL="0" indent="0">
              <a:buNone/>
              <a:defRPr>
                <a:solidFill>
                  <a:schemeClr val="accent2"/>
                </a:solidFill>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solidFill>
                  <a:schemeClr val="accent2"/>
                </a:solidFill>
              </a:defRPr>
            </a:lvl1pPr>
          </a:lstStyle>
          <a:p>
            <a:endParaRPr lang="en-US"/>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solidFill>
                  <a:schemeClr val="accent2"/>
                </a:solidFill>
              </a:defRPr>
            </a:lvl1pPr>
          </a:lstStyle>
          <a:p>
            <a:endParaRPr lang="en-US"/>
          </a:p>
        </p:txBody>
      </p:sp>
    </p:spTree>
    <p:extLst>
      <p:ext uri="{BB962C8B-B14F-4D97-AF65-F5344CB8AC3E}">
        <p14:creationId xmlns:p14="http://schemas.microsoft.com/office/powerpoint/2010/main" val="21115611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904E-83A4-7B4A-B60F-D9CB0641E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9" name="Group 18">
            <a:extLst>
              <a:ext uri="{FF2B5EF4-FFF2-40B4-BE49-F238E27FC236}">
                <a16:creationId xmlns:a16="http://schemas.microsoft.com/office/drawing/2014/main" id="{4FA0FD7C-3CBA-2948-B599-9264B31CA847}"/>
              </a:ext>
            </a:extLst>
          </p:cNvPr>
          <p:cNvGrpSpPr/>
          <p:nvPr userDrawn="1"/>
        </p:nvGrpSpPr>
        <p:grpSpPr>
          <a:xfrm>
            <a:off x="457200" y="4836405"/>
            <a:ext cx="596601" cy="164219"/>
            <a:chOff x="129006" y="9616807"/>
            <a:chExt cx="1595347" cy="439132"/>
          </a:xfrm>
          <a:solidFill>
            <a:schemeClr val="bg1"/>
          </a:solidFill>
        </p:grpSpPr>
        <p:sp>
          <p:nvSpPr>
            <p:cNvPr id="20" name="Freeform 7">
              <a:extLst>
                <a:ext uri="{FF2B5EF4-FFF2-40B4-BE49-F238E27FC236}">
                  <a16:creationId xmlns:a16="http://schemas.microsoft.com/office/drawing/2014/main" id="{5FFFD06D-3648-AB45-B6C5-8F9C631D73F7}"/>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1" name="Freeform 8">
              <a:extLst>
                <a:ext uri="{FF2B5EF4-FFF2-40B4-BE49-F238E27FC236}">
                  <a16:creationId xmlns:a16="http://schemas.microsoft.com/office/drawing/2014/main" id="{7DCEC2A7-6D1B-D34F-902A-238B8F1B917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2" name="Freeform 9">
              <a:extLst>
                <a:ext uri="{FF2B5EF4-FFF2-40B4-BE49-F238E27FC236}">
                  <a16:creationId xmlns:a16="http://schemas.microsoft.com/office/drawing/2014/main" id="{21218239-46E2-2945-8886-1318BD9751D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xfrm>
            <a:off x="8693154" y="4808765"/>
            <a:ext cx="392113" cy="275998"/>
          </a:xfrm>
        </p:spPr>
        <p:txBody>
          <a:bodyPr/>
          <a:lstStyle>
            <a:lvl1pPr algn="l" rtl="0">
              <a:defRPr>
                <a:solidFill>
                  <a:schemeClr val="bg1"/>
                </a:solidFill>
              </a:defRPr>
            </a:lvl1pPr>
          </a:lstStyle>
          <a:p>
            <a:fld id="{BFB6FC33-D603-49AE-B19D-B293BCCB8D69}" type="slidenum">
              <a:rPr lang="en-US" altLang="en-US" smtClean="0"/>
              <a:pPr/>
              <a:t>‹#›</a:t>
            </a:fld>
            <a:endParaRPr lang="en-US" altLang="en-US"/>
          </a:p>
        </p:txBody>
      </p:sp>
    </p:spTree>
    <p:extLst>
      <p:ext uri="{BB962C8B-B14F-4D97-AF65-F5344CB8AC3E}">
        <p14:creationId xmlns:p14="http://schemas.microsoft.com/office/powerpoint/2010/main" val="2106552716"/>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65046-B690-794B-8847-447BB26D85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4" name="Group 13">
            <a:extLst>
              <a:ext uri="{FF2B5EF4-FFF2-40B4-BE49-F238E27FC236}">
                <a16:creationId xmlns:a16="http://schemas.microsoft.com/office/drawing/2014/main" id="{7A7F5C7B-EE09-7C42-B737-C769D0C83EEC}"/>
              </a:ext>
            </a:extLst>
          </p:cNvPr>
          <p:cNvGrpSpPr/>
          <p:nvPr userDrawn="1"/>
        </p:nvGrpSpPr>
        <p:grpSpPr>
          <a:xfrm>
            <a:off x="457200" y="4836405"/>
            <a:ext cx="596601" cy="164219"/>
            <a:chOff x="129006" y="9616807"/>
            <a:chExt cx="1595347" cy="439132"/>
          </a:xfrm>
          <a:solidFill>
            <a:schemeClr val="bg1"/>
          </a:solidFill>
        </p:grpSpPr>
        <p:sp>
          <p:nvSpPr>
            <p:cNvPr id="15" name="Freeform 7">
              <a:extLst>
                <a:ext uri="{FF2B5EF4-FFF2-40B4-BE49-F238E27FC236}">
                  <a16:creationId xmlns:a16="http://schemas.microsoft.com/office/drawing/2014/main" id="{4E952A47-8BEF-8C4B-8519-E1914F335ED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6" name="Freeform 8">
              <a:extLst>
                <a:ext uri="{FF2B5EF4-FFF2-40B4-BE49-F238E27FC236}">
                  <a16:creationId xmlns:a16="http://schemas.microsoft.com/office/drawing/2014/main" id="{238ACACB-8D3A-4040-BD82-BBA91E1ECC1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7" name="Freeform 9">
              <a:extLst>
                <a:ext uri="{FF2B5EF4-FFF2-40B4-BE49-F238E27FC236}">
                  <a16:creationId xmlns:a16="http://schemas.microsoft.com/office/drawing/2014/main" id="{05C3A335-94CB-AA4F-BFCC-3F665FA1F8D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2"/>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9085140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77F472-7FFE-8840-AA76-E0E7572D4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3EB1C6C9-556F-E945-A616-9A65E0A222A2}"/>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DD4A0C95-386A-CF49-9BE0-B1D5DA81377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534B915A-0ED6-874E-9C48-BC79169E08C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F88C12EF-2850-6841-9792-61F94FDD605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9315939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CFFA4-514C-E348-9221-6BC88C34A7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6" name="Group 5">
            <a:extLst>
              <a:ext uri="{FF2B5EF4-FFF2-40B4-BE49-F238E27FC236}">
                <a16:creationId xmlns:a16="http://schemas.microsoft.com/office/drawing/2014/main" id="{E798322A-CF52-BF42-A2D2-7636B0A205F4}"/>
              </a:ext>
            </a:extLst>
          </p:cNvPr>
          <p:cNvGrpSpPr/>
          <p:nvPr userDrawn="1"/>
        </p:nvGrpSpPr>
        <p:grpSpPr>
          <a:xfrm>
            <a:off x="457200" y="4836405"/>
            <a:ext cx="596601" cy="164219"/>
            <a:chOff x="129006" y="9616807"/>
            <a:chExt cx="1595347" cy="439132"/>
          </a:xfrm>
          <a:solidFill>
            <a:schemeClr val="bg1"/>
          </a:solidFill>
        </p:grpSpPr>
        <p:sp>
          <p:nvSpPr>
            <p:cNvPr id="7" name="Freeform 7">
              <a:extLst>
                <a:ext uri="{FF2B5EF4-FFF2-40B4-BE49-F238E27FC236}">
                  <a16:creationId xmlns:a16="http://schemas.microsoft.com/office/drawing/2014/main" id="{777B8705-ABE9-314F-BA36-97ED2453D248}"/>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8" name="Freeform 8">
              <a:extLst>
                <a:ext uri="{FF2B5EF4-FFF2-40B4-BE49-F238E27FC236}">
                  <a16:creationId xmlns:a16="http://schemas.microsoft.com/office/drawing/2014/main" id="{361F83C7-69D1-8A4E-AD4C-FE007C5219D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9" name="Freeform 9">
              <a:extLst>
                <a:ext uri="{FF2B5EF4-FFF2-40B4-BE49-F238E27FC236}">
                  <a16:creationId xmlns:a16="http://schemas.microsoft.com/office/drawing/2014/main" id="{65E47007-608F-1F4D-A226-40AC57C51E4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bg1"/>
                </a:solidFill>
              </a:defRPr>
            </a:lvl1pPr>
          </a:lstStyle>
          <a:p>
            <a:fld id="{D5A5AE34-1DA8-3345-A422-73E6B3CCB45D}" type="datetime1">
              <a:rPr lang="en-US" altLang="en-US" smtClean="0">
                <a:solidFill>
                  <a:prstClr val="white"/>
                </a:solidFill>
              </a:rPr>
              <a:pPr/>
              <a:t>8/18/2022</a:t>
            </a:fld>
            <a:endParaRPr lang="en-US" altLang="en-US">
              <a:solidFill>
                <a:prstClr val="white"/>
              </a:solidFill>
            </a:endParaRPr>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bg1"/>
                </a:solidFill>
              </a:defRPr>
            </a:lvl1pPr>
          </a:lstStyle>
          <a:p>
            <a:pPr>
              <a:defRPr/>
            </a:pPr>
            <a:endParaRPr lang="en-US">
              <a:solidFill>
                <a:prstClr val="white"/>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bg1"/>
                </a:solidFill>
              </a:defRPr>
            </a:lvl1pPr>
          </a:lstStyle>
          <a:p>
            <a:fld id="{A388B84F-FD38-4E34-9A89-7B553CB98EBE}"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969607362"/>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White Backgroun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98322A-CF52-BF42-A2D2-7636B0A205F4}"/>
              </a:ext>
            </a:extLst>
          </p:cNvPr>
          <p:cNvGrpSpPr/>
          <p:nvPr userDrawn="1"/>
        </p:nvGrpSpPr>
        <p:grpSpPr>
          <a:xfrm>
            <a:off x="457200" y="4836405"/>
            <a:ext cx="596601" cy="164219"/>
            <a:chOff x="129006" y="9616807"/>
            <a:chExt cx="1595347" cy="439132"/>
          </a:xfrm>
          <a:solidFill>
            <a:schemeClr val="tx1"/>
          </a:solidFill>
        </p:grpSpPr>
        <p:sp>
          <p:nvSpPr>
            <p:cNvPr id="7" name="Freeform 7">
              <a:extLst>
                <a:ext uri="{FF2B5EF4-FFF2-40B4-BE49-F238E27FC236}">
                  <a16:creationId xmlns:a16="http://schemas.microsoft.com/office/drawing/2014/main" id="{777B8705-ABE9-314F-BA36-97ED2453D248}"/>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8" name="Freeform 8">
              <a:extLst>
                <a:ext uri="{FF2B5EF4-FFF2-40B4-BE49-F238E27FC236}">
                  <a16:creationId xmlns:a16="http://schemas.microsoft.com/office/drawing/2014/main" id="{361F83C7-69D1-8A4E-AD4C-FE007C5219D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9" name="Freeform 9">
              <a:extLst>
                <a:ext uri="{FF2B5EF4-FFF2-40B4-BE49-F238E27FC236}">
                  <a16:creationId xmlns:a16="http://schemas.microsoft.com/office/drawing/2014/main" id="{65E47007-608F-1F4D-A226-40AC57C51E4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accent2"/>
                </a:solidFill>
              </a:defRPr>
            </a:lvl1pPr>
          </a:lstStyle>
          <a:p>
            <a:fld id="{D5A5AE34-1DA8-3345-A422-73E6B3CCB45D}" type="datetime1">
              <a:rPr lang="en-US" altLang="en-US" smtClean="0">
                <a:solidFill>
                  <a:srgbClr val="000000"/>
                </a:solidFill>
              </a:rPr>
              <a:pPr/>
              <a:t>8/18/2022</a:t>
            </a:fld>
            <a:endParaRPr lang="en-US" altLang="en-US">
              <a:solidFill>
                <a:srgbClr val="000000"/>
              </a:solidFill>
            </a:endParaRPr>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accent2"/>
                </a:solidFill>
              </a:defRPr>
            </a:lvl1pPr>
          </a:lstStyle>
          <a:p>
            <a:pPr>
              <a:defRPr/>
            </a:pPr>
            <a:endParaRPr lang="en-US">
              <a:solidFill>
                <a:srgbClr val="000000"/>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accent2"/>
                </a:solidFill>
              </a:defRPr>
            </a:lvl1pPr>
          </a:lstStyle>
          <a:p>
            <a:fld id="{A388B84F-FD38-4E34-9A89-7B553CB98EB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9191847"/>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chemeClr val="tx1"/>
                </a:solidFill>
              </a:defRPr>
            </a:lvl1pPr>
          </a:lstStyle>
          <a:p>
            <a:fld id="{ACE51235-FE12-FE4C-8D96-244703258466}" type="datetime1">
              <a:rPr lang="en-US" altLang="en-US" smtClean="0">
                <a:solidFill>
                  <a:prstClr val="white"/>
                </a:solidFill>
              </a:rPr>
              <a:pPr/>
              <a:t>8/18/2022</a:t>
            </a:fld>
            <a:endParaRPr lang="en-US" altLang="en-US">
              <a:solidFill>
                <a:prstClr val="white"/>
              </a:solidFill>
            </a:endParaRPr>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endParaRPr>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chemeClr val="tx1"/>
                </a:solidFill>
              </a:defRPr>
            </a:lvl1pPr>
          </a:lstStyle>
          <a:p>
            <a:fld id="{586881A8-AE56-4B89-B908-CD6710168C34}" type="slidenum">
              <a:rPr lang="en-US" altLang="en-US" smtClean="0">
                <a:solidFill>
                  <a:prstClr val="white"/>
                </a:solidFill>
              </a:rPr>
              <a:pPr/>
              <a:t>‹#›</a:t>
            </a:fld>
            <a:endParaRPr lang="en-US" altLang="en-US">
              <a:solidFill>
                <a:prstClr val="white"/>
              </a:solidFill>
            </a:endParaRPr>
          </a:p>
        </p:txBody>
      </p:sp>
      <p:grpSp>
        <p:nvGrpSpPr>
          <p:cNvPr id="5" name="Group 4">
            <a:extLst>
              <a:ext uri="{FF2B5EF4-FFF2-40B4-BE49-F238E27FC236}">
                <a16:creationId xmlns:a16="http://schemas.microsoft.com/office/drawing/2014/main" id="{B2FFC5D9-E429-F44E-9938-6E6A22EC9141}"/>
              </a:ext>
            </a:extLst>
          </p:cNvPr>
          <p:cNvGrpSpPr/>
          <p:nvPr userDrawn="1"/>
        </p:nvGrpSpPr>
        <p:grpSpPr>
          <a:xfrm>
            <a:off x="457200" y="4836405"/>
            <a:ext cx="596601" cy="164219"/>
            <a:chOff x="129006" y="9616807"/>
            <a:chExt cx="1595347" cy="439132"/>
          </a:xfrm>
          <a:solidFill>
            <a:schemeClr val="tx1"/>
          </a:solidFill>
        </p:grpSpPr>
        <p:sp>
          <p:nvSpPr>
            <p:cNvPr id="6" name="Freeform 7">
              <a:extLst>
                <a:ext uri="{FF2B5EF4-FFF2-40B4-BE49-F238E27FC236}">
                  <a16:creationId xmlns:a16="http://schemas.microsoft.com/office/drawing/2014/main" id="{6A0475E4-A3EC-F54A-912B-E418698E322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7" name="Freeform 8">
              <a:extLst>
                <a:ext uri="{FF2B5EF4-FFF2-40B4-BE49-F238E27FC236}">
                  <a16:creationId xmlns:a16="http://schemas.microsoft.com/office/drawing/2014/main" id="{B9CE0821-210A-E444-8883-CB05B587116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8" name="Freeform 9">
              <a:extLst>
                <a:ext uri="{FF2B5EF4-FFF2-40B4-BE49-F238E27FC236}">
                  <a16:creationId xmlns:a16="http://schemas.microsoft.com/office/drawing/2014/main" id="{EEC2D04C-FAF9-7842-9396-032AFE5CB1C7}"/>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309215484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277503" y="4127156"/>
            <a:ext cx="3486301" cy="316140"/>
          </a:xfrm>
        </p:spPr>
        <p:txBody>
          <a:bodyPr/>
          <a:lstStyle>
            <a:lvl1pPr marL="0" indent="0" algn="l">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rtl="1"/>
            <a:endParaRPr lang="en-US">
              <a:solidFill>
                <a:prstClr val="white"/>
              </a:solidFill>
            </a:endParaRPr>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a:solidFill>
                  <a:prstClr val="white"/>
                </a:solidFill>
                <a:latin typeface="Arial Black"/>
                <a:ea typeface="Arial" panose="020B0604020202020204" pitchFamily="34" charset="-128"/>
              </a:rPr>
              <a:t>THANK YOU</a:t>
            </a:r>
          </a:p>
        </p:txBody>
      </p:sp>
      <p:sp>
        <p:nvSpPr>
          <p:cNvPr id="17" name="Text Placeholder 9"/>
          <p:cNvSpPr>
            <a:spLocks noGrp="1"/>
          </p:cNvSpPr>
          <p:nvPr>
            <p:ph type="body" sz="quarter" idx="12" hasCustomPrompt="1"/>
          </p:nvPr>
        </p:nvSpPr>
        <p:spPr>
          <a:xfrm>
            <a:off x="277503" y="4393567"/>
            <a:ext cx="3486301" cy="316140"/>
          </a:xfrm>
        </p:spPr>
        <p:txBody>
          <a:bodyPr/>
          <a:lstStyle>
            <a:lvl1pPr marL="0" indent="0" algn="l">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77503" y="4624306"/>
            <a:ext cx="3486301" cy="316140"/>
          </a:xfrm>
        </p:spPr>
        <p:txBody>
          <a:bodyPr/>
          <a:lstStyle>
            <a:lvl1pPr marL="0" indent="0" algn="l">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Email@jdrf.org | 000-000-0000</a:t>
            </a:r>
          </a:p>
        </p:txBody>
      </p:sp>
      <p:cxnSp>
        <p:nvCxnSpPr>
          <p:cNvPr id="9" name="Straight Connector 8">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88316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E030EF-29F2-EB4D-92B3-AF0779DF45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B80CDEFD-76A5-6D43-B1A0-99DC861448DC}"/>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78832C2F-6528-B34A-9F18-BF7E28D4CA9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0C99269E-312F-6F4B-9E66-9A0B40EFD8A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BF12B8EB-36B1-5D48-9D4A-B2B95A2F01D3}"/>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solidFill>
                  <a:schemeClr val="bg1"/>
                </a:solidFill>
              </a:defRPr>
            </a:lvl1pPr>
          </a:lstStyle>
          <a:p>
            <a:fld id="{0D01FE9C-DB61-754C-A28E-062F462CAC29}" type="datetime1">
              <a:rPr lang="en-US" altLang="en-US" smtClean="0">
                <a:solidFill>
                  <a:prstClr val="white"/>
                </a:solidFill>
              </a:rPr>
              <a:pPr/>
              <a:t>8/18/2022</a:t>
            </a:fld>
            <a:endParaRPr lang="en-US" altLang="en-US">
              <a:solidFill>
                <a:prstClr val="white"/>
              </a:solidFill>
            </a:endParaRPr>
          </a:p>
        </p:txBody>
      </p:sp>
      <p:sp>
        <p:nvSpPr>
          <p:cNvPr id="3" name="TextBox 2"/>
          <p:cNvSpPr txBox="1"/>
          <p:nvPr userDrawn="1"/>
        </p:nvSpPr>
        <p:spPr>
          <a:xfrm>
            <a:off x="457200" y="1200151"/>
            <a:ext cx="8254632" cy="2179542"/>
          </a:xfrm>
          <a:prstGeom prst="rect">
            <a:avLst/>
          </a:prstGeom>
          <a:noFill/>
        </p:spPr>
        <p:txBody>
          <a:bodyPr wrap="square" lIns="87918" tIns="43959" rIns="87918" bIns="43959" rtlCol="0">
            <a:spAutoFit/>
          </a:bodyPr>
          <a:lstStyle/>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This is a JDRF Branded PowerPoint template. Changing the font styles, colors, sizes is not allowed.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Make sure you have </a:t>
            </a:r>
            <a:r>
              <a:rPr lang="en-US" sz="1100" b="1">
                <a:solidFill>
                  <a:srgbClr val="000000"/>
                </a:solidFill>
                <a:latin typeface="Arial"/>
                <a:ea typeface="Arial" panose="020B0604020202020204" pitchFamily="34" charset="-128"/>
              </a:rPr>
              <a:t>Arial</a:t>
            </a:r>
            <a:r>
              <a:rPr lang="en-US" sz="1100">
                <a:solidFill>
                  <a:srgbClr val="000000"/>
                </a:solidFill>
                <a:latin typeface="Arial"/>
                <a:ea typeface="Arial" panose="020B0604020202020204" pitchFamily="34" charset="-128"/>
              </a:rPr>
              <a:t> and </a:t>
            </a:r>
            <a:r>
              <a:rPr lang="en-US" sz="1100">
                <a:solidFill>
                  <a:srgbClr val="000000"/>
                </a:solidFill>
                <a:latin typeface="Arial Black"/>
                <a:ea typeface="Arial" panose="020B0604020202020204" pitchFamily="34" charset="-128"/>
              </a:rPr>
              <a:t>Arial Black</a:t>
            </a:r>
            <a:r>
              <a:rPr lang="en-US" sz="1100" b="1">
                <a:solidFill>
                  <a:srgbClr val="000000"/>
                </a:solidFill>
                <a:latin typeface="Arial"/>
                <a:ea typeface="Arial" panose="020B0604020202020204" pitchFamily="34" charset="-128"/>
              </a:rPr>
              <a:t> </a:t>
            </a:r>
            <a:r>
              <a:rPr lang="en-US" sz="1100">
                <a:solidFill>
                  <a:srgbClr val="000000"/>
                </a:solidFill>
                <a:latin typeface="Arial"/>
                <a:ea typeface="Arial" panose="020B0604020202020204" pitchFamily="34" charset="-128"/>
              </a:rPr>
              <a:t>fonts installed in your computer before editing this template. If you do not have these fonts, please go to the link </a:t>
            </a:r>
            <a:r>
              <a:rPr lang="en-US" sz="1100" b="1">
                <a:solidFill>
                  <a:srgbClr val="000000"/>
                </a:solidFill>
                <a:latin typeface="Arial"/>
                <a:ea typeface="Arial" panose="020B0604020202020204" pitchFamily="34" charset="-128"/>
              </a:rPr>
              <a:t>brand.jdrf.org </a:t>
            </a:r>
            <a:r>
              <a:rPr lang="en-US" sz="1100">
                <a:solidFill>
                  <a:srgbClr val="000000"/>
                </a:solidFill>
                <a:latin typeface="Arial"/>
                <a:ea typeface="Arial" panose="020B0604020202020204" pitchFamily="34" charset="-128"/>
              </a:rPr>
              <a:t>to download the fonts.</a:t>
            </a:r>
            <a:endParaRPr lang="en-US" sz="1100" b="1">
              <a:solidFill>
                <a:srgbClr val="000000"/>
              </a:solidFill>
              <a:latin typeface="Arial"/>
              <a:ea typeface="Arial" panose="020B0604020202020204" pitchFamily="34" charset="-128"/>
            </a:endParaRP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Each slide has instructions and guidelines written about what kind of font to use, size, color etc. </a:t>
            </a:r>
            <a:br>
              <a:rPr lang="en-US" sz="1100">
                <a:solidFill>
                  <a:srgbClr val="000000"/>
                </a:solidFill>
                <a:latin typeface="Arial"/>
                <a:ea typeface="Arial" panose="020B0604020202020204" pitchFamily="34" charset="-128"/>
              </a:rPr>
            </a:br>
            <a:r>
              <a:rPr lang="en-US" sz="1100">
                <a:solidFill>
                  <a:srgbClr val="000000"/>
                </a:solidFill>
                <a:latin typeface="Arial"/>
                <a:ea typeface="Arial" panose="020B0604020202020204" pitchFamily="34" charset="-128"/>
              </a:rPr>
              <a:t>Follow the guidelines provided.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400">
                <a:solidFill>
                  <a:srgbClr val="000000"/>
                </a:solidFill>
                <a:ea typeface="Arial" panose="020B0604020202020204" pitchFamily="34" charset="-128"/>
              </a:rPr>
              <a:t>READ THIS FIRST</a:t>
            </a:r>
            <a:endParaRPr lang="en-US" sz="2400">
              <a:solidFill>
                <a:srgbClr val="000000"/>
              </a:solidFill>
              <a:ea typeface="Arial" panose="020B0604020202020204" pitchFamily="34" charset="-128"/>
            </a:endParaRPr>
          </a:p>
        </p:txBody>
      </p:sp>
      <p:sp>
        <p:nvSpPr>
          <p:cNvPr id="8" name="TextBox 7"/>
          <p:cNvSpPr txBox="1"/>
          <p:nvPr userDrawn="1"/>
        </p:nvSpPr>
        <p:spPr>
          <a:xfrm>
            <a:off x="7091184" y="4808765"/>
            <a:ext cx="1994083" cy="230832"/>
          </a:xfrm>
          <a:prstGeom prst="rect">
            <a:avLst/>
          </a:prstGeom>
          <a:noFill/>
        </p:spPr>
        <p:txBody>
          <a:bodyPr wrap="square" rtlCol="0">
            <a:spAutoFit/>
          </a:bodyPr>
          <a:lstStyle/>
          <a:p>
            <a:pPr algn="r"/>
            <a:r>
              <a:rPr lang="en-US" sz="900" b="1">
                <a:solidFill>
                  <a:prstClr val="white"/>
                </a:solidFill>
              </a:rPr>
              <a:t>V1.Nov.2018</a:t>
            </a:r>
          </a:p>
        </p:txBody>
      </p:sp>
    </p:spTree>
    <p:extLst>
      <p:ext uri="{BB962C8B-B14F-4D97-AF65-F5344CB8AC3E}">
        <p14:creationId xmlns:p14="http://schemas.microsoft.com/office/powerpoint/2010/main" val="185065724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1222770-51FB-CF4F-8E1F-7BCD6655C5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23" name="Group 22">
            <a:extLst>
              <a:ext uri="{FF2B5EF4-FFF2-40B4-BE49-F238E27FC236}">
                <a16:creationId xmlns:a16="http://schemas.microsoft.com/office/drawing/2014/main" id="{ABE144F6-9070-554F-9320-42E904C5813A}"/>
              </a:ext>
            </a:extLst>
          </p:cNvPr>
          <p:cNvGrpSpPr/>
          <p:nvPr userDrawn="1"/>
        </p:nvGrpSpPr>
        <p:grpSpPr>
          <a:xfrm>
            <a:off x="457200" y="4836405"/>
            <a:ext cx="596601" cy="164219"/>
            <a:chOff x="129006" y="9616807"/>
            <a:chExt cx="1595347" cy="439132"/>
          </a:xfrm>
          <a:solidFill>
            <a:schemeClr val="bg1"/>
          </a:solidFill>
        </p:grpSpPr>
        <p:sp>
          <p:nvSpPr>
            <p:cNvPr id="24" name="Freeform 7">
              <a:extLst>
                <a:ext uri="{FF2B5EF4-FFF2-40B4-BE49-F238E27FC236}">
                  <a16:creationId xmlns:a16="http://schemas.microsoft.com/office/drawing/2014/main" id="{249C9931-AA44-B04F-B815-1B223A0E333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30" name="Freeform 8">
              <a:extLst>
                <a:ext uri="{FF2B5EF4-FFF2-40B4-BE49-F238E27FC236}">
                  <a16:creationId xmlns:a16="http://schemas.microsoft.com/office/drawing/2014/main" id="{39CFFD5F-1EE0-724F-B3B1-2B90EFBB27D3}"/>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31" name="Freeform 9">
              <a:extLst>
                <a:ext uri="{FF2B5EF4-FFF2-40B4-BE49-F238E27FC236}">
                  <a16:creationId xmlns:a16="http://schemas.microsoft.com/office/drawing/2014/main" id="{8C7E6DCD-5CF6-9F4A-B1C7-F4CCE9466C1C}"/>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4" name="Date Placeholder 3"/>
          <p:cNvSpPr>
            <a:spLocks noGrp="1"/>
          </p:cNvSpPr>
          <p:nvPr>
            <p:ph type="dt" sz="half" idx="10"/>
          </p:nvPr>
        </p:nvSpPr>
        <p:spPr/>
        <p:txBody>
          <a:bodyPr/>
          <a:lstStyle>
            <a:lvl1pPr>
              <a:defRPr>
                <a:solidFill>
                  <a:schemeClr val="bg1"/>
                </a:solidFill>
              </a:defRPr>
            </a:lvl1pPr>
          </a:lstStyle>
          <a:p>
            <a:fld id="{832987A3-539F-42CE-BB70-725B3E021C39}" type="datetime1">
              <a:rPr lang="en-US" smtClean="0">
                <a:solidFill>
                  <a:prstClr val="white"/>
                </a:solidFill>
              </a:rPr>
              <a:pPr/>
              <a:t>8/18/2022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EAADB7E-A526-49DE-ABD7-90A5490CACB5}" type="slidenum">
              <a:rPr lang="en-US" smtClean="0">
                <a:solidFill>
                  <a:prstClr val="white"/>
                </a:solidFill>
              </a:rPr>
              <a:pPr/>
              <a:t>‹#›</a:t>
            </a:fld>
            <a:endParaRPr lang="en-US">
              <a:solidFill>
                <a:prstClr val="white"/>
              </a:solidFill>
            </a:endParaRPr>
          </a:p>
        </p:txBody>
      </p:sp>
      <p:sp>
        <p:nvSpPr>
          <p:cNvPr id="10" name="Text Placeholder 9"/>
          <p:cNvSpPr>
            <a:spLocks noGrp="1"/>
          </p:cNvSpPr>
          <p:nvPr>
            <p:ph type="body" sz="quarter" idx="13" hasCustomPrompt="1"/>
          </p:nvPr>
        </p:nvSpPr>
        <p:spPr>
          <a:xfrm>
            <a:off x="457200" y="423470"/>
            <a:ext cx="8258783" cy="225738"/>
          </a:xfrm>
        </p:spPr>
        <p:txBody>
          <a:bodyPr anchor="b">
            <a:noAutofit/>
          </a:bodyPr>
          <a:lstStyle>
            <a:lvl1pPr marL="0" indent="0">
              <a:buNone/>
              <a:defRPr sz="1800" b="1" cap="all"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Chapter name</a:t>
            </a:r>
          </a:p>
        </p:txBody>
      </p:sp>
      <p:sp>
        <p:nvSpPr>
          <p:cNvPr id="8" name="Title Placeholder 1"/>
          <p:cNvSpPr>
            <a:spLocks noGrp="1"/>
          </p:cNvSpPr>
          <p:nvPr>
            <p:ph type="title" hasCustomPrompt="1"/>
          </p:nvPr>
        </p:nvSpPr>
        <p:spPr>
          <a:xfrm>
            <a:off x="457200" y="547968"/>
            <a:ext cx="8229600" cy="399316"/>
          </a:xfrm>
          <a:prstGeom prst="rect">
            <a:avLst/>
          </a:prstGeom>
        </p:spPr>
        <p:txBody>
          <a:bodyPr vert="horz" lIns="91440" tIns="45720" rIns="91440" bIns="45720" rtlCol="0" anchor="t">
            <a:normAutofit/>
          </a:bodyPr>
          <a:lstStyle>
            <a:lvl1pPr>
              <a:defRPr>
                <a:solidFill>
                  <a:schemeClr val="accent2"/>
                </a:solidFill>
              </a:defRPr>
            </a:lvl1pPr>
          </a:lstStyle>
          <a:p>
            <a:r>
              <a:rPr lang="en-US"/>
              <a:t>Click to Edit Master Title Style</a:t>
            </a:r>
          </a:p>
        </p:txBody>
      </p:sp>
      <p:sp>
        <p:nvSpPr>
          <p:cNvPr id="14" name="Text Placeholder 13"/>
          <p:cNvSpPr>
            <a:spLocks noGrp="1"/>
          </p:cNvSpPr>
          <p:nvPr>
            <p:ph type="body" sz="quarter" idx="14"/>
          </p:nvPr>
        </p:nvSpPr>
        <p:spPr>
          <a:xfrm>
            <a:off x="446088" y="1379935"/>
            <a:ext cx="8247122" cy="294084"/>
          </a:xfrm>
        </p:spPr>
        <p:txBody>
          <a:bodyPr anchor="ctr" anchorCtr="1"/>
          <a:lstStyle>
            <a:lvl1pPr marL="0" indent="0" algn="ctr">
              <a:buNone/>
              <a:defRPr b="1" cap="all">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16" name="Text Placeholder 15"/>
          <p:cNvSpPr>
            <a:spLocks noGrp="1"/>
          </p:cNvSpPr>
          <p:nvPr>
            <p:ph type="body" sz="quarter" idx="15"/>
          </p:nvPr>
        </p:nvSpPr>
        <p:spPr>
          <a:xfrm>
            <a:off x="446089" y="2996805"/>
            <a:ext cx="8226747" cy="301228"/>
          </a:xfrm>
        </p:spPr>
        <p:txBody>
          <a:bodyPr>
            <a:normAutofit/>
          </a:bodyPr>
          <a:lstStyle>
            <a:lvl1pPr marL="0" indent="0" algn="ctr">
              <a:buNone/>
              <a:defRPr lang="en-US" sz="1800" b="1" kern="1200" cap="all" dirty="0">
                <a:solidFill>
                  <a:schemeClr val="accent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spcBef>
                <a:spcPct val="20000"/>
              </a:spcBef>
              <a:buClr>
                <a:schemeClr val="tx2"/>
              </a:buClr>
              <a:buFont typeface="Wingdings" panose="05000000000000000000" pitchFamily="2" charset="2"/>
              <a:buNone/>
            </a:pPr>
            <a:r>
              <a:rPr lang="en-US"/>
              <a:t>Click to edit Master text styles</a:t>
            </a:r>
          </a:p>
        </p:txBody>
      </p:sp>
      <p:sp>
        <p:nvSpPr>
          <p:cNvPr id="11" name="Picture Placeholder 9"/>
          <p:cNvSpPr>
            <a:spLocks noGrp="1"/>
          </p:cNvSpPr>
          <p:nvPr>
            <p:ph type="pic" sz="quarter" idx="16" hasCustomPrompt="1"/>
          </p:nvPr>
        </p:nvSpPr>
        <p:spPr>
          <a:xfrm>
            <a:off x="300315" y="1885987"/>
            <a:ext cx="1979060" cy="898850"/>
          </a:xfrm>
        </p:spPr>
        <p:txBody>
          <a:bodyPr anchor="ctr"/>
          <a:lstStyle>
            <a:lvl1pPr marL="0" indent="0" algn="ctr">
              <a:buNone/>
              <a:defRPr>
                <a:solidFill>
                  <a:schemeClr val="accent2"/>
                </a:solidFill>
              </a:defRPr>
            </a:lvl1pPr>
          </a:lstStyle>
          <a:p>
            <a:r>
              <a:rPr lang="en-US"/>
              <a:t>CLICK HERE TO ADD SPONSOR LOGO</a:t>
            </a:r>
          </a:p>
        </p:txBody>
      </p:sp>
      <p:sp>
        <p:nvSpPr>
          <p:cNvPr id="17" name="Picture Placeholder 9"/>
          <p:cNvSpPr>
            <a:spLocks noGrp="1"/>
          </p:cNvSpPr>
          <p:nvPr>
            <p:ph type="pic" sz="quarter" idx="17" hasCustomPrompt="1"/>
          </p:nvPr>
        </p:nvSpPr>
        <p:spPr>
          <a:xfrm>
            <a:off x="2473671" y="1885987"/>
            <a:ext cx="1979060" cy="898850"/>
          </a:xfrm>
        </p:spPr>
        <p:txBody>
          <a:bodyPr anchor="ctr"/>
          <a:lstStyle>
            <a:lvl1pPr marL="0" indent="0" algn="ctr">
              <a:buNone/>
              <a:defRPr>
                <a:solidFill>
                  <a:schemeClr val="accent2"/>
                </a:solidFill>
              </a:defRPr>
            </a:lvl1pPr>
          </a:lstStyle>
          <a:p>
            <a:r>
              <a:rPr lang="en-US"/>
              <a:t>CLICK HERE TO ADD SPONSOR LOGO</a:t>
            </a:r>
          </a:p>
        </p:txBody>
      </p:sp>
      <p:sp>
        <p:nvSpPr>
          <p:cNvPr id="19" name="Picture Placeholder 9"/>
          <p:cNvSpPr>
            <a:spLocks noGrp="1"/>
          </p:cNvSpPr>
          <p:nvPr>
            <p:ph type="pic" sz="quarter" idx="18" hasCustomPrompt="1"/>
          </p:nvPr>
        </p:nvSpPr>
        <p:spPr>
          <a:xfrm>
            <a:off x="4647027" y="1885987"/>
            <a:ext cx="1979060" cy="898850"/>
          </a:xfrm>
        </p:spPr>
        <p:txBody>
          <a:bodyPr anchor="ctr"/>
          <a:lstStyle>
            <a:lvl1pPr marL="0" indent="0" algn="ctr">
              <a:buNone/>
              <a:defRPr>
                <a:solidFill>
                  <a:schemeClr val="accent2"/>
                </a:solidFill>
              </a:defRPr>
            </a:lvl1pPr>
          </a:lstStyle>
          <a:p>
            <a:r>
              <a:rPr lang="en-US"/>
              <a:t>CLICK HERE TO ADD SPONSOR LOGO</a:t>
            </a:r>
          </a:p>
        </p:txBody>
      </p:sp>
      <p:sp>
        <p:nvSpPr>
          <p:cNvPr id="20" name="Picture Placeholder 9"/>
          <p:cNvSpPr>
            <a:spLocks noGrp="1"/>
          </p:cNvSpPr>
          <p:nvPr>
            <p:ph type="pic" sz="quarter" idx="19" hasCustomPrompt="1"/>
          </p:nvPr>
        </p:nvSpPr>
        <p:spPr>
          <a:xfrm>
            <a:off x="6820383" y="1885987"/>
            <a:ext cx="1979060" cy="898850"/>
          </a:xfrm>
        </p:spPr>
        <p:txBody>
          <a:bodyPr anchor="ctr"/>
          <a:lstStyle>
            <a:lvl1pPr marL="0" indent="0" algn="ctr">
              <a:buNone/>
              <a:defRPr>
                <a:solidFill>
                  <a:schemeClr val="accent2"/>
                </a:solidFill>
              </a:defRPr>
            </a:lvl1pPr>
          </a:lstStyle>
          <a:p>
            <a:r>
              <a:rPr lang="en-US"/>
              <a:t>CLICK HERE TO ADD SPONSOR LOGO</a:t>
            </a:r>
          </a:p>
        </p:txBody>
      </p:sp>
      <p:sp>
        <p:nvSpPr>
          <p:cNvPr id="21" name="Picture Placeholder 9"/>
          <p:cNvSpPr>
            <a:spLocks noGrp="1"/>
          </p:cNvSpPr>
          <p:nvPr>
            <p:ph type="pic" sz="quarter" idx="20" hasCustomPrompt="1"/>
          </p:nvPr>
        </p:nvSpPr>
        <p:spPr>
          <a:xfrm>
            <a:off x="300315"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sp>
        <p:nvSpPr>
          <p:cNvPr id="25" name="Picture Placeholder 9"/>
          <p:cNvSpPr>
            <a:spLocks noGrp="1"/>
          </p:cNvSpPr>
          <p:nvPr>
            <p:ph type="pic" sz="quarter" idx="21" hasCustomPrompt="1"/>
          </p:nvPr>
        </p:nvSpPr>
        <p:spPr>
          <a:xfrm>
            <a:off x="1743049"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sp>
        <p:nvSpPr>
          <p:cNvPr id="26" name="Picture Placeholder 9"/>
          <p:cNvSpPr>
            <a:spLocks noGrp="1"/>
          </p:cNvSpPr>
          <p:nvPr>
            <p:ph type="pic" sz="quarter" idx="22" hasCustomPrompt="1"/>
          </p:nvPr>
        </p:nvSpPr>
        <p:spPr>
          <a:xfrm>
            <a:off x="3185783"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sp>
        <p:nvSpPr>
          <p:cNvPr id="27" name="Picture Placeholder 9"/>
          <p:cNvSpPr>
            <a:spLocks noGrp="1"/>
          </p:cNvSpPr>
          <p:nvPr>
            <p:ph type="pic" sz="quarter" idx="23" hasCustomPrompt="1"/>
          </p:nvPr>
        </p:nvSpPr>
        <p:spPr>
          <a:xfrm>
            <a:off x="4628517"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sp>
        <p:nvSpPr>
          <p:cNvPr id="28" name="Picture Placeholder 9"/>
          <p:cNvSpPr>
            <a:spLocks noGrp="1"/>
          </p:cNvSpPr>
          <p:nvPr>
            <p:ph type="pic" sz="quarter" idx="24" hasCustomPrompt="1"/>
          </p:nvPr>
        </p:nvSpPr>
        <p:spPr>
          <a:xfrm>
            <a:off x="6071251"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sp>
        <p:nvSpPr>
          <p:cNvPr id="29" name="Picture Placeholder 9"/>
          <p:cNvSpPr>
            <a:spLocks noGrp="1"/>
          </p:cNvSpPr>
          <p:nvPr>
            <p:ph type="pic" sz="quarter" idx="25" hasCustomPrompt="1"/>
          </p:nvPr>
        </p:nvSpPr>
        <p:spPr>
          <a:xfrm>
            <a:off x="7513984" y="3516005"/>
            <a:ext cx="1263442" cy="591618"/>
          </a:xfrm>
        </p:spPr>
        <p:txBody>
          <a:bodyPr anchor="ctr">
            <a:noAutofit/>
          </a:bodyPr>
          <a:lstStyle>
            <a:lvl1pPr marL="0" indent="0" algn="ctr">
              <a:buNone/>
              <a:defRPr sz="1100">
                <a:solidFill>
                  <a:schemeClr val="accent2"/>
                </a:solidFill>
              </a:defRPr>
            </a:lvl1pPr>
          </a:lstStyle>
          <a:p>
            <a:r>
              <a:rPr lang="en-US"/>
              <a:t>CLICK HERE TO ADD SPONSOR LOGO</a:t>
            </a:r>
          </a:p>
        </p:txBody>
      </p:sp>
      <p:cxnSp>
        <p:nvCxnSpPr>
          <p:cNvPr id="32" name="Straight Connector 31">
            <a:extLst>
              <a:ext uri="{FF2B5EF4-FFF2-40B4-BE49-F238E27FC236}">
                <a16:creationId xmlns:a16="http://schemas.microsoft.com/office/drawing/2014/main" id="{3892A594-3933-E04B-BC98-6D58EF4AD4AE}"/>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9A25BD-6369-3B4B-86BA-5F31EF0A2C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B07DC3E8-8AF6-604E-A342-C8CC7BF02DA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108A1166-FD4C-8145-9A40-4C1030FFAC6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2EA3D839-88EF-BE48-A5D5-06DEE7B2019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35DB88E5-A52D-EF40-8794-5BF049866EC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3" name="Content Placeholder 2"/>
          <p:cNvSpPr>
            <a:spLocks noGrp="1"/>
          </p:cNvSpPr>
          <p:nvPr>
            <p:ph idx="1"/>
          </p:nvPr>
        </p:nvSpPr>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72A17155-5D9A-4F1C-BEBA-CAB17B650AE4}" type="datetime1">
              <a:rPr lang="en-US" smtClean="0">
                <a:solidFill>
                  <a:prstClr val="white"/>
                </a:solidFill>
              </a:rPr>
              <a:pPr/>
              <a:t>8/18/2022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white"/>
                </a:solidFill>
              </a:rPr>
              <a:t>Accelerating Progress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EAADB7E-A526-49DE-ABD7-90A5490CACB5}" type="slidenum">
              <a:rPr lang="en-US" smtClean="0">
                <a:solidFill>
                  <a:prstClr val="white"/>
                </a:solidFill>
              </a:rPr>
              <a:pPr/>
              <a:t>‹#›</a:t>
            </a:fld>
            <a:endParaRPr lang="en-US">
              <a:solidFill>
                <a:prstClr val="white"/>
              </a:solidFill>
            </a:endParaRPr>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800" b="1" cap="all"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solidFill>
                  <a:schemeClr val="accent2"/>
                </a:solidFill>
                <a:latin typeface="+mj-lt"/>
              </a:defRPr>
            </a:lvl1pPr>
          </a:lstStyle>
          <a:p>
            <a:r>
              <a:rPr lang="en-US"/>
              <a:t>Click to edit Master title style</a:t>
            </a:r>
          </a:p>
        </p:txBody>
      </p:sp>
      <p:cxnSp>
        <p:nvCxnSpPr>
          <p:cNvPr id="15" name="Straight Connector 14">
            <a:extLst>
              <a:ext uri="{FF2B5EF4-FFF2-40B4-BE49-F238E27FC236}">
                <a16:creationId xmlns:a16="http://schemas.microsoft.com/office/drawing/2014/main" id="{A01743A1-2BA3-1749-B659-3D82DD89E6E0}"/>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8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37560"/>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050">
                <a:solidFill>
                  <a:schemeClr val="tx1">
                    <a:lumMod val="75000"/>
                    <a:lumOff val="25000"/>
                  </a:schemeClr>
                </a:solidFill>
              </a:defRPr>
            </a:lvl4pPr>
            <a:lvl5pPr>
              <a:defRPr sz="105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37560"/>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050">
                <a:solidFill>
                  <a:schemeClr val="tx1">
                    <a:lumMod val="75000"/>
                    <a:lumOff val="25000"/>
                  </a:schemeClr>
                </a:solidFill>
              </a:defRPr>
            </a:lvl4pPr>
            <a:lvl5pPr>
              <a:defRPr sz="105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40733-83AF-4FFC-84AF-BA0D33BB14E9}" type="datetime1">
              <a:rPr lang="en-US" smtClean="0">
                <a:solidFill>
                  <a:srgbClr val="000000"/>
                </a:solidFill>
              </a:rPr>
              <a:pPr/>
              <a:t>8/18/2022</a:t>
            </a:fld>
            <a:endParaRPr lang="en-US">
              <a:solidFill>
                <a:srgbClr val="000000"/>
              </a:solidFill>
            </a:endParaRPr>
          </a:p>
        </p:txBody>
      </p:sp>
      <p:sp>
        <p:nvSpPr>
          <p:cNvPr id="6" name="Footer Placeholder 5"/>
          <p:cNvSpPr>
            <a:spLocks noGrp="1"/>
          </p:cNvSpPr>
          <p:nvPr>
            <p:ph type="ftr" sz="quarter" idx="11"/>
          </p:nvPr>
        </p:nvSpPr>
        <p:spPr/>
        <p:txBody>
          <a:bodyPr/>
          <a:lstStyle/>
          <a:p>
            <a:r>
              <a:rPr lang="en-US">
                <a:solidFill>
                  <a:srgbClr val="000000"/>
                </a:solidFill>
              </a:rPr>
              <a:t>Accelerating Progress</a:t>
            </a:r>
          </a:p>
        </p:txBody>
      </p:sp>
      <p:sp>
        <p:nvSpPr>
          <p:cNvPr id="7" name="Slide Number Placeholder 6"/>
          <p:cNvSpPr>
            <a:spLocks noGrp="1"/>
          </p:cNvSpPr>
          <p:nvPr>
            <p:ph type="sldNum" sz="quarter" idx="12"/>
          </p:nvPr>
        </p:nvSpPr>
        <p:spPr/>
        <p:txBody>
          <a:bodyPr/>
          <a:lstStyle/>
          <a:p>
            <a:fld id="{4EAADB7E-A526-49DE-ABD7-90A5490CACB5}" type="slidenum">
              <a:rPr lang="en-US" smtClean="0">
                <a:solidFill>
                  <a:srgbClr val="000000"/>
                </a:solidFill>
              </a:rPr>
              <a:pPr/>
              <a:t>‹#›</a:t>
            </a:fld>
            <a:endParaRPr lang="en-US">
              <a:solidFill>
                <a:srgbClr val="000000"/>
              </a:solidFill>
            </a:endParaRPr>
          </a:p>
        </p:txBody>
      </p:sp>
      <p:sp>
        <p:nvSpPr>
          <p:cNvPr id="8" name="Text Placeholder 9"/>
          <p:cNvSpPr>
            <a:spLocks noGrp="1"/>
          </p:cNvSpPr>
          <p:nvPr>
            <p:ph type="body" sz="quarter" idx="13"/>
          </p:nvPr>
        </p:nvSpPr>
        <p:spPr>
          <a:xfrm>
            <a:off x="457200" y="423470"/>
            <a:ext cx="8258783" cy="225738"/>
          </a:xfrm>
        </p:spPr>
        <p:txBody>
          <a:bodyPr anchor="b">
            <a:noAutofit/>
          </a:bodyPr>
          <a:lstStyle>
            <a:lvl1pPr marL="0" indent="0">
              <a:buNone/>
              <a:defRPr sz="1350" b="1"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414556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Blue sub-header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904E-83A4-7B4A-B60F-D9CB0641E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9" name="Group 18">
            <a:extLst>
              <a:ext uri="{FF2B5EF4-FFF2-40B4-BE49-F238E27FC236}">
                <a16:creationId xmlns:a16="http://schemas.microsoft.com/office/drawing/2014/main" id="{4FA0FD7C-3CBA-2948-B599-9264B31CA847}"/>
              </a:ext>
            </a:extLst>
          </p:cNvPr>
          <p:cNvGrpSpPr/>
          <p:nvPr userDrawn="1"/>
        </p:nvGrpSpPr>
        <p:grpSpPr>
          <a:xfrm>
            <a:off x="457200" y="4836405"/>
            <a:ext cx="596601" cy="164219"/>
            <a:chOff x="129006" y="9616807"/>
            <a:chExt cx="1595347" cy="439132"/>
          </a:xfrm>
          <a:solidFill>
            <a:schemeClr val="bg1"/>
          </a:solidFill>
        </p:grpSpPr>
        <p:sp>
          <p:nvSpPr>
            <p:cNvPr id="20" name="Freeform 7">
              <a:extLst>
                <a:ext uri="{FF2B5EF4-FFF2-40B4-BE49-F238E27FC236}">
                  <a16:creationId xmlns:a16="http://schemas.microsoft.com/office/drawing/2014/main" id="{5FFFD06D-3648-AB45-B6C5-8F9C631D73F7}"/>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1" name="Freeform 8">
              <a:extLst>
                <a:ext uri="{FF2B5EF4-FFF2-40B4-BE49-F238E27FC236}">
                  <a16:creationId xmlns:a16="http://schemas.microsoft.com/office/drawing/2014/main" id="{7DCEC2A7-6D1B-D34F-902A-238B8F1B917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2" name="Freeform 9">
              <a:extLst>
                <a:ext uri="{FF2B5EF4-FFF2-40B4-BE49-F238E27FC236}">
                  <a16:creationId xmlns:a16="http://schemas.microsoft.com/office/drawing/2014/main" id="{21218239-46E2-2945-8886-1318BD9751D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 hasCustomPrompt="1"/>
          </p:nvPr>
        </p:nvSpPr>
        <p:spPr>
          <a:xfrm>
            <a:off x="457200" y="1568605"/>
            <a:ext cx="8229600" cy="3026017"/>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xfrm>
            <a:off x="8693154" y="4808765"/>
            <a:ext cx="392113" cy="275998"/>
          </a:xfrm>
        </p:spPr>
        <p:txBody>
          <a:bodyPr/>
          <a:lstStyle>
            <a:lvl1pPr algn="l" rtl="0">
              <a:defRPr>
                <a:solidFill>
                  <a:schemeClr val="bg1"/>
                </a:solidFill>
              </a:defRPr>
            </a:lvl1pPr>
          </a:lstStyle>
          <a:p>
            <a:fld id="{BFB6FC33-D603-49AE-B19D-B293BCCB8D69}" type="slidenum">
              <a:rPr lang="en-US" altLang="en-US" smtClean="0"/>
              <a:pPr/>
              <a:t>‹#›</a:t>
            </a:fld>
            <a:endParaRPr lang="en-US" altLang="en-US"/>
          </a:p>
        </p:txBody>
      </p:sp>
      <p:sp>
        <p:nvSpPr>
          <p:cNvPr id="5" name="Text Placeholder 4">
            <a:extLst>
              <a:ext uri="{FF2B5EF4-FFF2-40B4-BE49-F238E27FC236}">
                <a16:creationId xmlns:a16="http://schemas.microsoft.com/office/drawing/2014/main" id="{B5BEB128-ED52-2847-B1C9-70ADF658A610}"/>
              </a:ext>
            </a:extLst>
          </p:cNvPr>
          <p:cNvSpPr>
            <a:spLocks noGrp="1"/>
          </p:cNvSpPr>
          <p:nvPr>
            <p:ph type="body" sz="quarter" idx="13"/>
          </p:nvPr>
        </p:nvSpPr>
        <p:spPr>
          <a:xfrm>
            <a:off x="346438" y="1089529"/>
            <a:ext cx="8451124" cy="327025"/>
          </a:xfrm>
        </p:spPr>
        <p:txBody>
          <a:bodyPr/>
          <a:lstStyle>
            <a:lvl1pPr marL="0" indent="0" algn="ctr">
              <a:buNone/>
              <a:defRPr lang="en-US" sz="1400" kern="1200" smtClean="0">
                <a:solidFill>
                  <a:srgbClr val="0055FF"/>
                </a:solidFill>
                <a:latin typeface="+mj-lt"/>
                <a:ea typeface="Arial" pitchFamily="-127" charset="-128"/>
                <a:cs typeface="+mn-cs"/>
              </a:defRPr>
            </a:lvl1pPr>
          </a:lstStyle>
          <a:p>
            <a:pPr lvl="0"/>
            <a:r>
              <a:rPr lang="en-US"/>
              <a:t>Click to edit Master text styles</a:t>
            </a:r>
          </a:p>
        </p:txBody>
      </p:sp>
    </p:spTree>
    <p:extLst>
      <p:ext uri="{BB962C8B-B14F-4D97-AF65-F5344CB8AC3E}">
        <p14:creationId xmlns:p14="http://schemas.microsoft.com/office/powerpoint/2010/main" val="27034353"/>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17155-5D9A-4F1C-BEBA-CAB17B650AE4}" type="datetime1">
              <a:rPr lang="en-US" smtClean="0">
                <a:solidFill>
                  <a:srgbClr val="000000"/>
                </a:solidFill>
              </a:rPr>
              <a:pPr/>
              <a:t>8/18/2022</a:t>
            </a:fld>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Accelerating Progress</a:t>
            </a:r>
          </a:p>
        </p:txBody>
      </p:sp>
      <p:sp>
        <p:nvSpPr>
          <p:cNvPr id="6" name="Slide Number Placeholder 5"/>
          <p:cNvSpPr>
            <a:spLocks noGrp="1"/>
          </p:cNvSpPr>
          <p:nvPr>
            <p:ph type="sldNum" sz="quarter" idx="12"/>
          </p:nvPr>
        </p:nvSpPr>
        <p:spPr/>
        <p:txBody>
          <a:bodyPr/>
          <a:lstStyle/>
          <a:p>
            <a:fld id="{4EAADB7E-A526-49DE-ABD7-90A5490CACB5}"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350" b="1"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0968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C74981-8388-4C24-805D-BD527343350F}" type="datetime1">
              <a:rPr lang="en-US" smtClean="0">
                <a:solidFill>
                  <a:srgbClr val="000000"/>
                </a:solidFill>
              </a:rPr>
              <a:pPr/>
              <a:t>8/18/2022</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Accelerating Progress</a:t>
            </a:r>
          </a:p>
        </p:txBody>
      </p:sp>
      <p:sp>
        <p:nvSpPr>
          <p:cNvPr id="5" name="Slide Number Placeholder 4"/>
          <p:cNvSpPr>
            <a:spLocks noGrp="1"/>
          </p:cNvSpPr>
          <p:nvPr>
            <p:ph type="sldNum" sz="quarter" idx="12"/>
          </p:nvPr>
        </p:nvSpPr>
        <p:spPr/>
        <p:txBody>
          <a:bodyPr/>
          <a:lstStyle/>
          <a:p>
            <a:fld id="{4EAADB7E-A526-49DE-ABD7-90A5490CACB5}" type="slidenum">
              <a:rPr lang="en-US" smtClean="0">
                <a:solidFill>
                  <a:srgbClr val="000000"/>
                </a:solidFill>
              </a:rPr>
              <a:pPr/>
              <a:t>‹#›</a:t>
            </a:fld>
            <a:endParaRPr lang="en-US">
              <a:solidFill>
                <a:srgbClr val="000000"/>
              </a:solidFill>
            </a:endParaRPr>
          </a:p>
        </p:txBody>
      </p:sp>
      <p:sp>
        <p:nvSpPr>
          <p:cNvPr id="6" name="Rectangle 5"/>
          <p:cNvSpPr/>
          <p:nvPr userDrawn="1"/>
        </p:nvSpPr>
        <p:spPr>
          <a:xfrm>
            <a:off x="0" y="1147970"/>
            <a:ext cx="9144000" cy="32681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Picture Placeholder 6"/>
          <p:cNvSpPr>
            <a:spLocks noGrp="1"/>
          </p:cNvSpPr>
          <p:nvPr>
            <p:ph type="pic" sz="quarter" idx="14"/>
          </p:nvPr>
        </p:nvSpPr>
        <p:spPr>
          <a:xfrm>
            <a:off x="1" y="1147763"/>
            <a:ext cx="3597275" cy="3268266"/>
          </a:xfrm>
          <a:solidFill>
            <a:schemeClr val="bg2">
              <a:lumMod val="50000"/>
            </a:schemeClr>
          </a:solidFill>
        </p:spPr>
        <p:txBody>
          <a:bodyPr anchor="ctr"/>
          <a:lstStyle>
            <a:lvl1pPr marL="0" indent="0" algn="ctr">
              <a:buFontTx/>
              <a:buNone/>
              <a:defRPr baseline="0">
                <a:solidFill>
                  <a:schemeClr val="bg1"/>
                </a:solidFill>
              </a:defRPr>
            </a:lvl1pPr>
          </a:lstStyle>
          <a:p>
            <a:endParaRPr lang="en-US"/>
          </a:p>
          <a:p>
            <a:endParaRPr lang="en-US"/>
          </a:p>
          <a:p>
            <a:endParaRPr lang="en-US"/>
          </a:p>
          <a:p>
            <a:r>
              <a:rPr lang="en-US"/>
              <a:t>INSERT HEADSHOT HERE</a:t>
            </a:r>
          </a:p>
        </p:txBody>
      </p:sp>
      <p:sp>
        <p:nvSpPr>
          <p:cNvPr id="8" name="Text Placeholder 9"/>
          <p:cNvSpPr>
            <a:spLocks noGrp="1"/>
          </p:cNvSpPr>
          <p:nvPr>
            <p:ph type="body" sz="quarter" idx="15" hasCustomPrompt="1"/>
          </p:nvPr>
        </p:nvSpPr>
        <p:spPr>
          <a:xfrm>
            <a:off x="3836989" y="1257297"/>
            <a:ext cx="4871803" cy="575251"/>
          </a:xfrm>
        </p:spPr>
        <p:txBody>
          <a:bodyPr anchor="b">
            <a:noAutofit/>
          </a:bodyPr>
          <a:lstStyle>
            <a:lvl1pPr marL="0" indent="0">
              <a:buNone/>
              <a:defRPr sz="1800" b="0"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PERSONAL NAME HERE</a:t>
            </a:r>
          </a:p>
        </p:txBody>
      </p:sp>
      <p:sp>
        <p:nvSpPr>
          <p:cNvPr id="9" name="Text Placeholder 12"/>
          <p:cNvSpPr>
            <a:spLocks noGrp="1"/>
          </p:cNvSpPr>
          <p:nvPr>
            <p:ph type="body" sz="quarter" idx="16" hasCustomPrompt="1"/>
          </p:nvPr>
        </p:nvSpPr>
        <p:spPr>
          <a:xfrm>
            <a:off x="3836989" y="1933732"/>
            <a:ext cx="4827587" cy="2383475"/>
          </a:xfrm>
        </p:spPr>
        <p:txBody>
          <a:bodyPr>
            <a:normAutofit/>
          </a:bodyPr>
          <a:lstStyle>
            <a:lvl1pPr marL="0" marR="0" indent="0" algn="l" defTabSz="685800" rtl="0" eaLnBrk="1" fontAlgn="auto" latinLnBrk="0" hangingPunct="1">
              <a:lnSpc>
                <a:spcPct val="100000"/>
              </a:lnSpc>
              <a:spcBef>
                <a:spcPct val="20000"/>
              </a:spcBef>
              <a:spcAft>
                <a:spcPts val="0"/>
              </a:spcAft>
              <a:buClr>
                <a:schemeClr val="accent2"/>
              </a:buClr>
              <a:buSzPct val="115000"/>
              <a:buFont typeface="Wingdings" panose="05000000000000000000" pitchFamily="2" charset="2"/>
              <a:buNone/>
              <a:tabLst/>
              <a:defRPr sz="1500" baseline="0">
                <a:solidFill>
                  <a:schemeClr val="tx1">
                    <a:lumMod val="75000"/>
                    <a:lumOff val="25000"/>
                  </a:schemeClr>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100000"/>
              </a:lnSpc>
              <a:spcBef>
                <a:spcPct val="20000"/>
              </a:spcBef>
              <a:spcAft>
                <a:spcPts val="0"/>
              </a:spcAft>
              <a:buClr>
                <a:schemeClr val="accent2"/>
              </a:buClr>
              <a:buSzPct val="115000"/>
              <a:buFont typeface="Wingdings" panose="05000000000000000000" pitchFamily="2" charset="2"/>
              <a:buNone/>
              <a:tabLst/>
              <a:defRPr/>
            </a:pPr>
            <a:r>
              <a:rPr lang="en-US"/>
              <a:t>Click to edit text. Use this area to write a quick introduction of yourself and your connection to T1D/JDRF. Character count 420. </a:t>
            </a:r>
          </a:p>
          <a:p>
            <a:pPr lvl="0"/>
            <a:endParaRPr lang="en-US"/>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350" b="1"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8882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F5B5D-A1AD-6D4A-ADF7-008AF5D3F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0" name="Group 9">
            <a:extLst>
              <a:ext uri="{FF2B5EF4-FFF2-40B4-BE49-F238E27FC236}">
                <a16:creationId xmlns:a16="http://schemas.microsoft.com/office/drawing/2014/main" id="{56F168D9-4155-9A4C-B48B-B010AB8C810E}"/>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1A4EA8E1-46B2-E94F-9A0E-16FE8BA5978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8">
              <a:extLst>
                <a:ext uri="{FF2B5EF4-FFF2-40B4-BE49-F238E27FC236}">
                  <a16:creationId xmlns:a16="http://schemas.microsoft.com/office/drawing/2014/main" id="{1828F296-3B10-5549-918F-3205BBCA92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9">
              <a:extLst>
                <a:ext uri="{FF2B5EF4-FFF2-40B4-BE49-F238E27FC236}">
                  <a16:creationId xmlns:a16="http://schemas.microsoft.com/office/drawing/2014/main" id="{F657C0CA-BD09-0C4C-9846-B34B045B1CE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2" name="Title 1"/>
          <p:cNvSpPr>
            <a:spLocks noGrp="1"/>
          </p:cNvSpPr>
          <p:nvPr>
            <p:ph type="title" hasCustomPrompt="1"/>
          </p:nvPr>
        </p:nvSpPr>
        <p:spPr/>
        <p:txBody>
          <a:bodyPr/>
          <a:lstStyle>
            <a:lvl1pPr>
              <a:defRPr sz="2400"/>
            </a:lvl1pPr>
          </a:lstStyle>
          <a:p>
            <a:r>
              <a:rPr lang="en-US" altLang="ja-JP"/>
              <a:t>Header. Type in Title Case </a:t>
            </a:r>
            <a:br>
              <a:rPr lang="en-US" altLang="ja-JP"/>
            </a:br>
            <a:r>
              <a:rPr lang="en-US" altLang="ja-JP"/>
              <a:t>Max 80 Char. 20pt. </a:t>
            </a:r>
            <a:r>
              <a:rPr lang="en-US"/>
              <a:t>Short Headline</a:t>
            </a:r>
          </a:p>
        </p:txBody>
      </p:sp>
      <p:sp>
        <p:nvSpPr>
          <p:cNvPr id="3" name="Date Placeholder 2"/>
          <p:cNvSpPr>
            <a:spLocks noGrp="1"/>
          </p:cNvSpPr>
          <p:nvPr>
            <p:ph type="dt" sz="half" idx="10"/>
          </p:nvPr>
        </p:nvSpPr>
        <p:spPr/>
        <p:txBody>
          <a:bodyPr/>
          <a:lstStyle>
            <a:lvl1pPr>
              <a:defRPr>
                <a:solidFill>
                  <a:schemeClr val="bg1"/>
                </a:solidFill>
              </a:defRPr>
            </a:lvl1pPr>
          </a:lstStyle>
          <a:p>
            <a:fld id="{74AF86D8-102B-F94A-87AF-60C78DE814F1}" type="datetime1">
              <a:rPr lang="en-US" altLang="en-US" smtClean="0"/>
              <a:pPr/>
              <a:t>8/18/2022</a:t>
            </a:fld>
            <a:endParaRPr lang="en-US" altLang="en-US"/>
          </a:p>
        </p:txBody>
      </p:sp>
      <p:sp>
        <p:nvSpPr>
          <p:cNvPr id="5" name="Slide Number Placeholder 4"/>
          <p:cNvSpPr>
            <a:spLocks noGrp="1"/>
          </p:cNvSpPr>
          <p:nvPr>
            <p:ph type="sldNum" sz="quarter" idx="12"/>
          </p:nvPr>
        </p:nvSpPr>
        <p:spPr>
          <a:xfrm>
            <a:off x="8693154" y="4808767"/>
            <a:ext cx="392113" cy="275996"/>
          </a:xfrm>
        </p:spPr>
        <p:txBody>
          <a:bodyPr/>
          <a:lstStyle>
            <a:lvl1pPr algn="l" rtl="0">
              <a:defRPr>
                <a:solidFill>
                  <a:schemeClr val="bg1"/>
                </a:solidFill>
              </a:defRPr>
            </a:lvl1pPr>
          </a:lstStyle>
          <a:p>
            <a:fld id="{694EE99C-66C9-4AFC-A6F5-6D035E264614}" type="slidenum">
              <a:rPr lang="en-US" altLang="en-US" smtClean="0"/>
              <a:pPr/>
              <a:t>‹#›</a:t>
            </a:fld>
            <a:endParaRPr lang="en-US" altLang="en-US"/>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solidFill>
                  <a:schemeClr val="accent4"/>
                </a:solidFill>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a:t>Click to add brief copy. Do not exceed more than two lines. Font is Arial Black Headings 18pt, Grey 25%, Accent 3.</a:t>
            </a:r>
          </a:p>
        </p:txBody>
      </p:sp>
      <p:cxnSp>
        <p:nvCxnSpPr>
          <p:cNvPr id="14" name="Straight Connector 13">
            <a:extLst>
              <a:ext uri="{FF2B5EF4-FFF2-40B4-BE49-F238E27FC236}">
                <a16:creationId xmlns:a16="http://schemas.microsoft.com/office/drawing/2014/main" id="{059EA367-EE64-4443-83F6-B65E93D2EB75}"/>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8026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t>8/18/2022</a:t>
            </a:fld>
            <a:endParaRPr lang="en-US" altLang="en-US"/>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pPr/>
              <a:t>‹#›</a:t>
            </a:fld>
            <a:endParaRPr lang="en-US" altLang="en-US"/>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165814884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354BF-E6B2-4746-8FC5-126E7637C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FB7B34B7-0CA8-A84F-B07B-F51A55289103}"/>
              </a:ext>
            </a:extLst>
          </p:cNvPr>
          <p:cNvGrpSpPr/>
          <p:nvPr userDrawn="1"/>
        </p:nvGrpSpPr>
        <p:grpSpPr>
          <a:xfrm>
            <a:off x="457200" y="4836405"/>
            <a:ext cx="596601" cy="164219"/>
            <a:chOff x="129006" y="9616807"/>
            <a:chExt cx="1595347" cy="439132"/>
          </a:xfrm>
          <a:solidFill>
            <a:schemeClr val="bg1"/>
          </a:solidFill>
        </p:grpSpPr>
        <p:sp>
          <p:nvSpPr>
            <p:cNvPr id="10" name="Freeform 7">
              <a:extLst>
                <a:ext uri="{FF2B5EF4-FFF2-40B4-BE49-F238E27FC236}">
                  <a16:creationId xmlns:a16="http://schemas.microsoft.com/office/drawing/2014/main" id="{463F5EF4-CC4A-FC46-855E-329FCE761B7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8">
              <a:extLst>
                <a:ext uri="{FF2B5EF4-FFF2-40B4-BE49-F238E27FC236}">
                  <a16:creationId xmlns:a16="http://schemas.microsoft.com/office/drawing/2014/main" id="{29B7D288-B67F-974D-89CB-C44DC4EC0E1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9">
              <a:extLst>
                <a:ext uri="{FF2B5EF4-FFF2-40B4-BE49-F238E27FC236}">
                  <a16:creationId xmlns:a16="http://schemas.microsoft.com/office/drawing/2014/main" id="{A726CE33-F0F0-8742-B09E-A7124269F224}"/>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solidFill>
                  <a:schemeClr val="bg1"/>
                </a:solidFill>
              </a:defRPr>
            </a:lvl1pPr>
          </a:lstStyle>
          <a:p>
            <a:fld id="{DF4B3156-A50D-5A45-9C81-1D00926B0785}"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a:xfrm>
            <a:off x="8693154" y="4808766"/>
            <a:ext cx="392113" cy="274638"/>
          </a:xfrm>
        </p:spPr>
        <p:txBody>
          <a:bodyPr/>
          <a:lstStyle>
            <a:lvl1pPr>
              <a:defRPr>
                <a:solidFill>
                  <a:schemeClr val="bg1"/>
                </a:solidFill>
              </a:defRPr>
            </a:lvl1pPr>
          </a:lstStyle>
          <a:p>
            <a:fld id="{D5689A53-DC6A-4C81-88DE-F3DBD3226C36}" type="slidenum">
              <a:rPr lang="en-US" altLang="en-US" smtClean="0"/>
              <a:pPr/>
              <a:t>‹#›</a:t>
            </a:fld>
            <a:endParaRPr lang="en-US" altLang="en-US"/>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71479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A9543-5552-5C40-AD7D-6A78848564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CABF1E17-3665-D64C-81B5-822B0AAC53B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E5B850FB-4AC4-9146-8735-611530703DD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8">
              <a:extLst>
                <a:ext uri="{FF2B5EF4-FFF2-40B4-BE49-F238E27FC236}">
                  <a16:creationId xmlns:a16="http://schemas.microsoft.com/office/drawing/2014/main" id="{83ADBED7-22AF-4D4F-B0FD-488EE4A15FE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9">
              <a:extLst>
                <a:ext uri="{FF2B5EF4-FFF2-40B4-BE49-F238E27FC236}">
                  <a16:creationId xmlns:a16="http://schemas.microsoft.com/office/drawing/2014/main" id="{25163984-CE22-AC4D-AD77-3DC36451925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0" baseline="0">
                <a:solidFill>
                  <a:schemeClr val="accent2"/>
                </a:solidFill>
              </a:defRPr>
            </a:lvl1pPr>
          </a:lstStyle>
          <a:p>
            <a:r>
              <a:rPr lang="en-US" altLang="ja-JP"/>
              <a:t>Header. Title Case. Max 35 Char. 20pt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a:xfrm>
            <a:off x="8693154" y="4808765"/>
            <a:ext cx="392113" cy="275998"/>
          </a:xfrm>
        </p:spPr>
        <p:txBody>
          <a:bodyPr/>
          <a:lstStyle>
            <a:lvl1pPr>
              <a:defRPr>
                <a:solidFill>
                  <a:schemeClr val="bg1"/>
                </a:solidFill>
              </a:defRPr>
            </a:lvl1pPr>
          </a:lstStyle>
          <a:p>
            <a:fld id="{8DA14695-F97F-4AFD-AF92-78B804439D36}" type="slidenum">
              <a:rPr lang="en-US" altLang="en-US" smtClean="0"/>
              <a:pPr/>
              <a:t>‹#›</a:t>
            </a:fld>
            <a:endParaRPr lang="en-US" altLang="en-US"/>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2"/>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a:t>Click to edit Master text styles</a:t>
            </a:r>
          </a:p>
        </p:txBody>
      </p:sp>
    </p:spTree>
    <p:extLst>
      <p:ext uri="{BB962C8B-B14F-4D97-AF65-F5344CB8AC3E}">
        <p14:creationId xmlns:p14="http://schemas.microsoft.com/office/powerpoint/2010/main" val="16924310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2073EA-1EB3-EF41-A0DB-57F6EF352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2" name="Group 11">
            <a:extLst>
              <a:ext uri="{FF2B5EF4-FFF2-40B4-BE49-F238E27FC236}">
                <a16:creationId xmlns:a16="http://schemas.microsoft.com/office/drawing/2014/main" id="{FBBEF7DC-ABB3-7D4B-B547-5874111F8AAB}"/>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4D8A753E-D22E-A442-A250-244E561B861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8">
              <a:extLst>
                <a:ext uri="{FF2B5EF4-FFF2-40B4-BE49-F238E27FC236}">
                  <a16:creationId xmlns:a16="http://schemas.microsoft.com/office/drawing/2014/main" id="{9AD488E4-71B2-CA4D-836C-935C72BF9FF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5" name="Freeform 9">
              <a:extLst>
                <a:ext uri="{FF2B5EF4-FFF2-40B4-BE49-F238E27FC236}">
                  <a16:creationId xmlns:a16="http://schemas.microsoft.com/office/drawing/2014/main" id="{E0AFFB04-BEC1-4B41-9533-C934EF441C10}"/>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2"/>
                </a:solidFill>
              </a:defRPr>
            </a:lvl1pPr>
            <a:lvl2pPr>
              <a:defRPr sz="900">
                <a:solidFill>
                  <a:schemeClr val="accent2"/>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2"/>
                </a:solidFill>
              </a:defRPr>
            </a:lvl1pPr>
            <a:lvl2pPr indent="-131877">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solidFill>
                  <a:schemeClr val="bg1"/>
                </a:solidFill>
              </a:defRPr>
            </a:lvl1pPr>
          </a:lstStyle>
          <a:p>
            <a:fld id="{2CE4DEBE-D7E4-1848-A55A-30D1D75B6FAC}" type="datetime1">
              <a:rPr lang="en-US" altLang="en-US" smtClean="0"/>
              <a:pPr/>
              <a:t>8/18/2022</a:t>
            </a:fld>
            <a:endParaRPr lang="en-US" altLang="en-US"/>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solidFill>
                  <a:schemeClr val="bg1"/>
                </a:solidFill>
              </a:defRPr>
            </a:lvl1pPr>
          </a:lstStyle>
          <a:p>
            <a:fld id="{82DBE932-40A7-4AC9-9302-091A08259865}" type="slidenum">
              <a:rPr lang="en-US" altLang="en-US" smtClean="0"/>
              <a:pPr/>
              <a:t>‹#›</a:t>
            </a:fld>
            <a:endParaRPr lang="en-US" altLang="en-US"/>
          </a:p>
        </p:txBody>
      </p:sp>
    </p:spTree>
    <p:extLst>
      <p:ext uri="{BB962C8B-B14F-4D97-AF65-F5344CB8AC3E}">
        <p14:creationId xmlns:p14="http://schemas.microsoft.com/office/powerpoint/2010/main" val="1244016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vider - Blue Headline Only">
    <p:bg>
      <p:bgPr>
        <a:solidFill>
          <a:schemeClr val="tx1"/>
        </a:solidFill>
        <a:effectLst/>
      </p:bgPr>
    </p:bg>
    <p:spTree>
      <p:nvGrpSpPr>
        <p:cNvPr id="1" name=""/>
        <p:cNvGrpSpPr/>
        <p:nvPr/>
      </p:nvGrpSpPr>
      <p:grpSpPr>
        <a:xfrm>
          <a:off x="0" y="0"/>
          <a:ext cx="0" cy="0"/>
          <a:chOff x="0" y="0"/>
          <a:chExt cx="0" cy="0"/>
        </a:xfrm>
      </p:grpSpPr>
      <p:sp>
        <p:nvSpPr>
          <p:cNvPr id="15" name="Rectangle 14"/>
          <p:cNvSpPr/>
          <p:nvPr userDrawn="1"/>
        </p:nvSpPr>
        <p:spPr>
          <a:xfrm>
            <a:off x="0" y="1634215"/>
            <a:ext cx="9144000" cy="2103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pPr/>
              <a:t>‹#›</a:t>
            </a:fld>
            <a:endParaRPr lang="en-US" altLang="en-US"/>
          </a:p>
        </p:txBody>
      </p:sp>
      <p:sp>
        <p:nvSpPr>
          <p:cNvPr id="2" name="Title 1"/>
          <p:cNvSpPr>
            <a:spLocks noGrp="1"/>
          </p:cNvSpPr>
          <p:nvPr>
            <p:ph type="title" hasCustomPrompt="1"/>
          </p:nvPr>
        </p:nvSpPr>
        <p:spPr>
          <a:xfrm>
            <a:off x="-27004" y="1631008"/>
            <a:ext cx="9172353" cy="2120310"/>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36409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vider - Blue Headline Only">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353" y="1549760"/>
            <a:ext cx="9175050" cy="2230000"/>
          </a:xfrm>
          <a:prstGeom prst="rect">
            <a:avLst/>
          </a:prstGeom>
        </p:spPr>
      </p:pic>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pPr/>
              <a:t>‹#›</a:t>
            </a:fld>
            <a:endParaRPr lang="en-US" altLang="en-US"/>
          </a:p>
        </p:txBody>
      </p:sp>
      <p:sp>
        <p:nvSpPr>
          <p:cNvPr id="2" name="Title 1"/>
          <p:cNvSpPr>
            <a:spLocks noGrp="1"/>
          </p:cNvSpPr>
          <p:nvPr>
            <p:ph type="title" hasCustomPrompt="1"/>
          </p:nvPr>
        </p:nvSpPr>
        <p:spPr>
          <a:xfrm>
            <a:off x="-27004" y="2244723"/>
            <a:ext cx="9172353" cy="882104"/>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5" name="Straight Connector 14">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89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accent1"/>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Tree>
    <p:extLst>
      <p:ext uri="{BB962C8B-B14F-4D97-AF65-F5344CB8AC3E}">
        <p14:creationId xmlns:p14="http://schemas.microsoft.com/office/powerpoint/2010/main" val="113791237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Category_Divider">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42" y="0"/>
            <a:ext cx="10988452" cy="2273948"/>
          </a:xfrm>
          <a:prstGeom prst="rect">
            <a:avLst/>
          </a:prstGeom>
        </p:spPr>
      </p:pic>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p>
        </p:txBody>
      </p:sp>
      <p:sp>
        <p:nvSpPr>
          <p:cNvPr id="2" name="Title 1"/>
          <p:cNvSpPr>
            <a:spLocks noGrp="1"/>
          </p:cNvSpPr>
          <p:nvPr>
            <p:ph type="title" hasCustomPrompt="1"/>
          </p:nvPr>
        </p:nvSpPr>
        <p:spPr>
          <a:xfrm>
            <a:off x="-27004" y="363646"/>
            <a:ext cx="9172353" cy="882104"/>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5" name="Straight Connector 14">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3946F90-CB47-2448-ACED-99DD714476E7}"/>
              </a:ext>
            </a:extLst>
          </p:cNvPr>
          <p:cNvSpPr>
            <a:spLocks noGrp="1"/>
          </p:cNvSpPr>
          <p:nvPr>
            <p:ph type="body" sz="quarter" idx="16" hasCustomPrompt="1"/>
          </p:nvPr>
        </p:nvSpPr>
        <p:spPr>
          <a:xfrm>
            <a:off x="460371" y="2197418"/>
            <a:ext cx="8232784" cy="789648"/>
          </a:xfrm>
        </p:spPr>
        <p:txBody>
          <a:bodyPr anchor="ctr" anchorCtr="0"/>
          <a:lstStyle>
            <a:lvl1pPr marL="0" indent="0" algn="ctr">
              <a:buNone/>
              <a:defRPr sz="2400">
                <a:solidFill>
                  <a:schemeClr val="bg2"/>
                </a:solidFill>
                <a:latin typeface="+mj-lt"/>
              </a:defRPr>
            </a:lvl1pPr>
          </a:lstStyle>
          <a:p>
            <a:pPr lvl="0"/>
            <a:r>
              <a:rPr lang="en-US"/>
              <a:t>Sub-Category. 18-20PT</a:t>
            </a:r>
          </a:p>
        </p:txBody>
      </p:sp>
      <p:sp>
        <p:nvSpPr>
          <p:cNvPr id="20" name="Text Placeholder 19">
            <a:extLst>
              <a:ext uri="{FF2B5EF4-FFF2-40B4-BE49-F238E27FC236}">
                <a16:creationId xmlns:a16="http://schemas.microsoft.com/office/drawing/2014/main" id="{6B966F80-AC49-2247-8BDB-2D7A0F368617}"/>
              </a:ext>
            </a:extLst>
          </p:cNvPr>
          <p:cNvSpPr>
            <a:spLocks noGrp="1"/>
          </p:cNvSpPr>
          <p:nvPr>
            <p:ph type="body" sz="quarter" idx="17"/>
          </p:nvPr>
        </p:nvSpPr>
        <p:spPr>
          <a:xfrm>
            <a:off x="2514951" y="3883025"/>
            <a:ext cx="1965325" cy="290513"/>
          </a:xfrm>
        </p:spPr>
        <p:txBody>
          <a:bodyPr/>
          <a:lstStyle>
            <a:lvl1pPr marL="0" indent="0" algn="ctr">
              <a:buNone/>
              <a:defRPr sz="1200">
                <a:solidFill>
                  <a:schemeClr val="accent2"/>
                </a:solidFill>
              </a:defRPr>
            </a:lvl1pPr>
          </a:lstStyle>
          <a:p>
            <a:pPr lvl="0"/>
            <a:endParaRPr lang="en-US"/>
          </a:p>
        </p:txBody>
      </p:sp>
      <p:sp>
        <p:nvSpPr>
          <p:cNvPr id="21" name="Text Placeholder 19">
            <a:extLst>
              <a:ext uri="{FF2B5EF4-FFF2-40B4-BE49-F238E27FC236}">
                <a16:creationId xmlns:a16="http://schemas.microsoft.com/office/drawing/2014/main" id="{368E9299-C73E-964E-8437-F89A986450C7}"/>
              </a:ext>
            </a:extLst>
          </p:cNvPr>
          <p:cNvSpPr>
            <a:spLocks noGrp="1"/>
          </p:cNvSpPr>
          <p:nvPr>
            <p:ph type="body" sz="quarter" idx="18"/>
          </p:nvPr>
        </p:nvSpPr>
        <p:spPr>
          <a:xfrm>
            <a:off x="4691708" y="3883025"/>
            <a:ext cx="1965325" cy="290513"/>
          </a:xfrm>
        </p:spPr>
        <p:txBody>
          <a:bodyPr/>
          <a:lstStyle>
            <a:lvl1pPr marL="0" indent="0" algn="ctr">
              <a:buNone/>
              <a:defRPr sz="1200">
                <a:solidFill>
                  <a:schemeClr val="accent2"/>
                </a:solidFill>
              </a:defRPr>
            </a:lvl1pPr>
          </a:lstStyle>
          <a:p>
            <a:pPr lvl="0"/>
            <a:endParaRPr lang="en-US"/>
          </a:p>
        </p:txBody>
      </p:sp>
      <p:sp>
        <p:nvSpPr>
          <p:cNvPr id="24" name="Picture Placeholder 23">
            <a:extLst>
              <a:ext uri="{FF2B5EF4-FFF2-40B4-BE49-F238E27FC236}">
                <a16:creationId xmlns:a16="http://schemas.microsoft.com/office/drawing/2014/main" id="{4C1A43CA-BD48-9047-B68C-E814EDC28799}"/>
              </a:ext>
            </a:extLst>
          </p:cNvPr>
          <p:cNvSpPr>
            <a:spLocks noGrp="1"/>
          </p:cNvSpPr>
          <p:nvPr>
            <p:ph type="pic" sz="quarter" idx="19"/>
          </p:nvPr>
        </p:nvSpPr>
        <p:spPr>
          <a:xfrm>
            <a:off x="3096770" y="3048858"/>
            <a:ext cx="801687" cy="800100"/>
          </a:xfrm>
        </p:spPr>
        <p:txBody>
          <a:bodyPr/>
          <a:lstStyle/>
          <a:p>
            <a:endParaRPr lang="en-US"/>
          </a:p>
        </p:txBody>
      </p:sp>
      <p:sp>
        <p:nvSpPr>
          <p:cNvPr id="25" name="Picture Placeholder 23">
            <a:extLst>
              <a:ext uri="{FF2B5EF4-FFF2-40B4-BE49-F238E27FC236}">
                <a16:creationId xmlns:a16="http://schemas.microsoft.com/office/drawing/2014/main" id="{92147DA3-AEFE-4345-8DC8-1740138F2BBB}"/>
              </a:ext>
            </a:extLst>
          </p:cNvPr>
          <p:cNvSpPr>
            <a:spLocks noGrp="1"/>
          </p:cNvSpPr>
          <p:nvPr>
            <p:ph type="pic" sz="quarter" idx="20"/>
          </p:nvPr>
        </p:nvSpPr>
        <p:spPr>
          <a:xfrm>
            <a:off x="5273527" y="3048858"/>
            <a:ext cx="801687" cy="800100"/>
          </a:xfrm>
        </p:spPr>
        <p:txBody>
          <a:bodyPr/>
          <a:lstStyle/>
          <a:p>
            <a:endParaRPr lang="en-US"/>
          </a:p>
        </p:txBody>
      </p:sp>
      <p:sp>
        <p:nvSpPr>
          <p:cNvPr id="26" name="Slide Number Placeholder 25">
            <a:extLst>
              <a:ext uri="{FF2B5EF4-FFF2-40B4-BE49-F238E27FC236}">
                <a16:creationId xmlns:a16="http://schemas.microsoft.com/office/drawing/2014/main" id="{5D72F129-85DB-FA49-BCFB-7BADEF2C6E58}"/>
              </a:ext>
            </a:extLst>
          </p:cNvPr>
          <p:cNvSpPr>
            <a:spLocks noGrp="1"/>
          </p:cNvSpPr>
          <p:nvPr>
            <p:ph type="sldNum" sz="quarter" idx="21"/>
          </p:nvPr>
        </p:nvSpPr>
        <p:spPr/>
        <p:txBody>
          <a:bodyPr/>
          <a:lstStyle/>
          <a:p>
            <a:fld id="{694EE99C-66C9-4AFC-A6F5-6D035E264614}" type="slidenum">
              <a:rPr lang="en-US" altLang="en-US" smtClean="0"/>
              <a:pPr/>
              <a:t>‹#›</a:t>
            </a:fld>
            <a:endParaRPr lang="en-US" altLang="en-US"/>
          </a:p>
        </p:txBody>
      </p:sp>
    </p:spTree>
    <p:extLst>
      <p:ext uri="{BB962C8B-B14F-4D97-AF65-F5344CB8AC3E}">
        <p14:creationId xmlns:p14="http://schemas.microsoft.com/office/powerpoint/2010/main" val="234523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pPr/>
              <a:t>‹#›</a:t>
            </a:fld>
            <a:endParaRPr lang="en-US" altLang="en-US"/>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57728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pPr/>
              <a:t>‹#›</a:t>
            </a:fld>
            <a:endParaRPr lang="en-US" altLang="en-US"/>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78751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1424" y="-138494"/>
            <a:ext cx="7409052" cy="5281994"/>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pPr/>
              <a:t>‹#›</a:t>
            </a:fld>
            <a:endParaRPr lang="en-US" altLang="en-US"/>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7934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tx1"/>
                </a:solidFill>
              </a:defRPr>
            </a:lvl1pPr>
          </a:lstStyle>
          <a:p>
            <a:fld id="{47CC3BC3-0A8F-4345-8C32-8A5DB34080CA}"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tx1"/>
                </a:solidFill>
              </a:defRPr>
            </a:lvl1pPr>
          </a:lstStyle>
          <a:p>
            <a:pPr>
              <a:defRPr/>
            </a:pPr>
            <a:endParaRPr lang="en-US"/>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tx1"/>
                </a:solidFill>
              </a:defRPr>
            </a:lvl1pPr>
          </a:lstStyle>
          <a:p>
            <a:fld id="{F71DEF4A-6F23-4FB9-B014-A97F14586AA5}" type="slidenum">
              <a:rPr lang="en-US" altLang="en-US" smtClean="0"/>
              <a:pPr/>
              <a:t>‹#›</a:t>
            </a:fld>
            <a:endParaRPr lang="en-US" altLang="en-US"/>
          </a:p>
        </p:txBody>
      </p:sp>
      <p:grpSp>
        <p:nvGrpSpPr>
          <p:cNvPr id="13" name="Group 12">
            <a:extLst>
              <a:ext uri="{FF2B5EF4-FFF2-40B4-BE49-F238E27FC236}">
                <a16:creationId xmlns:a16="http://schemas.microsoft.com/office/drawing/2014/main" id="{1164BE5C-7DCF-834C-804D-CBFB64F53051}"/>
              </a:ext>
            </a:extLst>
          </p:cNvPr>
          <p:cNvGrpSpPr/>
          <p:nvPr userDrawn="1"/>
        </p:nvGrpSpPr>
        <p:grpSpPr>
          <a:xfrm>
            <a:off x="457200" y="4836405"/>
            <a:ext cx="596601" cy="164219"/>
            <a:chOff x="129006" y="9616807"/>
            <a:chExt cx="1595347" cy="439132"/>
          </a:xfrm>
          <a:solidFill>
            <a:schemeClr val="tx1"/>
          </a:solidFill>
        </p:grpSpPr>
        <p:sp>
          <p:nvSpPr>
            <p:cNvPr id="14" name="Freeform 7">
              <a:extLst>
                <a:ext uri="{FF2B5EF4-FFF2-40B4-BE49-F238E27FC236}">
                  <a16:creationId xmlns:a16="http://schemas.microsoft.com/office/drawing/2014/main" id="{D7BF727F-49D8-7841-81BD-D2E39C1AF87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5" name="Freeform 8">
              <a:extLst>
                <a:ext uri="{FF2B5EF4-FFF2-40B4-BE49-F238E27FC236}">
                  <a16:creationId xmlns:a16="http://schemas.microsoft.com/office/drawing/2014/main" id="{5DFAF3E3-F482-F041-92A3-9CBF45F45BF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6" name="Freeform 9">
              <a:extLst>
                <a:ext uri="{FF2B5EF4-FFF2-40B4-BE49-F238E27FC236}">
                  <a16:creationId xmlns:a16="http://schemas.microsoft.com/office/drawing/2014/main" id="{08FD229D-92F5-344E-9DF2-0D608CC7633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285688202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chemeClr val="tx1"/>
                </a:solidFill>
              </a:defRPr>
            </a:lvl1pPr>
          </a:lstStyle>
          <a:p>
            <a:fld id="{7F747690-9531-094C-A6E5-14F210BF63A8}" type="datetime1">
              <a:rPr lang="en-US" altLang="en-US" smtClean="0"/>
              <a:pPr/>
              <a:t>8/18/2022</a:t>
            </a:fld>
            <a:endParaRPr lang="en-US" altLang="en-US"/>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solidFill>
                  <a:schemeClr val="tx1"/>
                </a:solidFill>
              </a:defRPr>
            </a:lvl1pPr>
          </a:lstStyle>
          <a:p>
            <a:pPr>
              <a:defRPr/>
            </a:pPr>
            <a:endParaRPr lang="en-US"/>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chemeClr val="tx1"/>
                </a:solidFill>
              </a:defRPr>
            </a:lvl1pPr>
          </a:lstStyle>
          <a:p>
            <a:fld id="{1C29C924-3BF8-43EF-BD05-C2C3DDA2E105}" type="slidenum">
              <a:rPr lang="en-US" altLang="en-US" smtClean="0"/>
              <a:pPr/>
              <a:t>‹#›</a:t>
            </a:fld>
            <a:endParaRPr lang="en-US" altLang="en-US"/>
          </a:p>
        </p:txBody>
      </p:sp>
      <p:grpSp>
        <p:nvGrpSpPr>
          <p:cNvPr id="8" name="Group 7">
            <a:extLst>
              <a:ext uri="{FF2B5EF4-FFF2-40B4-BE49-F238E27FC236}">
                <a16:creationId xmlns:a16="http://schemas.microsoft.com/office/drawing/2014/main" id="{BB5E0959-A8AC-2E4A-91FB-6446DFADD5C1}"/>
              </a:ext>
            </a:extLst>
          </p:cNvPr>
          <p:cNvGrpSpPr/>
          <p:nvPr userDrawn="1"/>
        </p:nvGrpSpPr>
        <p:grpSpPr>
          <a:xfrm>
            <a:off x="457200" y="4836405"/>
            <a:ext cx="596601" cy="164219"/>
            <a:chOff x="129006" y="9616807"/>
            <a:chExt cx="1595347" cy="439132"/>
          </a:xfrm>
          <a:solidFill>
            <a:schemeClr val="tx1"/>
          </a:solidFill>
        </p:grpSpPr>
        <p:sp>
          <p:nvSpPr>
            <p:cNvPr id="10" name="Freeform 7">
              <a:extLst>
                <a:ext uri="{FF2B5EF4-FFF2-40B4-BE49-F238E27FC236}">
                  <a16:creationId xmlns:a16="http://schemas.microsoft.com/office/drawing/2014/main" id="{E4FA93F1-B71E-7D42-9CCA-D6302146DC22}"/>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1" name="Freeform 8">
              <a:extLst>
                <a:ext uri="{FF2B5EF4-FFF2-40B4-BE49-F238E27FC236}">
                  <a16:creationId xmlns:a16="http://schemas.microsoft.com/office/drawing/2014/main" id="{00A37D1C-5840-EA44-8A23-AA2143354206}"/>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9">
              <a:extLst>
                <a:ext uri="{FF2B5EF4-FFF2-40B4-BE49-F238E27FC236}">
                  <a16:creationId xmlns:a16="http://schemas.microsoft.com/office/drawing/2014/main" id="{C810F4D6-A44F-4A4E-B58C-CD08268E8E9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31073044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56D8C7-CFE7-4E45-8FB1-ADCDA99D7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E8EC1241-0B53-634A-A6BD-D456BC687F76}"/>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3E565BA8-C00D-564E-888F-8B09E21AC7B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8">
              <a:extLst>
                <a:ext uri="{FF2B5EF4-FFF2-40B4-BE49-F238E27FC236}">
                  <a16:creationId xmlns:a16="http://schemas.microsoft.com/office/drawing/2014/main" id="{2EF7029C-06AD-3A42-8157-B9D587775067}"/>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9">
              <a:extLst>
                <a:ext uri="{FF2B5EF4-FFF2-40B4-BE49-F238E27FC236}">
                  <a16:creationId xmlns:a16="http://schemas.microsoft.com/office/drawing/2014/main" id="{95B5B51C-9708-7145-830A-14380101674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2"/>
                </a:solidFill>
              </a:defRPr>
            </a:lvl1pPr>
            <a:lvl2pPr>
              <a:defRPr sz="9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2"/>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2"/>
                </a:solidFill>
              </a:defRPr>
            </a:lvl1pPr>
            <a:lvl2pPr indent="-131877">
              <a:spcAft>
                <a:spcPts val="577"/>
              </a:spcAft>
              <a:defRPr sz="10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solidFill>
                  <a:schemeClr val="bg1"/>
                </a:solidFill>
              </a:defRPr>
            </a:lvl1pPr>
          </a:lstStyle>
          <a:p>
            <a:fld id="{3F8DC5BC-AE69-9541-8B83-A4D56DE3B03B}" type="datetime1">
              <a:rPr lang="en-US" altLang="en-US" smtClean="0"/>
              <a:pPr/>
              <a:t>8/18/2022</a:t>
            </a:fld>
            <a:endParaRPr lang="en-US" altLang="en-US"/>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solidFill>
                  <a:schemeClr val="bg1"/>
                </a:solidFill>
              </a:defRPr>
            </a:lvl1pPr>
          </a:lstStyle>
          <a:p>
            <a:pPr>
              <a:defRPr/>
            </a:pPr>
            <a:endParaRPr lang="en-US"/>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solidFill>
                  <a:schemeClr val="bg1"/>
                </a:solidFill>
              </a:defRPr>
            </a:lvl1pPr>
          </a:lstStyle>
          <a:p>
            <a:fld id="{03C79517-6435-4A4E-8B2D-2CE6C29C9FE1}" type="slidenum">
              <a:rPr lang="en-US" altLang="en-US" smtClean="0"/>
              <a:pPr/>
              <a:t>‹#›</a:t>
            </a:fld>
            <a:endParaRPr lang="en-US" altLang="en-US"/>
          </a:p>
        </p:txBody>
      </p:sp>
    </p:spTree>
    <p:extLst>
      <p:ext uri="{BB962C8B-B14F-4D97-AF65-F5344CB8AC3E}">
        <p14:creationId xmlns:p14="http://schemas.microsoft.com/office/powerpoint/2010/main" val="31761994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CA8122-9239-F541-9007-6D6047BBC2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2" name="Group 11">
            <a:extLst>
              <a:ext uri="{FF2B5EF4-FFF2-40B4-BE49-F238E27FC236}">
                <a16:creationId xmlns:a16="http://schemas.microsoft.com/office/drawing/2014/main" id="{5BEA24ED-54B5-5D4E-AA47-4BAAC8DBF4FD}"/>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0A794888-D173-9D48-8A99-BF50B8A1F66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8">
              <a:extLst>
                <a:ext uri="{FF2B5EF4-FFF2-40B4-BE49-F238E27FC236}">
                  <a16:creationId xmlns:a16="http://schemas.microsoft.com/office/drawing/2014/main" id="{457CCFAD-0C6E-5246-9B9A-10FE67F91703}"/>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5" name="Freeform 9">
              <a:extLst>
                <a:ext uri="{FF2B5EF4-FFF2-40B4-BE49-F238E27FC236}">
                  <a16:creationId xmlns:a16="http://schemas.microsoft.com/office/drawing/2014/main" id="{FA9983A0-DC17-B644-B9D6-07DB05AEDB4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19" name="Table Placeholder 18"/>
          <p:cNvSpPr>
            <a:spLocks noGrp="1"/>
          </p:cNvSpPr>
          <p:nvPr>
            <p:ph type="tbl" sz="quarter" idx="20"/>
          </p:nvPr>
        </p:nvSpPr>
        <p:spPr>
          <a:xfrm>
            <a:off x="455299" y="1250952"/>
            <a:ext cx="2602709" cy="2963863"/>
          </a:xfrm>
        </p:spPr>
        <p:txBody>
          <a:bodyPr/>
          <a:lstStyle>
            <a:lvl1pPr marL="0" indent="0">
              <a:buNone/>
              <a:defRPr>
                <a:solidFill>
                  <a:schemeClr val="accent2"/>
                </a:solidFill>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pPr/>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pPr/>
              <a:t>‹#›</a:t>
            </a:fld>
            <a:endParaRPr lang="en-US" altLang="en-US"/>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solidFill>
                  <a:schemeClr val="accent2"/>
                </a:solidFill>
              </a:defRPr>
            </a:lvl1pPr>
          </a:lstStyle>
          <a:p>
            <a:endParaRPr lang="en-US"/>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solidFill>
                  <a:schemeClr val="accent2"/>
                </a:solidFill>
              </a:defRPr>
            </a:lvl1pPr>
          </a:lstStyle>
          <a:p>
            <a:endParaRPr lang="en-US"/>
          </a:p>
        </p:txBody>
      </p:sp>
    </p:spTree>
    <p:extLst>
      <p:ext uri="{BB962C8B-B14F-4D97-AF65-F5344CB8AC3E}">
        <p14:creationId xmlns:p14="http://schemas.microsoft.com/office/powerpoint/2010/main" val="294674029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65046-B690-794B-8847-447BB26D85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4" name="Group 13">
            <a:extLst>
              <a:ext uri="{FF2B5EF4-FFF2-40B4-BE49-F238E27FC236}">
                <a16:creationId xmlns:a16="http://schemas.microsoft.com/office/drawing/2014/main" id="{7A7F5C7B-EE09-7C42-B737-C769D0C83EEC}"/>
              </a:ext>
            </a:extLst>
          </p:cNvPr>
          <p:cNvGrpSpPr/>
          <p:nvPr userDrawn="1"/>
        </p:nvGrpSpPr>
        <p:grpSpPr>
          <a:xfrm>
            <a:off x="457200" y="4836405"/>
            <a:ext cx="596601" cy="164219"/>
            <a:chOff x="129006" y="9616807"/>
            <a:chExt cx="1595347" cy="439132"/>
          </a:xfrm>
          <a:solidFill>
            <a:schemeClr val="bg1"/>
          </a:solidFill>
        </p:grpSpPr>
        <p:sp>
          <p:nvSpPr>
            <p:cNvPr id="15" name="Freeform 7">
              <a:extLst>
                <a:ext uri="{FF2B5EF4-FFF2-40B4-BE49-F238E27FC236}">
                  <a16:creationId xmlns:a16="http://schemas.microsoft.com/office/drawing/2014/main" id="{4E952A47-8BEF-8C4B-8519-E1914F335ED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6" name="Freeform 8">
              <a:extLst>
                <a:ext uri="{FF2B5EF4-FFF2-40B4-BE49-F238E27FC236}">
                  <a16:creationId xmlns:a16="http://schemas.microsoft.com/office/drawing/2014/main" id="{238ACACB-8D3A-4040-BD82-BBA91E1ECC1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7" name="Freeform 9">
              <a:extLst>
                <a:ext uri="{FF2B5EF4-FFF2-40B4-BE49-F238E27FC236}">
                  <a16:creationId xmlns:a16="http://schemas.microsoft.com/office/drawing/2014/main" id="{05C3A335-94CB-AA4F-BFCC-3F665FA1F8D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2"/>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pPr/>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pPr/>
              <a:t>‹#›</a:t>
            </a:fld>
            <a:endParaRPr lang="en-US" altLang="en-US"/>
          </a:p>
        </p:txBody>
      </p:sp>
    </p:spTree>
    <p:extLst>
      <p:ext uri="{BB962C8B-B14F-4D97-AF65-F5344CB8AC3E}">
        <p14:creationId xmlns:p14="http://schemas.microsoft.com/office/powerpoint/2010/main" val="275053486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77F472-7FFE-8840-AA76-E0E7572D4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3EB1C6C9-556F-E945-A616-9A65E0A222A2}"/>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DD4A0C95-386A-CF49-9BE0-B1D5DA81377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8">
              <a:extLst>
                <a:ext uri="{FF2B5EF4-FFF2-40B4-BE49-F238E27FC236}">
                  <a16:creationId xmlns:a16="http://schemas.microsoft.com/office/drawing/2014/main" id="{534B915A-0ED6-874E-9C48-BC79169E08C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9">
              <a:extLst>
                <a:ext uri="{FF2B5EF4-FFF2-40B4-BE49-F238E27FC236}">
                  <a16:creationId xmlns:a16="http://schemas.microsoft.com/office/drawing/2014/main" id="{F88C12EF-2850-6841-9792-61F94FDD605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pPr/>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pPr/>
              <a:t>‹#›</a:t>
            </a:fld>
            <a:endParaRPr lang="en-US" altLang="en-US"/>
          </a:p>
        </p:txBody>
      </p:sp>
    </p:spTree>
    <p:extLst>
      <p:ext uri="{BB962C8B-B14F-4D97-AF65-F5344CB8AC3E}">
        <p14:creationId xmlns:p14="http://schemas.microsoft.com/office/powerpoint/2010/main" val="60616742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accent2"/>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10722998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ideo Slide Headline Only+Blue Sub-hea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77F472-7FFE-8840-AA76-E0E7572D4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3EB1C6C9-556F-E945-A616-9A65E0A222A2}"/>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DD4A0C95-386A-CF49-9BE0-B1D5DA81377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8">
              <a:extLst>
                <a:ext uri="{FF2B5EF4-FFF2-40B4-BE49-F238E27FC236}">
                  <a16:creationId xmlns:a16="http://schemas.microsoft.com/office/drawing/2014/main" id="{534B915A-0ED6-874E-9C48-BC79169E08C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9">
              <a:extLst>
                <a:ext uri="{FF2B5EF4-FFF2-40B4-BE49-F238E27FC236}">
                  <a16:creationId xmlns:a16="http://schemas.microsoft.com/office/drawing/2014/main" id="{F88C12EF-2850-6841-9792-61F94FDD605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pPr/>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pPr/>
              <a:t>‹#›</a:t>
            </a:fld>
            <a:endParaRPr lang="en-US" altLang="en-US"/>
          </a:p>
        </p:txBody>
      </p:sp>
      <p:sp>
        <p:nvSpPr>
          <p:cNvPr id="15" name="Text Placeholder 4">
            <a:extLst>
              <a:ext uri="{FF2B5EF4-FFF2-40B4-BE49-F238E27FC236}">
                <a16:creationId xmlns:a16="http://schemas.microsoft.com/office/drawing/2014/main" id="{285A9583-5088-9B46-8643-EA00A3888A11}"/>
              </a:ext>
            </a:extLst>
          </p:cNvPr>
          <p:cNvSpPr>
            <a:spLocks noGrp="1"/>
          </p:cNvSpPr>
          <p:nvPr>
            <p:ph type="body" sz="quarter" idx="13"/>
          </p:nvPr>
        </p:nvSpPr>
        <p:spPr>
          <a:xfrm>
            <a:off x="346438" y="1089529"/>
            <a:ext cx="8451124" cy="327025"/>
          </a:xfrm>
        </p:spPr>
        <p:txBody>
          <a:bodyPr/>
          <a:lstStyle>
            <a:lvl1pPr marL="0" indent="0" algn="ctr">
              <a:buNone/>
              <a:defRPr lang="en-US" sz="1400" kern="1200" smtClean="0">
                <a:solidFill>
                  <a:srgbClr val="0055FF"/>
                </a:solidFill>
                <a:latin typeface="+mj-lt"/>
                <a:ea typeface="Arial" pitchFamily="-127" charset="-128"/>
                <a:cs typeface="+mn-cs"/>
              </a:defRPr>
            </a:lvl1pPr>
          </a:lstStyle>
          <a:p>
            <a:pPr lvl="0"/>
            <a:r>
              <a:rPr lang="en-US"/>
              <a:t>Click to edit Master text styles</a:t>
            </a:r>
          </a:p>
        </p:txBody>
      </p:sp>
    </p:spTree>
    <p:extLst>
      <p:ext uri="{BB962C8B-B14F-4D97-AF65-F5344CB8AC3E}">
        <p14:creationId xmlns:p14="http://schemas.microsoft.com/office/powerpoint/2010/main" val="3512681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CFFA4-514C-E348-9221-6BC88C34A7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6" name="Group 5">
            <a:extLst>
              <a:ext uri="{FF2B5EF4-FFF2-40B4-BE49-F238E27FC236}">
                <a16:creationId xmlns:a16="http://schemas.microsoft.com/office/drawing/2014/main" id="{E798322A-CF52-BF42-A2D2-7636B0A205F4}"/>
              </a:ext>
            </a:extLst>
          </p:cNvPr>
          <p:cNvGrpSpPr/>
          <p:nvPr userDrawn="1"/>
        </p:nvGrpSpPr>
        <p:grpSpPr>
          <a:xfrm>
            <a:off x="457200" y="4836405"/>
            <a:ext cx="596601" cy="164219"/>
            <a:chOff x="129006" y="9616807"/>
            <a:chExt cx="1595347" cy="439132"/>
          </a:xfrm>
          <a:solidFill>
            <a:schemeClr val="bg1"/>
          </a:solidFill>
        </p:grpSpPr>
        <p:sp>
          <p:nvSpPr>
            <p:cNvPr id="7" name="Freeform 7">
              <a:extLst>
                <a:ext uri="{FF2B5EF4-FFF2-40B4-BE49-F238E27FC236}">
                  <a16:creationId xmlns:a16="http://schemas.microsoft.com/office/drawing/2014/main" id="{777B8705-ABE9-314F-BA36-97ED2453D248}"/>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8" name="Freeform 8">
              <a:extLst>
                <a:ext uri="{FF2B5EF4-FFF2-40B4-BE49-F238E27FC236}">
                  <a16:creationId xmlns:a16="http://schemas.microsoft.com/office/drawing/2014/main" id="{361F83C7-69D1-8A4E-AD4C-FE007C5219D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9" name="Freeform 9">
              <a:extLst>
                <a:ext uri="{FF2B5EF4-FFF2-40B4-BE49-F238E27FC236}">
                  <a16:creationId xmlns:a16="http://schemas.microsoft.com/office/drawing/2014/main" id="{65E47007-608F-1F4D-A226-40AC57C51E4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bg1"/>
                </a:solidFill>
              </a:defRPr>
            </a:lvl1pPr>
          </a:lstStyle>
          <a:p>
            <a:fld id="{D5A5AE34-1DA8-3345-A422-73E6B3CCB45D}" type="datetime1">
              <a:rPr lang="en-US" altLang="en-US" smtClean="0"/>
              <a:pPr/>
              <a:t>8/18/2022</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bg1"/>
                </a:solidFill>
              </a:defRPr>
            </a:lvl1pPr>
          </a:lstStyle>
          <a:p>
            <a:fld id="{A388B84F-FD38-4E34-9A89-7B553CB98EBE}" type="slidenum">
              <a:rPr lang="en-US" altLang="en-US" smtClean="0"/>
              <a:pPr/>
              <a:t>‹#›</a:t>
            </a:fld>
            <a:endParaRPr lang="en-US" altLang="en-US"/>
          </a:p>
        </p:txBody>
      </p:sp>
    </p:spTree>
    <p:extLst>
      <p:ext uri="{BB962C8B-B14F-4D97-AF65-F5344CB8AC3E}">
        <p14:creationId xmlns:p14="http://schemas.microsoft.com/office/powerpoint/2010/main" val="215451776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White Backgroun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98322A-CF52-BF42-A2D2-7636B0A205F4}"/>
              </a:ext>
            </a:extLst>
          </p:cNvPr>
          <p:cNvGrpSpPr/>
          <p:nvPr userDrawn="1"/>
        </p:nvGrpSpPr>
        <p:grpSpPr>
          <a:xfrm>
            <a:off x="457200" y="4836405"/>
            <a:ext cx="596601" cy="164219"/>
            <a:chOff x="129006" y="9616807"/>
            <a:chExt cx="1595347" cy="439132"/>
          </a:xfrm>
          <a:solidFill>
            <a:schemeClr val="tx1"/>
          </a:solidFill>
        </p:grpSpPr>
        <p:sp>
          <p:nvSpPr>
            <p:cNvPr id="7" name="Freeform 7">
              <a:extLst>
                <a:ext uri="{FF2B5EF4-FFF2-40B4-BE49-F238E27FC236}">
                  <a16:creationId xmlns:a16="http://schemas.microsoft.com/office/drawing/2014/main" id="{777B8705-ABE9-314F-BA36-97ED2453D248}"/>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8" name="Freeform 8">
              <a:extLst>
                <a:ext uri="{FF2B5EF4-FFF2-40B4-BE49-F238E27FC236}">
                  <a16:creationId xmlns:a16="http://schemas.microsoft.com/office/drawing/2014/main" id="{361F83C7-69D1-8A4E-AD4C-FE007C5219D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9" name="Freeform 9">
              <a:extLst>
                <a:ext uri="{FF2B5EF4-FFF2-40B4-BE49-F238E27FC236}">
                  <a16:creationId xmlns:a16="http://schemas.microsoft.com/office/drawing/2014/main" id="{65E47007-608F-1F4D-A226-40AC57C51E4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accent2"/>
                </a:solidFill>
              </a:defRPr>
            </a:lvl1pPr>
          </a:lstStyle>
          <a:p>
            <a:fld id="{D5A5AE34-1DA8-3345-A422-73E6B3CCB45D}" type="datetime1">
              <a:rPr lang="en-US" altLang="en-US" smtClean="0"/>
              <a:pPr/>
              <a:t>8/18/2022</a:t>
            </a:fld>
            <a:endParaRPr lang="en-US" altLang="en-US"/>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accent2"/>
                </a:solidFill>
              </a:defRPr>
            </a:lvl1pPr>
          </a:lstStyle>
          <a:p>
            <a:pPr>
              <a:defRPr/>
            </a:pPr>
            <a:endParaRPr lang="en-US"/>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accent2"/>
                </a:solidFill>
              </a:defRPr>
            </a:lvl1pPr>
          </a:lstStyle>
          <a:p>
            <a:fld id="{A388B84F-FD38-4E34-9A89-7B553CB98EBE}" type="slidenum">
              <a:rPr lang="en-US" altLang="en-US" smtClean="0"/>
              <a:pPr/>
              <a:t>‹#›</a:t>
            </a:fld>
            <a:endParaRPr lang="en-US" altLang="en-US"/>
          </a:p>
        </p:txBody>
      </p:sp>
    </p:spTree>
    <p:extLst>
      <p:ext uri="{BB962C8B-B14F-4D97-AF65-F5344CB8AC3E}">
        <p14:creationId xmlns:p14="http://schemas.microsoft.com/office/powerpoint/2010/main" val="400161389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chemeClr val="tx1"/>
                </a:solidFill>
              </a:defRPr>
            </a:lvl1pPr>
          </a:lstStyle>
          <a:p>
            <a:fld id="{ACE51235-FE12-FE4C-8D96-244703258466}" type="datetime1">
              <a:rPr lang="en-US" altLang="en-US" smtClean="0"/>
              <a:pPr/>
              <a:t>8/18/2022</a:t>
            </a:fld>
            <a:endParaRPr lang="en-US" altLang="en-US"/>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solidFill>
                  <a:schemeClr val="tx1"/>
                </a:solidFill>
              </a:defRPr>
            </a:lvl1pPr>
          </a:lstStyle>
          <a:p>
            <a:pPr>
              <a:defRPr/>
            </a:pPr>
            <a:endParaRPr lang="en-US"/>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chemeClr val="tx1"/>
                </a:solidFill>
              </a:defRPr>
            </a:lvl1pPr>
          </a:lstStyle>
          <a:p>
            <a:fld id="{586881A8-AE56-4B89-B908-CD6710168C34}" type="slidenum">
              <a:rPr lang="en-US" altLang="en-US" smtClean="0"/>
              <a:pPr/>
              <a:t>‹#›</a:t>
            </a:fld>
            <a:endParaRPr lang="en-US" altLang="en-US"/>
          </a:p>
        </p:txBody>
      </p:sp>
      <p:grpSp>
        <p:nvGrpSpPr>
          <p:cNvPr id="5" name="Group 4">
            <a:extLst>
              <a:ext uri="{FF2B5EF4-FFF2-40B4-BE49-F238E27FC236}">
                <a16:creationId xmlns:a16="http://schemas.microsoft.com/office/drawing/2014/main" id="{B2FFC5D9-E429-F44E-9938-6E6A22EC9141}"/>
              </a:ext>
            </a:extLst>
          </p:cNvPr>
          <p:cNvGrpSpPr/>
          <p:nvPr userDrawn="1"/>
        </p:nvGrpSpPr>
        <p:grpSpPr>
          <a:xfrm>
            <a:off x="457200" y="4836405"/>
            <a:ext cx="596601" cy="164219"/>
            <a:chOff x="129006" y="9616807"/>
            <a:chExt cx="1595347" cy="439132"/>
          </a:xfrm>
          <a:solidFill>
            <a:schemeClr val="tx1"/>
          </a:solidFill>
        </p:grpSpPr>
        <p:sp>
          <p:nvSpPr>
            <p:cNvPr id="6" name="Freeform 7">
              <a:extLst>
                <a:ext uri="{FF2B5EF4-FFF2-40B4-BE49-F238E27FC236}">
                  <a16:creationId xmlns:a16="http://schemas.microsoft.com/office/drawing/2014/main" id="{6A0475E4-A3EC-F54A-912B-E418698E322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7" name="Freeform 8">
              <a:extLst>
                <a:ext uri="{FF2B5EF4-FFF2-40B4-BE49-F238E27FC236}">
                  <a16:creationId xmlns:a16="http://schemas.microsoft.com/office/drawing/2014/main" id="{B9CE0821-210A-E444-8883-CB05B587116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8" name="Freeform 9">
              <a:extLst>
                <a:ext uri="{FF2B5EF4-FFF2-40B4-BE49-F238E27FC236}">
                  <a16:creationId xmlns:a16="http://schemas.microsoft.com/office/drawing/2014/main" id="{EEC2D04C-FAF9-7842-9396-032AFE5CB1C7}"/>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27101290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277503" y="4127156"/>
            <a:ext cx="3486301" cy="316140"/>
          </a:xfrm>
        </p:spPr>
        <p:txBody>
          <a:bodyPr/>
          <a:lstStyle>
            <a:lvl1pPr marL="0" indent="0" algn="l">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defTabSz="439588" rtl="1" fontAlgn="base">
              <a:spcBef>
                <a:spcPct val="0"/>
              </a:spcBef>
              <a:spcAft>
                <a:spcPct val="0"/>
              </a:spcAft>
            </a:pPr>
            <a:endParaRPr lang="en-US"/>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77503" y="4393567"/>
            <a:ext cx="3486301" cy="316140"/>
          </a:xfrm>
        </p:spPr>
        <p:txBody>
          <a:bodyPr/>
          <a:lstStyle>
            <a:lvl1pPr marL="0" indent="0" algn="l">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77503" y="4624306"/>
            <a:ext cx="3486301" cy="316140"/>
          </a:xfrm>
        </p:spPr>
        <p:txBody>
          <a:bodyPr/>
          <a:lstStyle>
            <a:lvl1pPr marL="0" indent="0" algn="l">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Email@jdrf.org | 000-000-0000</a:t>
            </a:r>
          </a:p>
        </p:txBody>
      </p:sp>
      <p:cxnSp>
        <p:nvCxnSpPr>
          <p:cNvPr id="9" name="Straight Connector 8">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8153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E030EF-29F2-EB4D-92B3-AF0779DF45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B80CDEFD-76A5-6D43-B1A0-99DC861448DC}"/>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78832C2F-6528-B34A-9F18-BF7E28D4CA9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8">
              <a:extLst>
                <a:ext uri="{FF2B5EF4-FFF2-40B4-BE49-F238E27FC236}">
                  <a16:creationId xmlns:a16="http://schemas.microsoft.com/office/drawing/2014/main" id="{0C99269E-312F-6F4B-9E66-9A0B40EFD8A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9">
              <a:extLst>
                <a:ext uri="{FF2B5EF4-FFF2-40B4-BE49-F238E27FC236}">
                  <a16:creationId xmlns:a16="http://schemas.microsoft.com/office/drawing/2014/main" id="{BF12B8EB-36B1-5D48-9D4A-B2B95A2F01D3}"/>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solidFill>
                  <a:schemeClr val="bg1"/>
                </a:solidFill>
              </a:defRPr>
            </a:lvl1pPr>
          </a:lstStyle>
          <a:p>
            <a:fld id="{0D01FE9C-DB61-754C-A28E-062F462CAC29}" type="datetime1">
              <a:rPr lang="en-US" altLang="en-US" smtClean="0"/>
              <a:pPr/>
              <a:t>8/18/2022</a:t>
            </a:fld>
            <a:endParaRPr lang="en-US" altLang="en-US"/>
          </a:p>
        </p:txBody>
      </p:sp>
      <p:sp>
        <p:nvSpPr>
          <p:cNvPr id="3" name="TextBox 2"/>
          <p:cNvSpPr txBox="1"/>
          <p:nvPr userDrawn="1"/>
        </p:nvSpPr>
        <p:spPr>
          <a:xfrm>
            <a:off x="457200" y="1200151"/>
            <a:ext cx="8254632" cy="2179542"/>
          </a:xfrm>
          <a:prstGeom prst="rect">
            <a:avLst/>
          </a:prstGeom>
          <a:noFill/>
        </p:spPr>
        <p:txBody>
          <a:bodyPr wrap="square" lIns="87918" tIns="43959" rIns="87918" bIns="43959" rtlCol="0">
            <a:spAutoFit/>
          </a:bodyPr>
          <a:lstStyle/>
          <a:p>
            <a:pPr marL="274742" lvl="0" indent="-274742">
              <a:lnSpc>
                <a:spcPct val="110000"/>
              </a:lnSpc>
              <a:spcAft>
                <a:spcPts val="1154"/>
              </a:spcAft>
              <a:buFont typeface="Arial"/>
              <a:buChar char="•"/>
            </a:pPr>
            <a:r>
              <a:rPr lang="en-US" sz="1100">
                <a:solidFill>
                  <a:schemeClr val="accent2"/>
                </a:solidFill>
                <a:latin typeface="+mn-lt"/>
                <a:ea typeface="Arial" panose="020B0604020202020204" pitchFamily="34" charset="-128"/>
              </a:rPr>
              <a:t>This is a JDRF Branded PowerPoint template. Changing the font styles, colors, sizes is not allowed. </a:t>
            </a:r>
          </a:p>
          <a:p>
            <a:pPr marL="274742" lvl="0" indent="-274742">
              <a:lnSpc>
                <a:spcPct val="110000"/>
              </a:lnSpc>
              <a:spcAft>
                <a:spcPts val="1154"/>
              </a:spcAft>
              <a:buFont typeface="Arial"/>
              <a:buChar char="•"/>
            </a:pPr>
            <a:r>
              <a:rPr lang="en-US" sz="1100">
                <a:solidFill>
                  <a:schemeClr val="accent2"/>
                </a:solidFill>
                <a:latin typeface="+mn-lt"/>
                <a:ea typeface="Arial" panose="020B0604020202020204" pitchFamily="34" charset="-128"/>
              </a:rPr>
              <a:t>Make sure you have </a:t>
            </a:r>
            <a:r>
              <a:rPr lang="en-US" sz="1100" b="1">
                <a:solidFill>
                  <a:schemeClr val="accent2"/>
                </a:solidFill>
                <a:latin typeface="+mn-lt"/>
                <a:ea typeface="Arial" panose="020B0604020202020204" pitchFamily="34" charset="-128"/>
              </a:rPr>
              <a:t>Arial</a:t>
            </a:r>
            <a:r>
              <a:rPr lang="en-US" sz="1100">
                <a:solidFill>
                  <a:schemeClr val="accent2"/>
                </a:solidFill>
                <a:latin typeface="+mn-lt"/>
                <a:ea typeface="Arial" panose="020B0604020202020204" pitchFamily="34" charset="-128"/>
              </a:rPr>
              <a:t> and </a:t>
            </a:r>
            <a:r>
              <a:rPr lang="en-US" sz="1100" b="0">
                <a:solidFill>
                  <a:schemeClr val="accent2"/>
                </a:solidFill>
                <a:latin typeface="+mj-lt"/>
                <a:ea typeface="Arial" panose="020B0604020202020204" pitchFamily="34" charset="-128"/>
              </a:rPr>
              <a:t>Arial Black</a:t>
            </a:r>
            <a:r>
              <a:rPr lang="en-US" sz="1100" b="1">
                <a:solidFill>
                  <a:schemeClr val="accent2"/>
                </a:solidFill>
                <a:latin typeface="+mn-lt"/>
                <a:ea typeface="Arial" panose="020B0604020202020204" pitchFamily="34" charset="-128"/>
              </a:rPr>
              <a:t> </a:t>
            </a:r>
            <a:r>
              <a:rPr lang="en-US" sz="1100">
                <a:solidFill>
                  <a:schemeClr val="accent2"/>
                </a:solidFill>
                <a:latin typeface="+mn-lt"/>
                <a:ea typeface="Arial" panose="020B0604020202020204" pitchFamily="34" charset="-128"/>
              </a:rPr>
              <a:t>fonts installed in your computer before editing this template. If you do not have these fonts, please go to the link </a:t>
            </a:r>
            <a:r>
              <a:rPr lang="en-US" sz="1100" b="1">
                <a:solidFill>
                  <a:schemeClr val="accent2"/>
                </a:solidFill>
                <a:latin typeface="+mn-lt"/>
                <a:ea typeface="Arial" panose="020B0604020202020204" pitchFamily="34" charset="-128"/>
              </a:rPr>
              <a:t>brand.jdrf.org </a:t>
            </a:r>
            <a:r>
              <a:rPr lang="en-US" sz="1100">
                <a:solidFill>
                  <a:schemeClr val="accent2"/>
                </a:solidFill>
                <a:latin typeface="+mn-lt"/>
                <a:ea typeface="Arial" panose="020B0604020202020204" pitchFamily="34" charset="-128"/>
              </a:rPr>
              <a:t>to download the fonts.</a:t>
            </a:r>
            <a:endParaRPr lang="en-US" sz="1100" b="1">
              <a:solidFill>
                <a:schemeClr val="accent2"/>
              </a:solidFill>
              <a:latin typeface="+mn-lt"/>
              <a:ea typeface="Arial" panose="020B0604020202020204" pitchFamily="34" charset="-128"/>
            </a:endParaRPr>
          </a:p>
          <a:p>
            <a:pPr marL="274742" lvl="0" indent="-274742">
              <a:lnSpc>
                <a:spcPct val="110000"/>
              </a:lnSpc>
              <a:spcAft>
                <a:spcPts val="1154"/>
              </a:spcAft>
              <a:buFont typeface="Arial"/>
              <a:buChar char="•"/>
            </a:pPr>
            <a:r>
              <a:rPr lang="en-US" sz="1100">
                <a:solidFill>
                  <a:schemeClr val="accent2"/>
                </a:solidFill>
                <a:latin typeface="+mn-lt"/>
                <a:ea typeface="Arial" panose="020B0604020202020204" pitchFamily="34" charset="-128"/>
              </a:rPr>
              <a:t>Each slide has instructions and guidelines written about what kind of font to use, size, color etc. </a:t>
            </a:r>
            <a:br>
              <a:rPr lang="en-US" sz="1100">
                <a:solidFill>
                  <a:schemeClr val="accent2"/>
                </a:solidFill>
                <a:latin typeface="+mn-lt"/>
                <a:ea typeface="Arial" panose="020B0604020202020204" pitchFamily="34" charset="-128"/>
              </a:rPr>
            </a:br>
            <a:r>
              <a:rPr lang="en-US" sz="1100">
                <a:solidFill>
                  <a:schemeClr val="accent2"/>
                </a:solidFill>
                <a:latin typeface="+mn-lt"/>
                <a:ea typeface="Arial" panose="020B0604020202020204" pitchFamily="34" charset="-128"/>
              </a:rPr>
              <a:t>Follow the guidelines provided. </a:t>
            </a:r>
          </a:p>
          <a:p>
            <a:pPr marL="274742" lvl="0" indent="-274742">
              <a:lnSpc>
                <a:spcPct val="110000"/>
              </a:lnSpc>
              <a:spcAft>
                <a:spcPts val="1154"/>
              </a:spcAft>
              <a:buFont typeface="Arial"/>
              <a:buChar char="•"/>
            </a:pPr>
            <a:r>
              <a:rPr lang="en-US" sz="1100">
                <a:solidFill>
                  <a:schemeClr val="accent2"/>
                </a:solidFill>
                <a:latin typeface="+mn-lt"/>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lvl="0" indent="-274742">
              <a:lnSpc>
                <a:spcPct val="110000"/>
              </a:lnSpc>
              <a:spcAft>
                <a:spcPts val="1154"/>
              </a:spcAft>
              <a:buFont typeface="Arial"/>
              <a:buChar char="•"/>
            </a:pPr>
            <a:r>
              <a:rPr lang="en-US" sz="1100">
                <a:solidFill>
                  <a:schemeClr val="accent2"/>
                </a:solidFill>
                <a:latin typeface="+mn-lt"/>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400">
                <a:solidFill>
                  <a:schemeClr val="accent2"/>
                </a:solidFill>
                <a:ea typeface="Arial" panose="020B0604020202020204" pitchFamily="34" charset="-128"/>
              </a:rPr>
              <a:t>READ THIS FIRST</a:t>
            </a:r>
            <a:endParaRPr lang="en-US" sz="2400">
              <a:solidFill>
                <a:schemeClr val="accent2"/>
              </a:solidFill>
              <a:ea typeface="Arial" panose="020B0604020202020204" pitchFamily="34" charset="-128"/>
            </a:endParaRPr>
          </a:p>
        </p:txBody>
      </p:sp>
      <p:sp>
        <p:nvSpPr>
          <p:cNvPr id="8" name="TextBox 7"/>
          <p:cNvSpPr txBox="1"/>
          <p:nvPr userDrawn="1"/>
        </p:nvSpPr>
        <p:spPr>
          <a:xfrm>
            <a:off x="7091184" y="4808765"/>
            <a:ext cx="1994083" cy="230832"/>
          </a:xfrm>
          <a:prstGeom prst="rect">
            <a:avLst/>
          </a:prstGeom>
          <a:noFill/>
        </p:spPr>
        <p:txBody>
          <a:bodyPr wrap="square" rtlCol="0">
            <a:spAutoFit/>
          </a:bodyPr>
          <a:lstStyle/>
          <a:p>
            <a:pPr algn="r"/>
            <a:r>
              <a:rPr lang="en-US" sz="900" b="1">
                <a:solidFill>
                  <a:schemeClr val="bg1"/>
                </a:solidFill>
              </a:rPr>
              <a:t>V1.Nov.2018</a:t>
            </a:r>
          </a:p>
        </p:txBody>
      </p:sp>
    </p:spTree>
    <p:extLst>
      <p:ext uri="{BB962C8B-B14F-4D97-AF65-F5344CB8AC3E}">
        <p14:creationId xmlns:p14="http://schemas.microsoft.com/office/powerpoint/2010/main" val="249984394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9A25BD-6369-3B4B-86BA-5F31EF0A2C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B07DC3E8-8AF6-604E-A342-C8CC7BF02DA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108A1166-FD4C-8145-9A40-4C1030FFAC6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8">
              <a:extLst>
                <a:ext uri="{FF2B5EF4-FFF2-40B4-BE49-F238E27FC236}">
                  <a16:creationId xmlns:a16="http://schemas.microsoft.com/office/drawing/2014/main" id="{2EA3D839-88EF-BE48-A5D5-06DEE7B2019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4" name="Freeform 9">
              <a:extLst>
                <a:ext uri="{FF2B5EF4-FFF2-40B4-BE49-F238E27FC236}">
                  <a16:creationId xmlns:a16="http://schemas.microsoft.com/office/drawing/2014/main" id="{35DB88E5-A52D-EF40-8794-5BF049866EC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
        <p:nvSpPr>
          <p:cNvPr id="3" name="Content Placeholder 2"/>
          <p:cNvSpPr>
            <a:spLocks noGrp="1"/>
          </p:cNvSpPr>
          <p:nvPr>
            <p:ph idx="1"/>
          </p:nvPr>
        </p:nvSpPr>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72A17155-5D9A-4F1C-BEBA-CAB17B650AE4}" type="datetime1">
              <a:rPr lang="en-US" smtClean="0"/>
              <a:pPr/>
              <a:t>8/18/2022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Accelerating Progress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EAADB7E-A526-49DE-ABD7-90A5490CACB5}" type="slidenum">
              <a:rPr lang="en-US" smtClean="0"/>
              <a:pPr/>
              <a:t>‹#›</a:t>
            </a:fld>
            <a:endParaRPr lang="en-US"/>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800" b="1" cap="all"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solidFill>
                  <a:schemeClr val="accent2"/>
                </a:solidFill>
                <a:latin typeface="+mj-lt"/>
              </a:defRPr>
            </a:lvl1pPr>
          </a:lstStyle>
          <a:p>
            <a:r>
              <a:rPr lang="en-US"/>
              <a:t>Click to edit Master title style</a:t>
            </a:r>
          </a:p>
        </p:txBody>
      </p:sp>
      <p:cxnSp>
        <p:nvCxnSpPr>
          <p:cNvPr id="15" name="Straight Connector 14">
            <a:extLst>
              <a:ext uri="{FF2B5EF4-FFF2-40B4-BE49-F238E27FC236}">
                <a16:creationId xmlns:a16="http://schemas.microsoft.com/office/drawing/2014/main" id="{A01743A1-2BA3-1749-B659-3D82DD89E6E0}"/>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85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08CCBC-E9E0-41BD-A0CE-9F3B778E0FD0}" type="datetime1">
              <a:rPr lang="en-US" smtClean="0"/>
              <a:t>8/18/2022</a:t>
            </a:fld>
            <a:endParaRPr lang="en-US"/>
          </a:p>
        </p:txBody>
      </p:sp>
      <p:sp>
        <p:nvSpPr>
          <p:cNvPr id="4" name="Footer Placeholder 3"/>
          <p:cNvSpPr>
            <a:spLocks noGrp="1"/>
          </p:cNvSpPr>
          <p:nvPr>
            <p:ph type="ftr" sz="quarter" idx="11"/>
          </p:nvPr>
        </p:nvSpPr>
        <p:spPr/>
        <p:txBody>
          <a:bodyPr/>
          <a:lstStyle/>
          <a:p>
            <a:r>
              <a:rPr lang="en-US"/>
              <a:t>Accelerating Progress</a:t>
            </a:r>
          </a:p>
        </p:txBody>
      </p:sp>
      <p:sp>
        <p:nvSpPr>
          <p:cNvPr id="5" name="Slide Number Placeholder 4"/>
          <p:cNvSpPr>
            <a:spLocks noGrp="1"/>
          </p:cNvSpPr>
          <p:nvPr>
            <p:ph type="sldNum" sz="quarter" idx="12"/>
          </p:nvPr>
        </p:nvSpPr>
        <p:spPr/>
        <p:txBody>
          <a:bodyPr/>
          <a:lstStyle/>
          <a:p>
            <a:fld id="{4EAADB7E-A526-49DE-ABD7-90A5490CACB5}" type="slidenum">
              <a:rPr lang="en-US" smtClean="0"/>
              <a:pPr/>
              <a:t>‹#›</a:t>
            </a:fld>
            <a:endParaRPr lang="en-US"/>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9"/>
          <p:cNvSpPr>
            <a:spLocks noGrp="1"/>
          </p:cNvSpPr>
          <p:nvPr>
            <p:ph type="body" sz="quarter" idx="13"/>
          </p:nvPr>
        </p:nvSpPr>
        <p:spPr>
          <a:xfrm>
            <a:off x="457200" y="423470"/>
            <a:ext cx="8258783" cy="225738"/>
          </a:xfrm>
        </p:spPr>
        <p:txBody>
          <a:bodyPr anchor="b">
            <a:noAutofit/>
          </a:bodyPr>
          <a:lstStyle>
            <a:lvl1pPr marL="0" indent="0">
              <a:buNone/>
              <a:defRPr sz="1350" b="1"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9105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37560"/>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050">
                <a:solidFill>
                  <a:schemeClr val="tx1">
                    <a:lumMod val="75000"/>
                    <a:lumOff val="25000"/>
                  </a:schemeClr>
                </a:solidFill>
              </a:defRPr>
            </a:lvl4pPr>
            <a:lvl5pPr>
              <a:defRPr sz="105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37560"/>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050">
                <a:solidFill>
                  <a:schemeClr val="tx1">
                    <a:lumMod val="75000"/>
                    <a:lumOff val="25000"/>
                  </a:schemeClr>
                </a:solidFill>
              </a:defRPr>
            </a:lvl4pPr>
            <a:lvl5pPr>
              <a:defRPr sz="105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40733-83AF-4FFC-84AF-BA0D33BB14E9}" type="datetime1">
              <a:rPr lang="en-US" smtClean="0"/>
              <a:t>8/18/2022</a:t>
            </a:fld>
            <a:endParaRPr lang="en-US"/>
          </a:p>
        </p:txBody>
      </p:sp>
      <p:sp>
        <p:nvSpPr>
          <p:cNvPr id="6" name="Footer Placeholder 5"/>
          <p:cNvSpPr>
            <a:spLocks noGrp="1"/>
          </p:cNvSpPr>
          <p:nvPr>
            <p:ph type="ftr" sz="quarter" idx="11"/>
          </p:nvPr>
        </p:nvSpPr>
        <p:spPr/>
        <p:txBody>
          <a:bodyPr/>
          <a:lstStyle/>
          <a:p>
            <a:r>
              <a:rPr lang="en-US"/>
              <a:t>Accelerating Progress</a:t>
            </a:r>
          </a:p>
        </p:txBody>
      </p:sp>
      <p:sp>
        <p:nvSpPr>
          <p:cNvPr id="7" name="Slide Number Placeholder 6"/>
          <p:cNvSpPr>
            <a:spLocks noGrp="1"/>
          </p:cNvSpPr>
          <p:nvPr>
            <p:ph type="sldNum" sz="quarter" idx="12"/>
          </p:nvPr>
        </p:nvSpPr>
        <p:spPr/>
        <p:txBody>
          <a:bodyPr/>
          <a:lstStyle/>
          <a:p>
            <a:fld id="{4EAADB7E-A526-49DE-ABD7-90A5490CACB5}" type="slidenum">
              <a:rPr lang="en-US" smtClean="0"/>
              <a:pPr/>
              <a:t>‹#›</a:t>
            </a:fld>
            <a:endParaRPr lang="en-US"/>
          </a:p>
        </p:txBody>
      </p:sp>
      <p:sp>
        <p:nvSpPr>
          <p:cNvPr id="8" name="Text Placeholder 9"/>
          <p:cNvSpPr>
            <a:spLocks noGrp="1"/>
          </p:cNvSpPr>
          <p:nvPr>
            <p:ph type="body" sz="quarter" idx="13"/>
          </p:nvPr>
        </p:nvSpPr>
        <p:spPr>
          <a:xfrm>
            <a:off x="457200" y="423470"/>
            <a:ext cx="8258783" cy="225738"/>
          </a:xfrm>
        </p:spPr>
        <p:txBody>
          <a:bodyPr anchor="b">
            <a:noAutofit/>
          </a:bodyPr>
          <a:lstStyle>
            <a:lvl1pPr marL="0" indent="0">
              <a:buNone/>
              <a:defRPr sz="1350" b="1" cap="all" baseline="0">
                <a:solidFill>
                  <a:schemeClr val="accent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3472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2E1F3F58-94E6-7B45-917E-E83ED888CC58}"/>
              </a:ext>
            </a:extLst>
          </p:cNvPr>
          <p:cNvGrpSpPr>
            <a:grpSpLocks/>
          </p:cNvGrpSpPr>
          <p:nvPr userDrawn="1"/>
        </p:nvGrpSpPr>
        <p:grpSpPr bwMode="auto">
          <a:xfrm>
            <a:off x="6811963" y="2493815"/>
            <a:ext cx="352425" cy="352425"/>
            <a:chOff x="4291" y="1632"/>
            <a:chExt cx="222" cy="222"/>
          </a:xfrm>
        </p:grpSpPr>
        <p:sp>
          <p:nvSpPr>
            <p:cNvPr id="7" name="Freeform 2">
              <a:extLst>
                <a:ext uri="{FF2B5EF4-FFF2-40B4-BE49-F238E27FC236}">
                  <a16:creationId xmlns:a16="http://schemas.microsoft.com/office/drawing/2014/main" id="{A9600B81-CA8B-9246-8D71-D7748F54951A}"/>
                </a:ext>
              </a:extLst>
            </p:cNvPr>
            <p:cNvSpPr>
              <a:spLocks noChangeArrowheads="1"/>
            </p:cNvSpPr>
            <p:nvPr/>
          </p:nvSpPr>
          <p:spPr bwMode="auto">
            <a:xfrm>
              <a:off x="4326" y="1672"/>
              <a:ext cx="152" cy="143"/>
            </a:xfrm>
            <a:custGeom>
              <a:avLst/>
              <a:gdLst>
                <a:gd name="T0" fmla="*/ 6 w 721"/>
                <a:gd name="T1" fmla="*/ 4 h 721"/>
                <a:gd name="T2" fmla="*/ 5 w 721"/>
                <a:gd name="T3" fmla="*/ 4 h 721"/>
                <a:gd name="T4" fmla="*/ 5 w 721"/>
                <a:gd name="T5" fmla="*/ 5 h 721"/>
                <a:gd name="T6" fmla="*/ 4 w 721"/>
                <a:gd name="T7" fmla="*/ 5 h 721"/>
                <a:gd name="T8" fmla="*/ 4 w 721"/>
                <a:gd name="T9" fmla="*/ 5 h 721"/>
                <a:gd name="T10" fmla="*/ 3 w 721"/>
                <a:gd name="T11" fmla="*/ 5 h 721"/>
                <a:gd name="T12" fmla="*/ 2 w 721"/>
                <a:gd name="T13" fmla="*/ 5 h 721"/>
                <a:gd name="T14" fmla="*/ 1 w 721"/>
                <a:gd name="T15" fmla="*/ 4 h 721"/>
                <a:gd name="T16" fmla="*/ 1 w 721"/>
                <a:gd name="T17" fmla="*/ 4 h 721"/>
                <a:gd name="T18" fmla="*/ 1 w 721"/>
                <a:gd name="T19" fmla="*/ 3 h 721"/>
                <a:gd name="T20" fmla="*/ 0 w 721"/>
                <a:gd name="T21" fmla="*/ 3 h 721"/>
                <a:gd name="T22" fmla="*/ 1 w 721"/>
                <a:gd name="T23" fmla="*/ 2 h 721"/>
                <a:gd name="T24" fmla="*/ 0 w 721"/>
                <a:gd name="T25" fmla="*/ 2 h 721"/>
                <a:gd name="T26" fmla="*/ 1 w 721"/>
                <a:gd name="T27" fmla="*/ 1 h 721"/>
                <a:gd name="T28" fmla="*/ 1 w 721"/>
                <a:gd name="T29" fmla="*/ 1 h 721"/>
                <a:gd name="T30" fmla="*/ 3 w 721"/>
                <a:gd name="T31" fmla="*/ 1 h 721"/>
                <a:gd name="T32" fmla="*/ 3 w 721"/>
                <a:gd name="T33" fmla="*/ 0 h 721"/>
                <a:gd name="T34" fmla="*/ 4 w 721"/>
                <a:gd name="T35" fmla="*/ 1 h 721"/>
                <a:gd name="T36" fmla="*/ 5 w 721"/>
                <a:gd name="T37" fmla="*/ 0 h 721"/>
                <a:gd name="T38" fmla="*/ 5 w 721"/>
                <a:gd name="T39" fmla="*/ 1 h 721"/>
                <a:gd name="T40" fmla="*/ 6 w 721"/>
                <a:gd name="T41" fmla="*/ 1 h 721"/>
                <a:gd name="T42" fmla="*/ 6 w 721"/>
                <a:gd name="T43" fmla="*/ 2 h 721"/>
                <a:gd name="T44" fmla="*/ 7 w 721"/>
                <a:gd name="T45" fmla="*/ 3 h 721"/>
                <a:gd name="T46" fmla="*/ 6 w 721"/>
                <a:gd name="T47" fmla="*/ 3 h 721"/>
                <a:gd name="T48" fmla="*/ 7 w 721"/>
                <a:gd name="T49" fmla="*/ 3 h 721"/>
                <a:gd name="T50" fmla="*/ 7 w 721"/>
                <a:gd name="T51" fmla="*/ 3 h 721"/>
                <a:gd name="T52" fmla="*/ 6 w 721"/>
                <a:gd name="T53" fmla="*/ 2 h 721"/>
                <a:gd name="T54" fmla="*/ 6 w 721"/>
                <a:gd name="T55" fmla="*/ 1 h 721"/>
                <a:gd name="T56" fmla="*/ 5 w 721"/>
                <a:gd name="T57" fmla="*/ 1 h 721"/>
                <a:gd name="T58" fmla="*/ 5 w 721"/>
                <a:gd name="T59" fmla="*/ 0 h 721"/>
                <a:gd name="T60" fmla="*/ 4 w 721"/>
                <a:gd name="T61" fmla="*/ 0 h 721"/>
                <a:gd name="T62" fmla="*/ 3 w 721"/>
                <a:gd name="T63" fmla="*/ 0 h 721"/>
                <a:gd name="T64" fmla="*/ 3 w 721"/>
                <a:gd name="T65" fmla="*/ 0 h 721"/>
                <a:gd name="T66" fmla="*/ 1 w 721"/>
                <a:gd name="T67" fmla="*/ 1 h 721"/>
                <a:gd name="T68" fmla="*/ 1 w 721"/>
                <a:gd name="T69" fmla="*/ 1 h 721"/>
                <a:gd name="T70" fmla="*/ 0 w 721"/>
                <a:gd name="T71" fmla="*/ 2 h 721"/>
                <a:gd name="T72" fmla="*/ 0 w 721"/>
                <a:gd name="T73" fmla="*/ 2 h 721"/>
                <a:gd name="T74" fmla="*/ 0 w 721"/>
                <a:gd name="T75" fmla="*/ 3 h 721"/>
                <a:gd name="T76" fmla="*/ 0 w 721"/>
                <a:gd name="T77" fmla="*/ 4 h 721"/>
                <a:gd name="T78" fmla="*/ 1 w 721"/>
                <a:gd name="T79" fmla="*/ 4 h 721"/>
                <a:gd name="T80" fmla="*/ 1 w 721"/>
                <a:gd name="T81" fmla="*/ 5 h 721"/>
                <a:gd name="T82" fmla="*/ 2 w 721"/>
                <a:gd name="T83" fmla="*/ 5 h 721"/>
                <a:gd name="T84" fmla="*/ 3 w 721"/>
                <a:gd name="T85" fmla="*/ 5 h 721"/>
                <a:gd name="T86" fmla="*/ 4 w 721"/>
                <a:gd name="T87" fmla="*/ 6 h 721"/>
                <a:gd name="T88" fmla="*/ 4 w 721"/>
                <a:gd name="T89" fmla="*/ 5 h 721"/>
                <a:gd name="T90" fmla="*/ 5 w 721"/>
                <a:gd name="T91" fmla="*/ 5 h 721"/>
                <a:gd name="T92" fmla="*/ 5 w 721"/>
                <a:gd name="T93" fmla="*/ 5 h 721"/>
                <a:gd name="T94" fmla="*/ 7 w 721"/>
                <a:gd name="T95" fmla="*/ 4 h 721"/>
                <a:gd name="T96" fmla="*/ 6 w 721"/>
                <a:gd name="T97" fmla="*/ 3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1" h="721">
                  <a:moveTo>
                    <a:pt x="636" y="461"/>
                  </a:moveTo>
                  <a:lnTo>
                    <a:pt x="636" y="461"/>
                  </a:lnTo>
                  <a:cubicBezTo>
                    <a:pt x="663" y="503"/>
                    <a:pt x="663" y="503"/>
                    <a:pt x="663" y="503"/>
                  </a:cubicBezTo>
                  <a:cubicBezTo>
                    <a:pt x="659" y="518"/>
                    <a:pt x="648" y="534"/>
                    <a:pt x="640" y="545"/>
                  </a:cubicBezTo>
                  <a:cubicBezTo>
                    <a:pt x="587" y="545"/>
                    <a:pt x="587" y="545"/>
                    <a:pt x="587" y="545"/>
                  </a:cubicBezTo>
                  <a:cubicBezTo>
                    <a:pt x="583" y="545"/>
                    <a:pt x="575" y="545"/>
                    <a:pt x="571" y="549"/>
                  </a:cubicBezTo>
                  <a:cubicBezTo>
                    <a:pt x="568" y="556"/>
                    <a:pt x="560" y="560"/>
                    <a:pt x="552" y="568"/>
                  </a:cubicBezTo>
                  <a:cubicBezTo>
                    <a:pt x="549" y="572"/>
                    <a:pt x="549" y="575"/>
                    <a:pt x="549" y="579"/>
                  </a:cubicBezTo>
                  <a:cubicBezTo>
                    <a:pt x="552" y="633"/>
                    <a:pt x="552" y="633"/>
                    <a:pt x="552" y="633"/>
                  </a:cubicBezTo>
                  <a:cubicBezTo>
                    <a:pt x="537" y="644"/>
                    <a:pt x="522" y="652"/>
                    <a:pt x="507" y="659"/>
                  </a:cubicBezTo>
                  <a:cubicBezTo>
                    <a:pt x="461" y="629"/>
                    <a:pt x="461" y="629"/>
                    <a:pt x="461" y="629"/>
                  </a:cubicBezTo>
                  <a:cubicBezTo>
                    <a:pt x="457" y="629"/>
                    <a:pt x="453" y="625"/>
                    <a:pt x="450" y="629"/>
                  </a:cubicBezTo>
                  <a:cubicBezTo>
                    <a:pt x="438" y="629"/>
                    <a:pt x="430" y="633"/>
                    <a:pt x="419" y="636"/>
                  </a:cubicBezTo>
                  <a:cubicBezTo>
                    <a:pt x="415" y="636"/>
                    <a:pt x="411" y="640"/>
                    <a:pt x="411" y="644"/>
                  </a:cubicBezTo>
                  <a:cubicBezTo>
                    <a:pt x="385" y="690"/>
                    <a:pt x="385" y="690"/>
                    <a:pt x="385" y="690"/>
                  </a:cubicBezTo>
                  <a:cubicBezTo>
                    <a:pt x="335" y="690"/>
                    <a:pt x="335" y="690"/>
                    <a:pt x="335" y="690"/>
                  </a:cubicBezTo>
                  <a:cubicBezTo>
                    <a:pt x="308" y="644"/>
                    <a:pt x="308" y="644"/>
                    <a:pt x="308" y="644"/>
                  </a:cubicBezTo>
                  <a:cubicBezTo>
                    <a:pt x="308" y="640"/>
                    <a:pt x="305" y="636"/>
                    <a:pt x="297" y="636"/>
                  </a:cubicBezTo>
                  <a:cubicBezTo>
                    <a:pt x="289" y="633"/>
                    <a:pt x="282" y="629"/>
                    <a:pt x="270" y="629"/>
                  </a:cubicBezTo>
                  <a:cubicBezTo>
                    <a:pt x="267" y="625"/>
                    <a:pt x="263" y="629"/>
                    <a:pt x="259" y="629"/>
                  </a:cubicBezTo>
                  <a:cubicBezTo>
                    <a:pt x="213" y="659"/>
                    <a:pt x="213" y="659"/>
                    <a:pt x="213" y="659"/>
                  </a:cubicBezTo>
                  <a:cubicBezTo>
                    <a:pt x="198" y="652"/>
                    <a:pt x="183" y="644"/>
                    <a:pt x="168" y="633"/>
                  </a:cubicBezTo>
                  <a:cubicBezTo>
                    <a:pt x="171" y="579"/>
                    <a:pt x="171" y="579"/>
                    <a:pt x="171" y="579"/>
                  </a:cubicBezTo>
                  <a:cubicBezTo>
                    <a:pt x="171" y="575"/>
                    <a:pt x="171" y="572"/>
                    <a:pt x="168" y="568"/>
                  </a:cubicBezTo>
                  <a:cubicBezTo>
                    <a:pt x="160" y="560"/>
                    <a:pt x="152" y="556"/>
                    <a:pt x="149" y="549"/>
                  </a:cubicBezTo>
                  <a:cubicBezTo>
                    <a:pt x="145" y="545"/>
                    <a:pt x="137" y="545"/>
                    <a:pt x="133" y="545"/>
                  </a:cubicBezTo>
                  <a:cubicBezTo>
                    <a:pt x="80" y="545"/>
                    <a:pt x="80" y="545"/>
                    <a:pt x="80" y="545"/>
                  </a:cubicBezTo>
                  <a:cubicBezTo>
                    <a:pt x="72" y="534"/>
                    <a:pt x="61" y="518"/>
                    <a:pt x="53" y="503"/>
                  </a:cubicBezTo>
                  <a:cubicBezTo>
                    <a:pt x="84" y="461"/>
                    <a:pt x="84" y="461"/>
                    <a:pt x="84" y="461"/>
                  </a:cubicBezTo>
                  <a:cubicBezTo>
                    <a:pt x="88" y="457"/>
                    <a:pt x="88" y="450"/>
                    <a:pt x="88" y="446"/>
                  </a:cubicBezTo>
                  <a:cubicBezTo>
                    <a:pt x="84" y="438"/>
                    <a:pt x="80" y="427"/>
                    <a:pt x="80" y="419"/>
                  </a:cubicBezTo>
                  <a:cubicBezTo>
                    <a:pt x="76" y="415"/>
                    <a:pt x="76" y="412"/>
                    <a:pt x="72" y="408"/>
                  </a:cubicBezTo>
                  <a:cubicBezTo>
                    <a:pt x="30" y="385"/>
                    <a:pt x="30" y="385"/>
                    <a:pt x="30" y="385"/>
                  </a:cubicBezTo>
                  <a:cubicBezTo>
                    <a:pt x="30" y="335"/>
                    <a:pt x="30" y="335"/>
                    <a:pt x="30" y="335"/>
                  </a:cubicBezTo>
                  <a:cubicBezTo>
                    <a:pt x="72" y="313"/>
                    <a:pt x="72" y="313"/>
                    <a:pt x="72" y="313"/>
                  </a:cubicBezTo>
                  <a:cubicBezTo>
                    <a:pt x="76" y="309"/>
                    <a:pt x="76" y="305"/>
                    <a:pt x="80" y="301"/>
                  </a:cubicBezTo>
                  <a:cubicBezTo>
                    <a:pt x="80" y="294"/>
                    <a:pt x="84" y="282"/>
                    <a:pt x="88" y="275"/>
                  </a:cubicBezTo>
                  <a:cubicBezTo>
                    <a:pt x="88" y="271"/>
                    <a:pt x="88" y="263"/>
                    <a:pt x="84" y="259"/>
                  </a:cubicBezTo>
                  <a:cubicBezTo>
                    <a:pt x="53" y="217"/>
                    <a:pt x="53" y="217"/>
                    <a:pt x="53" y="217"/>
                  </a:cubicBezTo>
                  <a:cubicBezTo>
                    <a:pt x="61" y="202"/>
                    <a:pt x="72" y="187"/>
                    <a:pt x="80" y="175"/>
                  </a:cubicBezTo>
                  <a:cubicBezTo>
                    <a:pt x="133" y="175"/>
                    <a:pt x="133" y="175"/>
                    <a:pt x="133" y="175"/>
                  </a:cubicBezTo>
                  <a:cubicBezTo>
                    <a:pt x="137" y="179"/>
                    <a:pt x="145" y="175"/>
                    <a:pt x="149" y="172"/>
                  </a:cubicBezTo>
                  <a:cubicBezTo>
                    <a:pt x="152" y="164"/>
                    <a:pt x="160" y="160"/>
                    <a:pt x="168" y="153"/>
                  </a:cubicBezTo>
                  <a:cubicBezTo>
                    <a:pt x="171" y="149"/>
                    <a:pt x="171" y="145"/>
                    <a:pt x="171" y="141"/>
                  </a:cubicBezTo>
                  <a:cubicBezTo>
                    <a:pt x="168" y="88"/>
                    <a:pt x="168" y="88"/>
                    <a:pt x="168" y="88"/>
                  </a:cubicBezTo>
                  <a:cubicBezTo>
                    <a:pt x="183" y="76"/>
                    <a:pt x="198" y="69"/>
                    <a:pt x="213" y="61"/>
                  </a:cubicBezTo>
                  <a:cubicBezTo>
                    <a:pt x="259" y="92"/>
                    <a:pt x="259" y="92"/>
                    <a:pt x="259" y="92"/>
                  </a:cubicBezTo>
                  <a:cubicBezTo>
                    <a:pt x="263" y="95"/>
                    <a:pt x="267" y="95"/>
                    <a:pt x="270" y="92"/>
                  </a:cubicBezTo>
                  <a:cubicBezTo>
                    <a:pt x="282" y="92"/>
                    <a:pt x="289" y="88"/>
                    <a:pt x="297" y="84"/>
                  </a:cubicBezTo>
                  <a:cubicBezTo>
                    <a:pt x="305" y="84"/>
                    <a:pt x="308" y="80"/>
                    <a:pt x="308" y="76"/>
                  </a:cubicBezTo>
                  <a:cubicBezTo>
                    <a:pt x="335" y="31"/>
                    <a:pt x="335" y="31"/>
                    <a:pt x="335" y="31"/>
                  </a:cubicBezTo>
                  <a:cubicBezTo>
                    <a:pt x="385" y="31"/>
                    <a:pt x="385" y="31"/>
                    <a:pt x="385" y="31"/>
                  </a:cubicBezTo>
                  <a:cubicBezTo>
                    <a:pt x="411" y="76"/>
                    <a:pt x="411" y="76"/>
                    <a:pt x="411" y="76"/>
                  </a:cubicBezTo>
                  <a:cubicBezTo>
                    <a:pt x="411" y="80"/>
                    <a:pt x="415" y="84"/>
                    <a:pt x="419" y="84"/>
                  </a:cubicBezTo>
                  <a:cubicBezTo>
                    <a:pt x="430" y="88"/>
                    <a:pt x="438" y="92"/>
                    <a:pt x="450" y="92"/>
                  </a:cubicBezTo>
                  <a:cubicBezTo>
                    <a:pt x="453" y="95"/>
                    <a:pt x="457" y="95"/>
                    <a:pt x="461" y="92"/>
                  </a:cubicBezTo>
                  <a:cubicBezTo>
                    <a:pt x="507" y="61"/>
                    <a:pt x="507" y="61"/>
                    <a:pt x="507" y="61"/>
                  </a:cubicBezTo>
                  <a:cubicBezTo>
                    <a:pt x="522" y="69"/>
                    <a:pt x="537" y="76"/>
                    <a:pt x="552" y="88"/>
                  </a:cubicBezTo>
                  <a:cubicBezTo>
                    <a:pt x="549" y="141"/>
                    <a:pt x="549" y="141"/>
                    <a:pt x="549" y="141"/>
                  </a:cubicBezTo>
                  <a:cubicBezTo>
                    <a:pt x="549" y="145"/>
                    <a:pt x="549" y="149"/>
                    <a:pt x="552" y="153"/>
                  </a:cubicBezTo>
                  <a:cubicBezTo>
                    <a:pt x="560" y="160"/>
                    <a:pt x="568" y="164"/>
                    <a:pt x="571" y="172"/>
                  </a:cubicBezTo>
                  <a:cubicBezTo>
                    <a:pt x="575" y="175"/>
                    <a:pt x="583" y="179"/>
                    <a:pt x="587" y="175"/>
                  </a:cubicBezTo>
                  <a:cubicBezTo>
                    <a:pt x="640" y="175"/>
                    <a:pt x="640" y="175"/>
                    <a:pt x="640" y="175"/>
                  </a:cubicBezTo>
                  <a:cubicBezTo>
                    <a:pt x="648" y="187"/>
                    <a:pt x="659" y="202"/>
                    <a:pt x="667" y="217"/>
                  </a:cubicBezTo>
                  <a:cubicBezTo>
                    <a:pt x="636" y="259"/>
                    <a:pt x="636" y="259"/>
                    <a:pt x="636" y="259"/>
                  </a:cubicBezTo>
                  <a:cubicBezTo>
                    <a:pt x="632" y="263"/>
                    <a:pt x="632" y="271"/>
                    <a:pt x="632" y="275"/>
                  </a:cubicBezTo>
                  <a:cubicBezTo>
                    <a:pt x="636" y="282"/>
                    <a:pt x="640" y="294"/>
                    <a:pt x="640" y="301"/>
                  </a:cubicBezTo>
                  <a:cubicBezTo>
                    <a:pt x="644" y="305"/>
                    <a:pt x="644" y="309"/>
                    <a:pt x="648" y="313"/>
                  </a:cubicBezTo>
                  <a:cubicBezTo>
                    <a:pt x="690" y="335"/>
                    <a:pt x="690" y="335"/>
                    <a:pt x="690" y="335"/>
                  </a:cubicBezTo>
                  <a:cubicBezTo>
                    <a:pt x="690" y="385"/>
                    <a:pt x="690" y="385"/>
                    <a:pt x="690" y="385"/>
                  </a:cubicBezTo>
                  <a:cubicBezTo>
                    <a:pt x="648" y="408"/>
                    <a:pt x="648" y="408"/>
                    <a:pt x="648" y="408"/>
                  </a:cubicBezTo>
                  <a:cubicBezTo>
                    <a:pt x="644" y="412"/>
                    <a:pt x="644" y="415"/>
                    <a:pt x="640" y="419"/>
                  </a:cubicBezTo>
                  <a:cubicBezTo>
                    <a:pt x="640" y="427"/>
                    <a:pt x="636" y="438"/>
                    <a:pt x="632" y="446"/>
                  </a:cubicBezTo>
                  <a:cubicBezTo>
                    <a:pt x="632" y="450"/>
                    <a:pt x="632" y="457"/>
                    <a:pt x="636" y="461"/>
                  </a:cubicBezTo>
                  <a:close/>
                  <a:moveTo>
                    <a:pt x="712" y="408"/>
                  </a:moveTo>
                  <a:lnTo>
                    <a:pt x="712" y="408"/>
                  </a:lnTo>
                  <a:cubicBezTo>
                    <a:pt x="720" y="408"/>
                    <a:pt x="720" y="400"/>
                    <a:pt x="720" y="396"/>
                  </a:cubicBezTo>
                  <a:cubicBezTo>
                    <a:pt x="720" y="324"/>
                    <a:pt x="720" y="324"/>
                    <a:pt x="720" y="324"/>
                  </a:cubicBezTo>
                  <a:cubicBezTo>
                    <a:pt x="720" y="320"/>
                    <a:pt x="720" y="313"/>
                    <a:pt x="712" y="313"/>
                  </a:cubicBezTo>
                  <a:cubicBezTo>
                    <a:pt x="670" y="286"/>
                    <a:pt x="670" y="286"/>
                    <a:pt x="670" y="286"/>
                  </a:cubicBezTo>
                  <a:cubicBezTo>
                    <a:pt x="670" y="282"/>
                    <a:pt x="670" y="278"/>
                    <a:pt x="667" y="271"/>
                  </a:cubicBezTo>
                  <a:cubicBezTo>
                    <a:pt x="697" y="229"/>
                    <a:pt x="697" y="229"/>
                    <a:pt x="697" y="229"/>
                  </a:cubicBezTo>
                  <a:cubicBezTo>
                    <a:pt x="701" y="221"/>
                    <a:pt x="701" y="217"/>
                    <a:pt x="697" y="210"/>
                  </a:cubicBezTo>
                  <a:cubicBezTo>
                    <a:pt x="690" y="191"/>
                    <a:pt x="674" y="168"/>
                    <a:pt x="659" y="149"/>
                  </a:cubicBezTo>
                  <a:cubicBezTo>
                    <a:pt x="659" y="145"/>
                    <a:pt x="651" y="141"/>
                    <a:pt x="648" y="141"/>
                  </a:cubicBezTo>
                  <a:cubicBezTo>
                    <a:pt x="591" y="145"/>
                    <a:pt x="591" y="145"/>
                    <a:pt x="591" y="145"/>
                  </a:cubicBezTo>
                  <a:cubicBezTo>
                    <a:pt x="587" y="141"/>
                    <a:pt x="583" y="137"/>
                    <a:pt x="583" y="133"/>
                  </a:cubicBezTo>
                  <a:cubicBezTo>
                    <a:pt x="583" y="80"/>
                    <a:pt x="583" y="80"/>
                    <a:pt x="583" y="80"/>
                  </a:cubicBezTo>
                  <a:cubicBezTo>
                    <a:pt x="583" y="76"/>
                    <a:pt x="583" y="69"/>
                    <a:pt x="575" y="65"/>
                  </a:cubicBezTo>
                  <a:cubicBezTo>
                    <a:pt x="556" y="50"/>
                    <a:pt x="533" y="38"/>
                    <a:pt x="511" y="31"/>
                  </a:cubicBezTo>
                  <a:cubicBezTo>
                    <a:pt x="507" y="27"/>
                    <a:pt x="503" y="27"/>
                    <a:pt x="495" y="31"/>
                  </a:cubicBezTo>
                  <a:cubicBezTo>
                    <a:pt x="450" y="61"/>
                    <a:pt x="450" y="61"/>
                    <a:pt x="450" y="61"/>
                  </a:cubicBezTo>
                  <a:cubicBezTo>
                    <a:pt x="446" y="57"/>
                    <a:pt x="442" y="57"/>
                    <a:pt x="434" y="53"/>
                  </a:cubicBezTo>
                  <a:cubicBezTo>
                    <a:pt x="411" y="8"/>
                    <a:pt x="411" y="8"/>
                    <a:pt x="411" y="8"/>
                  </a:cubicBezTo>
                  <a:cubicBezTo>
                    <a:pt x="408" y="4"/>
                    <a:pt x="400" y="0"/>
                    <a:pt x="396" y="0"/>
                  </a:cubicBezTo>
                  <a:cubicBezTo>
                    <a:pt x="324" y="0"/>
                    <a:pt x="324" y="0"/>
                    <a:pt x="324" y="0"/>
                  </a:cubicBezTo>
                  <a:cubicBezTo>
                    <a:pt x="320" y="0"/>
                    <a:pt x="312" y="4"/>
                    <a:pt x="308" y="8"/>
                  </a:cubicBezTo>
                  <a:cubicBezTo>
                    <a:pt x="286" y="53"/>
                    <a:pt x="286" y="53"/>
                    <a:pt x="286" y="53"/>
                  </a:cubicBezTo>
                  <a:cubicBezTo>
                    <a:pt x="278" y="57"/>
                    <a:pt x="274" y="57"/>
                    <a:pt x="270" y="61"/>
                  </a:cubicBezTo>
                  <a:cubicBezTo>
                    <a:pt x="225" y="31"/>
                    <a:pt x="225" y="31"/>
                    <a:pt x="225" y="31"/>
                  </a:cubicBezTo>
                  <a:cubicBezTo>
                    <a:pt x="217" y="27"/>
                    <a:pt x="213" y="27"/>
                    <a:pt x="209" y="31"/>
                  </a:cubicBezTo>
                  <a:cubicBezTo>
                    <a:pt x="187" y="38"/>
                    <a:pt x="164" y="50"/>
                    <a:pt x="145" y="65"/>
                  </a:cubicBezTo>
                  <a:cubicBezTo>
                    <a:pt x="137" y="69"/>
                    <a:pt x="137" y="76"/>
                    <a:pt x="137" y="80"/>
                  </a:cubicBezTo>
                  <a:cubicBezTo>
                    <a:pt x="137" y="133"/>
                    <a:pt x="137" y="133"/>
                    <a:pt x="137" y="133"/>
                  </a:cubicBezTo>
                  <a:cubicBezTo>
                    <a:pt x="133" y="137"/>
                    <a:pt x="133" y="141"/>
                    <a:pt x="130" y="145"/>
                  </a:cubicBezTo>
                  <a:cubicBezTo>
                    <a:pt x="72" y="141"/>
                    <a:pt x="72" y="141"/>
                    <a:pt x="72" y="141"/>
                  </a:cubicBezTo>
                  <a:cubicBezTo>
                    <a:pt x="69" y="141"/>
                    <a:pt x="61" y="145"/>
                    <a:pt x="57" y="149"/>
                  </a:cubicBezTo>
                  <a:cubicBezTo>
                    <a:pt x="46" y="168"/>
                    <a:pt x="30" y="191"/>
                    <a:pt x="23" y="210"/>
                  </a:cubicBezTo>
                  <a:cubicBezTo>
                    <a:pt x="19" y="217"/>
                    <a:pt x="19" y="221"/>
                    <a:pt x="23" y="229"/>
                  </a:cubicBezTo>
                  <a:cubicBezTo>
                    <a:pt x="53" y="271"/>
                    <a:pt x="53" y="271"/>
                    <a:pt x="53" y="271"/>
                  </a:cubicBezTo>
                  <a:cubicBezTo>
                    <a:pt x="49" y="278"/>
                    <a:pt x="49" y="282"/>
                    <a:pt x="49" y="286"/>
                  </a:cubicBezTo>
                  <a:cubicBezTo>
                    <a:pt x="8" y="313"/>
                    <a:pt x="8" y="313"/>
                    <a:pt x="8" y="313"/>
                  </a:cubicBezTo>
                  <a:cubicBezTo>
                    <a:pt x="0" y="313"/>
                    <a:pt x="0" y="320"/>
                    <a:pt x="0" y="324"/>
                  </a:cubicBezTo>
                  <a:cubicBezTo>
                    <a:pt x="0" y="396"/>
                    <a:pt x="0" y="396"/>
                    <a:pt x="0" y="396"/>
                  </a:cubicBezTo>
                  <a:cubicBezTo>
                    <a:pt x="0" y="400"/>
                    <a:pt x="0" y="408"/>
                    <a:pt x="8" y="408"/>
                  </a:cubicBezTo>
                  <a:cubicBezTo>
                    <a:pt x="49" y="434"/>
                    <a:pt x="49" y="434"/>
                    <a:pt x="49" y="434"/>
                  </a:cubicBezTo>
                  <a:cubicBezTo>
                    <a:pt x="49" y="438"/>
                    <a:pt x="49" y="442"/>
                    <a:pt x="53" y="450"/>
                  </a:cubicBezTo>
                  <a:cubicBezTo>
                    <a:pt x="23" y="495"/>
                    <a:pt x="23" y="495"/>
                    <a:pt x="23" y="495"/>
                  </a:cubicBezTo>
                  <a:cubicBezTo>
                    <a:pt x="19" y="499"/>
                    <a:pt x="19" y="503"/>
                    <a:pt x="23" y="511"/>
                  </a:cubicBezTo>
                  <a:cubicBezTo>
                    <a:pt x="30" y="534"/>
                    <a:pt x="46" y="553"/>
                    <a:pt x="57" y="572"/>
                  </a:cubicBezTo>
                  <a:cubicBezTo>
                    <a:pt x="61" y="575"/>
                    <a:pt x="69" y="579"/>
                    <a:pt x="72" y="579"/>
                  </a:cubicBezTo>
                  <a:cubicBezTo>
                    <a:pt x="130" y="575"/>
                    <a:pt x="130" y="575"/>
                    <a:pt x="130" y="575"/>
                  </a:cubicBezTo>
                  <a:cubicBezTo>
                    <a:pt x="133" y="579"/>
                    <a:pt x="133" y="583"/>
                    <a:pt x="137" y="587"/>
                  </a:cubicBezTo>
                  <a:cubicBezTo>
                    <a:pt x="137" y="640"/>
                    <a:pt x="137" y="640"/>
                    <a:pt x="137" y="640"/>
                  </a:cubicBezTo>
                  <a:cubicBezTo>
                    <a:pt x="137" y="648"/>
                    <a:pt x="137" y="652"/>
                    <a:pt x="145" y="656"/>
                  </a:cubicBezTo>
                  <a:cubicBezTo>
                    <a:pt x="164" y="671"/>
                    <a:pt x="187" y="682"/>
                    <a:pt x="209" y="690"/>
                  </a:cubicBezTo>
                  <a:cubicBezTo>
                    <a:pt x="213" y="694"/>
                    <a:pt x="217" y="694"/>
                    <a:pt x="225" y="690"/>
                  </a:cubicBezTo>
                  <a:cubicBezTo>
                    <a:pt x="270" y="663"/>
                    <a:pt x="270" y="663"/>
                    <a:pt x="270" y="663"/>
                  </a:cubicBezTo>
                  <a:cubicBezTo>
                    <a:pt x="274" y="663"/>
                    <a:pt x="278" y="663"/>
                    <a:pt x="286" y="667"/>
                  </a:cubicBezTo>
                  <a:cubicBezTo>
                    <a:pt x="308" y="713"/>
                    <a:pt x="308" y="713"/>
                    <a:pt x="308" y="713"/>
                  </a:cubicBezTo>
                  <a:cubicBezTo>
                    <a:pt x="312" y="720"/>
                    <a:pt x="320" y="720"/>
                    <a:pt x="324" y="720"/>
                  </a:cubicBezTo>
                  <a:cubicBezTo>
                    <a:pt x="396" y="720"/>
                    <a:pt x="396" y="720"/>
                    <a:pt x="396" y="720"/>
                  </a:cubicBezTo>
                  <a:cubicBezTo>
                    <a:pt x="400" y="720"/>
                    <a:pt x="408" y="720"/>
                    <a:pt x="411" y="713"/>
                  </a:cubicBezTo>
                  <a:cubicBezTo>
                    <a:pt x="434" y="667"/>
                    <a:pt x="434" y="667"/>
                    <a:pt x="434" y="667"/>
                  </a:cubicBezTo>
                  <a:cubicBezTo>
                    <a:pt x="442" y="663"/>
                    <a:pt x="446" y="663"/>
                    <a:pt x="450" y="663"/>
                  </a:cubicBezTo>
                  <a:cubicBezTo>
                    <a:pt x="495" y="690"/>
                    <a:pt x="495" y="690"/>
                    <a:pt x="495" y="690"/>
                  </a:cubicBezTo>
                  <a:cubicBezTo>
                    <a:pt x="503" y="694"/>
                    <a:pt x="507" y="694"/>
                    <a:pt x="511" y="690"/>
                  </a:cubicBezTo>
                  <a:cubicBezTo>
                    <a:pt x="533" y="682"/>
                    <a:pt x="556" y="671"/>
                    <a:pt x="575" y="656"/>
                  </a:cubicBezTo>
                  <a:cubicBezTo>
                    <a:pt x="583" y="652"/>
                    <a:pt x="583" y="648"/>
                    <a:pt x="583" y="640"/>
                  </a:cubicBezTo>
                  <a:cubicBezTo>
                    <a:pt x="583" y="587"/>
                    <a:pt x="583" y="587"/>
                    <a:pt x="583" y="587"/>
                  </a:cubicBezTo>
                  <a:cubicBezTo>
                    <a:pt x="583" y="583"/>
                    <a:pt x="587" y="579"/>
                    <a:pt x="591" y="575"/>
                  </a:cubicBezTo>
                  <a:cubicBezTo>
                    <a:pt x="648" y="579"/>
                    <a:pt x="648" y="579"/>
                    <a:pt x="648" y="579"/>
                  </a:cubicBezTo>
                  <a:cubicBezTo>
                    <a:pt x="651" y="579"/>
                    <a:pt x="659" y="575"/>
                    <a:pt x="659" y="572"/>
                  </a:cubicBezTo>
                  <a:cubicBezTo>
                    <a:pt x="674" y="553"/>
                    <a:pt x="690" y="534"/>
                    <a:pt x="697" y="511"/>
                  </a:cubicBezTo>
                  <a:cubicBezTo>
                    <a:pt x="701" y="503"/>
                    <a:pt x="701" y="499"/>
                    <a:pt x="697" y="495"/>
                  </a:cubicBezTo>
                  <a:cubicBezTo>
                    <a:pt x="667" y="450"/>
                    <a:pt x="667" y="450"/>
                    <a:pt x="667" y="450"/>
                  </a:cubicBezTo>
                  <a:cubicBezTo>
                    <a:pt x="670" y="442"/>
                    <a:pt x="670" y="438"/>
                    <a:pt x="670" y="434"/>
                  </a:cubicBezTo>
                  <a:lnTo>
                    <a:pt x="712" y="40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7C4F9BFF-E40C-2240-86E9-105D088C742A}"/>
                </a:ext>
              </a:extLst>
            </p:cNvPr>
            <p:cNvSpPr>
              <a:spLocks noChangeArrowheads="1"/>
            </p:cNvSpPr>
            <p:nvPr/>
          </p:nvSpPr>
          <p:spPr bwMode="auto">
            <a:xfrm>
              <a:off x="4351" y="1694"/>
              <a:ext cx="103" cy="97"/>
            </a:xfrm>
            <a:custGeom>
              <a:avLst/>
              <a:gdLst>
                <a:gd name="T0" fmla="*/ 2 w 493"/>
                <a:gd name="T1" fmla="*/ 4 h 493"/>
                <a:gd name="T2" fmla="*/ 2 w 493"/>
                <a:gd name="T3" fmla="*/ 4 h 493"/>
                <a:gd name="T4" fmla="*/ 0 w 493"/>
                <a:gd name="T5" fmla="*/ 2 h 493"/>
                <a:gd name="T6" fmla="*/ 2 w 493"/>
                <a:gd name="T7" fmla="*/ 0 h 493"/>
                <a:gd name="T8" fmla="*/ 4 w 493"/>
                <a:gd name="T9" fmla="*/ 2 h 493"/>
                <a:gd name="T10" fmla="*/ 2 w 493"/>
                <a:gd name="T11" fmla="*/ 4 h 493"/>
                <a:gd name="T12" fmla="*/ 2 w 493"/>
                <a:gd name="T13" fmla="*/ 0 h 493"/>
                <a:gd name="T14" fmla="*/ 2 w 493"/>
                <a:gd name="T15" fmla="*/ 0 h 493"/>
                <a:gd name="T16" fmla="*/ 0 w 493"/>
                <a:gd name="T17" fmla="*/ 2 h 493"/>
                <a:gd name="T18" fmla="*/ 2 w 493"/>
                <a:gd name="T19" fmla="*/ 4 h 493"/>
                <a:gd name="T20" fmla="*/ 5 w 493"/>
                <a:gd name="T21" fmla="*/ 2 h 493"/>
                <a:gd name="T22" fmla="*/ 2 w 493"/>
                <a:gd name="T23" fmla="*/ 0 h 493"/>
                <a:gd name="T24" fmla="*/ 2 w 493"/>
                <a:gd name="T25" fmla="*/ 4 h 4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3" h="493">
                  <a:moveTo>
                    <a:pt x="244" y="461"/>
                  </a:moveTo>
                  <a:lnTo>
                    <a:pt x="244" y="461"/>
                  </a:lnTo>
                  <a:cubicBezTo>
                    <a:pt x="130" y="461"/>
                    <a:pt x="31" y="366"/>
                    <a:pt x="31" y="248"/>
                  </a:cubicBezTo>
                  <a:cubicBezTo>
                    <a:pt x="31" y="130"/>
                    <a:pt x="130" y="31"/>
                    <a:pt x="244" y="31"/>
                  </a:cubicBezTo>
                  <a:cubicBezTo>
                    <a:pt x="362" y="31"/>
                    <a:pt x="461" y="130"/>
                    <a:pt x="461" y="248"/>
                  </a:cubicBezTo>
                  <a:cubicBezTo>
                    <a:pt x="461" y="366"/>
                    <a:pt x="362" y="461"/>
                    <a:pt x="244" y="461"/>
                  </a:cubicBezTo>
                  <a:lnTo>
                    <a:pt x="244" y="0"/>
                  </a:lnTo>
                  <a:cubicBezTo>
                    <a:pt x="111" y="0"/>
                    <a:pt x="0" y="111"/>
                    <a:pt x="0" y="248"/>
                  </a:cubicBezTo>
                  <a:cubicBezTo>
                    <a:pt x="0" y="381"/>
                    <a:pt x="111" y="492"/>
                    <a:pt x="244" y="492"/>
                  </a:cubicBezTo>
                  <a:cubicBezTo>
                    <a:pt x="381" y="492"/>
                    <a:pt x="492" y="381"/>
                    <a:pt x="492" y="248"/>
                  </a:cubicBezTo>
                  <a:cubicBezTo>
                    <a:pt x="492" y="111"/>
                    <a:pt x="381" y="0"/>
                    <a:pt x="244" y="0"/>
                  </a:cubicBezTo>
                  <a:lnTo>
                    <a:pt x="244" y="46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D39D3AAC-48F5-EC4B-A20B-6389A1CF6DA6}"/>
                </a:ext>
              </a:extLst>
            </p:cNvPr>
            <p:cNvSpPr>
              <a:spLocks noChangeArrowheads="1"/>
            </p:cNvSpPr>
            <p:nvPr/>
          </p:nvSpPr>
          <p:spPr bwMode="auto">
            <a:xfrm>
              <a:off x="4455" y="1658"/>
              <a:ext cx="26" cy="24"/>
            </a:xfrm>
            <a:custGeom>
              <a:avLst/>
              <a:gdLst>
                <a:gd name="T0" fmla="*/ 1 w 134"/>
                <a:gd name="T1" fmla="*/ 1 h 134"/>
                <a:gd name="T2" fmla="*/ 1 w 134"/>
                <a:gd name="T3" fmla="*/ 1 h 134"/>
                <a:gd name="T4" fmla="*/ 1 w 134"/>
                <a:gd name="T5" fmla="*/ 0 h 134"/>
                <a:gd name="T6" fmla="*/ 1 w 134"/>
                <a:gd name="T7" fmla="*/ 0 h 134"/>
                <a:gd name="T8" fmla="*/ 1 w 134"/>
                <a:gd name="T9" fmla="*/ 1 h 134"/>
                <a:gd name="T10" fmla="*/ 0 w 134"/>
                <a:gd name="T11" fmla="*/ 1 h 134"/>
                <a:gd name="T12" fmla="*/ 0 w 134"/>
                <a:gd name="T13" fmla="*/ 1 h 134"/>
                <a:gd name="T14" fmla="*/ 1 w 134"/>
                <a:gd name="T15" fmla="*/ 1 h 134"/>
                <a:gd name="T16" fmla="*/ 1 w 134"/>
                <a:gd name="T17" fmla="*/ 1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134">
                  <a:moveTo>
                    <a:pt x="133" y="118"/>
                  </a:moveTo>
                  <a:lnTo>
                    <a:pt x="133" y="118"/>
                  </a:lnTo>
                  <a:cubicBezTo>
                    <a:pt x="133" y="0"/>
                    <a:pt x="133" y="0"/>
                    <a:pt x="133" y="0"/>
                  </a:cubicBezTo>
                  <a:cubicBezTo>
                    <a:pt x="99" y="0"/>
                    <a:pt x="99" y="0"/>
                    <a:pt x="99" y="0"/>
                  </a:cubicBezTo>
                  <a:cubicBezTo>
                    <a:pt x="99" y="99"/>
                    <a:pt x="99" y="99"/>
                    <a:pt x="99" y="99"/>
                  </a:cubicBezTo>
                  <a:cubicBezTo>
                    <a:pt x="0" y="99"/>
                    <a:pt x="0" y="99"/>
                    <a:pt x="0" y="99"/>
                  </a:cubicBezTo>
                  <a:cubicBezTo>
                    <a:pt x="0" y="133"/>
                    <a:pt x="0" y="133"/>
                    <a:pt x="0" y="133"/>
                  </a:cubicBezTo>
                  <a:cubicBezTo>
                    <a:pt x="114" y="133"/>
                    <a:pt x="114" y="133"/>
                    <a:pt x="114" y="133"/>
                  </a:cubicBezTo>
                  <a:cubicBezTo>
                    <a:pt x="125" y="133"/>
                    <a:pt x="133" y="125"/>
                    <a:pt x="133" y="11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8C37E0E6-56BD-644D-8052-3171DA4DA2DC}"/>
                </a:ext>
              </a:extLst>
            </p:cNvPr>
            <p:cNvSpPr>
              <a:spLocks noChangeArrowheads="1"/>
            </p:cNvSpPr>
            <p:nvPr/>
          </p:nvSpPr>
          <p:spPr bwMode="auto">
            <a:xfrm>
              <a:off x="4322" y="1803"/>
              <a:ext cx="26" cy="24"/>
            </a:xfrm>
            <a:custGeom>
              <a:avLst/>
              <a:gdLst>
                <a:gd name="T0" fmla="*/ 0 w 134"/>
                <a:gd name="T1" fmla="*/ 0 h 134"/>
                <a:gd name="T2" fmla="*/ 0 w 134"/>
                <a:gd name="T3" fmla="*/ 0 h 134"/>
                <a:gd name="T4" fmla="*/ 0 w 134"/>
                <a:gd name="T5" fmla="*/ 1 h 134"/>
                <a:gd name="T6" fmla="*/ 0 w 134"/>
                <a:gd name="T7" fmla="*/ 1 h 134"/>
                <a:gd name="T8" fmla="*/ 0 w 134"/>
                <a:gd name="T9" fmla="*/ 0 h 134"/>
                <a:gd name="T10" fmla="*/ 1 w 134"/>
                <a:gd name="T11" fmla="*/ 0 h 134"/>
                <a:gd name="T12" fmla="*/ 1 w 134"/>
                <a:gd name="T13" fmla="*/ 0 h 134"/>
                <a:gd name="T14" fmla="*/ 0 w 134"/>
                <a:gd name="T15" fmla="*/ 0 h 134"/>
                <a:gd name="T16" fmla="*/ 0 w 134"/>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134">
                  <a:moveTo>
                    <a:pt x="0" y="19"/>
                  </a:moveTo>
                  <a:lnTo>
                    <a:pt x="0" y="19"/>
                  </a:lnTo>
                  <a:cubicBezTo>
                    <a:pt x="0" y="133"/>
                    <a:pt x="0" y="133"/>
                    <a:pt x="0" y="133"/>
                  </a:cubicBezTo>
                  <a:cubicBezTo>
                    <a:pt x="34" y="133"/>
                    <a:pt x="34" y="133"/>
                    <a:pt x="34" y="133"/>
                  </a:cubicBezTo>
                  <a:cubicBezTo>
                    <a:pt x="34" y="34"/>
                    <a:pt x="34" y="34"/>
                    <a:pt x="34" y="34"/>
                  </a:cubicBezTo>
                  <a:cubicBezTo>
                    <a:pt x="133" y="34"/>
                    <a:pt x="133" y="34"/>
                    <a:pt x="133" y="34"/>
                  </a:cubicBezTo>
                  <a:cubicBezTo>
                    <a:pt x="133" y="0"/>
                    <a:pt x="133" y="0"/>
                    <a:pt x="133" y="0"/>
                  </a:cubicBezTo>
                  <a:cubicBezTo>
                    <a:pt x="19" y="0"/>
                    <a:pt x="19" y="0"/>
                    <a:pt x="19" y="0"/>
                  </a:cubicBezTo>
                  <a:cubicBezTo>
                    <a:pt x="7" y="0"/>
                    <a:pt x="0" y="7"/>
                    <a:pt x="0" y="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B79EEA0F-9527-534F-856D-424FD4617E70}"/>
                </a:ext>
              </a:extLst>
            </p:cNvPr>
            <p:cNvSpPr>
              <a:spLocks noChangeArrowheads="1"/>
            </p:cNvSpPr>
            <p:nvPr/>
          </p:nvSpPr>
          <p:spPr bwMode="auto">
            <a:xfrm>
              <a:off x="4291" y="1632"/>
              <a:ext cx="168" cy="165"/>
            </a:xfrm>
            <a:custGeom>
              <a:avLst/>
              <a:gdLst>
                <a:gd name="T0" fmla="*/ 0 w 801"/>
                <a:gd name="T1" fmla="*/ 4 h 839"/>
                <a:gd name="T2" fmla="*/ 0 w 801"/>
                <a:gd name="T3" fmla="*/ 4 h 839"/>
                <a:gd name="T4" fmla="*/ 1 w 801"/>
                <a:gd name="T5" fmla="*/ 6 h 839"/>
                <a:gd name="T6" fmla="*/ 1 w 801"/>
                <a:gd name="T7" fmla="*/ 6 h 839"/>
                <a:gd name="T8" fmla="*/ 3 w 801"/>
                <a:gd name="T9" fmla="*/ 1 h 839"/>
                <a:gd name="T10" fmla="*/ 7 w 801"/>
                <a:gd name="T11" fmla="*/ 1 h 839"/>
                <a:gd name="T12" fmla="*/ 7 w 801"/>
                <a:gd name="T13" fmla="*/ 1 h 839"/>
                <a:gd name="T14" fmla="*/ 1 w 801"/>
                <a:gd name="T15" fmla="*/ 2 h 839"/>
                <a:gd name="T16" fmla="*/ 0 w 801"/>
                <a:gd name="T17" fmla="*/ 4 h 8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1" h="839">
                  <a:moveTo>
                    <a:pt x="31" y="564"/>
                  </a:moveTo>
                  <a:lnTo>
                    <a:pt x="31" y="564"/>
                  </a:lnTo>
                  <a:cubicBezTo>
                    <a:pt x="31" y="659"/>
                    <a:pt x="61" y="758"/>
                    <a:pt x="114" y="838"/>
                  </a:cubicBezTo>
                  <a:cubicBezTo>
                    <a:pt x="145" y="819"/>
                    <a:pt x="145" y="819"/>
                    <a:pt x="145" y="819"/>
                  </a:cubicBezTo>
                  <a:cubicBezTo>
                    <a:pt x="0" y="610"/>
                    <a:pt x="53" y="324"/>
                    <a:pt x="267" y="183"/>
                  </a:cubicBezTo>
                  <a:cubicBezTo>
                    <a:pt x="423" y="76"/>
                    <a:pt x="625" y="76"/>
                    <a:pt x="781" y="183"/>
                  </a:cubicBezTo>
                  <a:cubicBezTo>
                    <a:pt x="800" y="153"/>
                    <a:pt x="800" y="153"/>
                    <a:pt x="800" y="153"/>
                  </a:cubicBezTo>
                  <a:cubicBezTo>
                    <a:pt x="575" y="0"/>
                    <a:pt x="267" y="61"/>
                    <a:pt x="114" y="286"/>
                  </a:cubicBezTo>
                  <a:cubicBezTo>
                    <a:pt x="61" y="366"/>
                    <a:pt x="31" y="465"/>
                    <a:pt x="31" y="56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7DC05AA1-C3D8-4B47-9BA0-0BBAF235C07F}"/>
                </a:ext>
              </a:extLst>
            </p:cNvPr>
            <p:cNvSpPr>
              <a:spLocks noChangeArrowheads="1"/>
            </p:cNvSpPr>
            <p:nvPr/>
          </p:nvSpPr>
          <p:spPr bwMode="auto">
            <a:xfrm>
              <a:off x="4344" y="1689"/>
              <a:ext cx="168" cy="165"/>
            </a:xfrm>
            <a:custGeom>
              <a:avLst/>
              <a:gdLst>
                <a:gd name="T0" fmla="*/ 6 w 801"/>
                <a:gd name="T1" fmla="*/ 0 h 835"/>
                <a:gd name="T2" fmla="*/ 6 w 801"/>
                <a:gd name="T3" fmla="*/ 0 h 835"/>
                <a:gd name="T4" fmla="*/ 5 w 801"/>
                <a:gd name="T5" fmla="*/ 5 h 835"/>
                <a:gd name="T6" fmla="*/ 0 w 801"/>
                <a:gd name="T7" fmla="*/ 5 h 835"/>
                <a:gd name="T8" fmla="*/ 0 w 801"/>
                <a:gd name="T9" fmla="*/ 5 h 835"/>
                <a:gd name="T10" fmla="*/ 6 w 801"/>
                <a:gd name="T11" fmla="*/ 4 h 835"/>
                <a:gd name="T12" fmla="*/ 6 w 801"/>
                <a:gd name="T13" fmla="*/ 0 h 835"/>
                <a:gd name="T14" fmla="*/ 6 w 801"/>
                <a:gd name="T15" fmla="*/ 0 h 8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1" h="835">
                  <a:moveTo>
                    <a:pt x="659" y="19"/>
                  </a:moveTo>
                  <a:lnTo>
                    <a:pt x="659" y="19"/>
                  </a:lnTo>
                  <a:cubicBezTo>
                    <a:pt x="800" y="232"/>
                    <a:pt x="743" y="518"/>
                    <a:pt x="529" y="655"/>
                  </a:cubicBezTo>
                  <a:cubicBezTo>
                    <a:pt x="373" y="758"/>
                    <a:pt x="171" y="758"/>
                    <a:pt x="19" y="655"/>
                  </a:cubicBezTo>
                  <a:cubicBezTo>
                    <a:pt x="0" y="682"/>
                    <a:pt x="0" y="682"/>
                    <a:pt x="0" y="682"/>
                  </a:cubicBezTo>
                  <a:cubicBezTo>
                    <a:pt x="224" y="834"/>
                    <a:pt x="529" y="773"/>
                    <a:pt x="686" y="548"/>
                  </a:cubicBezTo>
                  <a:cubicBezTo>
                    <a:pt x="796" y="385"/>
                    <a:pt x="796" y="167"/>
                    <a:pt x="686" y="0"/>
                  </a:cubicBezTo>
                  <a:lnTo>
                    <a:pt x="659" y="1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3" name="Group 8">
            <a:extLst>
              <a:ext uri="{FF2B5EF4-FFF2-40B4-BE49-F238E27FC236}">
                <a16:creationId xmlns:a16="http://schemas.microsoft.com/office/drawing/2014/main" id="{4897E3A9-E6B5-7049-A824-BDE52E528A50}"/>
              </a:ext>
            </a:extLst>
          </p:cNvPr>
          <p:cNvGrpSpPr>
            <a:grpSpLocks/>
          </p:cNvGrpSpPr>
          <p:nvPr userDrawn="1"/>
        </p:nvGrpSpPr>
        <p:grpSpPr bwMode="auto">
          <a:xfrm>
            <a:off x="6840538" y="3873353"/>
            <a:ext cx="317500" cy="360362"/>
            <a:chOff x="5990" y="3917"/>
            <a:chExt cx="200" cy="227"/>
          </a:xfrm>
        </p:grpSpPr>
        <p:sp>
          <p:nvSpPr>
            <p:cNvPr id="14" name="Freeform 9">
              <a:extLst>
                <a:ext uri="{FF2B5EF4-FFF2-40B4-BE49-F238E27FC236}">
                  <a16:creationId xmlns:a16="http://schemas.microsoft.com/office/drawing/2014/main" id="{0DE8DAF7-460C-C34B-BD0A-F7128A83A407}"/>
                </a:ext>
              </a:extLst>
            </p:cNvPr>
            <p:cNvSpPr>
              <a:spLocks noChangeArrowheads="1"/>
            </p:cNvSpPr>
            <p:nvPr/>
          </p:nvSpPr>
          <p:spPr bwMode="auto">
            <a:xfrm>
              <a:off x="6050" y="3917"/>
              <a:ext cx="82" cy="24"/>
            </a:xfrm>
            <a:custGeom>
              <a:avLst/>
              <a:gdLst>
                <a:gd name="T0" fmla="*/ 3 w 379"/>
                <a:gd name="T1" fmla="*/ 1 h 116"/>
                <a:gd name="T2" fmla="*/ 3 w 379"/>
                <a:gd name="T3" fmla="*/ 1 h 116"/>
                <a:gd name="T4" fmla="*/ 1 w 379"/>
                <a:gd name="T5" fmla="*/ 1 h 116"/>
                <a:gd name="T6" fmla="*/ 0 w 379"/>
                <a:gd name="T7" fmla="*/ 0 h 116"/>
                <a:gd name="T8" fmla="*/ 1 w 379"/>
                <a:gd name="T9" fmla="*/ 0 h 116"/>
                <a:gd name="T10" fmla="*/ 3 w 379"/>
                <a:gd name="T11" fmla="*/ 0 h 116"/>
                <a:gd name="T12" fmla="*/ 4 w 379"/>
                <a:gd name="T13" fmla="*/ 0 h 116"/>
                <a:gd name="T14" fmla="*/ 3 w 379"/>
                <a:gd name="T15" fmla="*/ 1 h 116"/>
                <a:gd name="T16" fmla="*/ 1 w 379"/>
                <a:gd name="T17" fmla="*/ 0 h 116"/>
                <a:gd name="T18" fmla="*/ 1 w 379"/>
                <a:gd name="T19" fmla="*/ 0 h 116"/>
                <a:gd name="T20" fmla="*/ 0 w 379"/>
                <a:gd name="T21" fmla="*/ 0 h 116"/>
                <a:gd name="T22" fmla="*/ 1 w 379"/>
                <a:gd name="T23" fmla="*/ 1 h 116"/>
                <a:gd name="T24" fmla="*/ 3 w 379"/>
                <a:gd name="T25" fmla="*/ 1 h 116"/>
                <a:gd name="T26" fmla="*/ 3 w 379"/>
                <a:gd name="T27" fmla="*/ 0 h 116"/>
                <a:gd name="T28" fmla="*/ 3 w 379"/>
                <a:gd name="T29" fmla="*/ 0 h 116"/>
                <a:gd name="T30" fmla="*/ 1 w 379"/>
                <a:gd name="T31" fmla="*/ 0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9" h="116">
                  <a:moveTo>
                    <a:pt x="317" y="115"/>
                  </a:moveTo>
                  <a:lnTo>
                    <a:pt x="317" y="115"/>
                  </a:lnTo>
                  <a:cubicBezTo>
                    <a:pt x="58" y="115"/>
                    <a:pt x="58" y="115"/>
                    <a:pt x="58" y="115"/>
                  </a:cubicBezTo>
                  <a:cubicBezTo>
                    <a:pt x="27" y="115"/>
                    <a:pt x="0" y="88"/>
                    <a:pt x="0" y="57"/>
                  </a:cubicBezTo>
                  <a:cubicBezTo>
                    <a:pt x="0" y="23"/>
                    <a:pt x="27" y="0"/>
                    <a:pt x="58" y="0"/>
                  </a:cubicBezTo>
                  <a:cubicBezTo>
                    <a:pt x="317" y="0"/>
                    <a:pt x="317" y="0"/>
                    <a:pt x="317" y="0"/>
                  </a:cubicBezTo>
                  <a:cubicBezTo>
                    <a:pt x="351" y="0"/>
                    <a:pt x="378" y="23"/>
                    <a:pt x="378" y="57"/>
                  </a:cubicBezTo>
                  <a:cubicBezTo>
                    <a:pt x="378" y="88"/>
                    <a:pt x="351" y="115"/>
                    <a:pt x="317" y="115"/>
                  </a:cubicBezTo>
                  <a:close/>
                  <a:moveTo>
                    <a:pt x="58" y="35"/>
                  </a:moveTo>
                  <a:lnTo>
                    <a:pt x="58" y="35"/>
                  </a:lnTo>
                  <a:cubicBezTo>
                    <a:pt x="46" y="35"/>
                    <a:pt x="35" y="42"/>
                    <a:pt x="35" y="57"/>
                  </a:cubicBezTo>
                  <a:cubicBezTo>
                    <a:pt x="35" y="69"/>
                    <a:pt x="46" y="80"/>
                    <a:pt x="58" y="80"/>
                  </a:cubicBezTo>
                  <a:cubicBezTo>
                    <a:pt x="317" y="80"/>
                    <a:pt x="317" y="80"/>
                    <a:pt x="317" y="80"/>
                  </a:cubicBezTo>
                  <a:cubicBezTo>
                    <a:pt x="332" y="80"/>
                    <a:pt x="343" y="69"/>
                    <a:pt x="343" y="57"/>
                  </a:cubicBezTo>
                  <a:cubicBezTo>
                    <a:pt x="343" y="42"/>
                    <a:pt x="332" y="35"/>
                    <a:pt x="317" y="35"/>
                  </a:cubicBezTo>
                  <a:lnTo>
                    <a:pt x="58" y="3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 name="Freeform 10">
              <a:extLst>
                <a:ext uri="{FF2B5EF4-FFF2-40B4-BE49-F238E27FC236}">
                  <a16:creationId xmlns:a16="http://schemas.microsoft.com/office/drawing/2014/main" id="{8CB37080-E236-D143-A47C-9C549C44F8C5}"/>
                </a:ext>
              </a:extLst>
            </p:cNvPr>
            <p:cNvSpPr>
              <a:spLocks noChangeArrowheads="1"/>
            </p:cNvSpPr>
            <p:nvPr/>
          </p:nvSpPr>
          <p:spPr bwMode="auto">
            <a:xfrm>
              <a:off x="6021" y="4057"/>
              <a:ext cx="148" cy="6"/>
            </a:xfrm>
            <a:custGeom>
              <a:avLst/>
              <a:gdLst>
                <a:gd name="T0" fmla="*/ 7 w 675"/>
                <a:gd name="T1" fmla="*/ 0 h 36"/>
                <a:gd name="T2" fmla="*/ 7 w 675"/>
                <a:gd name="T3" fmla="*/ 0 h 36"/>
                <a:gd name="T4" fmla="*/ 0 w 675"/>
                <a:gd name="T5" fmla="*/ 0 h 36"/>
                <a:gd name="T6" fmla="*/ 0 w 675"/>
                <a:gd name="T7" fmla="*/ 0 h 36"/>
                <a:gd name="T8" fmla="*/ 0 w 675"/>
                <a:gd name="T9" fmla="*/ 0 h 36"/>
                <a:gd name="T10" fmla="*/ 7 w 675"/>
                <a:gd name="T11" fmla="*/ 0 h 36"/>
                <a:gd name="T12" fmla="*/ 7 w 675"/>
                <a:gd name="T13" fmla="*/ 0 h 36"/>
                <a:gd name="T14" fmla="*/ 7 w 675"/>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5" h="36">
                  <a:moveTo>
                    <a:pt x="659" y="35"/>
                  </a:moveTo>
                  <a:lnTo>
                    <a:pt x="659" y="35"/>
                  </a:lnTo>
                  <a:cubicBezTo>
                    <a:pt x="15" y="35"/>
                    <a:pt x="15" y="35"/>
                    <a:pt x="15" y="35"/>
                  </a:cubicBezTo>
                  <a:cubicBezTo>
                    <a:pt x="7" y="35"/>
                    <a:pt x="0" y="27"/>
                    <a:pt x="0" y="20"/>
                  </a:cubicBezTo>
                  <a:cubicBezTo>
                    <a:pt x="0" y="8"/>
                    <a:pt x="7" y="0"/>
                    <a:pt x="15" y="0"/>
                  </a:cubicBezTo>
                  <a:cubicBezTo>
                    <a:pt x="659" y="0"/>
                    <a:pt x="659" y="0"/>
                    <a:pt x="659" y="0"/>
                  </a:cubicBezTo>
                  <a:cubicBezTo>
                    <a:pt x="666" y="0"/>
                    <a:pt x="674" y="8"/>
                    <a:pt x="674" y="20"/>
                  </a:cubicBezTo>
                  <a:cubicBezTo>
                    <a:pt x="674" y="27"/>
                    <a:pt x="666" y="35"/>
                    <a:pt x="659"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 name="Freeform 11">
              <a:extLst>
                <a:ext uri="{FF2B5EF4-FFF2-40B4-BE49-F238E27FC236}">
                  <a16:creationId xmlns:a16="http://schemas.microsoft.com/office/drawing/2014/main" id="{C42FDE71-37CD-3442-AA38-A516DEE9C86C}"/>
                </a:ext>
              </a:extLst>
            </p:cNvPr>
            <p:cNvSpPr>
              <a:spLocks noChangeArrowheads="1"/>
            </p:cNvSpPr>
            <p:nvPr/>
          </p:nvSpPr>
          <p:spPr bwMode="auto">
            <a:xfrm>
              <a:off x="5990" y="3935"/>
              <a:ext cx="200" cy="209"/>
            </a:xfrm>
            <a:custGeom>
              <a:avLst/>
              <a:gdLst>
                <a:gd name="T0" fmla="*/ 8 w 908"/>
                <a:gd name="T1" fmla="*/ 11 h 931"/>
                <a:gd name="T2" fmla="*/ 8 w 908"/>
                <a:gd name="T3" fmla="*/ 11 h 931"/>
                <a:gd name="T4" fmla="*/ 2 w 908"/>
                <a:gd name="T5" fmla="*/ 11 h 931"/>
                <a:gd name="T6" fmla="*/ 0 w 908"/>
                <a:gd name="T7" fmla="*/ 10 h 931"/>
                <a:gd name="T8" fmla="*/ 0 w 908"/>
                <a:gd name="T9" fmla="*/ 8 h 931"/>
                <a:gd name="T10" fmla="*/ 3 w 908"/>
                <a:gd name="T11" fmla="*/ 3 h 931"/>
                <a:gd name="T12" fmla="*/ 3 w 908"/>
                <a:gd name="T13" fmla="*/ 0 h 931"/>
                <a:gd name="T14" fmla="*/ 4 w 908"/>
                <a:gd name="T15" fmla="*/ 0 h 931"/>
                <a:gd name="T16" fmla="*/ 6 w 908"/>
                <a:gd name="T17" fmla="*/ 0 h 931"/>
                <a:gd name="T18" fmla="*/ 6 w 908"/>
                <a:gd name="T19" fmla="*/ 0 h 931"/>
                <a:gd name="T20" fmla="*/ 6 w 908"/>
                <a:gd name="T21" fmla="*/ 3 h 931"/>
                <a:gd name="T22" fmla="*/ 8 w 908"/>
                <a:gd name="T23" fmla="*/ 6 h 931"/>
                <a:gd name="T24" fmla="*/ 8 w 908"/>
                <a:gd name="T25" fmla="*/ 6 h 931"/>
                <a:gd name="T26" fmla="*/ 9 w 908"/>
                <a:gd name="T27" fmla="*/ 8 h 931"/>
                <a:gd name="T28" fmla="*/ 9 w 908"/>
                <a:gd name="T29" fmla="*/ 10 h 931"/>
                <a:gd name="T30" fmla="*/ 8 w 908"/>
                <a:gd name="T31" fmla="*/ 11 h 931"/>
                <a:gd name="T32" fmla="*/ 2 w 908"/>
                <a:gd name="T33" fmla="*/ 7 h 931"/>
                <a:gd name="T34" fmla="*/ 2 w 908"/>
                <a:gd name="T35" fmla="*/ 7 h 931"/>
                <a:gd name="T36" fmla="*/ 1 w 908"/>
                <a:gd name="T37" fmla="*/ 9 h 931"/>
                <a:gd name="T38" fmla="*/ 1 w 908"/>
                <a:gd name="T39" fmla="*/ 10 h 931"/>
                <a:gd name="T40" fmla="*/ 2 w 908"/>
                <a:gd name="T41" fmla="*/ 10 h 931"/>
                <a:gd name="T42" fmla="*/ 8 w 908"/>
                <a:gd name="T43" fmla="*/ 10 h 931"/>
                <a:gd name="T44" fmla="*/ 9 w 908"/>
                <a:gd name="T45" fmla="*/ 10 h 931"/>
                <a:gd name="T46" fmla="*/ 9 w 908"/>
                <a:gd name="T47" fmla="*/ 9 h 931"/>
                <a:gd name="T48" fmla="*/ 8 w 908"/>
                <a:gd name="T49" fmla="*/ 7 h 931"/>
                <a:gd name="T50" fmla="*/ 2 w 908"/>
                <a:gd name="T51" fmla="*/ 7 h 931"/>
                <a:gd name="T52" fmla="*/ 2 w 908"/>
                <a:gd name="T53" fmla="*/ 6 h 931"/>
                <a:gd name="T54" fmla="*/ 2 w 908"/>
                <a:gd name="T55" fmla="*/ 6 h 931"/>
                <a:gd name="T56" fmla="*/ 8 w 908"/>
                <a:gd name="T57" fmla="*/ 6 h 931"/>
                <a:gd name="T58" fmla="*/ 6 w 908"/>
                <a:gd name="T59" fmla="*/ 3 h 931"/>
                <a:gd name="T60" fmla="*/ 6 w 908"/>
                <a:gd name="T61" fmla="*/ 3 h 931"/>
                <a:gd name="T62" fmla="*/ 6 w 908"/>
                <a:gd name="T63" fmla="*/ 0 h 931"/>
                <a:gd name="T64" fmla="*/ 4 w 908"/>
                <a:gd name="T65" fmla="*/ 0 h 931"/>
                <a:gd name="T66" fmla="*/ 4 w 908"/>
                <a:gd name="T67" fmla="*/ 3 h 931"/>
                <a:gd name="T68" fmla="*/ 4 w 908"/>
                <a:gd name="T69" fmla="*/ 3 h 931"/>
                <a:gd name="T70" fmla="*/ 2 w 908"/>
                <a:gd name="T71" fmla="*/ 6 h 9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8" h="931">
                  <a:moveTo>
                    <a:pt x="762" y="930"/>
                  </a:moveTo>
                  <a:lnTo>
                    <a:pt x="762" y="930"/>
                  </a:lnTo>
                  <a:cubicBezTo>
                    <a:pt x="148" y="930"/>
                    <a:pt x="148" y="930"/>
                    <a:pt x="148" y="930"/>
                  </a:cubicBezTo>
                  <a:cubicBezTo>
                    <a:pt x="91" y="930"/>
                    <a:pt x="45" y="907"/>
                    <a:pt x="23" y="869"/>
                  </a:cubicBezTo>
                  <a:cubicBezTo>
                    <a:pt x="0" y="831"/>
                    <a:pt x="7" y="781"/>
                    <a:pt x="34" y="732"/>
                  </a:cubicBezTo>
                  <a:cubicBezTo>
                    <a:pt x="320" y="240"/>
                    <a:pt x="320" y="240"/>
                    <a:pt x="320" y="240"/>
                  </a:cubicBezTo>
                  <a:cubicBezTo>
                    <a:pt x="320" y="16"/>
                    <a:pt x="320" y="16"/>
                    <a:pt x="320" y="16"/>
                  </a:cubicBezTo>
                  <a:cubicBezTo>
                    <a:pt x="320" y="8"/>
                    <a:pt x="327" y="0"/>
                    <a:pt x="335" y="0"/>
                  </a:cubicBezTo>
                  <a:cubicBezTo>
                    <a:pt x="571" y="0"/>
                    <a:pt x="571" y="0"/>
                    <a:pt x="571" y="0"/>
                  </a:cubicBezTo>
                  <a:cubicBezTo>
                    <a:pt x="583" y="0"/>
                    <a:pt x="590" y="8"/>
                    <a:pt x="590" y="16"/>
                  </a:cubicBezTo>
                  <a:cubicBezTo>
                    <a:pt x="590" y="240"/>
                    <a:pt x="590" y="240"/>
                    <a:pt x="590" y="240"/>
                  </a:cubicBezTo>
                  <a:cubicBezTo>
                    <a:pt x="769" y="549"/>
                    <a:pt x="769" y="549"/>
                    <a:pt x="769" y="549"/>
                  </a:cubicBezTo>
                  <a:cubicBezTo>
                    <a:pt x="872" y="732"/>
                    <a:pt x="872" y="732"/>
                    <a:pt x="872" y="732"/>
                  </a:cubicBezTo>
                  <a:cubicBezTo>
                    <a:pt x="903" y="781"/>
                    <a:pt x="907" y="831"/>
                    <a:pt x="887" y="869"/>
                  </a:cubicBezTo>
                  <a:cubicBezTo>
                    <a:pt x="865" y="907"/>
                    <a:pt x="819" y="930"/>
                    <a:pt x="762" y="930"/>
                  </a:cubicBezTo>
                  <a:close/>
                  <a:moveTo>
                    <a:pt x="167" y="572"/>
                  </a:moveTo>
                  <a:lnTo>
                    <a:pt x="167" y="572"/>
                  </a:lnTo>
                  <a:cubicBezTo>
                    <a:pt x="64" y="747"/>
                    <a:pt x="64" y="747"/>
                    <a:pt x="64" y="747"/>
                  </a:cubicBezTo>
                  <a:cubicBezTo>
                    <a:pt x="42" y="789"/>
                    <a:pt x="38" y="827"/>
                    <a:pt x="53" y="854"/>
                  </a:cubicBezTo>
                  <a:cubicBezTo>
                    <a:pt x="68" y="880"/>
                    <a:pt x="103" y="896"/>
                    <a:pt x="148" y="896"/>
                  </a:cubicBezTo>
                  <a:cubicBezTo>
                    <a:pt x="762" y="896"/>
                    <a:pt x="762" y="896"/>
                    <a:pt x="762" y="896"/>
                  </a:cubicBezTo>
                  <a:cubicBezTo>
                    <a:pt x="807" y="896"/>
                    <a:pt x="842" y="880"/>
                    <a:pt x="857" y="854"/>
                  </a:cubicBezTo>
                  <a:cubicBezTo>
                    <a:pt x="872" y="827"/>
                    <a:pt x="868" y="789"/>
                    <a:pt x="846" y="747"/>
                  </a:cubicBezTo>
                  <a:cubicBezTo>
                    <a:pt x="743" y="572"/>
                    <a:pt x="743" y="572"/>
                    <a:pt x="743" y="572"/>
                  </a:cubicBezTo>
                  <a:lnTo>
                    <a:pt x="167" y="572"/>
                  </a:lnTo>
                  <a:close/>
                  <a:moveTo>
                    <a:pt x="186" y="537"/>
                  </a:moveTo>
                  <a:lnTo>
                    <a:pt x="186" y="537"/>
                  </a:lnTo>
                  <a:cubicBezTo>
                    <a:pt x="724" y="537"/>
                    <a:pt x="724" y="537"/>
                    <a:pt x="724" y="537"/>
                  </a:cubicBezTo>
                  <a:cubicBezTo>
                    <a:pt x="560" y="252"/>
                    <a:pt x="560" y="252"/>
                    <a:pt x="560" y="252"/>
                  </a:cubicBezTo>
                  <a:cubicBezTo>
                    <a:pt x="556" y="252"/>
                    <a:pt x="556" y="248"/>
                    <a:pt x="556" y="244"/>
                  </a:cubicBezTo>
                  <a:cubicBezTo>
                    <a:pt x="556" y="35"/>
                    <a:pt x="556" y="35"/>
                    <a:pt x="556" y="35"/>
                  </a:cubicBezTo>
                  <a:cubicBezTo>
                    <a:pt x="354" y="35"/>
                    <a:pt x="354" y="35"/>
                    <a:pt x="354" y="35"/>
                  </a:cubicBezTo>
                  <a:cubicBezTo>
                    <a:pt x="354" y="244"/>
                    <a:pt x="354" y="244"/>
                    <a:pt x="354" y="244"/>
                  </a:cubicBezTo>
                  <a:cubicBezTo>
                    <a:pt x="354" y="248"/>
                    <a:pt x="354" y="252"/>
                    <a:pt x="350" y="252"/>
                  </a:cubicBezTo>
                  <a:lnTo>
                    <a:pt x="186" y="53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 name="Freeform 12">
              <a:extLst>
                <a:ext uri="{FF2B5EF4-FFF2-40B4-BE49-F238E27FC236}">
                  <a16:creationId xmlns:a16="http://schemas.microsoft.com/office/drawing/2014/main" id="{5B2921D6-9101-6D4F-9583-F16FFE7E7541}"/>
                </a:ext>
              </a:extLst>
            </p:cNvPr>
            <p:cNvSpPr>
              <a:spLocks noChangeArrowheads="1"/>
            </p:cNvSpPr>
            <p:nvPr/>
          </p:nvSpPr>
          <p:spPr bwMode="auto">
            <a:xfrm>
              <a:off x="6016" y="4039"/>
              <a:ext cx="45" cy="73"/>
            </a:xfrm>
            <a:custGeom>
              <a:avLst/>
              <a:gdLst>
                <a:gd name="T0" fmla="*/ 0 w 210"/>
                <a:gd name="T1" fmla="*/ 4 h 329"/>
                <a:gd name="T2" fmla="*/ 0 w 210"/>
                <a:gd name="T3" fmla="*/ 4 h 329"/>
                <a:gd name="T4" fmla="*/ 0 w 210"/>
                <a:gd name="T5" fmla="*/ 4 h 329"/>
                <a:gd name="T6" fmla="*/ 0 w 210"/>
                <a:gd name="T7" fmla="*/ 3 h 329"/>
                <a:gd name="T8" fmla="*/ 2 w 210"/>
                <a:gd name="T9" fmla="*/ 0 h 329"/>
                <a:gd name="T10" fmla="*/ 2 w 210"/>
                <a:gd name="T11" fmla="*/ 0 h 329"/>
                <a:gd name="T12" fmla="*/ 2 w 210"/>
                <a:gd name="T13" fmla="*/ 0 h 329"/>
                <a:gd name="T14" fmla="*/ 0 w 210"/>
                <a:gd name="T15" fmla="*/ 4 h 329"/>
                <a:gd name="T16" fmla="*/ 0 w 210"/>
                <a:gd name="T17" fmla="*/ 4 h 3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0" h="329">
                  <a:moveTo>
                    <a:pt x="19" y="328"/>
                  </a:moveTo>
                  <a:lnTo>
                    <a:pt x="19" y="328"/>
                  </a:lnTo>
                  <a:cubicBezTo>
                    <a:pt x="15" y="328"/>
                    <a:pt x="11" y="328"/>
                    <a:pt x="11" y="324"/>
                  </a:cubicBezTo>
                  <a:cubicBezTo>
                    <a:pt x="4" y="320"/>
                    <a:pt x="0" y="309"/>
                    <a:pt x="4" y="301"/>
                  </a:cubicBezTo>
                  <a:cubicBezTo>
                    <a:pt x="175" y="8"/>
                    <a:pt x="175" y="8"/>
                    <a:pt x="175" y="8"/>
                  </a:cubicBezTo>
                  <a:cubicBezTo>
                    <a:pt x="179" y="0"/>
                    <a:pt x="190" y="0"/>
                    <a:pt x="198" y="4"/>
                  </a:cubicBezTo>
                  <a:cubicBezTo>
                    <a:pt x="206" y="8"/>
                    <a:pt x="209" y="19"/>
                    <a:pt x="206" y="27"/>
                  </a:cubicBezTo>
                  <a:cubicBezTo>
                    <a:pt x="34" y="320"/>
                    <a:pt x="34" y="320"/>
                    <a:pt x="34" y="320"/>
                  </a:cubicBezTo>
                  <a:cubicBezTo>
                    <a:pt x="30" y="324"/>
                    <a:pt x="27" y="328"/>
                    <a:pt x="19" y="32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 name="Freeform 13">
              <a:extLst>
                <a:ext uri="{FF2B5EF4-FFF2-40B4-BE49-F238E27FC236}">
                  <a16:creationId xmlns:a16="http://schemas.microsoft.com/office/drawing/2014/main" id="{89698307-BB0D-E142-AA93-F30EF5BB4F38}"/>
                </a:ext>
              </a:extLst>
            </p:cNvPr>
            <p:cNvSpPr>
              <a:spLocks noChangeArrowheads="1"/>
            </p:cNvSpPr>
            <p:nvPr/>
          </p:nvSpPr>
          <p:spPr bwMode="auto">
            <a:xfrm>
              <a:off x="6065" y="4007"/>
              <a:ext cx="14" cy="21"/>
            </a:xfrm>
            <a:custGeom>
              <a:avLst/>
              <a:gdLst>
                <a:gd name="T0" fmla="*/ 0 w 77"/>
                <a:gd name="T1" fmla="*/ 1 h 103"/>
                <a:gd name="T2" fmla="*/ 0 w 77"/>
                <a:gd name="T3" fmla="*/ 1 h 103"/>
                <a:gd name="T4" fmla="*/ 0 w 77"/>
                <a:gd name="T5" fmla="*/ 1 h 103"/>
                <a:gd name="T6" fmla="*/ 0 w 77"/>
                <a:gd name="T7" fmla="*/ 1 h 103"/>
                <a:gd name="T8" fmla="*/ 0 w 77"/>
                <a:gd name="T9" fmla="*/ 0 h 103"/>
                <a:gd name="T10" fmla="*/ 0 w 77"/>
                <a:gd name="T11" fmla="*/ 0 h 103"/>
                <a:gd name="T12" fmla="*/ 0 w 77"/>
                <a:gd name="T13" fmla="*/ 0 h 103"/>
                <a:gd name="T14" fmla="*/ 0 w 77"/>
                <a:gd name="T15" fmla="*/ 1 h 103"/>
                <a:gd name="T16" fmla="*/ 0 w 77"/>
                <a:gd name="T17" fmla="*/ 1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103">
                  <a:moveTo>
                    <a:pt x="19" y="102"/>
                  </a:moveTo>
                  <a:lnTo>
                    <a:pt x="19" y="102"/>
                  </a:lnTo>
                  <a:cubicBezTo>
                    <a:pt x="15" y="102"/>
                    <a:pt x="11" y="102"/>
                    <a:pt x="8" y="102"/>
                  </a:cubicBezTo>
                  <a:cubicBezTo>
                    <a:pt x="0" y="95"/>
                    <a:pt x="0" y="87"/>
                    <a:pt x="4" y="76"/>
                  </a:cubicBezTo>
                  <a:cubicBezTo>
                    <a:pt x="42" y="11"/>
                    <a:pt x="42" y="11"/>
                    <a:pt x="42" y="11"/>
                  </a:cubicBezTo>
                  <a:cubicBezTo>
                    <a:pt x="46" y="3"/>
                    <a:pt x="57" y="0"/>
                    <a:pt x="65" y="7"/>
                  </a:cubicBezTo>
                  <a:cubicBezTo>
                    <a:pt x="72" y="11"/>
                    <a:pt x="76" y="22"/>
                    <a:pt x="72" y="30"/>
                  </a:cubicBezTo>
                  <a:cubicBezTo>
                    <a:pt x="34" y="95"/>
                    <a:pt x="34" y="95"/>
                    <a:pt x="34" y="95"/>
                  </a:cubicBezTo>
                  <a:cubicBezTo>
                    <a:pt x="30" y="99"/>
                    <a:pt x="23" y="102"/>
                    <a:pt x="19" y="10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9" name="Group 14">
            <a:extLst>
              <a:ext uri="{FF2B5EF4-FFF2-40B4-BE49-F238E27FC236}">
                <a16:creationId xmlns:a16="http://schemas.microsoft.com/office/drawing/2014/main" id="{DB6830ED-5E7F-A640-B431-55F4B33B9BBF}"/>
              </a:ext>
            </a:extLst>
          </p:cNvPr>
          <p:cNvGrpSpPr>
            <a:grpSpLocks/>
          </p:cNvGrpSpPr>
          <p:nvPr userDrawn="1"/>
        </p:nvGrpSpPr>
        <p:grpSpPr bwMode="auto">
          <a:xfrm>
            <a:off x="1312863" y="439590"/>
            <a:ext cx="285750" cy="285750"/>
            <a:chOff x="827" y="338"/>
            <a:chExt cx="180" cy="180"/>
          </a:xfrm>
        </p:grpSpPr>
        <p:sp>
          <p:nvSpPr>
            <p:cNvPr id="20" name="Freeform 15">
              <a:extLst>
                <a:ext uri="{FF2B5EF4-FFF2-40B4-BE49-F238E27FC236}">
                  <a16:creationId xmlns:a16="http://schemas.microsoft.com/office/drawing/2014/main" id="{97B8FB90-D548-2148-98B8-0B2F327FF5CA}"/>
                </a:ext>
              </a:extLst>
            </p:cNvPr>
            <p:cNvSpPr>
              <a:spLocks noChangeArrowheads="1"/>
            </p:cNvSpPr>
            <p:nvPr/>
          </p:nvSpPr>
          <p:spPr bwMode="auto">
            <a:xfrm>
              <a:off x="827" y="338"/>
              <a:ext cx="180" cy="180"/>
            </a:xfrm>
            <a:custGeom>
              <a:avLst/>
              <a:gdLst>
                <a:gd name="T0" fmla="*/ 0 w 805"/>
                <a:gd name="T1" fmla="*/ 1 h 805"/>
                <a:gd name="T2" fmla="*/ 6 w 805"/>
                <a:gd name="T3" fmla="*/ 2 h 805"/>
                <a:gd name="T4" fmla="*/ 5 w 805"/>
                <a:gd name="T5" fmla="*/ 3 h 805"/>
                <a:gd name="T6" fmla="*/ 5 w 805"/>
                <a:gd name="T7" fmla="*/ 2 h 805"/>
                <a:gd name="T8" fmla="*/ 5 w 805"/>
                <a:gd name="T9" fmla="*/ 3 h 805"/>
                <a:gd name="T10" fmla="*/ 2 w 805"/>
                <a:gd name="T11" fmla="*/ 6 h 805"/>
                <a:gd name="T12" fmla="*/ 2 w 805"/>
                <a:gd name="T13" fmla="*/ 7 h 805"/>
                <a:gd name="T14" fmla="*/ 2 w 805"/>
                <a:gd name="T15" fmla="*/ 7 h 805"/>
                <a:gd name="T16" fmla="*/ 3 w 805"/>
                <a:gd name="T17" fmla="*/ 7 h 805"/>
                <a:gd name="T18" fmla="*/ 6 w 805"/>
                <a:gd name="T19" fmla="*/ 9 h 805"/>
                <a:gd name="T20" fmla="*/ 0 w 805"/>
                <a:gd name="T21" fmla="*/ 1 h 805"/>
                <a:gd name="T22" fmla="*/ 1 w 805"/>
                <a:gd name="T23" fmla="*/ 0 h 805"/>
                <a:gd name="T24" fmla="*/ 6 w 805"/>
                <a:gd name="T25" fmla="*/ 2 h 805"/>
                <a:gd name="T26" fmla="*/ 6 w 805"/>
                <a:gd name="T27" fmla="*/ 1 h 805"/>
                <a:gd name="T28" fmla="*/ 1 w 805"/>
                <a:gd name="T29" fmla="*/ 1 h 805"/>
                <a:gd name="T30" fmla="*/ 8 w 805"/>
                <a:gd name="T31" fmla="*/ 0 h 805"/>
                <a:gd name="T32" fmla="*/ 8 w 805"/>
                <a:gd name="T33" fmla="*/ 1 h 805"/>
                <a:gd name="T34" fmla="*/ 5 w 805"/>
                <a:gd name="T35" fmla="*/ 3 h 805"/>
                <a:gd name="T36" fmla="*/ 6 w 805"/>
                <a:gd name="T37" fmla="*/ 8 h 805"/>
                <a:gd name="T38" fmla="*/ 6 w 805"/>
                <a:gd name="T39" fmla="*/ 8 h 805"/>
                <a:gd name="T40" fmla="*/ 6 w 805"/>
                <a:gd name="T41" fmla="*/ 4 h 805"/>
                <a:gd name="T42" fmla="*/ 6 w 805"/>
                <a:gd name="T43" fmla="*/ 8 h 805"/>
                <a:gd name="T44" fmla="*/ 5 w 805"/>
                <a:gd name="T45" fmla="*/ 3 h 805"/>
                <a:gd name="T46" fmla="*/ 3 w 805"/>
                <a:gd name="T47" fmla="*/ 6 h 805"/>
                <a:gd name="T48" fmla="*/ 3 w 805"/>
                <a:gd name="T49" fmla="*/ 6 h 805"/>
                <a:gd name="T50" fmla="*/ 0 w 805"/>
                <a:gd name="T51" fmla="*/ 9 h 805"/>
                <a:gd name="T52" fmla="*/ 6 w 805"/>
                <a:gd name="T53" fmla="*/ 9 h 805"/>
                <a:gd name="T54" fmla="*/ 6 w 805"/>
                <a:gd name="T55" fmla="*/ 8 h 805"/>
                <a:gd name="T56" fmla="*/ 7 w 805"/>
                <a:gd name="T57" fmla="*/ 8 h 805"/>
                <a:gd name="T58" fmla="*/ 8 w 805"/>
                <a:gd name="T59" fmla="*/ 2 h 805"/>
                <a:gd name="T60" fmla="*/ 7 w 805"/>
                <a:gd name="T61" fmla="*/ 3 h 805"/>
                <a:gd name="T62" fmla="*/ 8 w 805"/>
                <a:gd name="T63" fmla="*/ 2 h 805"/>
                <a:gd name="T64" fmla="*/ 9 w 805"/>
                <a:gd name="T65" fmla="*/ 1 h 805"/>
                <a:gd name="T66" fmla="*/ 8 w 805"/>
                <a:gd name="T67" fmla="*/ 0 h 805"/>
                <a:gd name="T68" fmla="*/ 7 w 805"/>
                <a:gd name="T69" fmla="*/ 1 h 805"/>
                <a:gd name="T70" fmla="*/ 6 w 805"/>
                <a:gd name="T71" fmla="*/ 0 h 805"/>
                <a:gd name="T72" fmla="*/ 1 w 805"/>
                <a:gd name="T73" fmla="*/ 0 h 805"/>
                <a:gd name="T74" fmla="*/ 0 w 805"/>
                <a:gd name="T75" fmla="*/ 1 h 805"/>
                <a:gd name="T76" fmla="*/ 0 w 805"/>
                <a:gd name="T77" fmla="*/ 9 h 8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5" h="805">
                  <a:moveTo>
                    <a:pt x="27" y="80"/>
                  </a:moveTo>
                  <a:lnTo>
                    <a:pt x="27" y="80"/>
                  </a:lnTo>
                  <a:cubicBezTo>
                    <a:pt x="511" y="80"/>
                    <a:pt x="511" y="80"/>
                    <a:pt x="511" y="80"/>
                  </a:cubicBezTo>
                  <a:cubicBezTo>
                    <a:pt x="511" y="202"/>
                    <a:pt x="511" y="202"/>
                    <a:pt x="511" y="202"/>
                  </a:cubicBezTo>
                  <a:cubicBezTo>
                    <a:pt x="457" y="255"/>
                    <a:pt x="457" y="255"/>
                    <a:pt x="457" y="255"/>
                  </a:cubicBezTo>
                  <a:cubicBezTo>
                    <a:pt x="457" y="228"/>
                    <a:pt x="457" y="228"/>
                    <a:pt x="457" y="228"/>
                  </a:cubicBezTo>
                  <a:cubicBezTo>
                    <a:pt x="415" y="228"/>
                    <a:pt x="415" y="228"/>
                    <a:pt x="415" y="228"/>
                  </a:cubicBezTo>
                  <a:cubicBezTo>
                    <a:pt x="415" y="255"/>
                    <a:pt x="415" y="255"/>
                    <a:pt x="415" y="255"/>
                  </a:cubicBezTo>
                  <a:cubicBezTo>
                    <a:pt x="457" y="255"/>
                    <a:pt x="457" y="255"/>
                    <a:pt x="457" y="255"/>
                  </a:cubicBezTo>
                  <a:cubicBezTo>
                    <a:pt x="214" y="499"/>
                    <a:pt x="214" y="499"/>
                    <a:pt x="214" y="499"/>
                  </a:cubicBezTo>
                  <a:cubicBezTo>
                    <a:pt x="210" y="503"/>
                    <a:pt x="210" y="503"/>
                    <a:pt x="210" y="506"/>
                  </a:cubicBezTo>
                  <a:cubicBezTo>
                    <a:pt x="191" y="602"/>
                    <a:pt x="191" y="602"/>
                    <a:pt x="191" y="602"/>
                  </a:cubicBezTo>
                  <a:cubicBezTo>
                    <a:pt x="187" y="609"/>
                    <a:pt x="194" y="617"/>
                    <a:pt x="198" y="617"/>
                  </a:cubicBezTo>
                  <a:cubicBezTo>
                    <a:pt x="202" y="617"/>
                    <a:pt x="202" y="617"/>
                    <a:pt x="202" y="617"/>
                  </a:cubicBezTo>
                  <a:lnTo>
                    <a:pt x="206" y="617"/>
                  </a:lnTo>
                  <a:cubicBezTo>
                    <a:pt x="301" y="598"/>
                    <a:pt x="301" y="598"/>
                    <a:pt x="301" y="598"/>
                  </a:cubicBezTo>
                  <a:cubicBezTo>
                    <a:pt x="301" y="598"/>
                    <a:pt x="305" y="598"/>
                    <a:pt x="305" y="594"/>
                  </a:cubicBezTo>
                  <a:cubicBezTo>
                    <a:pt x="511" y="392"/>
                    <a:pt x="511" y="392"/>
                    <a:pt x="511" y="392"/>
                  </a:cubicBezTo>
                  <a:cubicBezTo>
                    <a:pt x="511" y="777"/>
                    <a:pt x="511" y="777"/>
                    <a:pt x="511" y="777"/>
                  </a:cubicBezTo>
                  <a:cubicBezTo>
                    <a:pt x="27" y="777"/>
                    <a:pt x="27" y="777"/>
                    <a:pt x="27" y="777"/>
                  </a:cubicBezTo>
                  <a:lnTo>
                    <a:pt x="27" y="80"/>
                  </a:lnTo>
                  <a:close/>
                  <a:moveTo>
                    <a:pt x="80" y="26"/>
                  </a:moveTo>
                  <a:lnTo>
                    <a:pt x="80" y="26"/>
                  </a:lnTo>
                  <a:cubicBezTo>
                    <a:pt x="564" y="26"/>
                    <a:pt x="564" y="26"/>
                    <a:pt x="564" y="26"/>
                  </a:cubicBezTo>
                  <a:cubicBezTo>
                    <a:pt x="564" y="148"/>
                    <a:pt x="564" y="148"/>
                    <a:pt x="564" y="148"/>
                  </a:cubicBezTo>
                  <a:cubicBezTo>
                    <a:pt x="537" y="175"/>
                    <a:pt x="537" y="175"/>
                    <a:pt x="537" y="175"/>
                  </a:cubicBezTo>
                  <a:cubicBezTo>
                    <a:pt x="537" y="68"/>
                    <a:pt x="537" y="68"/>
                    <a:pt x="537" y="68"/>
                  </a:cubicBezTo>
                  <a:cubicBezTo>
                    <a:pt x="537" y="61"/>
                    <a:pt x="530" y="53"/>
                    <a:pt x="526" y="53"/>
                  </a:cubicBezTo>
                  <a:cubicBezTo>
                    <a:pt x="80" y="53"/>
                    <a:pt x="80" y="53"/>
                    <a:pt x="80" y="53"/>
                  </a:cubicBezTo>
                  <a:lnTo>
                    <a:pt x="80" y="26"/>
                  </a:lnTo>
                  <a:close/>
                  <a:moveTo>
                    <a:pt x="713" y="34"/>
                  </a:moveTo>
                  <a:lnTo>
                    <a:pt x="713" y="34"/>
                  </a:lnTo>
                  <a:cubicBezTo>
                    <a:pt x="770" y="91"/>
                    <a:pt x="770" y="91"/>
                    <a:pt x="770" y="91"/>
                  </a:cubicBezTo>
                  <a:cubicBezTo>
                    <a:pt x="545" y="320"/>
                    <a:pt x="545" y="320"/>
                    <a:pt x="545" y="320"/>
                  </a:cubicBezTo>
                  <a:cubicBezTo>
                    <a:pt x="488" y="263"/>
                    <a:pt x="488" y="263"/>
                    <a:pt x="488" y="263"/>
                  </a:cubicBezTo>
                  <a:lnTo>
                    <a:pt x="713" y="34"/>
                  </a:lnTo>
                  <a:close/>
                  <a:moveTo>
                    <a:pt x="564" y="724"/>
                  </a:moveTo>
                  <a:lnTo>
                    <a:pt x="564" y="724"/>
                  </a:lnTo>
                  <a:cubicBezTo>
                    <a:pt x="537" y="724"/>
                    <a:pt x="537" y="724"/>
                    <a:pt x="537" y="724"/>
                  </a:cubicBezTo>
                  <a:cubicBezTo>
                    <a:pt x="537" y="365"/>
                    <a:pt x="537" y="365"/>
                    <a:pt x="537" y="365"/>
                  </a:cubicBezTo>
                  <a:cubicBezTo>
                    <a:pt x="553" y="346"/>
                    <a:pt x="553" y="346"/>
                    <a:pt x="553" y="346"/>
                  </a:cubicBezTo>
                  <a:cubicBezTo>
                    <a:pt x="564" y="335"/>
                    <a:pt x="564" y="335"/>
                    <a:pt x="564" y="335"/>
                  </a:cubicBezTo>
                  <a:lnTo>
                    <a:pt x="564" y="724"/>
                  </a:lnTo>
                  <a:close/>
                  <a:moveTo>
                    <a:pt x="469" y="282"/>
                  </a:moveTo>
                  <a:lnTo>
                    <a:pt x="469" y="282"/>
                  </a:lnTo>
                  <a:cubicBezTo>
                    <a:pt x="526" y="339"/>
                    <a:pt x="526" y="339"/>
                    <a:pt x="526" y="339"/>
                  </a:cubicBezTo>
                  <a:cubicBezTo>
                    <a:pt x="290" y="571"/>
                    <a:pt x="290" y="571"/>
                    <a:pt x="290" y="571"/>
                  </a:cubicBezTo>
                  <a:cubicBezTo>
                    <a:pt x="221" y="586"/>
                    <a:pt x="221" y="586"/>
                    <a:pt x="221" y="586"/>
                  </a:cubicBezTo>
                  <a:cubicBezTo>
                    <a:pt x="233" y="514"/>
                    <a:pt x="233" y="514"/>
                    <a:pt x="233" y="514"/>
                  </a:cubicBezTo>
                  <a:lnTo>
                    <a:pt x="469" y="282"/>
                  </a:lnTo>
                  <a:close/>
                  <a:moveTo>
                    <a:pt x="15" y="804"/>
                  </a:moveTo>
                  <a:lnTo>
                    <a:pt x="15" y="804"/>
                  </a:lnTo>
                  <a:cubicBezTo>
                    <a:pt x="526" y="804"/>
                    <a:pt x="526" y="804"/>
                    <a:pt x="526" y="804"/>
                  </a:cubicBezTo>
                  <a:cubicBezTo>
                    <a:pt x="530" y="804"/>
                    <a:pt x="537" y="800"/>
                    <a:pt x="537" y="792"/>
                  </a:cubicBezTo>
                  <a:cubicBezTo>
                    <a:pt x="537" y="750"/>
                    <a:pt x="537" y="750"/>
                    <a:pt x="537" y="750"/>
                  </a:cubicBezTo>
                  <a:cubicBezTo>
                    <a:pt x="579" y="750"/>
                    <a:pt x="579" y="750"/>
                    <a:pt x="579" y="750"/>
                  </a:cubicBezTo>
                  <a:cubicBezTo>
                    <a:pt x="587" y="750"/>
                    <a:pt x="591" y="746"/>
                    <a:pt x="591" y="739"/>
                  </a:cubicBezTo>
                  <a:cubicBezTo>
                    <a:pt x="591" y="308"/>
                    <a:pt x="591" y="308"/>
                    <a:pt x="591" y="308"/>
                  </a:cubicBezTo>
                  <a:cubicBezTo>
                    <a:pt x="751" y="152"/>
                    <a:pt x="751" y="152"/>
                    <a:pt x="751" y="152"/>
                  </a:cubicBezTo>
                  <a:cubicBezTo>
                    <a:pt x="758" y="167"/>
                    <a:pt x="755" y="182"/>
                    <a:pt x="743" y="198"/>
                  </a:cubicBezTo>
                  <a:cubicBezTo>
                    <a:pt x="648" y="289"/>
                    <a:pt x="648" y="289"/>
                    <a:pt x="648" y="289"/>
                  </a:cubicBezTo>
                  <a:cubicBezTo>
                    <a:pt x="667" y="308"/>
                    <a:pt x="667" y="308"/>
                    <a:pt x="667" y="308"/>
                  </a:cubicBezTo>
                  <a:cubicBezTo>
                    <a:pt x="762" y="217"/>
                    <a:pt x="762" y="217"/>
                    <a:pt x="762" y="217"/>
                  </a:cubicBezTo>
                  <a:cubicBezTo>
                    <a:pt x="785" y="194"/>
                    <a:pt x="789" y="156"/>
                    <a:pt x="770" y="129"/>
                  </a:cubicBezTo>
                  <a:cubicBezTo>
                    <a:pt x="800" y="103"/>
                    <a:pt x="800" y="103"/>
                    <a:pt x="800" y="103"/>
                  </a:cubicBezTo>
                  <a:cubicBezTo>
                    <a:pt x="804" y="95"/>
                    <a:pt x="804" y="87"/>
                    <a:pt x="800" y="83"/>
                  </a:cubicBezTo>
                  <a:cubicBezTo>
                    <a:pt x="724" y="7"/>
                    <a:pt x="724" y="7"/>
                    <a:pt x="724" y="7"/>
                  </a:cubicBezTo>
                  <a:cubicBezTo>
                    <a:pt x="720" y="4"/>
                    <a:pt x="709" y="4"/>
                    <a:pt x="705" y="7"/>
                  </a:cubicBezTo>
                  <a:cubicBezTo>
                    <a:pt x="591" y="122"/>
                    <a:pt x="591" y="122"/>
                    <a:pt x="591" y="122"/>
                  </a:cubicBezTo>
                  <a:cubicBezTo>
                    <a:pt x="591" y="15"/>
                    <a:pt x="591" y="15"/>
                    <a:pt x="591" y="15"/>
                  </a:cubicBezTo>
                  <a:cubicBezTo>
                    <a:pt x="591" y="7"/>
                    <a:pt x="587" y="0"/>
                    <a:pt x="579" y="0"/>
                  </a:cubicBezTo>
                  <a:cubicBezTo>
                    <a:pt x="69" y="0"/>
                    <a:pt x="69" y="0"/>
                    <a:pt x="69" y="0"/>
                  </a:cubicBezTo>
                  <a:cubicBezTo>
                    <a:pt x="61" y="0"/>
                    <a:pt x="54" y="7"/>
                    <a:pt x="54" y="15"/>
                  </a:cubicBezTo>
                  <a:cubicBezTo>
                    <a:pt x="54" y="53"/>
                    <a:pt x="54" y="53"/>
                    <a:pt x="54" y="53"/>
                  </a:cubicBezTo>
                  <a:cubicBezTo>
                    <a:pt x="15" y="53"/>
                    <a:pt x="15" y="53"/>
                    <a:pt x="15" y="53"/>
                  </a:cubicBezTo>
                  <a:cubicBezTo>
                    <a:pt x="8" y="53"/>
                    <a:pt x="0" y="61"/>
                    <a:pt x="0" y="68"/>
                  </a:cubicBezTo>
                  <a:cubicBezTo>
                    <a:pt x="0" y="792"/>
                    <a:pt x="0" y="792"/>
                    <a:pt x="0" y="792"/>
                  </a:cubicBezTo>
                  <a:cubicBezTo>
                    <a:pt x="0" y="800"/>
                    <a:pt x="8" y="804"/>
                    <a:pt x="15" y="80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 name="Freeform 16">
              <a:extLst>
                <a:ext uri="{FF2B5EF4-FFF2-40B4-BE49-F238E27FC236}">
                  <a16:creationId xmlns:a16="http://schemas.microsoft.com/office/drawing/2014/main" id="{772414D2-B205-B14C-928B-6C39F48508B1}"/>
                </a:ext>
              </a:extLst>
            </p:cNvPr>
            <p:cNvSpPr>
              <a:spLocks noChangeArrowheads="1"/>
            </p:cNvSpPr>
            <p:nvPr/>
          </p:nvSpPr>
          <p:spPr bwMode="auto">
            <a:xfrm>
              <a:off x="858" y="366"/>
              <a:ext cx="58" cy="4"/>
            </a:xfrm>
            <a:custGeom>
              <a:avLst/>
              <a:gdLst>
                <a:gd name="T0" fmla="*/ 0 w 268"/>
                <a:gd name="T1" fmla="*/ 0 h 27"/>
                <a:gd name="T2" fmla="*/ 3 w 268"/>
                <a:gd name="T3" fmla="*/ 0 h 27"/>
                <a:gd name="T4" fmla="*/ 3 w 268"/>
                <a:gd name="T5" fmla="*/ 0 h 27"/>
                <a:gd name="T6" fmla="*/ 0 w 268"/>
                <a:gd name="T7" fmla="*/ 0 h 27"/>
                <a:gd name="T8" fmla="*/ 0 w 26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27">
                  <a:moveTo>
                    <a:pt x="0" y="26"/>
                  </a:moveTo>
                  <a:lnTo>
                    <a:pt x="267" y="26"/>
                  </a:lnTo>
                  <a:lnTo>
                    <a:pt x="267" y="0"/>
                  </a:lnTo>
                  <a:lnTo>
                    <a:pt x="0" y="0"/>
                  </a:lnTo>
                  <a:lnTo>
                    <a:pt x="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 name="Freeform 17">
              <a:extLst>
                <a:ext uri="{FF2B5EF4-FFF2-40B4-BE49-F238E27FC236}">
                  <a16:creationId xmlns:a16="http://schemas.microsoft.com/office/drawing/2014/main" id="{20AB70B1-B83E-5947-9469-97A5079401AB}"/>
                </a:ext>
              </a:extLst>
            </p:cNvPr>
            <p:cNvSpPr>
              <a:spLocks noChangeArrowheads="1"/>
            </p:cNvSpPr>
            <p:nvPr/>
          </p:nvSpPr>
          <p:spPr bwMode="auto">
            <a:xfrm>
              <a:off x="858" y="390"/>
              <a:ext cx="16" cy="4"/>
            </a:xfrm>
            <a:custGeom>
              <a:avLst/>
              <a:gdLst>
                <a:gd name="T0" fmla="*/ 0 w 81"/>
                <a:gd name="T1" fmla="*/ 0 h 28"/>
                <a:gd name="T2" fmla="*/ 1 w 81"/>
                <a:gd name="T3" fmla="*/ 0 h 28"/>
                <a:gd name="T4" fmla="*/ 1 w 81"/>
                <a:gd name="T5" fmla="*/ 0 h 28"/>
                <a:gd name="T6" fmla="*/ 0 w 81"/>
                <a:gd name="T7" fmla="*/ 0 h 28"/>
                <a:gd name="T8" fmla="*/ 0 w 81"/>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28">
                  <a:moveTo>
                    <a:pt x="0" y="27"/>
                  </a:moveTo>
                  <a:lnTo>
                    <a:pt x="80" y="27"/>
                  </a:lnTo>
                  <a:lnTo>
                    <a:pt x="80"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 name="Freeform 18">
              <a:extLst>
                <a:ext uri="{FF2B5EF4-FFF2-40B4-BE49-F238E27FC236}">
                  <a16:creationId xmlns:a16="http://schemas.microsoft.com/office/drawing/2014/main" id="{87DB1916-9834-6347-AA0E-74438FC48561}"/>
                </a:ext>
              </a:extLst>
            </p:cNvPr>
            <p:cNvSpPr>
              <a:spLocks noChangeArrowheads="1"/>
            </p:cNvSpPr>
            <p:nvPr/>
          </p:nvSpPr>
          <p:spPr bwMode="auto">
            <a:xfrm>
              <a:off x="881" y="390"/>
              <a:ext cx="31" cy="4"/>
            </a:xfrm>
            <a:custGeom>
              <a:avLst/>
              <a:gdLst>
                <a:gd name="T0" fmla="*/ 0 w 146"/>
                <a:gd name="T1" fmla="*/ 0 h 28"/>
                <a:gd name="T2" fmla="*/ 1 w 146"/>
                <a:gd name="T3" fmla="*/ 0 h 28"/>
                <a:gd name="T4" fmla="*/ 1 w 146"/>
                <a:gd name="T5" fmla="*/ 0 h 28"/>
                <a:gd name="T6" fmla="*/ 0 w 146"/>
                <a:gd name="T7" fmla="*/ 0 h 28"/>
                <a:gd name="T8" fmla="*/ 0 w 146"/>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 h="28">
                  <a:moveTo>
                    <a:pt x="0" y="27"/>
                  </a:moveTo>
                  <a:lnTo>
                    <a:pt x="145" y="27"/>
                  </a:lnTo>
                  <a:lnTo>
                    <a:pt x="145"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 name="Freeform 19">
              <a:extLst>
                <a:ext uri="{FF2B5EF4-FFF2-40B4-BE49-F238E27FC236}">
                  <a16:creationId xmlns:a16="http://schemas.microsoft.com/office/drawing/2014/main" id="{2E2E83D5-CCBC-3342-9785-469E1981928C}"/>
                </a:ext>
              </a:extLst>
            </p:cNvPr>
            <p:cNvSpPr>
              <a:spLocks noChangeArrowheads="1"/>
            </p:cNvSpPr>
            <p:nvPr/>
          </p:nvSpPr>
          <p:spPr bwMode="auto">
            <a:xfrm>
              <a:off x="845" y="402"/>
              <a:ext cx="23" cy="4"/>
            </a:xfrm>
            <a:custGeom>
              <a:avLst/>
              <a:gdLst>
                <a:gd name="T0" fmla="*/ 0 w 112"/>
                <a:gd name="T1" fmla="*/ 0 h 27"/>
                <a:gd name="T2" fmla="*/ 1 w 112"/>
                <a:gd name="T3" fmla="*/ 0 h 27"/>
                <a:gd name="T4" fmla="*/ 1 w 112"/>
                <a:gd name="T5" fmla="*/ 0 h 27"/>
                <a:gd name="T6" fmla="*/ 0 w 112"/>
                <a:gd name="T7" fmla="*/ 0 h 27"/>
                <a:gd name="T8" fmla="*/ 0 w 11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27">
                  <a:moveTo>
                    <a:pt x="0" y="26"/>
                  </a:moveTo>
                  <a:lnTo>
                    <a:pt x="111" y="26"/>
                  </a:lnTo>
                  <a:lnTo>
                    <a:pt x="111" y="0"/>
                  </a:lnTo>
                  <a:lnTo>
                    <a:pt x="0" y="0"/>
                  </a:lnTo>
                  <a:lnTo>
                    <a:pt x="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 name="Freeform 20">
              <a:extLst>
                <a:ext uri="{FF2B5EF4-FFF2-40B4-BE49-F238E27FC236}">
                  <a16:creationId xmlns:a16="http://schemas.microsoft.com/office/drawing/2014/main" id="{72DC99EE-A7D1-1840-9269-EFFC19DBC0D9}"/>
                </a:ext>
              </a:extLst>
            </p:cNvPr>
            <p:cNvSpPr>
              <a:spLocks noChangeArrowheads="1"/>
            </p:cNvSpPr>
            <p:nvPr/>
          </p:nvSpPr>
          <p:spPr bwMode="auto">
            <a:xfrm>
              <a:off x="876" y="402"/>
              <a:ext cx="29" cy="4"/>
            </a:xfrm>
            <a:custGeom>
              <a:avLst/>
              <a:gdLst>
                <a:gd name="T0" fmla="*/ 0 w 135"/>
                <a:gd name="T1" fmla="*/ 0 h 27"/>
                <a:gd name="T2" fmla="*/ 1 w 135"/>
                <a:gd name="T3" fmla="*/ 0 h 27"/>
                <a:gd name="T4" fmla="*/ 1 w 135"/>
                <a:gd name="T5" fmla="*/ 0 h 27"/>
                <a:gd name="T6" fmla="*/ 0 w 135"/>
                <a:gd name="T7" fmla="*/ 0 h 27"/>
                <a:gd name="T8" fmla="*/ 0 w 13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27">
                  <a:moveTo>
                    <a:pt x="0" y="26"/>
                  </a:moveTo>
                  <a:lnTo>
                    <a:pt x="134" y="26"/>
                  </a:lnTo>
                  <a:lnTo>
                    <a:pt x="134" y="0"/>
                  </a:lnTo>
                  <a:lnTo>
                    <a:pt x="0" y="0"/>
                  </a:lnTo>
                  <a:lnTo>
                    <a:pt x="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 name="Freeform 21">
              <a:extLst>
                <a:ext uri="{FF2B5EF4-FFF2-40B4-BE49-F238E27FC236}">
                  <a16:creationId xmlns:a16="http://schemas.microsoft.com/office/drawing/2014/main" id="{86090E33-3714-EF4F-AE7C-107AD9542EF3}"/>
                </a:ext>
              </a:extLst>
            </p:cNvPr>
            <p:cNvSpPr>
              <a:spLocks noChangeArrowheads="1"/>
            </p:cNvSpPr>
            <p:nvPr/>
          </p:nvSpPr>
          <p:spPr bwMode="auto">
            <a:xfrm>
              <a:off x="845" y="414"/>
              <a:ext cx="50" cy="4"/>
            </a:xfrm>
            <a:custGeom>
              <a:avLst/>
              <a:gdLst>
                <a:gd name="T0" fmla="*/ 0 w 230"/>
                <a:gd name="T1" fmla="*/ 0 h 28"/>
                <a:gd name="T2" fmla="*/ 2 w 230"/>
                <a:gd name="T3" fmla="*/ 0 h 28"/>
                <a:gd name="T4" fmla="*/ 2 w 230"/>
                <a:gd name="T5" fmla="*/ 0 h 28"/>
                <a:gd name="T6" fmla="*/ 0 w 230"/>
                <a:gd name="T7" fmla="*/ 0 h 28"/>
                <a:gd name="T8" fmla="*/ 0 w 230"/>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8">
                  <a:moveTo>
                    <a:pt x="0" y="27"/>
                  </a:moveTo>
                  <a:lnTo>
                    <a:pt x="229" y="27"/>
                  </a:lnTo>
                  <a:lnTo>
                    <a:pt x="229"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 name="Freeform 22">
              <a:extLst>
                <a:ext uri="{FF2B5EF4-FFF2-40B4-BE49-F238E27FC236}">
                  <a16:creationId xmlns:a16="http://schemas.microsoft.com/office/drawing/2014/main" id="{8E559BAA-42F9-7F46-9917-DBE59DE94A5D}"/>
                </a:ext>
              </a:extLst>
            </p:cNvPr>
            <p:cNvSpPr>
              <a:spLocks noChangeArrowheads="1"/>
            </p:cNvSpPr>
            <p:nvPr/>
          </p:nvSpPr>
          <p:spPr bwMode="auto">
            <a:xfrm>
              <a:off x="845" y="426"/>
              <a:ext cx="17" cy="4"/>
            </a:xfrm>
            <a:custGeom>
              <a:avLst/>
              <a:gdLst>
                <a:gd name="T0" fmla="*/ 0 w 85"/>
                <a:gd name="T1" fmla="*/ 0 h 28"/>
                <a:gd name="T2" fmla="*/ 1 w 85"/>
                <a:gd name="T3" fmla="*/ 0 h 28"/>
                <a:gd name="T4" fmla="*/ 1 w 85"/>
                <a:gd name="T5" fmla="*/ 0 h 28"/>
                <a:gd name="T6" fmla="*/ 0 w 85"/>
                <a:gd name="T7" fmla="*/ 0 h 28"/>
                <a:gd name="T8" fmla="*/ 0 w 85"/>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8">
                  <a:moveTo>
                    <a:pt x="0" y="27"/>
                  </a:moveTo>
                  <a:lnTo>
                    <a:pt x="84" y="27"/>
                  </a:lnTo>
                  <a:lnTo>
                    <a:pt x="84"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 name="Freeform 23">
              <a:extLst>
                <a:ext uri="{FF2B5EF4-FFF2-40B4-BE49-F238E27FC236}">
                  <a16:creationId xmlns:a16="http://schemas.microsoft.com/office/drawing/2014/main" id="{035C43BE-CEBA-2441-BDE6-63C392730220}"/>
                </a:ext>
              </a:extLst>
            </p:cNvPr>
            <p:cNvSpPr>
              <a:spLocks noChangeArrowheads="1"/>
            </p:cNvSpPr>
            <p:nvPr/>
          </p:nvSpPr>
          <p:spPr bwMode="auto">
            <a:xfrm>
              <a:off x="870" y="426"/>
              <a:ext cx="16" cy="4"/>
            </a:xfrm>
            <a:custGeom>
              <a:avLst/>
              <a:gdLst>
                <a:gd name="T0" fmla="*/ 0 w 81"/>
                <a:gd name="T1" fmla="*/ 0 h 28"/>
                <a:gd name="T2" fmla="*/ 1 w 81"/>
                <a:gd name="T3" fmla="*/ 0 h 28"/>
                <a:gd name="T4" fmla="*/ 1 w 81"/>
                <a:gd name="T5" fmla="*/ 0 h 28"/>
                <a:gd name="T6" fmla="*/ 0 w 81"/>
                <a:gd name="T7" fmla="*/ 0 h 28"/>
                <a:gd name="T8" fmla="*/ 0 w 81"/>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28">
                  <a:moveTo>
                    <a:pt x="0" y="27"/>
                  </a:moveTo>
                  <a:lnTo>
                    <a:pt x="80" y="27"/>
                  </a:lnTo>
                  <a:lnTo>
                    <a:pt x="80"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 name="Freeform 24">
              <a:extLst>
                <a:ext uri="{FF2B5EF4-FFF2-40B4-BE49-F238E27FC236}">
                  <a16:creationId xmlns:a16="http://schemas.microsoft.com/office/drawing/2014/main" id="{F08908B7-5673-F047-A46F-D5A42FB6FA5E}"/>
                </a:ext>
              </a:extLst>
            </p:cNvPr>
            <p:cNvSpPr>
              <a:spLocks noChangeArrowheads="1"/>
            </p:cNvSpPr>
            <p:nvPr/>
          </p:nvSpPr>
          <p:spPr bwMode="auto">
            <a:xfrm>
              <a:off x="845" y="437"/>
              <a:ext cx="29" cy="4"/>
            </a:xfrm>
            <a:custGeom>
              <a:avLst/>
              <a:gdLst>
                <a:gd name="T0" fmla="*/ 0 w 138"/>
                <a:gd name="T1" fmla="*/ 0 h 27"/>
                <a:gd name="T2" fmla="*/ 1 w 138"/>
                <a:gd name="T3" fmla="*/ 0 h 27"/>
                <a:gd name="T4" fmla="*/ 1 w 138"/>
                <a:gd name="T5" fmla="*/ 0 h 27"/>
                <a:gd name="T6" fmla="*/ 0 w 138"/>
                <a:gd name="T7" fmla="*/ 0 h 27"/>
                <a:gd name="T8" fmla="*/ 0 w 13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27">
                  <a:moveTo>
                    <a:pt x="0" y="26"/>
                  </a:moveTo>
                  <a:lnTo>
                    <a:pt x="137" y="26"/>
                  </a:lnTo>
                  <a:lnTo>
                    <a:pt x="137" y="0"/>
                  </a:lnTo>
                  <a:lnTo>
                    <a:pt x="0" y="0"/>
                  </a:lnTo>
                  <a:lnTo>
                    <a:pt x="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 name="Freeform 25">
              <a:extLst>
                <a:ext uri="{FF2B5EF4-FFF2-40B4-BE49-F238E27FC236}">
                  <a16:creationId xmlns:a16="http://schemas.microsoft.com/office/drawing/2014/main" id="{C8D6F0B9-596F-594E-A4D8-99C42BE6385C}"/>
                </a:ext>
              </a:extLst>
            </p:cNvPr>
            <p:cNvSpPr>
              <a:spLocks noChangeArrowheads="1"/>
            </p:cNvSpPr>
            <p:nvPr/>
          </p:nvSpPr>
          <p:spPr bwMode="auto">
            <a:xfrm>
              <a:off x="908" y="461"/>
              <a:ext cx="20" cy="5"/>
            </a:xfrm>
            <a:custGeom>
              <a:avLst/>
              <a:gdLst>
                <a:gd name="T0" fmla="*/ 0 w 96"/>
                <a:gd name="T1" fmla="*/ 0 h 32"/>
                <a:gd name="T2" fmla="*/ 1 w 96"/>
                <a:gd name="T3" fmla="*/ 0 h 32"/>
                <a:gd name="T4" fmla="*/ 1 w 96"/>
                <a:gd name="T5" fmla="*/ 0 h 32"/>
                <a:gd name="T6" fmla="*/ 0 w 96"/>
                <a:gd name="T7" fmla="*/ 0 h 32"/>
                <a:gd name="T8" fmla="*/ 0 w 96"/>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32">
                  <a:moveTo>
                    <a:pt x="0" y="31"/>
                  </a:moveTo>
                  <a:lnTo>
                    <a:pt x="95" y="31"/>
                  </a:lnTo>
                  <a:lnTo>
                    <a:pt x="95" y="0"/>
                  </a:lnTo>
                  <a:lnTo>
                    <a:pt x="0" y="0"/>
                  </a:lnTo>
                  <a:lnTo>
                    <a:pt x="0" y="3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 name="Freeform 26">
              <a:extLst>
                <a:ext uri="{FF2B5EF4-FFF2-40B4-BE49-F238E27FC236}">
                  <a16:creationId xmlns:a16="http://schemas.microsoft.com/office/drawing/2014/main" id="{EC5A44FC-6F03-F940-AFE2-A1CA71A36EC0}"/>
                </a:ext>
              </a:extLst>
            </p:cNvPr>
            <p:cNvSpPr>
              <a:spLocks noChangeArrowheads="1"/>
            </p:cNvSpPr>
            <p:nvPr/>
          </p:nvSpPr>
          <p:spPr bwMode="auto">
            <a:xfrm>
              <a:off x="845" y="461"/>
              <a:ext cx="14" cy="5"/>
            </a:xfrm>
            <a:custGeom>
              <a:avLst/>
              <a:gdLst>
                <a:gd name="T0" fmla="*/ 0 w 70"/>
                <a:gd name="T1" fmla="*/ 0 h 32"/>
                <a:gd name="T2" fmla="*/ 1 w 70"/>
                <a:gd name="T3" fmla="*/ 0 h 32"/>
                <a:gd name="T4" fmla="*/ 1 w 70"/>
                <a:gd name="T5" fmla="*/ 0 h 32"/>
                <a:gd name="T6" fmla="*/ 0 w 70"/>
                <a:gd name="T7" fmla="*/ 0 h 32"/>
                <a:gd name="T8" fmla="*/ 0 w 7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32">
                  <a:moveTo>
                    <a:pt x="0" y="31"/>
                  </a:moveTo>
                  <a:lnTo>
                    <a:pt x="69" y="31"/>
                  </a:lnTo>
                  <a:lnTo>
                    <a:pt x="69" y="0"/>
                  </a:lnTo>
                  <a:lnTo>
                    <a:pt x="0" y="0"/>
                  </a:lnTo>
                  <a:lnTo>
                    <a:pt x="0" y="3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 name="Freeform 27">
              <a:extLst>
                <a:ext uri="{FF2B5EF4-FFF2-40B4-BE49-F238E27FC236}">
                  <a16:creationId xmlns:a16="http://schemas.microsoft.com/office/drawing/2014/main" id="{D3299E21-3DDA-E54A-80DB-10CFD17305BC}"/>
                </a:ext>
              </a:extLst>
            </p:cNvPr>
            <p:cNvSpPr>
              <a:spLocks noChangeArrowheads="1"/>
            </p:cNvSpPr>
            <p:nvPr/>
          </p:nvSpPr>
          <p:spPr bwMode="auto">
            <a:xfrm>
              <a:off x="845" y="474"/>
              <a:ext cx="17" cy="4"/>
            </a:xfrm>
            <a:custGeom>
              <a:avLst/>
              <a:gdLst>
                <a:gd name="T0" fmla="*/ 0 w 85"/>
                <a:gd name="T1" fmla="*/ 0 h 28"/>
                <a:gd name="T2" fmla="*/ 1 w 85"/>
                <a:gd name="T3" fmla="*/ 0 h 28"/>
                <a:gd name="T4" fmla="*/ 1 w 85"/>
                <a:gd name="T5" fmla="*/ 0 h 28"/>
                <a:gd name="T6" fmla="*/ 0 w 85"/>
                <a:gd name="T7" fmla="*/ 0 h 28"/>
                <a:gd name="T8" fmla="*/ 0 w 85"/>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8">
                  <a:moveTo>
                    <a:pt x="0" y="27"/>
                  </a:moveTo>
                  <a:lnTo>
                    <a:pt x="84" y="27"/>
                  </a:lnTo>
                  <a:lnTo>
                    <a:pt x="84"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 name="Freeform 28">
              <a:extLst>
                <a:ext uri="{FF2B5EF4-FFF2-40B4-BE49-F238E27FC236}">
                  <a16:creationId xmlns:a16="http://schemas.microsoft.com/office/drawing/2014/main" id="{72E46DEC-436A-3947-965F-A14F8A94222C}"/>
                </a:ext>
              </a:extLst>
            </p:cNvPr>
            <p:cNvSpPr>
              <a:spLocks noChangeArrowheads="1"/>
            </p:cNvSpPr>
            <p:nvPr/>
          </p:nvSpPr>
          <p:spPr bwMode="auto">
            <a:xfrm>
              <a:off x="920" y="449"/>
              <a:ext cx="8" cy="4"/>
            </a:xfrm>
            <a:custGeom>
              <a:avLst/>
              <a:gdLst>
                <a:gd name="T0" fmla="*/ 0 w 43"/>
                <a:gd name="T1" fmla="*/ 0 h 28"/>
                <a:gd name="T2" fmla="*/ 0 w 43"/>
                <a:gd name="T3" fmla="*/ 0 h 28"/>
                <a:gd name="T4" fmla="*/ 0 w 43"/>
                <a:gd name="T5" fmla="*/ 0 h 28"/>
                <a:gd name="T6" fmla="*/ 0 w 43"/>
                <a:gd name="T7" fmla="*/ 0 h 28"/>
                <a:gd name="T8" fmla="*/ 0 w 43"/>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8">
                  <a:moveTo>
                    <a:pt x="0" y="27"/>
                  </a:moveTo>
                  <a:lnTo>
                    <a:pt x="42" y="27"/>
                  </a:lnTo>
                  <a:lnTo>
                    <a:pt x="42"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4" name="Group 29">
            <a:extLst>
              <a:ext uri="{FF2B5EF4-FFF2-40B4-BE49-F238E27FC236}">
                <a16:creationId xmlns:a16="http://schemas.microsoft.com/office/drawing/2014/main" id="{099C468C-E1D0-AD4F-AC67-7576E771BF48}"/>
              </a:ext>
            </a:extLst>
          </p:cNvPr>
          <p:cNvGrpSpPr>
            <a:grpSpLocks/>
          </p:cNvGrpSpPr>
          <p:nvPr userDrawn="1"/>
        </p:nvGrpSpPr>
        <p:grpSpPr bwMode="auto">
          <a:xfrm>
            <a:off x="1981200" y="458640"/>
            <a:ext cx="279400" cy="255588"/>
            <a:chOff x="1248" y="350"/>
            <a:chExt cx="176" cy="161"/>
          </a:xfrm>
        </p:grpSpPr>
        <p:sp>
          <p:nvSpPr>
            <p:cNvPr id="35" name="Freeform 30">
              <a:extLst>
                <a:ext uri="{FF2B5EF4-FFF2-40B4-BE49-F238E27FC236}">
                  <a16:creationId xmlns:a16="http://schemas.microsoft.com/office/drawing/2014/main" id="{759A8AF5-BE52-3946-B863-CDAA151FB3D8}"/>
                </a:ext>
              </a:extLst>
            </p:cNvPr>
            <p:cNvSpPr>
              <a:spLocks noChangeArrowheads="1"/>
            </p:cNvSpPr>
            <p:nvPr/>
          </p:nvSpPr>
          <p:spPr bwMode="auto">
            <a:xfrm>
              <a:off x="1275" y="412"/>
              <a:ext cx="42" cy="4"/>
            </a:xfrm>
            <a:custGeom>
              <a:avLst/>
              <a:gdLst>
                <a:gd name="T0" fmla="*/ 0 w 195"/>
                <a:gd name="T1" fmla="*/ 0 h 28"/>
                <a:gd name="T2" fmla="*/ 0 w 195"/>
                <a:gd name="T3" fmla="*/ 0 h 28"/>
                <a:gd name="T4" fmla="*/ 2 w 195"/>
                <a:gd name="T5" fmla="*/ 0 h 28"/>
                <a:gd name="T6" fmla="*/ 2 w 195"/>
                <a:gd name="T7" fmla="*/ 0 h 28"/>
                <a:gd name="T8" fmla="*/ 2 w 195"/>
                <a:gd name="T9" fmla="*/ 0 h 28"/>
                <a:gd name="T10" fmla="*/ 0 w 195"/>
                <a:gd name="T11" fmla="*/ 0 h 28"/>
                <a:gd name="T12" fmla="*/ 0 w 195"/>
                <a:gd name="T13" fmla="*/ 0 h 28"/>
                <a:gd name="T14" fmla="*/ 0 w 195"/>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28">
                  <a:moveTo>
                    <a:pt x="11" y="27"/>
                  </a:moveTo>
                  <a:lnTo>
                    <a:pt x="11" y="27"/>
                  </a:lnTo>
                  <a:cubicBezTo>
                    <a:pt x="182" y="27"/>
                    <a:pt x="182" y="27"/>
                    <a:pt x="182" y="27"/>
                  </a:cubicBezTo>
                  <a:cubicBezTo>
                    <a:pt x="190" y="27"/>
                    <a:pt x="194" y="19"/>
                    <a:pt x="194" y="16"/>
                  </a:cubicBezTo>
                  <a:cubicBezTo>
                    <a:pt x="194" y="8"/>
                    <a:pt x="190" y="0"/>
                    <a:pt x="182" y="0"/>
                  </a:cubicBezTo>
                  <a:cubicBezTo>
                    <a:pt x="11" y="0"/>
                    <a:pt x="11" y="0"/>
                    <a:pt x="11" y="0"/>
                  </a:cubicBezTo>
                  <a:cubicBezTo>
                    <a:pt x="3" y="0"/>
                    <a:pt x="0" y="8"/>
                    <a:pt x="0" y="16"/>
                  </a:cubicBezTo>
                  <a:cubicBezTo>
                    <a:pt x="0" y="19"/>
                    <a:pt x="3" y="27"/>
                    <a:pt x="11" y="2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6" name="Freeform 31">
              <a:extLst>
                <a:ext uri="{FF2B5EF4-FFF2-40B4-BE49-F238E27FC236}">
                  <a16:creationId xmlns:a16="http://schemas.microsoft.com/office/drawing/2014/main" id="{187D99AF-219A-ED4A-9729-4B3ACA08E76F}"/>
                </a:ext>
              </a:extLst>
            </p:cNvPr>
            <p:cNvSpPr>
              <a:spLocks noChangeArrowheads="1"/>
            </p:cNvSpPr>
            <p:nvPr/>
          </p:nvSpPr>
          <p:spPr bwMode="auto">
            <a:xfrm>
              <a:off x="1275" y="430"/>
              <a:ext cx="81" cy="4"/>
            </a:xfrm>
            <a:custGeom>
              <a:avLst/>
              <a:gdLst>
                <a:gd name="T0" fmla="*/ 4 w 366"/>
                <a:gd name="T1" fmla="*/ 0 h 28"/>
                <a:gd name="T2" fmla="*/ 4 w 366"/>
                <a:gd name="T3" fmla="*/ 0 h 28"/>
                <a:gd name="T4" fmla="*/ 0 w 366"/>
                <a:gd name="T5" fmla="*/ 0 h 28"/>
                <a:gd name="T6" fmla="*/ 0 w 366"/>
                <a:gd name="T7" fmla="*/ 0 h 28"/>
                <a:gd name="T8" fmla="*/ 0 w 366"/>
                <a:gd name="T9" fmla="*/ 0 h 28"/>
                <a:gd name="T10" fmla="*/ 4 w 366"/>
                <a:gd name="T11" fmla="*/ 0 h 28"/>
                <a:gd name="T12" fmla="*/ 4 w 366"/>
                <a:gd name="T13" fmla="*/ 0 h 28"/>
                <a:gd name="T14" fmla="*/ 4 w 366"/>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6" h="28">
                  <a:moveTo>
                    <a:pt x="350" y="0"/>
                  </a:moveTo>
                  <a:lnTo>
                    <a:pt x="350" y="0"/>
                  </a:lnTo>
                  <a:cubicBezTo>
                    <a:pt x="11" y="0"/>
                    <a:pt x="11" y="0"/>
                    <a:pt x="11" y="0"/>
                  </a:cubicBezTo>
                  <a:cubicBezTo>
                    <a:pt x="3" y="0"/>
                    <a:pt x="0" y="4"/>
                    <a:pt x="0" y="12"/>
                  </a:cubicBezTo>
                  <a:cubicBezTo>
                    <a:pt x="0" y="19"/>
                    <a:pt x="3" y="27"/>
                    <a:pt x="11" y="27"/>
                  </a:cubicBezTo>
                  <a:cubicBezTo>
                    <a:pt x="350" y="27"/>
                    <a:pt x="350" y="27"/>
                    <a:pt x="350" y="27"/>
                  </a:cubicBezTo>
                  <a:cubicBezTo>
                    <a:pt x="358" y="27"/>
                    <a:pt x="365" y="19"/>
                    <a:pt x="365" y="12"/>
                  </a:cubicBezTo>
                  <a:cubicBezTo>
                    <a:pt x="365" y="4"/>
                    <a:pt x="358" y="0"/>
                    <a:pt x="35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 name="Freeform 32">
              <a:extLst>
                <a:ext uri="{FF2B5EF4-FFF2-40B4-BE49-F238E27FC236}">
                  <a16:creationId xmlns:a16="http://schemas.microsoft.com/office/drawing/2014/main" id="{6A594EA4-F737-634C-8D4E-30E48DD059E4}"/>
                </a:ext>
              </a:extLst>
            </p:cNvPr>
            <p:cNvSpPr>
              <a:spLocks noChangeArrowheads="1"/>
            </p:cNvSpPr>
            <p:nvPr/>
          </p:nvSpPr>
          <p:spPr bwMode="auto">
            <a:xfrm>
              <a:off x="1275" y="447"/>
              <a:ext cx="81" cy="4"/>
            </a:xfrm>
            <a:custGeom>
              <a:avLst/>
              <a:gdLst>
                <a:gd name="T0" fmla="*/ 4 w 366"/>
                <a:gd name="T1" fmla="*/ 0 h 28"/>
                <a:gd name="T2" fmla="*/ 4 w 366"/>
                <a:gd name="T3" fmla="*/ 0 h 28"/>
                <a:gd name="T4" fmla="*/ 0 w 366"/>
                <a:gd name="T5" fmla="*/ 0 h 28"/>
                <a:gd name="T6" fmla="*/ 0 w 366"/>
                <a:gd name="T7" fmla="*/ 0 h 28"/>
                <a:gd name="T8" fmla="*/ 0 w 366"/>
                <a:gd name="T9" fmla="*/ 0 h 28"/>
                <a:gd name="T10" fmla="*/ 4 w 366"/>
                <a:gd name="T11" fmla="*/ 0 h 28"/>
                <a:gd name="T12" fmla="*/ 4 w 366"/>
                <a:gd name="T13" fmla="*/ 0 h 28"/>
                <a:gd name="T14" fmla="*/ 4 w 366"/>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6" h="28">
                  <a:moveTo>
                    <a:pt x="350" y="0"/>
                  </a:moveTo>
                  <a:lnTo>
                    <a:pt x="350" y="0"/>
                  </a:lnTo>
                  <a:cubicBezTo>
                    <a:pt x="11" y="0"/>
                    <a:pt x="11" y="0"/>
                    <a:pt x="11" y="0"/>
                  </a:cubicBezTo>
                  <a:cubicBezTo>
                    <a:pt x="3" y="0"/>
                    <a:pt x="0" y="8"/>
                    <a:pt x="0" y="16"/>
                  </a:cubicBezTo>
                  <a:cubicBezTo>
                    <a:pt x="0" y="23"/>
                    <a:pt x="3" y="27"/>
                    <a:pt x="11" y="27"/>
                  </a:cubicBezTo>
                  <a:cubicBezTo>
                    <a:pt x="350" y="27"/>
                    <a:pt x="350" y="27"/>
                    <a:pt x="350" y="27"/>
                  </a:cubicBezTo>
                  <a:cubicBezTo>
                    <a:pt x="358" y="27"/>
                    <a:pt x="365" y="23"/>
                    <a:pt x="365" y="16"/>
                  </a:cubicBezTo>
                  <a:cubicBezTo>
                    <a:pt x="365" y="8"/>
                    <a:pt x="358" y="0"/>
                    <a:pt x="35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 name="Freeform 33">
              <a:extLst>
                <a:ext uri="{FF2B5EF4-FFF2-40B4-BE49-F238E27FC236}">
                  <a16:creationId xmlns:a16="http://schemas.microsoft.com/office/drawing/2014/main" id="{29CDD6BC-3544-D347-9B9D-16FC784D6794}"/>
                </a:ext>
              </a:extLst>
            </p:cNvPr>
            <p:cNvSpPr>
              <a:spLocks noChangeArrowheads="1"/>
            </p:cNvSpPr>
            <p:nvPr/>
          </p:nvSpPr>
          <p:spPr bwMode="auto">
            <a:xfrm>
              <a:off x="1248" y="350"/>
              <a:ext cx="176" cy="161"/>
            </a:xfrm>
            <a:custGeom>
              <a:avLst/>
              <a:gdLst>
                <a:gd name="T0" fmla="*/ 9 w 786"/>
                <a:gd name="T1" fmla="*/ 4 h 721"/>
                <a:gd name="T2" fmla="*/ 9 w 786"/>
                <a:gd name="T3" fmla="*/ 4 h 721"/>
                <a:gd name="T4" fmla="*/ 8 w 786"/>
                <a:gd name="T5" fmla="*/ 4 h 721"/>
                <a:gd name="T6" fmla="*/ 8 w 786"/>
                <a:gd name="T7" fmla="*/ 4 h 721"/>
                <a:gd name="T8" fmla="*/ 7 w 786"/>
                <a:gd name="T9" fmla="*/ 5 h 721"/>
                <a:gd name="T10" fmla="*/ 7 w 786"/>
                <a:gd name="T11" fmla="*/ 6 h 721"/>
                <a:gd name="T12" fmla="*/ 7 w 786"/>
                <a:gd name="T13" fmla="*/ 5 h 721"/>
                <a:gd name="T14" fmla="*/ 7 w 786"/>
                <a:gd name="T15" fmla="*/ 2 h 721"/>
                <a:gd name="T16" fmla="*/ 6 w 786"/>
                <a:gd name="T17" fmla="*/ 2 h 721"/>
                <a:gd name="T18" fmla="*/ 2 w 786"/>
                <a:gd name="T19" fmla="*/ 2 h 721"/>
                <a:gd name="T20" fmla="*/ 2 w 786"/>
                <a:gd name="T21" fmla="*/ 1 h 721"/>
                <a:gd name="T22" fmla="*/ 3 w 786"/>
                <a:gd name="T23" fmla="*/ 0 h 721"/>
                <a:gd name="T24" fmla="*/ 8 w 786"/>
                <a:gd name="T25" fmla="*/ 0 h 721"/>
                <a:gd name="T26" fmla="*/ 8 w 786"/>
                <a:gd name="T27" fmla="*/ 0 h 721"/>
                <a:gd name="T28" fmla="*/ 9 w 786"/>
                <a:gd name="T29" fmla="*/ 1 h 721"/>
                <a:gd name="T30" fmla="*/ 9 w 786"/>
                <a:gd name="T31" fmla="*/ 4 h 721"/>
                <a:gd name="T32" fmla="*/ 6 w 786"/>
                <a:gd name="T33" fmla="*/ 6 h 721"/>
                <a:gd name="T34" fmla="*/ 6 w 786"/>
                <a:gd name="T35" fmla="*/ 6 h 721"/>
                <a:gd name="T36" fmla="*/ 6 w 786"/>
                <a:gd name="T37" fmla="*/ 6 h 721"/>
                <a:gd name="T38" fmla="*/ 3 w 786"/>
                <a:gd name="T39" fmla="*/ 6 h 721"/>
                <a:gd name="T40" fmla="*/ 3 w 786"/>
                <a:gd name="T41" fmla="*/ 6 h 721"/>
                <a:gd name="T42" fmla="*/ 2 w 786"/>
                <a:gd name="T43" fmla="*/ 8 h 721"/>
                <a:gd name="T44" fmla="*/ 2 w 786"/>
                <a:gd name="T45" fmla="*/ 6 h 721"/>
                <a:gd name="T46" fmla="*/ 2 w 786"/>
                <a:gd name="T47" fmla="*/ 6 h 721"/>
                <a:gd name="T48" fmla="*/ 1 w 786"/>
                <a:gd name="T49" fmla="*/ 6 h 721"/>
                <a:gd name="T50" fmla="*/ 0 w 786"/>
                <a:gd name="T51" fmla="*/ 6 h 721"/>
                <a:gd name="T52" fmla="*/ 0 w 786"/>
                <a:gd name="T53" fmla="*/ 2 h 721"/>
                <a:gd name="T54" fmla="*/ 1 w 786"/>
                <a:gd name="T55" fmla="*/ 2 h 721"/>
                <a:gd name="T56" fmla="*/ 2 w 786"/>
                <a:gd name="T57" fmla="*/ 2 h 721"/>
                <a:gd name="T58" fmla="*/ 6 w 786"/>
                <a:gd name="T59" fmla="*/ 2 h 721"/>
                <a:gd name="T60" fmla="*/ 6 w 786"/>
                <a:gd name="T61" fmla="*/ 2 h 721"/>
                <a:gd name="T62" fmla="*/ 6 w 786"/>
                <a:gd name="T63" fmla="*/ 6 h 721"/>
                <a:gd name="T64" fmla="*/ 8 w 786"/>
                <a:gd name="T65" fmla="*/ 0 h 721"/>
                <a:gd name="T66" fmla="*/ 8 w 786"/>
                <a:gd name="T67" fmla="*/ 0 h 721"/>
                <a:gd name="T68" fmla="*/ 3 w 786"/>
                <a:gd name="T69" fmla="*/ 0 h 721"/>
                <a:gd name="T70" fmla="*/ 2 w 786"/>
                <a:gd name="T71" fmla="*/ 1 h 721"/>
                <a:gd name="T72" fmla="*/ 2 w 786"/>
                <a:gd name="T73" fmla="*/ 2 h 721"/>
                <a:gd name="T74" fmla="*/ 1 w 786"/>
                <a:gd name="T75" fmla="*/ 2 h 721"/>
                <a:gd name="T76" fmla="*/ 0 w 786"/>
                <a:gd name="T77" fmla="*/ 2 h 721"/>
                <a:gd name="T78" fmla="*/ 0 w 786"/>
                <a:gd name="T79" fmla="*/ 6 h 721"/>
                <a:gd name="T80" fmla="*/ 1 w 786"/>
                <a:gd name="T81" fmla="*/ 6 h 721"/>
                <a:gd name="T82" fmla="*/ 2 w 786"/>
                <a:gd name="T83" fmla="*/ 6 h 721"/>
                <a:gd name="T84" fmla="*/ 2 w 786"/>
                <a:gd name="T85" fmla="*/ 8 h 721"/>
                <a:gd name="T86" fmla="*/ 2 w 786"/>
                <a:gd name="T87" fmla="*/ 8 h 721"/>
                <a:gd name="T88" fmla="*/ 2 w 786"/>
                <a:gd name="T89" fmla="*/ 8 h 721"/>
                <a:gd name="T90" fmla="*/ 2 w 786"/>
                <a:gd name="T91" fmla="*/ 8 h 721"/>
                <a:gd name="T92" fmla="*/ 3 w 786"/>
                <a:gd name="T93" fmla="*/ 6 h 721"/>
                <a:gd name="T94" fmla="*/ 6 w 786"/>
                <a:gd name="T95" fmla="*/ 6 h 721"/>
                <a:gd name="T96" fmla="*/ 7 w 786"/>
                <a:gd name="T97" fmla="*/ 6 h 721"/>
                <a:gd name="T98" fmla="*/ 7 w 786"/>
                <a:gd name="T99" fmla="*/ 6 h 721"/>
                <a:gd name="T100" fmla="*/ 8 w 786"/>
                <a:gd name="T101" fmla="*/ 6 h 721"/>
                <a:gd name="T102" fmla="*/ 8 w 786"/>
                <a:gd name="T103" fmla="*/ 6 h 721"/>
                <a:gd name="T104" fmla="*/ 8 w 786"/>
                <a:gd name="T105" fmla="*/ 6 h 721"/>
                <a:gd name="T106" fmla="*/ 8 w 786"/>
                <a:gd name="T107" fmla="*/ 6 h 721"/>
                <a:gd name="T108" fmla="*/ 8 w 786"/>
                <a:gd name="T109" fmla="*/ 5 h 721"/>
                <a:gd name="T110" fmla="*/ 8 w 786"/>
                <a:gd name="T111" fmla="*/ 5 h 721"/>
                <a:gd name="T112" fmla="*/ 9 w 786"/>
                <a:gd name="T113" fmla="*/ 4 h 721"/>
                <a:gd name="T114" fmla="*/ 9 w 786"/>
                <a:gd name="T115" fmla="*/ 1 h 721"/>
                <a:gd name="T116" fmla="*/ 8 w 786"/>
                <a:gd name="T117" fmla="*/ 0 h 7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86" h="721">
                  <a:moveTo>
                    <a:pt x="759" y="354"/>
                  </a:moveTo>
                  <a:lnTo>
                    <a:pt x="759" y="354"/>
                  </a:lnTo>
                  <a:cubicBezTo>
                    <a:pt x="759" y="385"/>
                    <a:pt x="736" y="408"/>
                    <a:pt x="709" y="408"/>
                  </a:cubicBezTo>
                  <a:cubicBezTo>
                    <a:pt x="679" y="408"/>
                    <a:pt x="679" y="408"/>
                    <a:pt x="679" y="408"/>
                  </a:cubicBezTo>
                  <a:cubicBezTo>
                    <a:pt x="671" y="408"/>
                    <a:pt x="667" y="411"/>
                    <a:pt x="667" y="419"/>
                  </a:cubicBezTo>
                  <a:cubicBezTo>
                    <a:pt x="667" y="530"/>
                    <a:pt x="667" y="530"/>
                    <a:pt x="667" y="530"/>
                  </a:cubicBezTo>
                  <a:cubicBezTo>
                    <a:pt x="602" y="457"/>
                    <a:pt x="602" y="457"/>
                    <a:pt x="602" y="457"/>
                  </a:cubicBezTo>
                  <a:cubicBezTo>
                    <a:pt x="602" y="221"/>
                    <a:pt x="602" y="221"/>
                    <a:pt x="602" y="221"/>
                  </a:cubicBezTo>
                  <a:cubicBezTo>
                    <a:pt x="602" y="179"/>
                    <a:pt x="568" y="145"/>
                    <a:pt x="522" y="145"/>
                  </a:cubicBezTo>
                  <a:cubicBezTo>
                    <a:pt x="210" y="145"/>
                    <a:pt x="210" y="145"/>
                    <a:pt x="210" y="145"/>
                  </a:cubicBezTo>
                  <a:cubicBezTo>
                    <a:pt x="210" y="76"/>
                    <a:pt x="210" y="76"/>
                    <a:pt x="210" y="76"/>
                  </a:cubicBezTo>
                  <a:cubicBezTo>
                    <a:pt x="210" y="50"/>
                    <a:pt x="233" y="27"/>
                    <a:pt x="260" y="27"/>
                  </a:cubicBezTo>
                  <a:cubicBezTo>
                    <a:pt x="705" y="27"/>
                    <a:pt x="705" y="27"/>
                    <a:pt x="705" y="27"/>
                  </a:cubicBezTo>
                  <a:cubicBezTo>
                    <a:pt x="709" y="27"/>
                    <a:pt x="709" y="27"/>
                    <a:pt x="709" y="27"/>
                  </a:cubicBezTo>
                  <a:cubicBezTo>
                    <a:pt x="736" y="27"/>
                    <a:pt x="759" y="50"/>
                    <a:pt x="759" y="80"/>
                  </a:cubicBezTo>
                  <a:cubicBezTo>
                    <a:pt x="759" y="354"/>
                    <a:pt x="759" y="354"/>
                    <a:pt x="759" y="354"/>
                  </a:cubicBezTo>
                  <a:close/>
                  <a:moveTo>
                    <a:pt x="576" y="499"/>
                  </a:moveTo>
                  <a:lnTo>
                    <a:pt x="576" y="499"/>
                  </a:lnTo>
                  <a:cubicBezTo>
                    <a:pt x="576" y="526"/>
                    <a:pt x="553" y="549"/>
                    <a:pt x="522" y="549"/>
                  </a:cubicBezTo>
                  <a:cubicBezTo>
                    <a:pt x="301" y="552"/>
                    <a:pt x="301" y="552"/>
                    <a:pt x="301" y="552"/>
                  </a:cubicBezTo>
                  <a:cubicBezTo>
                    <a:pt x="298" y="552"/>
                    <a:pt x="294" y="552"/>
                    <a:pt x="290" y="556"/>
                  </a:cubicBezTo>
                  <a:cubicBezTo>
                    <a:pt x="183" y="674"/>
                    <a:pt x="183" y="674"/>
                    <a:pt x="183" y="674"/>
                  </a:cubicBezTo>
                  <a:cubicBezTo>
                    <a:pt x="183" y="564"/>
                    <a:pt x="183" y="564"/>
                    <a:pt x="183" y="564"/>
                  </a:cubicBezTo>
                  <a:cubicBezTo>
                    <a:pt x="183" y="556"/>
                    <a:pt x="176" y="552"/>
                    <a:pt x="168" y="552"/>
                  </a:cubicBezTo>
                  <a:cubicBezTo>
                    <a:pt x="77" y="552"/>
                    <a:pt x="77" y="552"/>
                    <a:pt x="77" y="552"/>
                  </a:cubicBezTo>
                  <a:cubicBezTo>
                    <a:pt x="50" y="552"/>
                    <a:pt x="23" y="530"/>
                    <a:pt x="23" y="499"/>
                  </a:cubicBezTo>
                  <a:cubicBezTo>
                    <a:pt x="23" y="221"/>
                    <a:pt x="23" y="221"/>
                    <a:pt x="23" y="221"/>
                  </a:cubicBezTo>
                  <a:cubicBezTo>
                    <a:pt x="23" y="194"/>
                    <a:pt x="50" y="171"/>
                    <a:pt x="77" y="171"/>
                  </a:cubicBezTo>
                  <a:cubicBezTo>
                    <a:pt x="195" y="171"/>
                    <a:pt x="195" y="171"/>
                    <a:pt x="195" y="171"/>
                  </a:cubicBezTo>
                  <a:cubicBezTo>
                    <a:pt x="522" y="171"/>
                    <a:pt x="522" y="171"/>
                    <a:pt x="522" y="171"/>
                  </a:cubicBezTo>
                  <a:cubicBezTo>
                    <a:pt x="553" y="171"/>
                    <a:pt x="576" y="194"/>
                    <a:pt x="576" y="221"/>
                  </a:cubicBezTo>
                  <a:lnTo>
                    <a:pt x="576" y="499"/>
                  </a:lnTo>
                  <a:close/>
                  <a:moveTo>
                    <a:pt x="709" y="0"/>
                  </a:moveTo>
                  <a:lnTo>
                    <a:pt x="709" y="0"/>
                  </a:lnTo>
                  <a:cubicBezTo>
                    <a:pt x="260" y="0"/>
                    <a:pt x="260" y="0"/>
                    <a:pt x="260" y="0"/>
                  </a:cubicBezTo>
                  <a:cubicBezTo>
                    <a:pt x="218" y="0"/>
                    <a:pt x="183" y="34"/>
                    <a:pt x="183" y="76"/>
                  </a:cubicBezTo>
                  <a:cubicBezTo>
                    <a:pt x="183" y="145"/>
                    <a:pt x="183" y="145"/>
                    <a:pt x="183" y="145"/>
                  </a:cubicBezTo>
                  <a:cubicBezTo>
                    <a:pt x="77" y="145"/>
                    <a:pt x="77" y="145"/>
                    <a:pt x="77" y="145"/>
                  </a:cubicBezTo>
                  <a:cubicBezTo>
                    <a:pt x="35" y="145"/>
                    <a:pt x="0" y="179"/>
                    <a:pt x="0" y="221"/>
                  </a:cubicBezTo>
                  <a:cubicBezTo>
                    <a:pt x="0" y="499"/>
                    <a:pt x="0" y="499"/>
                    <a:pt x="0" y="499"/>
                  </a:cubicBezTo>
                  <a:cubicBezTo>
                    <a:pt x="0" y="541"/>
                    <a:pt x="35" y="575"/>
                    <a:pt x="77" y="575"/>
                  </a:cubicBezTo>
                  <a:cubicBezTo>
                    <a:pt x="157" y="575"/>
                    <a:pt x="157" y="575"/>
                    <a:pt x="157" y="575"/>
                  </a:cubicBezTo>
                  <a:cubicBezTo>
                    <a:pt x="157" y="709"/>
                    <a:pt x="157" y="709"/>
                    <a:pt x="157" y="709"/>
                  </a:cubicBezTo>
                  <a:cubicBezTo>
                    <a:pt x="157" y="712"/>
                    <a:pt x="161" y="720"/>
                    <a:pt x="164" y="720"/>
                  </a:cubicBezTo>
                  <a:lnTo>
                    <a:pt x="168" y="720"/>
                  </a:lnTo>
                  <a:cubicBezTo>
                    <a:pt x="172" y="720"/>
                    <a:pt x="176" y="720"/>
                    <a:pt x="180" y="716"/>
                  </a:cubicBezTo>
                  <a:cubicBezTo>
                    <a:pt x="305" y="575"/>
                    <a:pt x="305" y="575"/>
                    <a:pt x="305" y="575"/>
                  </a:cubicBezTo>
                  <a:cubicBezTo>
                    <a:pt x="522" y="575"/>
                    <a:pt x="522" y="575"/>
                    <a:pt x="522" y="575"/>
                  </a:cubicBezTo>
                  <a:cubicBezTo>
                    <a:pt x="568" y="575"/>
                    <a:pt x="602" y="541"/>
                    <a:pt x="602" y="499"/>
                  </a:cubicBezTo>
                  <a:cubicBezTo>
                    <a:pt x="602" y="495"/>
                    <a:pt x="602" y="495"/>
                    <a:pt x="602" y="495"/>
                  </a:cubicBezTo>
                  <a:cubicBezTo>
                    <a:pt x="671" y="571"/>
                    <a:pt x="671" y="571"/>
                    <a:pt x="671" y="571"/>
                  </a:cubicBezTo>
                  <a:cubicBezTo>
                    <a:pt x="675" y="575"/>
                    <a:pt x="675" y="575"/>
                    <a:pt x="679" y="575"/>
                  </a:cubicBezTo>
                  <a:cubicBezTo>
                    <a:pt x="682" y="575"/>
                    <a:pt x="682" y="575"/>
                    <a:pt x="686" y="575"/>
                  </a:cubicBezTo>
                  <a:cubicBezTo>
                    <a:pt x="690" y="575"/>
                    <a:pt x="694" y="568"/>
                    <a:pt x="694" y="564"/>
                  </a:cubicBezTo>
                  <a:cubicBezTo>
                    <a:pt x="694" y="434"/>
                    <a:pt x="694" y="434"/>
                    <a:pt x="694" y="434"/>
                  </a:cubicBezTo>
                  <a:cubicBezTo>
                    <a:pt x="709" y="434"/>
                    <a:pt x="709" y="434"/>
                    <a:pt x="709" y="434"/>
                  </a:cubicBezTo>
                  <a:cubicBezTo>
                    <a:pt x="751" y="434"/>
                    <a:pt x="785" y="396"/>
                    <a:pt x="785" y="354"/>
                  </a:cubicBezTo>
                  <a:cubicBezTo>
                    <a:pt x="785" y="80"/>
                    <a:pt x="785" y="80"/>
                    <a:pt x="785" y="80"/>
                  </a:cubicBezTo>
                  <a:cubicBezTo>
                    <a:pt x="785" y="34"/>
                    <a:pt x="751" y="0"/>
                    <a:pt x="709" y="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9" name="Group 34">
            <a:extLst>
              <a:ext uri="{FF2B5EF4-FFF2-40B4-BE49-F238E27FC236}">
                <a16:creationId xmlns:a16="http://schemas.microsoft.com/office/drawing/2014/main" id="{37907A3B-754A-5D43-9C65-A7FBBC2CBEB9}"/>
              </a:ext>
            </a:extLst>
          </p:cNvPr>
          <p:cNvGrpSpPr>
            <a:grpSpLocks/>
          </p:cNvGrpSpPr>
          <p:nvPr userDrawn="1"/>
        </p:nvGrpSpPr>
        <p:grpSpPr bwMode="auto">
          <a:xfrm>
            <a:off x="581025" y="434828"/>
            <a:ext cx="300038" cy="300037"/>
            <a:chOff x="366" y="335"/>
            <a:chExt cx="189" cy="189"/>
          </a:xfrm>
        </p:grpSpPr>
        <p:sp>
          <p:nvSpPr>
            <p:cNvPr id="40" name="Freeform 35">
              <a:extLst>
                <a:ext uri="{FF2B5EF4-FFF2-40B4-BE49-F238E27FC236}">
                  <a16:creationId xmlns:a16="http://schemas.microsoft.com/office/drawing/2014/main" id="{2985788F-E97D-1446-B1E6-5F273EC416D8}"/>
                </a:ext>
              </a:extLst>
            </p:cNvPr>
            <p:cNvSpPr>
              <a:spLocks noChangeArrowheads="1"/>
            </p:cNvSpPr>
            <p:nvPr/>
          </p:nvSpPr>
          <p:spPr bwMode="auto">
            <a:xfrm>
              <a:off x="417" y="362"/>
              <a:ext cx="89" cy="72"/>
            </a:xfrm>
            <a:custGeom>
              <a:avLst/>
              <a:gdLst>
                <a:gd name="T0" fmla="*/ 0 w 401"/>
                <a:gd name="T1" fmla="*/ 3 h 325"/>
                <a:gd name="T2" fmla="*/ 0 w 401"/>
                <a:gd name="T3" fmla="*/ 3 h 325"/>
                <a:gd name="T4" fmla="*/ 0 w 401"/>
                <a:gd name="T5" fmla="*/ 3 h 325"/>
                <a:gd name="T6" fmla="*/ 0 w 401"/>
                <a:gd name="T7" fmla="*/ 3 h 325"/>
                <a:gd name="T8" fmla="*/ 1 w 401"/>
                <a:gd name="T9" fmla="*/ 4 h 325"/>
                <a:gd name="T10" fmla="*/ 1 w 401"/>
                <a:gd name="T11" fmla="*/ 3 h 325"/>
                <a:gd name="T12" fmla="*/ 2 w 401"/>
                <a:gd name="T13" fmla="*/ 2 h 325"/>
                <a:gd name="T14" fmla="*/ 3 w 401"/>
                <a:gd name="T15" fmla="*/ 3 h 325"/>
                <a:gd name="T16" fmla="*/ 3 w 401"/>
                <a:gd name="T17" fmla="*/ 3 h 325"/>
                <a:gd name="T18" fmla="*/ 4 w 401"/>
                <a:gd name="T19" fmla="*/ 2 h 325"/>
                <a:gd name="T20" fmla="*/ 4 w 401"/>
                <a:gd name="T21" fmla="*/ 2 h 325"/>
                <a:gd name="T22" fmla="*/ 4 w 401"/>
                <a:gd name="T23" fmla="*/ 2 h 325"/>
                <a:gd name="T24" fmla="*/ 3 w 401"/>
                <a:gd name="T25" fmla="*/ 3 h 325"/>
                <a:gd name="T26" fmla="*/ 3 w 401"/>
                <a:gd name="T27" fmla="*/ 3 h 325"/>
                <a:gd name="T28" fmla="*/ 2 w 401"/>
                <a:gd name="T29" fmla="*/ 2 h 325"/>
                <a:gd name="T30" fmla="*/ 2 w 401"/>
                <a:gd name="T31" fmla="*/ 2 h 325"/>
                <a:gd name="T32" fmla="*/ 1 w 401"/>
                <a:gd name="T33" fmla="*/ 3 h 325"/>
                <a:gd name="T34" fmla="*/ 0 w 401"/>
                <a:gd name="T35" fmla="*/ 3 h 325"/>
                <a:gd name="T36" fmla="*/ 0 w 401"/>
                <a:gd name="T37" fmla="*/ 3 h 325"/>
                <a:gd name="T38" fmla="*/ 2 w 401"/>
                <a:gd name="T39" fmla="*/ 1 h 325"/>
                <a:gd name="T40" fmla="*/ 3 w 401"/>
                <a:gd name="T41" fmla="*/ 1 h 325"/>
                <a:gd name="T42" fmla="*/ 4 w 401"/>
                <a:gd name="T43" fmla="*/ 1 h 325"/>
                <a:gd name="T44" fmla="*/ 4 w 401"/>
                <a:gd name="T45" fmla="*/ 0 h 325"/>
                <a:gd name="T46" fmla="*/ 4 w 401"/>
                <a:gd name="T47" fmla="*/ 0 h 325"/>
                <a:gd name="T48" fmla="*/ 4 w 401"/>
                <a:gd name="T49" fmla="*/ 0 h 325"/>
                <a:gd name="T50" fmla="*/ 3 w 401"/>
                <a:gd name="T51" fmla="*/ 0 h 325"/>
                <a:gd name="T52" fmla="*/ 3 w 401"/>
                <a:gd name="T53" fmla="*/ 1 h 325"/>
                <a:gd name="T54" fmla="*/ 2 w 401"/>
                <a:gd name="T55" fmla="*/ 1 h 325"/>
                <a:gd name="T56" fmla="*/ 0 w 401"/>
                <a:gd name="T57" fmla="*/ 3 h 325"/>
                <a:gd name="T58" fmla="*/ 0 w 401"/>
                <a:gd name="T59" fmla="*/ 3 h 3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1" h="325">
                  <a:moveTo>
                    <a:pt x="0" y="274"/>
                  </a:moveTo>
                  <a:lnTo>
                    <a:pt x="0" y="274"/>
                  </a:lnTo>
                  <a:cubicBezTo>
                    <a:pt x="0" y="282"/>
                    <a:pt x="0" y="289"/>
                    <a:pt x="8" y="293"/>
                  </a:cubicBezTo>
                  <a:cubicBezTo>
                    <a:pt x="16" y="305"/>
                    <a:pt x="16" y="305"/>
                    <a:pt x="16" y="305"/>
                  </a:cubicBezTo>
                  <a:cubicBezTo>
                    <a:pt x="31" y="316"/>
                    <a:pt x="46" y="324"/>
                    <a:pt x="65" y="324"/>
                  </a:cubicBezTo>
                  <a:cubicBezTo>
                    <a:pt x="84" y="324"/>
                    <a:pt x="103" y="316"/>
                    <a:pt x="115" y="305"/>
                  </a:cubicBezTo>
                  <a:cubicBezTo>
                    <a:pt x="187" y="232"/>
                    <a:pt x="187" y="232"/>
                    <a:pt x="187" y="232"/>
                  </a:cubicBezTo>
                  <a:cubicBezTo>
                    <a:pt x="214" y="255"/>
                    <a:pt x="248" y="270"/>
                    <a:pt x="286" y="270"/>
                  </a:cubicBezTo>
                  <a:cubicBezTo>
                    <a:pt x="328" y="270"/>
                    <a:pt x="366" y="255"/>
                    <a:pt x="393" y="225"/>
                  </a:cubicBezTo>
                  <a:cubicBezTo>
                    <a:pt x="400" y="217"/>
                    <a:pt x="400" y="209"/>
                    <a:pt x="393" y="205"/>
                  </a:cubicBezTo>
                  <a:cubicBezTo>
                    <a:pt x="389" y="198"/>
                    <a:pt x="381" y="198"/>
                    <a:pt x="374" y="205"/>
                  </a:cubicBezTo>
                  <a:cubicBezTo>
                    <a:pt x="351" y="228"/>
                    <a:pt x="320" y="240"/>
                    <a:pt x="286" y="240"/>
                  </a:cubicBezTo>
                  <a:cubicBezTo>
                    <a:pt x="252" y="240"/>
                    <a:pt x="221" y="228"/>
                    <a:pt x="194" y="205"/>
                  </a:cubicBezTo>
                  <a:cubicBezTo>
                    <a:pt x="191" y="198"/>
                    <a:pt x="179" y="198"/>
                    <a:pt x="175" y="205"/>
                  </a:cubicBezTo>
                  <a:cubicBezTo>
                    <a:pt x="95" y="286"/>
                    <a:pt x="95" y="286"/>
                    <a:pt x="95" y="286"/>
                  </a:cubicBezTo>
                  <a:cubicBezTo>
                    <a:pt x="80" y="301"/>
                    <a:pt x="54" y="301"/>
                    <a:pt x="38" y="286"/>
                  </a:cubicBezTo>
                  <a:cubicBezTo>
                    <a:pt x="27" y="274"/>
                    <a:pt x="27" y="274"/>
                    <a:pt x="27" y="274"/>
                  </a:cubicBezTo>
                  <a:cubicBezTo>
                    <a:pt x="194" y="106"/>
                    <a:pt x="194" y="106"/>
                    <a:pt x="194" y="106"/>
                  </a:cubicBezTo>
                  <a:cubicBezTo>
                    <a:pt x="210" y="87"/>
                    <a:pt x="225" y="87"/>
                    <a:pt x="244" y="87"/>
                  </a:cubicBezTo>
                  <a:cubicBezTo>
                    <a:pt x="267" y="87"/>
                    <a:pt x="290" y="87"/>
                    <a:pt x="316" y="64"/>
                  </a:cubicBezTo>
                  <a:cubicBezTo>
                    <a:pt x="355" y="26"/>
                    <a:pt x="355" y="26"/>
                    <a:pt x="355" y="26"/>
                  </a:cubicBezTo>
                  <a:cubicBezTo>
                    <a:pt x="358" y="19"/>
                    <a:pt x="358" y="11"/>
                    <a:pt x="355" y="7"/>
                  </a:cubicBezTo>
                  <a:cubicBezTo>
                    <a:pt x="347" y="0"/>
                    <a:pt x="339" y="0"/>
                    <a:pt x="336" y="7"/>
                  </a:cubicBezTo>
                  <a:cubicBezTo>
                    <a:pt x="294" y="45"/>
                    <a:pt x="294" y="45"/>
                    <a:pt x="294" y="45"/>
                  </a:cubicBezTo>
                  <a:cubicBezTo>
                    <a:pt x="278" y="61"/>
                    <a:pt x="263" y="61"/>
                    <a:pt x="244" y="61"/>
                  </a:cubicBezTo>
                  <a:cubicBezTo>
                    <a:pt x="225" y="61"/>
                    <a:pt x="198" y="61"/>
                    <a:pt x="175" y="83"/>
                  </a:cubicBezTo>
                  <a:cubicBezTo>
                    <a:pt x="8" y="255"/>
                    <a:pt x="8" y="255"/>
                    <a:pt x="8" y="255"/>
                  </a:cubicBezTo>
                  <a:cubicBezTo>
                    <a:pt x="0" y="259"/>
                    <a:pt x="0" y="266"/>
                    <a:pt x="0" y="27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 name="Freeform 36">
              <a:extLst>
                <a:ext uri="{FF2B5EF4-FFF2-40B4-BE49-F238E27FC236}">
                  <a16:creationId xmlns:a16="http://schemas.microsoft.com/office/drawing/2014/main" id="{0906C52C-DFDD-0949-8139-FDE0593CBC50}"/>
                </a:ext>
              </a:extLst>
            </p:cNvPr>
            <p:cNvSpPr>
              <a:spLocks noChangeArrowheads="1"/>
            </p:cNvSpPr>
            <p:nvPr/>
          </p:nvSpPr>
          <p:spPr bwMode="auto">
            <a:xfrm>
              <a:off x="388" y="358"/>
              <a:ext cx="11" cy="11"/>
            </a:xfrm>
            <a:custGeom>
              <a:avLst/>
              <a:gdLst>
                <a:gd name="T0" fmla="*/ 0 w 58"/>
                <a:gd name="T1" fmla="*/ 0 h 59"/>
                <a:gd name="T2" fmla="*/ 0 w 58"/>
                <a:gd name="T3" fmla="*/ 0 h 59"/>
                <a:gd name="T4" fmla="*/ 0 w 58"/>
                <a:gd name="T5" fmla="*/ 0 h 59"/>
                <a:gd name="T6" fmla="*/ 0 w 58"/>
                <a:gd name="T7" fmla="*/ 0 h 59"/>
                <a:gd name="T8" fmla="*/ 0 w 58"/>
                <a:gd name="T9" fmla="*/ 0 h 59"/>
                <a:gd name="T10" fmla="*/ 0 w 58"/>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59">
                  <a:moveTo>
                    <a:pt x="30" y="58"/>
                  </a:moveTo>
                  <a:lnTo>
                    <a:pt x="30" y="58"/>
                  </a:lnTo>
                  <a:cubicBezTo>
                    <a:pt x="45" y="58"/>
                    <a:pt x="57" y="42"/>
                    <a:pt x="57" y="27"/>
                  </a:cubicBezTo>
                  <a:cubicBezTo>
                    <a:pt x="57" y="12"/>
                    <a:pt x="45" y="0"/>
                    <a:pt x="30" y="0"/>
                  </a:cubicBezTo>
                  <a:cubicBezTo>
                    <a:pt x="15" y="0"/>
                    <a:pt x="0" y="12"/>
                    <a:pt x="0" y="27"/>
                  </a:cubicBezTo>
                  <a:cubicBezTo>
                    <a:pt x="0" y="42"/>
                    <a:pt x="15" y="58"/>
                    <a:pt x="30" y="5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 name="Freeform 37">
              <a:extLst>
                <a:ext uri="{FF2B5EF4-FFF2-40B4-BE49-F238E27FC236}">
                  <a16:creationId xmlns:a16="http://schemas.microsoft.com/office/drawing/2014/main" id="{5AE2789D-B639-264B-AFE4-75BEE0BE374B}"/>
                </a:ext>
              </a:extLst>
            </p:cNvPr>
            <p:cNvSpPr>
              <a:spLocks noChangeArrowheads="1"/>
            </p:cNvSpPr>
            <p:nvPr/>
          </p:nvSpPr>
          <p:spPr bwMode="auto">
            <a:xfrm>
              <a:off x="424" y="375"/>
              <a:ext cx="15" cy="14"/>
            </a:xfrm>
            <a:custGeom>
              <a:avLst/>
              <a:gdLst>
                <a:gd name="T0" fmla="*/ 0 w 73"/>
                <a:gd name="T1" fmla="*/ 0 h 69"/>
                <a:gd name="T2" fmla="*/ 0 w 73"/>
                <a:gd name="T3" fmla="*/ 0 h 69"/>
                <a:gd name="T4" fmla="*/ 0 w 73"/>
                <a:gd name="T5" fmla="*/ 1 h 69"/>
                <a:gd name="T6" fmla="*/ 0 w 73"/>
                <a:gd name="T7" fmla="*/ 1 h 69"/>
                <a:gd name="T8" fmla="*/ 1 w 73"/>
                <a:gd name="T9" fmla="*/ 1 h 69"/>
                <a:gd name="T10" fmla="*/ 1 w 73"/>
                <a:gd name="T11" fmla="*/ 0 h 69"/>
                <a:gd name="T12" fmla="*/ 0 w 73"/>
                <a:gd name="T13" fmla="*/ 0 h 69"/>
                <a:gd name="T14" fmla="*/ 0 w 73"/>
                <a:gd name="T15" fmla="*/ 0 h 69"/>
                <a:gd name="T16" fmla="*/ 0 w 73"/>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69">
                  <a:moveTo>
                    <a:pt x="7" y="22"/>
                  </a:moveTo>
                  <a:lnTo>
                    <a:pt x="7" y="22"/>
                  </a:lnTo>
                  <a:cubicBezTo>
                    <a:pt x="45" y="64"/>
                    <a:pt x="45" y="64"/>
                    <a:pt x="45" y="64"/>
                  </a:cubicBezTo>
                  <a:cubicBezTo>
                    <a:pt x="49" y="68"/>
                    <a:pt x="53" y="68"/>
                    <a:pt x="57" y="68"/>
                  </a:cubicBezTo>
                  <a:cubicBezTo>
                    <a:pt x="61" y="68"/>
                    <a:pt x="61" y="68"/>
                    <a:pt x="64" y="64"/>
                  </a:cubicBezTo>
                  <a:cubicBezTo>
                    <a:pt x="72" y="57"/>
                    <a:pt x="72" y="49"/>
                    <a:pt x="64" y="45"/>
                  </a:cubicBezTo>
                  <a:cubicBezTo>
                    <a:pt x="26" y="3"/>
                    <a:pt x="26" y="3"/>
                    <a:pt x="26" y="3"/>
                  </a:cubicBezTo>
                  <a:cubicBezTo>
                    <a:pt x="19" y="0"/>
                    <a:pt x="11" y="0"/>
                    <a:pt x="7" y="3"/>
                  </a:cubicBezTo>
                  <a:cubicBezTo>
                    <a:pt x="0" y="11"/>
                    <a:pt x="0" y="19"/>
                    <a:pt x="7" y="2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 name="Freeform 38">
              <a:extLst>
                <a:ext uri="{FF2B5EF4-FFF2-40B4-BE49-F238E27FC236}">
                  <a16:creationId xmlns:a16="http://schemas.microsoft.com/office/drawing/2014/main" id="{61456D66-6901-F047-9CD2-145460C024AE}"/>
                </a:ext>
              </a:extLst>
            </p:cNvPr>
            <p:cNvSpPr>
              <a:spLocks noChangeArrowheads="1"/>
            </p:cNvSpPr>
            <p:nvPr/>
          </p:nvSpPr>
          <p:spPr bwMode="auto">
            <a:xfrm>
              <a:off x="522" y="345"/>
              <a:ext cx="11" cy="11"/>
            </a:xfrm>
            <a:custGeom>
              <a:avLst/>
              <a:gdLst>
                <a:gd name="T0" fmla="*/ 0 w 58"/>
                <a:gd name="T1" fmla="*/ 0 h 58"/>
                <a:gd name="T2" fmla="*/ 0 w 58"/>
                <a:gd name="T3" fmla="*/ 0 h 58"/>
                <a:gd name="T4" fmla="*/ 0 w 58"/>
                <a:gd name="T5" fmla="*/ 0 h 58"/>
                <a:gd name="T6" fmla="*/ 0 w 58"/>
                <a:gd name="T7" fmla="*/ 0 h 58"/>
                <a:gd name="T8" fmla="*/ 0 w 58"/>
                <a:gd name="T9" fmla="*/ 0 h 58"/>
                <a:gd name="T10" fmla="*/ 0 w 5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58">
                  <a:moveTo>
                    <a:pt x="31" y="57"/>
                  </a:moveTo>
                  <a:lnTo>
                    <a:pt x="31" y="57"/>
                  </a:lnTo>
                  <a:cubicBezTo>
                    <a:pt x="46" y="57"/>
                    <a:pt x="57" y="46"/>
                    <a:pt x="57" y="31"/>
                  </a:cubicBezTo>
                  <a:cubicBezTo>
                    <a:pt x="57" y="16"/>
                    <a:pt x="46" y="0"/>
                    <a:pt x="31" y="0"/>
                  </a:cubicBezTo>
                  <a:cubicBezTo>
                    <a:pt x="15" y="0"/>
                    <a:pt x="0" y="16"/>
                    <a:pt x="0" y="31"/>
                  </a:cubicBezTo>
                  <a:cubicBezTo>
                    <a:pt x="0" y="46"/>
                    <a:pt x="15" y="57"/>
                    <a:pt x="31" y="5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 name="Freeform 39">
              <a:extLst>
                <a:ext uri="{FF2B5EF4-FFF2-40B4-BE49-F238E27FC236}">
                  <a16:creationId xmlns:a16="http://schemas.microsoft.com/office/drawing/2014/main" id="{161BE1DF-DE77-BC4B-8A18-A0D4D0031805}"/>
                </a:ext>
              </a:extLst>
            </p:cNvPr>
            <p:cNvSpPr>
              <a:spLocks noChangeArrowheads="1"/>
            </p:cNvSpPr>
            <p:nvPr/>
          </p:nvSpPr>
          <p:spPr bwMode="auto">
            <a:xfrm>
              <a:off x="514" y="401"/>
              <a:ext cx="26" cy="50"/>
            </a:xfrm>
            <a:custGeom>
              <a:avLst/>
              <a:gdLst>
                <a:gd name="T0" fmla="*/ 1 w 123"/>
                <a:gd name="T1" fmla="*/ 0 h 229"/>
                <a:gd name="T2" fmla="*/ 1 w 123"/>
                <a:gd name="T3" fmla="*/ 0 h 229"/>
                <a:gd name="T4" fmla="*/ 1 w 123"/>
                <a:gd name="T5" fmla="*/ 1 h 229"/>
                <a:gd name="T6" fmla="*/ 0 w 123"/>
                <a:gd name="T7" fmla="*/ 2 h 229"/>
                <a:gd name="T8" fmla="*/ 0 w 123"/>
                <a:gd name="T9" fmla="*/ 2 h 229"/>
                <a:gd name="T10" fmla="*/ 0 w 123"/>
                <a:gd name="T11" fmla="*/ 2 h 229"/>
                <a:gd name="T12" fmla="*/ 0 w 123"/>
                <a:gd name="T13" fmla="*/ 2 h 229"/>
                <a:gd name="T14" fmla="*/ 0 w 123"/>
                <a:gd name="T15" fmla="*/ 2 h 229"/>
                <a:gd name="T16" fmla="*/ 0 w 123"/>
                <a:gd name="T17" fmla="*/ 2 h 229"/>
                <a:gd name="T18" fmla="*/ 1 w 123"/>
                <a:gd name="T19" fmla="*/ 1 h 229"/>
                <a:gd name="T20" fmla="*/ 1 w 123"/>
                <a:gd name="T21" fmla="*/ 0 h 229"/>
                <a:gd name="T22" fmla="*/ 1 w 123"/>
                <a:gd name="T23" fmla="*/ 0 h 229"/>
                <a:gd name="T24" fmla="*/ 1 w 123"/>
                <a:gd name="T25" fmla="*/ 0 h 2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 h="229">
                  <a:moveTo>
                    <a:pt x="95" y="7"/>
                  </a:moveTo>
                  <a:lnTo>
                    <a:pt x="95" y="7"/>
                  </a:lnTo>
                  <a:cubicBezTo>
                    <a:pt x="72" y="30"/>
                    <a:pt x="65" y="65"/>
                    <a:pt x="57" y="103"/>
                  </a:cubicBezTo>
                  <a:cubicBezTo>
                    <a:pt x="49" y="133"/>
                    <a:pt x="42" y="167"/>
                    <a:pt x="27" y="183"/>
                  </a:cubicBezTo>
                  <a:cubicBezTo>
                    <a:pt x="8" y="205"/>
                    <a:pt x="8" y="205"/>
                    <a:pt x="8" y="205"/>
                  </a:cubicBezTo>
                  <a:cubicBezTo>
                    <a:pt x="0" y="209"/>
                    <a:pt x="0" y="217"/>
                    <a:pt x="8" y="225"/>
                  </a:cubicBezTo>
                  <a:cubicBezTo>
                    <a:pt x="8" y="225"/>
                    <a:pt x="11" y="228"/>
                    <a:pt x="15" y="228"/>
                  </a:cubicBezTo>
                  <a:cubicBezTo>
                    <a:pt x="19" y="228"/>
                    <a:pt x="23" y="225"/>
                    <a:pt x="27" y="225"/>
                  </a:cubicBezTo>
                  <a:cubicBezTo>
                    <a:pt x="46" y="205"/>
                    <a:pt x="46" y="205"/>
                    <a:pt x="46" y="205"/>
                  </a:cubicBezTo>
                  <a:cubicBezTo>
                    <a:pt x="69" y="183"/>
                    <a:pt x="76" y="145"/>
                    <a:pt x="84" y="107"/>
                  </a:cubicBezTo>
                  <a:cubicBezTo>
                    <a:pt x="91" y="76"/>
                    <a:pt x="99" y="42"/>
                    <a:pt x="114" y="26"/>
                  </a:cubicBezTo>
                  <a:cubicBezTo>
                    <a:pt x="122" y="19"/>
                    <a:pt x="122" y="11"/>
                    <a:pt x="114" y="7"/>
                  </a:cubicBezTo>
                  <a:cubicBezTo>
                    <a:pt x="110" y="0"/>
                    <a:pt x="99" y="0"/>
                    <a:pt x="95" y="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 name="Freeform 40">
              <a:extLst>
                <a:ext uri="{FF2B5EF4-FFF2-40B4-BE49-F238E27FC236}">
                  <a16:creationId xmlns:a16="http://schemas.microsoft.com/office/drawing/2014/main" id="{0B3FFCB2-DC2F-5540-AF69-93DADAF27E2A}"/>
                </a:ext>
              </a:extLst>
            </p:cNvPr>
            <p:cNvSpPr>
              <a:spLocks noChangeArrowheads="1"/>
            </p:cNvSpPr>
            <p:nvPr/>
          </p:nvSpPr>
          <p:spPr bwMode="auto">
            <a:xfrm>
              <a:off x="496" y="335"/>
              <a:ext cx="59" cy="72"/>
            </a:xfrm>
            <a:custGeom>
              <a:avLst/>
              <a:gdLst>
                <a:gd name="T0" fmla="*/ 3 w 271"/>
                <a:gd name="T1" fmla="*/ 3 h 325"/>
                <a:gd name="T2" fmla="*/ 3 w 271"/>
                <a:gd name="T3" fmla="*/ 3 h 325"/>
                <a:gd name="T4" fmla="*/ 0 w 271"/>
                <a:gd name="T5" fmla="*/ 1 h 325"/>
                <a:gd name="T6" fmla="*/ 1 w 271"/>
                <a:gd name="T7" fmla="*/ 0 h 325"/>
                <a:gd name="T8" fmla="*/ 1 w 271"/>
                <a:gd name="T9" fmla="*/ 0 h 325"/>
                <a:gd name="T10" fmla="*/ 1 w 271"/>
                <a:gd name="T11" fmla="*/ 0 h 325"/>
                <a:gd name="T12" fmla="*/ 0 w 271"/>
                <a:gd name="T13" fmla="*/ 1 h 325"/>
                <a:gd name="T14" fmla="*/ 0 w 271"/>
                <a:gd name="T15" fmla="*/ 1 h 325"/>
                <a:gd name="T16" fmla="*/ 3 w 271"/>
                <a:gd name="T17" fmla="*/ 4 h 325"/>
                <a:gd name="T18" fmla="*/ 3 w 271"/>
                <a:gd name="T19" fmla="*/ 4 h 325"/>
                <a:gd name="T20" fmla="*/ 3 w 271"/>
                <a:gd name="T21" fmla="*/ 4 h 325"/>
                <a:gd name="T22" fmla="*/ 3 w 271"/>
                <a:gd name="T23" fmla="*/ 3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325">
                  <a:moveTo>
                    <a:pt x="267" y="301"/>
                  </a:moveTo>
                  <a:lnTo>
                    <a:pt x="267" y="301"/>
                  </a:lnTo>
                  <a:cubicBezTo>
                    <a:pt x="38" y="73"/>
                    <a:pt x="38" y="73"/>
                    <a:pt x="38" y="73"/>
                  </a:cubicBezTo>
                  <a:cubicBezTo>
                    <a:pt x="84" y="27"/>
                    <a:pt x="84" y="27"/>
                    <a:pt x="84" y="27"/>
                  </a:cubicBezTo>
                  <a:cubicBezTo>
                    <a:pt x="88" y="20"/>
                    <a:pt x="88" y="12"/>
                    <a:pt x="84" y="4"/>
                  </a:cubicBezTo>
                  <a:cubicBezTo>
                    <a:pt x="76" y="0"/>
                    <a:pt x="69" y="0"/>
                    <a:pt x="65" y="4"/>
                  </a:cubicBezTo>
                  <a:cubicBezTo>
                    <a:pt x="8" y="61"/>
                    <a:pt x="8" y="61"/>
                    <a:pt x="8" y="61"/>
                  </a:cubicBezTo>
                  <a:cubicBezTo>
                    <a:pt x="0" y="69"/>
                    <a:pt x="0" y="77"/>
                    <a:pt x="8" y="80"/>
                  </a:cubicBezTo>
                  <a:cubicBezTo>
                    <a:pt x="244" y="320"/>
                    <a:pt x="244" y="320"/>
                    <a:pt x="244" y="320"/>
                  </a:cubicBezTo>
                  <a:cubicBezTo>
                    <a:pt x="248" y="324"/>
                    <a:pt x="251" y="324"/>
                    <a:pt x="255" y="324"/>
                  </a:cubicBezTo>
                  <a:cubicBezTo>
                    <a:pt x="259" y="324"/>
                    <a:pt x="263" y="324"/>
                    <a:pt x="267" y="320"/>
                  </a:cubicBezTo>
                  <a:cubicBezTo>
                    <a:pt x="270" y="313"/>
                    <a:pt x="270" y="305"/>
                    <a:pt x="267" y="30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6" name="Freeform 41">
              <a:extLst>
                <a:ext uri="{FF2B5EF4-FFF2-40B4-BE49-F238E27FC236}">
                  <a16:creationId xmlns:a16="http://schemas.microsoft.com/office/drawing/2014/main" id="{C64470A9-8B67-2346-A54B-AC9E20F6A45D}"/>
                </a:ext>
              </a:extLst>
            </p:cNvPr>
            <p:cNvSpPr>
              <a:spLocks noChangeArrowheads="1"/>
            </p:cNvSpPr>
            <p:nvPr/>
          </p:nvSpPr>
          <p:spPr bwMode="auto">
            <a:xfrm>
              <a:off x="384" y="415"/>
              <a:ext cx="137" cy="109"/>
            </a:xfrm>
            <a:custGeom>
              <a:avLst/>
              <a:gdLst>
                <a:gd name="T0" fmla="*/ 5 w 611"/>
                <a:gd name="T1" fmla="*/ 1 h 492"/>
                <a:gd name="T2" fmla="*/ 5 w 611"/>
                <a:gd name="T3" fmla="*/ 1 h 492"/>
                <a:gd name="T4" fmla="*/ 5 w 611"/>
                <a:gd name="T5" fmla="*/ 1 h 492"/>
                <a:gd name="T6" fmla="*/ 5 w 611"/>
                <a:gd name="T7" fmla="*/ 1 h 492"/>
                <a:gd name="T8" fmla="*/ 6 w 611"/>
                <a:gd name="T9" fmla="*/ 3 h 492"/>
                <a:gd name="T10" fmla="*/ 6 w 611"/>
                <a:gd name="T11" fmla="*/ 3 h 492"/>
                <a:gd name="T12" fmla="*/ 6 w 611"/>
                <a:gd name="T13" fmla="*/ 3 h 492"/>
                <a:gd name="T14" fmla="*/ 4 w 611"/>
                <a:gd name="T15" fmla="*/ 1 h 492"/>
                <a:gd name="T16" fmla="*/ 4 w 611"/>
                <a:gd name="T17" fmla="*/ 1 h 492"/>
                <a:gd name="T18" fmla="*/ 4 w 611"/>
                <a:gd name="T19" fmla="*/ 2 h 492"/>
                <a:gd name="T20" fmla="*/ 6 w 611"/>
                <a:gd name="T21" fmla="*/ 4 h 492"/>
                <a:gd name="T22" fmla="*/ 6 w 611"/>
                <a:gd name="T23" fmla="*/ 4 h 492"/>
                <a:gd name="T24" fmla="*/ 6 w 611"/>
                <a:gd name="T25" fmla="*/ 4 h 492"/>
                <a:gd name="T26" fmla="*/ 4 w 611"/>
                <a:gd name="T27" fmla="*/ 2 h 492"/>
                <a:gd name="T28" fmla="*/ 3 w 611"/>
                <a:gd name="T29" fmla="*/ 2 h 492"/>
                <a:gd name="T30" fmla="*/ 3 w 611"/>
                <a:gd name="T31" fmla="*/ 2 h 492"/>
                <a:gd name="T32" fmla="*/ 5 w 611"/>
                <a:gd name="T33" fmla="*/ 4 h 492"/>
                <a:gd name="T34" fmla="*/ 5 w 611"/>
                <a:gd name="T35" fmla="*/ 4 h 492"/>
                <a:gd name="T36" fmla="*/ 5 w 611"/>
                <a:gd name="T37" fmla="*/ 4 h 492"/>
                <a:gd name="T38" fmla="*/ 4 w 611"/>
                <a:gd name="T39" fmla="*/ 4 h 492"/>
                <a:gd name="T40" fmla="*/ 3 w 611"/>
                <a:gd name="T41" fmla="*/ 3 h 492"/>
                <a:gd name="T42" fmla="*/ 3 w 611"/>
                <a:gd name="T43" fmla="*/ 3 h 492"/>
                <a:gd name="T44" fmla="*/ 3 w 611"/>
                <a:gd name="T45" fmla="*/ 3 h 492"/>
                <a:gd name="T46" fmla="*/ 4 w 611"/>
                <a:gd name="T47" fmla="*/ 4 h 492"/>
                <a:gd name="T48" fmla="*/ 4 w 611"/>
                <a:gd name="T49" fmla="*/ 5 h 492"/>
                <a:gd name="T50" fmla="*/ 4 w 611"/>
                <a:gd name="T51" fmla="*/ 5 h 492"/>
                <a:gd name="T52" fmla="*/ 4 w 611"/>
                <a:gd name="T53" fmla="*/ 5 h 492"/>
                <a:gd name="T54" fmla="*/ 1 w 611"/>
                <a:gd name="T55" fmla="*/ 2 h 492"/>
                <a:gd name="T56" fmla="*/ 1 w 611"/>
                <a:gd name="T57" fmla="*/ 1 h 492"/>
                <a:gd name="T58" fmla="*/ 0 w 611"/>
                <a:gd name="T59" fmla="*/ 0 h 492"/>
                <a:gd name="T60" fmla="*/ 0 w 611"/>
                <a:gd name="T61" fmla="*/ 0 h 492"/>
                <a:gd name="T62" fmla="*/ 0 w 611"/>
                <a:gd name="T63" fmla="*/ 0 h 492"/>
                <a:gd name="T64" fmla="*/ 0 w 611"/>
                <a:gd name="T65" fmla="*/ 1 h 492"/>
                <a:gd name="T66" fmla="*/ 1 w 611"/>
                <a:gd name="T67" fmla="*/ 3 h 492"/>
                <a:gd name="T68" fmla="*/ 4 w 611"/>
                <a:gd name="T69" fmla="*/ 5 h 492"/>
                <a:gd name="T70" fmla="*/ 4 w 611"/>
                <a:gd name="T71" fmla="*/ 5 h 492"/>
                <a:gd name="T72" fmla="*/ 4 w 611"/>
                <a:gd name="T73" fmla="*/ 5 h 492"/>
                <a:gd name="T74" fmla="*/ 5 w 611"/>
                <a:gd name="T75" fmla="*/ 5 h 492"/>
                <a:gd name="T76" fmla="*/ 5 w 611"/>
                <a:gd name="T77" fmla="*/ 5 h 492"/>
                <a:gd name="T78" fmla="*/ 6 w 611"/>
                <a:gd name="T79" fmla="*/ 4 h 492"/>
                <a:gd name="T80" fmla="*/ 6 w 611"/>
                <a:gd name="T81" fmla="*/ 4 h 492"/>
                <a:gd name="T82" fmla="*/ 6 w 611"/>
                <a:gd name="T83" fmla="*/ 4 h 492"/>
                <a:gd name="T84" fmla="*/ 6 w 611"/>
                <a:gd name="T85" fmla="*/ 3 h 492"/>
                <a:gd name="T86" fmla="*/ 7 w 611"/>
                <a:gd name="T87" fmla="*/ 3 h 492"/>
                <a:gd name="T88" fmla="*/ 7 w 611"/>
                <a:gd name="T89" fmla="*/ 2 h 492"/>
                <a:gd name="T90" fmla="*/ 5 w 611"/>
                <a:gd name="T91" fmla="*/ 1 h 4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1" h="492">
                  <a:moveTo>
                    <a:pt x="439" y="69"/>
                  </a:moveTo>
                  <a:lnTo>
                    <a:pt x="439" y="69"/>
                  </a:lnTo>
                  <a:cubicBezTo>
                    <a:pt x="435" y="61"/>
                    <a:pt x="427" y="61"/>
                    <a:pt x="420" y="69"/>
                  </a:cubicBezTo>
                  <a:cubicBezTo>
                    <a:pt x="416" y="72"/>
                    <a:pt x="416" y="80"/>
                    <a:pt x="420" y="88"/>
                  </a:cubicBezTo>
                  <a:cubicBezTo>
                    <a:pt x="568" y="236"/>
                    <a:pt x="568" y="236"/>
                    <a:pt x="568" y="236"/>
                  </a:cubicBezTo>
                  <a:cubicBezTo>
                    <a:pt x="580" y="248"/>
                    <a:pt x="580" y="267"/>
                    <a:pt x="568" y="274"/>
                  </a:cubicBezTo>
                  <a:cubicBezTo>
                    <a:pt x="557" y="286"/>
                    <a:pt x="542" y="286"/>
                    <a:pt x="530" y="274"/>
                  </a:cubicBezTo>
                  <a:cubicBezTo>
                    <a:pt x="381" y="126"/>
                    <a:pt x="381" y="126"/>
                    <a:pt x="381" y="126"/>
                  </a:cubicBezTo>
                  <a:cubicBezTo>
                    <a:pt x="374" y="122"/>
                    <a:pt x="366" y="122"/>
                    <a:pt x="359" y="126"/>
                  </a:cubicBezTo>
                  <a:cubicBezTo>
                    <a:pt x="355" y="133"/>
                    <a:pt x="355" y="141"/>
                    <a:pt x="359" y="148"/>
                  </a:cubicBezTo>
                  <a:cubicBezTo>
                    <a:pt x="549" y="335"/>
                    <a:pt x="549" y="335"/>
                    <a:pt x="549" y="335"/>
                  </a:cubicBezTo>
                  <a:cubicBezTo>
                    <a:pt x="561" y="347"/>
                    <a:pt x="561" y="366"/>
                    <a:pt x="549" y="373"/>
                  </a:cubicBezTo>
                  <a:cubicBezTo>
                    <a:pt x="538" y="385"/>
                    <a:pt x="519" y="385"/>
                    <a:pt x="511" y="373"/>
                  </a:cubicBezTo>
                  <a:cubicBezTo>
                    <a:pt x="332" y="198"/>
                    <a:pt x="332" y="198"/>
                    <a:pt x="332" y="198"/>
                  </a:cubicBezTo>
                  <a:cubicBezTo>
                    <a:pt x="324" y="190"/>
                    <a:pt x="317" y="190"/>
                    <a:pt x="309" y="198"/>
                  </a:cubicBezTo>
                  <a:cubicBezTo>
                    <a:pt x="305" y="202"/>
                    <a:pt x="305" y="209"/>
                    <a:pt x="309" y="217"/>
                  </a:cubicBezTo>
                  <a:cubicBezTo>
                    <a:pt x="469" y="373"/>
                    <a:pt x="469" y="373"/>
                    <a:pt x="469" y="373"/>
                  </a:cubicBezTo>
                  <a:cubicBezTo>
                    <a:pt x="481" y="385"/>
                    <a:pt x="481" y="404"/>
                    <a:pt x="469" y="415"/>
                  </a:cubicBezTo>
                  <a:cubicBezTo>
                    <a:pt x="458" y="427"/>
                    <a:pt x="439" y="427"/>
                    <a:pt x="431" y="415"/>
                  </a:cubicBezTo>
                  <a:cubicBezTo>
                    <a:pt x="408" y="396"/>
                    <a:pt x="408" y="396"/>
                    <a:pt x="408" y="396"/>
                  </a:cubicBezTo>
                  <a:cubicBezTo>
                    <a:pt x="282" y="267"/>
                    <a:pt x="282" y="267"/>
                    <a:pt x="282" y="267"/>
                  </a:cubicBezTo>
                  <a:cubicBezTo>
                    <a:pt x="275" y="259"/>
                    <a:pt x="267" y="259"/>
                    <a:pt x="260" y="267"/>
                  </a:cubicBezTo>
                  <a:cubicBezTo>
                    <a:pt x="256" y="270"/>
                    <a:pt x="256" y="282"/>
                    <a:pt x="260" y="286"/>
                  </a:cubicBezTo>
                  <a:cubicBezTo>
                    <a:pt x="389" y="415"/>
                    <a:pt x="389" y="415"/>
                    <a:pt x="389" y="415"/>
                  </a:cubicBezTo>
                  <a:cubicBezTo>
                    <a:pt x="397" y="419"/>
                    <a:pt x="397" y="427"/>
                    <a:pt x="397" y="434"/>
                  </a:cubicBezTo>
                  <a:cubicBezTo>
                    <a:pt x="397" y="442"/>
                    <a:pt x="397" y="450"/>
                    <a:pt x="389" y="453"/>
                  </a:cubicBezTo>
                  <a:cubicBezTo>
                    <a:pt x="378" y="465"/>
                    <a:pt x="362" y="465"/>
                    <a:pt x="351" y="453"/>
                  </a:cubicBezTo>
                  <a:cubicBezTo>
                    <a:pt x="111" y="217"/>
                    <a:pt x="111" y="217"/>
                    <a:pt x="111" y="217"/>
                  </a:cubicBezTo>
                  <a:cubicBezTo>
                    <a:pt x="77" y="179"/>
                    <a:pt x="69" y="133"/>
                    <a:pt x="61" y="91"/>
                  </a:cubicBezTo>
                  <a:cubicBezTo>
                    <a:pt x="54" y="61"/>
                    <a:pt x="50" y="27"/>
                    <a:pt x="27" y="4"/>
                  </a:cubicBezTo>
                  <a:cubicBezTo>
                    <a:pt x="23" y="0"/>
                    <a:pt x="12" y="0"/>
                    <a:pt x="8" y="4"/>
                  </a:cubicBezTo>
                  <a:cubicBezTo>
                    <a:pt x="0" y="11"/>
                    <a:pt x="0" y="19"/>
                    <a:pt x="8" y="27"/>
                  </a:cubicBezTo>
                  <a:cubicBezTo>
                    <a:pt x="23" y="42"/>
                    <a:pt x="27" y="69"/>
                    <a:pt x="31" y="99"/>
                  </a:cubicBezTo>
                  <a:cubicBezTo>
                    <a:pt x="39" y="141"/>
                    <a:pt x="50" y="194"/>
                    <a:pt x="92" y="236"/>
                  </a:cubicBezTo>
                  <a:cubicBezTo>
                    <a:pt x="332" y="476"/>
                    <a:pt x="332" y="476"/>
                    <a:pt x="332" y="476"/>
                  </a:cubicBezTo>
                  <a:cubicBezTo>
                    <a:pt x="343" y="484"/>
                    <a:pt x="355" y="491"/>
                    <a:pt x="370" y="491"/>
                  </a:cubicBezTo>
                  <a:cubicBezTo>
                    <a:pt x="385" y="491"/>
                    <a:pt x="400" y="484"/>
                    <a:pt x="408" y="476"/>
                  </a:cubicBezTo>
                  <a:cubicBezTo>
                    <a:pt x="420" y="465"/>
                    <a:pt x="423" y="457"/>
                    <a:pt x="427" y="446"/>
                  </a:cubicBezTo>
                  <a:cubicBezTo>
                    <a:pt x="446" y="457"/>
                    <a:pt x="473" y="450"/>
                    <a:pt x="488" y="434"/>
                  </a:cubicBezTo>
                  <a:cubicBezTo>
                    <a:pt x="496" y="427"/>
                    <a:pt x="503" y="415"/>
                    <a:pt x="503" y="408"/>
                  </a:cubicBezTo>
                  <a:cubicBezTo>
                    <a:pt x="526" y="415"/>
                    <a:pt x="553" y="411"/>
                    <a:pt x="568" y="396"/>
                  </a:cubicBezTo>
                  <a:cubicBezTo>
                    <a:pt x="591" y="373"/>
                    <a:pt x="591" y="339"/>
                    <a:pt x="568" y="316"/>
                  </a:cubicBezTo>
                  <a:cubicBezTo>
                    <a:pt x="564" y="309"/>
                    <a:pt x="564" y="309"/>
                    <a:pt x="564" y="309"/>
                  </a:cubicBezTo>
                  <a:cubicBezTo>
                    <a:pt x="572" y="309"/>
                    <a:pt x="580" y="305"/>
                    <a:pt x="587" y="297"/>
                  </a:cubicBezTo>
                  <a:cubicBezTo>
                    <a:pt x="610" y="274"/>
                    <a:pt x="610" y="240"/>
                    <a:pt x="587" y="217"/>
                  </a:cubicBezTo>
                  <a:lnTo>
                    <a:pt x="439" y="6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7" name="Freeform 42">
              <a:extLst>
                <a:ext uri="{FF2B5EF4-FFF2-40B4-BE49-F238E27FC236}">
                  <a16:creationId xmlns:a16="http://schemas.microsoft.com/office/drawing/2014/main" id="{7BD381D1-2E7E-E649-B96B-0F5ACC744AE5}"/>
                </a:ext>
              </a:extLst>
            </p:cNvPr>
            <p:cNvSpPr>
              <a:spLocks noChangeArrowheads="1"/>
            </p:cNvSpPr>
            <p:nvPr/>
          </p:nvSpPr>
          <p:spPr bwMode="auto">
            <a:xfrm>
              <a:off x="366" y="342"/>
              <a:ext cx="59" cy="78"/>
            </a:xfrm>
            <a:custGeom>
              <a:avLst/>
              <a:gdLst>
                <a:gd name="T0" fmla="*/ 3 w 271"/>
                <a:gd name="T1" fmla="*/ 1 h 355"/>
                <a:gd name="T2" fmla="*/ 3 w 271"/>
                <a:gd name="T3" fmla="*/ 1 h 355"/>
                <a:gd name="T4" fmla="*/ 2 w 271"/>
                <a:gd name="T5" fmla="*/ 0 h 355"/>
                <a:gd name="T6" fmla="*/ 2 w 271"/>
                <a:gd name="T7" fmla="*/ 0 h 355"/>
                <a:gd name="T8" fmla="*/ 2 w 271"/>
                <a:gd name="T9" fmla="*/ 0 h 355"/>
                <a:gd name="T10" fmla="*/ 2 w 271"/>
                <a:gd name="T11" fmla="*/ 1 h 355"/>
                <a:gd name="T12" fmla="*/ 0 w 271"/>
                <a:gd name="T13" fmla="*/ 4 h 355"/>
                <a:gd name="T14" fmla="*/ 0 w 271"/>
                <a:gd name="T15" fmla="*/ 4 h 355"/>
                <a:gd name="T16" fmla="*/ 0 w 271"/>
                <a:gd name="T17" fmla="*/ 4 h 355"/>
                <a:gd name="T18" fmla="*/ 0 w 271"/>
                <a:gd name="T19" fmla="*/ 4 h 355"/>
                <a:gd name="T20" fmla="*/ 3 w 271"/>
                <a:gd name="T21" fmla="*/ 1 h 355"/>
                <a:gd name="T22" fmla="*/ 3 w 271"/>
                <a:gd name="T23" fmla="*/ 1 h 3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355">
                  <a:moveTo>
                    <a:pt x="266" y="92"/>
                  </a:moveTo>
                  <a:lnTo>
                    <a:pt x="266" y="92"/>
                  </a:lnTo>
                  <a:cubicBezTo>
                    <a:pt x="183" y="8"/>
                    <a:pt x="183" y="8"/>
                    <a:pt x="183" y="8"/>
                  </a:cubicBezTo>
                  <a:cubicBezTo>
                    <a:pt x="175" y="0"/>
                    <a:pt x="167" y="0"/>
                    <a:pt x="160" y="8"/>
                  </a:cubicBezTo>
                  <a:cubicBezTo>
                    <a:pt x="156" y="12"/>
                    <a:pt x="156" y="19"/>
                    <a:pt x="160" y="27"/>
                  </a:cubicBezTo>
                  <a:cubicBezTo>
                    <a:pt x="236" y="99"/>
                    <a:pt x="236" y="99"/>
                    <a:pt x="236" y="99"/>
                  </a:cubicBezTo>
                  <a:cubicBezTo>
                    <a:pt x="7" y="328"/>
                    <a:pt x="7" y="328"/>
                    <a:pt x="7" y="328"/>
                  </a:cubicBezTo>
                  <a:cubicBezTo>
                    <a:pt x="0" y="335"/>
                    <a:pt x="0" y="343"/>
                    <a:pt x="7" y="351"/>
                  </a:cubicBezTo>
                  <a:cubicBezTo>
                    <a:pt x="7" y="351"/>
                    <a:pt x="11" y="354"/>
                    <a:pt x="15" y="354"/>
                  </a:cubicBezTo>
                  <a:cubicBezTo>
                    <a:pt x="19" y="354"/>
                    <a:pt x="22" y="351"/>
                    <a:pt x="26" y="351"/>
                  </a:cubicBezTo>
                  <a:cubicBezTo>
                    <a:pt x="266" y="111"/>
                    <a:pt x="266" y="111"/>
                    <a:pt x="266" y="111"/>
                  </a:cubicBezTo>
                  <a:cubicBezTo>
                    <a:pt x="270" y="107"/>
                    <a:pt x="270" y="95"/>
                    <a:pt x="266" y="9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8" name="Freeform 43">
              <a:extLst>
                <a:ext uri="{FF2B5EF4-FFF2-40B4-BE49-F238E27FC236}">
                  <a16:creationId xmlns:a16="http://schemas.microsoft.com/office/drawing/2014/main" id="{9DE4E1B5-0D75-4748-A975-17DF3A17FDCA}"/>
                </a:ext>
              </a:extLst>
            </p:cNvPr>
            <p:cNvSpPr>
              <a:spLocks noChangeArrowheads="1"/>
            </p:cNvSpPr>
            <p:nvPr/>
          </p:nvSpPr>
          <p:spPr bwMode="auto">
            <a:xfrm>
              <a:off x="386" y="464"/>
              <a:ext cx="61" cy="59"/>
            </a:xfrm>
            <a:custGeom>
              <a:avLst/>
              <a:gdLst>
                <a:gd name="T0" fmla="*/ 3 w 279"/>
                <a:gd name="T1" fmla="*/ 2 h 271"/>
                <a:gd name="T2" fmla="*/ 3 w 279"/>
                <a:gd name="T3" fmla="*/ 2 h 271"/>
                <a:gd name="T4" fmla="*/ 2 w 279"/>
                <a:gd name="T5" fmla="*/ 2 h 271"/>
                <a:gd name="T6" fmla="*/ 2 w 279"/>
                <a:gd name="T7" fmla="*/ 2 h 271"/>
                <a:gd name="T8" fmla="*/ 2 w 279"/>
                <a:gd name="T9" fmla="*/ 2 h 271"/>
                <a:gd name="T10" fmla="*/ 2 w 279"/>
                <a:gd name="T11" fmla="*/ 2 h 271"/>
                <a:gd name="T12" fmla="*/ 2 w 279"/>
                <a:gd name="T13" fmla="*/ 2 h 271"/>
                <a:gd name="T14" fmla="*/ 2 w 279"/>
                <a:gd name="T15" fmla="*/ 2 h 271"/>
                <a:gd name="T16" fmla="*/ 2 w 279"/>
                <a:gd name="T17" fmla="*/ 1 h 271"/>
                <a:gd name="T18" fmla="*/ 2 w 279"/>
                <a:gd name="T19" fmla="*/ 1 h 271"/>
                <a:gd name="T20" fmla="*/ 1 w 279"/>
                <a:gd name="T21" fmla="*/ 1 h 271"/>
                <a:gd name="T22" fmla="*/ 1 w 279"/>
                <a:gd name="T23" fmla="*/ 1 h 271"/>
                <a:gd name="T24" fmla="*/ 1 w 279"/>
                <a:gd name="T25" fmla="*/ 1 h 271"/>
                <a:gd name="T26" fmla="*/ 1 w 279"/>
                <a:gd name="T27" fmla="*/ 1 h 271"/>
                <a:gd name="T28" fmla="*/ 1 w 279"/>
                <a:gd name="T29" fmla="*/ 1 h 271"/>
                <a:gd name="T30" fmla="*/ 1 w 279"/>
                <a:gd name="T31" fmla="*/ 1 h 271"/>
                <a:gd name="T32" fmla="*/ 1 w 279"/>
                <a:gd name="T33" fmla="*/ 1 h 271"/>
                <a:gd name="T34" fmla="*/ 0 w 279"/>
                <a:gd name="T35" fmla="*/ 1 h 271"/>
                <a:gd name="T36" fmla="*/ 0 w 279"/>
                <a:gd name="T37" fmla="*/ 0 h 271"/>
                <a:gd name="T38" fmla="*/ 0 w 279"/>
                <a:gd name="T39" fmla="*/ 0 h 271"/>
                <a:gd name="T40" fmla="*/ 0 w 279"/>
                <a:gd name="T41" fmla="*/ 0 h 271"/>
                <a:gd name="T42" fmla="*/ 0 w 279"/>
                <a:gd name="T43" fmla="*/ 1 h 271"/>
                <a:gd name="T44" fmla="*/ 1 w 279"/>
                <a:gd name="T45" fmla="*/ 1 h 271"/>
                <a:gd name="T46" fmla="*/ 0 w 279"/>
                <a:gd name="T47" fmla="*/ 1 h 271"/>
                <a:gd name="T48" fmla="*/ 1 w 279"/>
                <a:gd name="T49" fmla="*/ 2 h 271"/>
                <a:gd name="T50" fmla="*/ 1 w 279"/>
                <a:gd name="T51" fmla="*/ 2 h 271"/>
                <a:gd name="T52" fmla="*/ 1 w 279"/>
                <a:gd name="T53" fmla="*/ 2 h 271"/>
                <a:gd name="T54" fmla="*/ 2 w 279"/>
                <a:gd name="T55" fmla="*/ 2 h 271"/>
                <a:gd name="T56" fmla="*/ 2 w 279"/>
                <a:gd name="T57" fmla="*/ 3 h 271"/>
                <a:gd name="T58" fmla="*/ 3 w 279"/>
                <a:gd name="T59" fmla="*/ 3 h 271"/>
                <a:gd name="T60" fmla="*/ 3 w 279"/>
                <a:gd name="T61" fmla="*/ 3 h 271"/>
                <a:gd name="T62" fmla="*/ 3 w 279"/>
                <a:gd name="T63" fmla="*/ 3 h 271"/>
                <a:gd name="T64" fmla="*/ 3 w 279"/>
                <a:gd name="T65" fmla="*/ 2 h 2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9" h="271">
                  <a:moveTo>
                    <a:pt x="255" y="240"/>
                  </a:moveTo>
                  <a:lnTo>
                    <a:pt x="255" y="240"/>
                  </a:lnTo>
                  <a:cubicBezTo>
                    <a:pt x="248" y="244"/>
                    <a:pt x="236" y="244"/>
                    <a:pt x="225" y="232"/>
                  </a:cubicBezTo>
                  <a:cubicBezTo>
                    <a:pt x="210" y="221"/>
                    <a:pt x="210" y="206"/>
                    <a:pt x="213" y="202"/>
                  </a:cubicBezTo>
                  <a:cubicBezTo>
                    <a:pt x="221" y="194"/>
                    <a:pt x="217" y="187"/>
                    <a:pt x="213" y="183"/>
                  </a:cubicBezTo>
                  <a:cubicBezTo>
                    <a:pt x="206" y="179"/>
                    <a:pt x="198" y="179"/>
                    <a:pt x="194" y="183"/>
                  </a:cubicBezTo>
                  <a:cubicBezTo>
                    <a:pt x="183" y="194"/>
                    <a:pt x="164" y="194"/>
                    <a:pt x="153" y="183"/>
                  </a:cubicBezTo>
                  <a:cubicBezTo>
                    <a:pt x="141" y="171"/>
                    <a:pt x="141" y="156"/>
                    <a:pt x="153" y="145"/>
                  </a:cubicBezTo>
                  <a:cubicBezTo>
                    <a:pt x="156" y="141"/>
                    <a:pt x="156" y="137"/>
                    <a:pt x="156" y="133"/>
                  </a:cubicBezTo>
                  <a:cubicBezTo>
                    <a:pt x="156" y="129"/>
                    <a:pt x="156" y="126"/>
                    <a:pt x="153" y="126"/>
                  </a:cubicBezTo>
                  <a:cubicBezTo>
                    <a:pt x="149" y="118"/>
                    <a:pt x="141" y="118"/>
                    <a:pt x="133" y="126"/>
                  </a:cubicBezTo>
                  <a:cubicBezTo>
                    <a:pt x="126" y="133"/>
                    <a:pt x="126" y="133"/>
                    <a:pt x="126" y="133"/>
                  </a:cubicBezTo>
                  <a:cubicBezTo>
                    <a:pt x="114" y="145"/>
                    <a:pt x="95" y="145"/>
                    <a:pt x="84" y="133"/>
                  </a:cubicBezTo>
                  <a:cubicBezTo>
                    <a:pt x="72" y="122"/>
                    <a:pt x="72" y="107"/>
                    <a:pt x="84" y="95"/>
                  </a:cubicBezTo>
                  <a:cubicBezTo>
                    <a:pt x="95" y="84"/>
                    <a:pt x="95" y="84"/>
                    <a:pt x="95" y="84"/>
                  </a:cubicBezTo>
                  <a:cubicBezTo>
                    <a:pt x="99" y="80"/>
                    <a:pt x="99" y="72"/>
                    <a:pt x="95" y="65"/>
                  </a:cubicBezTo>
                  <a:cubicBezTo>
                    <a:pt x="92" y="61"/>
                    <a:pt x="84" y="61"/>
                    <a:pt x="76" y="61"/>
                  </a:cubicBezTo>
                  <a:cubicBezTo>
                    <a:pt x="69" y="68"/>
                    <a:pt x="57" y="65"/>
                    <a:pt x="46" y="53"/>
                  </a:cubicBezTo>
                  <a:cubicBezTo>
                    <a:pt x="31" y="42"/>
                    <a:pt x="31" y="30"/>
                    <a:pt x="38" y="23"/>
                  </a:cubicBezTo>
                  <a:cubicBezTo>
                    <a:pt x="42" y="15"/>
                    <a:pt x="38" y="7"/>
                    <a:pt x="34" y="4"/>
                  </a:cubicBezTo>
                  <a:cubicBezTo>
                    <a:pt x="27" y="0"/>
                    <a:pt x="19" y="0"/>
                    <a:pt x="11" y="7"/>
                  </a:cubicBezTo>
                  <a:cubicBezTo>
                    <a:pt x="0" y="23"/>
                    <a:pt x="4" y="53"/>
                    <a:pt x="23" y="76"/>
                  </a:cubicBezTo>
                  <a:cubicBezTo>
                    <a:pt x="34" y="84"/>
                    <a:pt x="42" y="88"/>
                    <a:pt x="53" y="91"/>
                  </a:cubicBezTo>
                  <a:cubicBezTo>
                    <a:pt x="50" y="99"/>
                    <a:pt x="50" y="107"/>
                    <a:pt x="50" y="114"/>
                  </a:cubicBezTo>
                  <a:cubicBezTo>
                    <a:pt x="50" y="129"/>
                    <a:pt x="53" y="145"/>
                    <a:pt x="65" y="152"/>
                  </a:cubicBezTo>
                  <a:cubicBezTo>
                    <a:pt x="80" y="168"/>
                    <a:pt x="99" y="175"/>
                    <a:pt x="118" y="168"/>
                  </a:cubicBezTo>
                  <a:cubicBezTo>
                    <a:pt x="118" y="183"/>
                    <a:pt x="126" y="194"/>
                    <a:pt x="133" y="202"/>
                  </a:cubicBezTo>
                  <a:cubicBezTo>
                    <a:pt x="149" y="217"/>
                    <a:pt x="168" y="221"/>
                    <a:pt x="187" y="217"/>
                  </a:cubicBezTo>
                  <a:cubicBezTo>
                    <a:pt x="187" y="232"/>
                    <a:pt x="194" y="244"/>
                    <a:pt x="202" y="255"/>
                  </a:cubicBezTo>
                  <a:cubicBezTo>
                    <a:pt x="217" y="267"/>
                    <a:pt x="232" y="270"/>
                    <a:pt x="244" y="270"/>
                  </a:cubicBezTo>
                  <a:cubicBezTo>
                    <a:pt x="255" y="270"/>
                    <a:pt x="263" y="270"/>
                    <a:pt x="271" y="267"/>
                  </a:cubicBezTo>
                  <a:cubicBezTo>
                    <a:pt x="278" y="263"/>
                    <a:pt x="278" y="255"/>
                    <a:pt x="274" y="248"/>
                  </a:cubicBezTo>
                  <a:cubicBezTo>
                    <a:pt x="271" y="240"/>
                    <a:pt x="263" y="236"/>
                    <a:pt x="255" y="24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49" name="Group 44">
            <a:extLst>
              <a:ext uri="{FF2B5EF4-FFF2-40B4-BE49-F238E27FC236}">
                <a16:creationId xmlns:a16="http://schemas.microsoft.com/office/drawing/2014/main" id="{53DAF1F1-B23D-124C-B89A-7E333D68B70B}"/>
              </a:ext>
            </a:extLst>
          </p:cNvPr>
          <p:cNvGrpSpPr>
            <a:grpSpLocks/>
          </p:cNvGrpSpPr>
          <p:nvPr userDrawn="1"/>
        </p:nvGrpSpPr>
        <p:grpSpPr bwMode="auto">
          <a:xfrm>
            <a:off x="4706938" y="385615"/>
            <a:ext cx="396875" cy="357188"/>
            <a:chOff x="2965" y="304"/>
            <a:chExt cx="250" cy="225"/>
          </a:xfrm>
        </p:grpSpPr>
        <p:sp>
          <p:nvSpPr>
            <p:cNvPr id="50" name="Freeform 45">
              <a:extLst>
                <a:ext uri="{FF2B5EF4-FFF2-40B4-BE49-F238E27FC236}">
                  <a16:creationId xmlns:a16="http://schemas.microsoft.com/office/drawing/2014/main" id="{9AAC8FFE-AA70-6E4C-92BA-ABB179146253}"/>
                </a:ext>
              </a:extLst>
            </p:cNvPr>
            <p:cNvSpPr>
              <a:spLocks noChangeArrowheads="1"/>
            </p:cNvSpPr>
            <p:nvPr/>
          </p:nvSpPr>
          <p:spPr bwMode="auto">
            <a:xfrm>
              <a:off x="2980" y="515"/>
              <a:ext cx="37" cy="3"/>
            </a:xfrm>
            <a:custGeom>
              <a:avLst/>
              <a:gdLst>
                <a:gd name="T0" fmla="*/ 0 w 172"/>
                <a:gd name="T1" fmla="*/ 0 h 20"/>
                <a:gd name="T2" fmla="*/ 2 w 172"/>
                <a:gd name="T3" fmla="*/ 0 h 20"/>
                <a:gd name="T4" fmla="*/ 2 w 172"/>
                <a:gd name="T5" fmla="*/ 0 h 20"/>
                <a:gd name="T6" fmla="*/ 0 w 172"/>
                <a:gd name="T7" fmla="*/ 0 h 20"/>
                <a:gd name="T8" fmla="*/ 0 w 17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20">
                  <a:moveTo>
                    <a:pt x="0" y="0"/>
                  </a:moveTo>
                  <a:lnTo>
                    <a:pt x="171" y="0"/>
                  </a:lnTo>
                  <a:lnTo>
                    <a:pt x="171" y="19"/>
                  </a:lnTo>
                  <a:lnTo>
                    <a:pt x="0" y="19"/>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1" name="Freeform 46">
              <a:extLst>
                <a:ext uri="{FF2B5EF4-FFF2-40B4-BE49-F238E27FC236}">
                  <a16:creationId xmlns:a16="http://schemas.microsoft.com/office/drawing/2014/main" id="{4E5C9E43-C4B4-DF4B-AEE2-75CD10A9BE82}"/>
                </a:ext>
              </a:extLst>
            </p:cNvPr>
            <p:cNvSpPr>
              <a:spLocks noChangeArrowheads="1"/>
            </p:cNvSpPr>
            <p:nvPr/>
          </p:nvSpPr>
          <p:spPr bwMode="auto">
            <a:xfrm>
              <a:off x="2980" y="515"/>
              <a:ext cx="37" cy="3"/>
            </a:xfrm>
            <a:custGeom>
              <a:avLst/>
              <a:gdLst>
                <a:gd name="T0" fmla="*/ 2 w 172"/>
                <a:gd name="T1" fmla="*/ 0 h 23"/>
                <a:gd name="T2" fmla="*/ 0 w 172"/>
                <a:gd name="T3" fmla="*/ 0 h 23"/>
                <a:gd name="T4" fmla="*/ 0 w 172"/>
                <a:gd name="T5" fmla="*/ 0 h 23"/>
                <a:gd name="T6" fmla="*/ 2 w 172"/>
                <a:gd name="T7" fmla="*/ 0 h 23"/>
                <a:gd name="T8" fmla="*/ 2 w 172"/>
                <a:gd name="T9" fmla="*/ 0 h 23"/>
                <a:gd name="T10" fmla="*/ 0 w 172"/>
                <a:gd name="T11" fmla="*/ 0 h 23"/>
                <a:gd name="T12" fmla="*/ 2 w 172"/>
                <a:gd name="T13" fmla="*/ 0 h 23"/>
                <a:gd name="T14" fmla="*/ 2 w 172"/>
                <a:gd name="T15" fmla="*/ 0 h 23"/>
                <a:gd name="T16" fmla="*/ 0 w 172"/>
                <a:gd name="T17" fmla="*/ 0 h 23"/>
                <a:gd name="T18" fmla="*/ 0 w 17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2" h="23">
                  <a:moveTo>
                    <a:pt x="171" y="22"/>
                  </a:moveTo>
                  <a:lnTo>
                    <a:pt x="0" y="22"/>
                  </a:lnTo>
                  <a:lnTo>
                    <a:pt x="0" y="0"/>
                  </a:lnTo>
                  <a:lnTo>
                    <a:pt x="171" y="0"/>
                  </a:lnTo>
                  <a:lnTo>
                    <a:pt x="171" y="22"/>
                  </a:lnTo>
                  <a:close/>
                  <a:moveTo>
                    <a:pt x="4" y="19"/>
                  </a:moveTo>
                  <a:lnTo>
                    <a:pt x="167" y="19"/>
                  </a:lnTo>
                  <a:lnTo>
                    <a:pt x="167" y="3"/>
                  </a:lnTo>
                  <a:lnTo>
                    <a:pt x="4" y="3"/>
                  </a:lnTo>
                  <a:lnTo>
                    <a:pt x="4"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2" name="Freeform 47">
              <a:extLst>
                <a:ext uri="{FF2B5EF4-FFF2-40B4-BE49-F238E27FC236}">
                  <a16:creationId xmlns:a16="http://schemas.microsoft.com/office/drawing/2014/main" id="{3BF73FCC-1188-D848-9D1D-BEA70B5C2A2C}"/>
                </a:ext>
              </a:extLst>
            </p:cNvPr>
            <p:cNvSpPr>
              <a:spLocks noChangeArrowheads="1"/>
            </p:cNvSpPr>
            <p:nvPr/>
          </p:nvSpPr>
          <p:spPr bwMode="auto">
            <a:xfrm>
              <a:off x="2978" y="467"/>
              <a:ext cx="41" cy="41"/>
            </a:xfrm>
            <a:custGeom>
              <a:avLst/>
              <a:gdLst>
                <a:gd name="T0" fmla="*/ 2 w 188"/>
                <a:gd name="T1" fmla="*/ 2 h 188"/>
                <a:gd name="T2" fmla="*/ 2 w 188"/>
                <a:gd name="T3" fmla="*/ 2 h 188"/>
                <a:gd name="T4" fmla="*/ 0 w 188"/>
                <a:gd name="T5" fmla="*/ 2 h 188"/>
                <a:gd name="T6" fmla="*/ 0 w 188"/>
                <a:gd name="T7" fmla="*/ 2 h 188"/>
                <a:gd name="T8" fmla="*/ 0 w 188"/>
                <a:gd name="T9" fmla="*/ 0 h 188"/>
                <a:gd name="T10" fmla="*/ 0 w 188"/>
                <a:gd name="T11" fmla="*/ 0 h 188"/>
                <a:gd name="T12" fmla="*/ 2 w 188"/>
                <a:gd name="T13" fmla="*/ 0 h 188"/>
                <a:gd name="T14" fmla="*/ 2 w 188"/>
                <a:gd name="T15" fmla="*/ 0 h 188"/>
                <a:gd name="T16" fmla="*/ 2 w 188"/>
                <a:gd name="T17" fmla="*/ 2 h 188"/>
                <a:gd name="T18" fmla="*/ 2 w 188"/>
                <a:gd name="T19" fmla="*/ 2 h 188"/>
                <a:gd name="T20" fmla="*/ 0 w 188"/>
                <a:gd name="T21" fmla="*/ 2 h 188"/>
                <a:gd name="T22" fmla="*/ 0 w 188"/>
                <a:gd name="T23" fmla="*/ 2 h 188"/>
                <a:gd name="T24" fmla="*/ 2 w 188"/>
                <a:gd name="T25" fmla="*/ 2 h 188"/>
                <a:gd name="T26" fmla="*/ 2 w 188"/>
                <a:gd name="T27" fmla="*/ 0 h 188"/>
                <a:gd name="T28" fmla="*/ 0 w 188"/>
                <a:gd name="T29" fmla="*/ 0 h 188"/>
                <a:gd name="T30" fmla="*/ 0 w 188"/>
                <a:gd name="T31" fmla="*/ 2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188">
                  <a:moveTo>
                    <a:pt x="179" y="187"/>
                  </a:moveTo>
                  <a:lnTo>
                    <a:pt x="179" y="187"/>
                  </a:lnTo>
                  <a:cubicBezTo>
                    <a:pt x="8" y="187"/>
                    <a:pt x="8" y="187"/>
                    <a:pt x="8" y="187"/>
                  </a:cubicBezTo>
                  <a:cubicBezTo>
                    <a:pt x="4" y="187"/>
                    <a:pt x="0" y="183"/>
                    <a:pt x="0" y="179"/>
                  </a:cubicBezTo>
                  <a:cubicBezTo>
                    <a:pt x="0" y="8"/>
                    <a:pt x="0" y="8"/>
                    <a:pt x="0" y="8"/>
                  </a:cubicBezTo>
                  <a:cubicBezTo>
                    <a:pt x="0" y="4"/>
                    <a:pt x="4" y="0"/>
                    <a:pt x="8" y="0"/>
                  </a:cubicBezTo>
                  <a:cubicBezTo>
                    <a:pt x="179" y="0"/>
                    <a:pt x="179" y="0"/>
                    <a:pt x="179" y="0"/>
                  </a:cubicBezTo>
                  <a:cubicBezTo>
                    <a:pt x="183" y="0"/>
                    <a:pt x="187" y="4"/>
                    <a:pt x="187" y="8"/>
                  </a:cubicBezTo>
                  <a:cubicBezTo>
                    <a:pt x="187" y="179"/>
                    <a:pt x="187" y="179"/>
                    <a:pt x="187" y="179"/>
                  </a:cubicBezTo>
                  <a:cubicBezTo>
                    <a:pt x="187" y="183"/>
                    <a:pt x="183" y="187"/>
                    <a:pt x="179" y="187"/>
                  </a:cubicBezTo>
                  <a:close/>
                  <a:moveTo>
                    <a:pt x="19" y="168"/>
                  </a:moveTo>
                  <a:lnTo>
                    <a:pt x="19" y="168"/>
                  </a:lnTo>
                  <a:cubicBezTo>
                    <a:pt x="172" y="168"/>
                    <a:pt x="172" y="168"/>
                    <a:pt x="172" y="168"/>
                  </a:cubicBezTo>
                  <a:cubicBezTo>
                    <a:pt x="172" y="15"/>
                    <a:pt x="172" y="15"/>
                    <a:pt x="172" y="15"/>
                  </a:cubicBezTo>
                  <a:cubicBezTo>
                    <a:pt x="19" y="15"/>
                    <a:pt x="19" y="15"/>
                    <a:pt x="19" y="15"/>
                  </a:cubicBezTo>
                  <a:lnTo>
                    <a:pt x="19" y="16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3" name="Freeform 48">
              <a:extLst>
                <a:ext uri="{FF2B5EF4-FFF2-40B4-BE49-F238E27FC236}">
                  <a16:creationId xmlns:a16="http://schemas.microsoft.com/office/drawing/2014/main" id="{1689138D-8580-E045-AFEA-8378A4B694F0}"/>
                </a:ext>
              </a:extLst>
            </p:cNvPr>
            <p:cNvSpPr>
              <a:spLocks noChangeArrowheads="1"/>
            </p:cNvSpPr>
            <p:nvPr/>
          </p:nvSpPr>
          <p:spPr bwMode="auto">
            <a:xfrm>
              <a:off x="2978" y="466"/>
              <a:ext cx="42" cy="42"/>
            </a:xfrm>
            <a:custGeom>
              <a:avLst/>
              <a:gdLst>
                <a:gd name="T0" fmla="*/ 2 w 192"/>
                <a:gd name="T1" fmla="*/ 2 h 192"/>
                <a:gd name="T2" fmla="*/ 2 w 192"/>
                <a:gd name="T3" fmla="*/ 2 h 192"/>
                <a:gd name="T4" fmla="*/ 0 w 192"/>
                <a:gd name="T5" fmla="*/ 2 h 192"/>
                <a:gd name="T6" fmla="*/ 0 w 192"/>
                <a:gd name="T7" fmla="*/ 2 h 192"/>
                <a:gd name="T8" fmla="*/ 0 w 192"/>
                <a:gd name="T9" fmla="*/ 0 h 192"/>
                <a:gd name="T10" fmla="*/ 0 w 192"/>
                <a:gd name="T11" fmla="*/ 0 h 192"/>
                <a:gd name="T12" fmla="*/ 2 w 192"/>
                <a:gd name="T13" fmla="*/ 0 h 192"/>
                <a:gd name="T14" fmla="*/ 2 w 192"/>
                <a:gd name="T15" fmla="*/ 0 h 192"/>
                <a:gd name="T16" fmla="*/ 2 w 192"/>
                <a:gd name="T17" fmla="*/ 2 h 192"/>
                <a:gd name="T18" fmla="*/ 2 w 192"/>
                <a:gd name="T19" fmla="*/ 2 h 192"/>
                <a:gd name="T20" fmla="*/ 0 w 192"/>
                <a:gd name="T21" fmla="*/ 0 h 192"/>
                <a:gd name="T22" fmla="*/ 0 w 192"/>
                <a:gd name="T23" fmla="*/ 0 h 192"/>
                <a:gd name="T24" fmla="*/ 0 w 192"/>
                <a:gd name="T25" fmla="*/ 0 h 192"/>
                <a:gd name="T26" fmla="*/ 0 w 192"/>
                <a:gd name="T27" fmla="*/ 2 h 192"/>
                <a:gd name="T28" fmla="*/ 0 w 192"/>
                <a:gd name="T29" fmla="*/ 2 h 192"/>
                <a:gd name="T30" fmla="*/ 2 w 192"/>
                <a:gd name="T31" fmla="*/ 2 h 192"/>
                <a:gd name="T32" fmla="*/ 2 w 192"/>
                <a:gd name="T33" fmla="*/ 2 h 192"/>
                <a:gd name="T34" fmla="*/ 2 w 192"/>
                <a:gd name="T35" fmla="*/ 0 h 192"/>
                <a:gd name="T36" fmla="*/ 2 w 192"/>
                <a:gd name="T37" fmla="*/ 0 h 192"/>
                <a:gd name="T38" fmla="*/ 0 w 192"/>
                <a:gd name="T39" fmla="*/ 0 h 192"/>
                <a:gd name="T40" fmla="*/ 2 w 192"/>
                <a:gd name="T41" fmla="*/ 2 h 192"/>
                <a:gd name="T42" fmla="*/ 2 w 192"/>
                <a:gd name="T43" fmla="*/ 2 h 192"/>
                <a:gd name="T44" fmla="*/ 0 w 192"/>
                <a:gd name="T45" fmla="*/ 2 h 192"/>
                <a:gd name="T46" fmla="*/ 0 w 192"/>
                <a:gd name="T47" fmla="*/ 0 h 192"/>
                <a:gd name="T48" fmla="*/ 2 w 192"/>
                <a:gd name="T49" fmla="*/ 0 h 192"/>
                <a:gd name="T50" fmla="*/ 2 w 192"/>
                <a:gd name="T51" fmla="*/ 2 h 192"/>
                <a:gd name="T52" fmla="*/ 0 w 192"/>
                <a:gd name="T53" fmla="*/ 2 h 192"/>
                <a:gd name="T54" fmla="*/ 0 w 192"/>
                <a:gd name="T55" fmla="*/ 2 h 192"/>
                <a:gd name="T56" fmla="*/ 2 w 192"/>
                <a:gd name="T57" fmla="*/ 2 h 192"/>
                <a:gd name="T58" fmla="*/ 2 w 192"/>
                <a:gd name="T59" fmla="*/ 0 h 192"/>
                <a:gd name="T60" fmla="*/ 0 w 192"/>
                <a:gd name="T61" fmla="*/ 0 h 192"/>
                <a:gd name="T62" fmla="*/ 0 w 192"/>
                <a:gd name="T63" fmla="*/ 2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92">
                  <a:moveTo>
                    <a:pt x="179" y="191"/>
                  </a:moveTo>
                  <a:lnTo>
                    <a:pt x="179" y="191"/>
                  </a:lnTo>
                  <a:cubicBezTo>
                    <a:pt x="8" y="191"/>
                    <a:pt x="8" y="191"/>
                    <a:pt x="8" y="191"/>
                  </a:cubicBezTo>
                  <a:cubicBezTo>
                    <a:pt x="4" y="191"/>
                    <a:pt x="0" y="187"/>
                    <a:pt x="0" y="183"/>
                  </a:cubicBezTo>
                  <a:cubicBezTo>
                    <a:pt x="0" y="12"/>
                    <a:pt x="0" y="12"/>
                    <a:pt x="0" y="12"/>
                  </a:cubicBezTo>
                  <a:cubicBezTo>
                    <a:pt x="0" y="4"/>
                    <a:pt x="4" y="0"/>
                    <a:pt x="8" y="0"/>
                  </a:cubicBezTo>
                  <a:cubicBezTo>
                    <a:pt x="179" y="0"/>
                    <a:pt x="179" y="0"/>
                    <a:pt x="179" y="0"/>
                  </a:cubicBezTo>
                  <a:cubicBezTo>
                    <a:pt x="187" y="0"/>
                    <a:pt x="191" y="4"/>
                    <a:pt x="191" y="12"/>
                  </a:cubicBezTo>
                  <a:cubicBezTo>
                    <a:pt x="191" y="183"/>
                    <a:pt x="191" y="183"/>
                    <a:pt x="191" y="183"/>
                  </a:cubicBezTo>
                  <a:cubicBezTo>
                    <a:pt x="191" y="187"/>
                    <a:pt x="187" y="191"/>
                    <a:pt x="179" y="191"/>
                  </a:cubicBezTo>
                  <a:close/>
                  <a:moveTo>
                    <a:pt x="8" y="4"/>
                  </a:moveTo>
                  <a:lnTo>
                    <a:pt x="8" y="4"/>
                  </a:lnTo>
                  <a:cubicBezTo>
                    <a:pt x="4" y="4"/>
                    <a:pt x="0" y="8"/>
                    <a:pt x="0" y="12"/>
                  </a:cubicBezTo>
                  <a:cubicBezTo>
                    <a:pt x="0" y="183"/>
                    <a:pt x="0" y="183"/>
                    <a:pt x="0" y="183"/>
                  </a:cubicBezTo>
                  <a:cubicBezTo>
                    <a:pt x="0" y="187"/>
                    <a:pt x="4" y="191"/>
                    <a:pt x="8" y="191"/>
                  </a:cubicBezTo>
                  <a:cubicBezTo>
                    <a:pt x="179" y="191"/>
                    <a:pt x="179" y="191"/>
                    <a:pt x="179" y="191"/>
                  </a:cubicBezTo>
                  <a:cubicBezTo>
                    <a:pt x="183" y="191"/>
                    <a:pt x="187" y="187"/>
                    <a:pt x="187" y="183"/>
                  </a:cubicBezTo>
                  <a:cubicBezTo>
                    <a:pt x="187" y="12"/>
                    <a:pt x="187" y="12"/>
                    <a:pt x="187" y="12"/>
                  </a:cubicBezTo>
                  <a:cubicBezTo>
                    <a:pt x="187" y="8"/>
                    <a:pt x="183" y="4"/>
                    <a:pt x="179" y="4"/>
                  </a:cubicBezTo>
                  <a:lnTo>
                    <a:pt x="8" y="4"/>
                  </a:lnTo>
                  <a:close/>
                  <a:moveTo>
                    <a:pt x="172" y="176"/>
                  </a:moveTo>
                  <a:lnTo>
                    <a:pt x="172" y="176"/>
                  </a:lnTo>
                  <a:cubicBezTo>
                    <a:pt x="15" y="176"/>
                    <a:pt x="15" y="176"/>
                    <a:pt x="15" y="176"/>
                  </a:cubicBezTo>
                  <a:cubicBezTo>
                    <a:pt x="15" y="19"/>
                    <a:pt x="15" y="19"/>
                    <a:pt x="15" y="19"/>
                  </a:cubicBezTo>
                  <a:cubicBezTo>
                    <a:pt x="172" y="19"/>
                    <a:pt x="172" y="19"/>
                    <a:pt x="172" y="19"/>
                  </a:cubicBezTo>
                  <a:lnTo>
                    <a:pt x="172" y="176"/>
                  </a:lnTo>
                  <a:close/>
                  <a:moveTo>
                    <a:pt x="19" y="172"/>
                  </a:moveTo>
                  <a:lnTo>
                    <a:pt x="19" y="172"/>
                  </a:lnTo>
                  <a:cubicBezTo>
                    <a:pt x="168" y="172"/>
                    <a:pt x="168" y="172"/>
                    <a:pt x="168" y="172"/>
                  </a:cubicBezTo>
                  <a:cubicBezTo>
                    <a:pt x="168" y="23"/>
                    <a:pt x="168" y="23"/>
                    <a:pt x="168" y="23"/>
                  </a:cubicBezTo>
                  <a:cubicBezTo>
                    <a:pt x="19" y="23"/>
                    <a:pt x="19" y="23"/>
                    <a:pt x="19" y="23"/>
                  </a:cubicBezTo>
                  <a:lnTo>
                    <a:pt x="19" y="17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4" name="Freeform 49">
              <a:extLst>
                <a:ext uri="{FF2B5EF4-FFF2-40B4-BE49-F238E27FC236}">
                  <a16:creationId xmlns:a16="http://schemas.microsoft.com/office/drawing/2014/main" id="{C24BE06C-FF2F-F049-8040-CA31B92096CA}"/>
                </a:ext>
              </a:extLst>
            </p:cNvPr>
            <p:cNvSpPr>
              <a:spLocks noChangeArrowheads="1"/>
            </p:cNvSpPr>
            <p:nvPr/>
          </p:nvSpPr>
          <p:spPr bwMode="auto">
            <a:xfrm>
              <a:off x="3041" y="455"/>
              <a:ext cx="99" cy="3"/>
            </a:xfrm>
            <a:custGeom>
              <a:avLst/>
              <a:gdLst>
                <a:gd name="T0" fmla="*/ 5 w 450"/>
                <a:gd name="T1" fmla="*/ 0 h 20"/>
                <a:gd name="T2" fmla="*/ 0 w 450"/>
                <a:gd name="T3" fmla="*/ 0 h 20"/>
                <a:gd name="T4" fmla="*/ 0 w 450"/>
                <a:gd name="T5" fmla="*/ 0 h 20"/>
                <a:gd name="T6" fmla="*/ 5 w 450"/>
                <a:gd name="T7" fmla="*/ 0 h 20"/>
                <a:gd name="T8" fmla="*/ 5 w 450"/>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0" h="20">
                  <a:moveTo>
                    <a:pt x="449" y="0"/>
                  </a:moveTo>
                  <a:lnTo>
                    <a:pt x="0" y="0"/>
                  </a:lnTo>
                  <a:lnTo>
                    <a:pt x="0" y="19"/>
                  </a:lnTo>
                  <a:lnTo>
                    <a:pt x="449" y="19"/>
                  </a:lnTo>
                  <a:lnTo>
                    <a:pt x="44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5" name="Freeform 50">
              <a:extLst>
                <a:ext uri="{FF2B5EF4-FFF2-40B4-BE49-F238E27FC236}">
                  <a16:creationId xmlns:a16="http://schemas.microsoft.com/office/drawing/2014/main" id="{4587EABE-B645-384D-85EE-55BABFB79447}"/>
                </a:ext>
              </a:extLst>
            </p:cNvPr>
            <p:cNvSpPr>
              <a:spLocks noChangeArrowheads="1"/>
            </p:cNvSpPr>
            <p:nvPr/>
          </p:nvSpPr>
          <p:spPr bwMode="auto">
            <a:xfrm>
              <a:off x="3040" y="455"/>
              <a:ext cx="102" cy="3"/>
            </a:xfrm>
            <a:custGeom>
              <a:avLst/>
              <a:gdLst>
                <a:gd name="T0" fmla="*/ 5 w 458"/>
                <a:gd name="T1" fmla="*/ 0 h 23"/>
                <a:gd name="T2" fmla="*/ 0 w 458"/>
                <a:gd name="T3" fmla="*/ 0 h 23"/>
                <a:gd name="T4" fmla="*/ 0 w 458"/>
                <a:gd name="T5" fmla="*/ 0 h 23"/>
                <a:gd name="T6" fmla="*/ 5 w 458"/>
                <a:gd name="T7" fmla="*/ 0 h 23"/>
                <a:gd name="T8" fmla="*/ 5 w 458"/>
                <a:gd name="T9" fmla="*/ 0 h 23"/>
                <a:gd name="T10" fmla="*/ 0 w 458"/>
                <a:gd name="T11" fmla="*/ 0 h 23"/>
                <a:gd name="T12" fmla="*/ 5 w 458"/>
                <a:gd name="T13" fmla="*/ 0 h 23"/>
                <a:gd name="T14" fmla="*/ 5 w 458"/>
                <a:gd name="T15" fmla="*/ 0 h 23"/>
                <a:gd name="T16" fmla="*/ 0 w 458"/>
                <a:gd name="T17" fmla="*/ 0 h 23"/>
                <a:gd name="T18" fmla="*/ 0 w 458"/>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8" h="23">
                  <a:moveTo>
                    <a:pt x="457" y="22"/>
                  </a:moveTo>
                  <a:lnTo>
                    <a:pt x="0" y="22"/>
                  </a:lnTo>
                  <a:lnTo>
                    <a:pt x="0" y="0"/>
                  </a:lnTo>
                  <a:lnTo>
                    <a:pt x="457" y="0"/>
                  </a:lnTo>
                  <a:lnTo>
                    <a:pt x="457" y="22"/>
                  </a:lnTo>
                  <a:close/>
                  <a:moveTo>
                    <a:pt x="4" y="19"/>
                  </a:moveTo>
                  <a:lnTo>
                    <a:pt x="453" y="19"/>
                  </a:lnTo>
                  <a:lnTo>
                    <a:pt x="453" y="3"/>
                  </a:lnTo>
                  <a:lnTo>
                    <a:pt x="4" y="3"/>
                  </a:lnTo>
                  <a:lnTo>
                    <a:pt x="4"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6" name="Freeform 51">
              <a:extLst>
                <a:ext uri="{FF2B5EF4-FFF2-40B4-BE49-F238E27FC236}">
                  <a16:creationId xmlns:a16="http://schemas.microsoft.com/office/drawing/2014/main" id="{B31A24A6-0D1A-1046-B7CA-BEFEA60304EE}"/>
                </a:ext>
              </a:extLst>
            </p:cNvPr>
            <p:cNvSpPr>
              <a:spLocks noChangeArrowheads="1"/>
            </p:cNvSpPr>
            <p:nvPr/>
          </p:nvSpPr>
          <p:spPr bwMode="auto">
            <a:xfrm>
              <a:off x="3041" y="422"/>
              <a:ext cx="2" cy="23"/>
            </a:xfrm>
            <a:custGeom>
              <a:avLst/>
              <a:gdLst>
                <a:gd name="T0" fmla="*/ 0 w 16"/>
                <a:gd name="T1" fmla="*/ 1 h 111"/>
                <a:gd name="T2" fmla="*/ 0 w 16"/>
                <a:gd name="T3" fmla="*/ 1 h 111"/>
                <a:gd name="T4" fmla="*/ 0 w 16"/>
                <a:gd name="T5" fmla="*/ 0 h 111"/>
                <a:gd name="T6" fmla="*/ 0 w 16"/>
                <a:gd name="T7" fmla="*/ 0 h 111"/>
                <a:gd name="T8" fmla="*/ 0 w 16"/>
                <a:gd name="T9" fmla="*/ 1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1">
                  <a:moveTo>
                    <a:pt x="15" y="110"/>
                  </a:moveTo>
                  <a:lnTo>
                    <a:pt x="0" y="110"/>
                  </a:lnTo>
                  <a:lnTo>
                    <a:pt x="0" y="0"/>
                  </a:lnTo>
                  <a:lnTo>
                    <a:pt x="15" y="0"/>
                  </a:lnTo>
                  <a:lnTo>
                    <a:pt x="15" y="11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7" name="Freeform 52">
              <a:extLst>
                <a:ext uri="{FF2B5EF4-FFF2-40B4-BE49-F238E27FC236}">
                  <a16:creationId xmlns:a16="http://schemas.microsoft.com/office/drawing/2014/main" id="{7D41F1C0-617E-5D42-8271-3CF1F882AEF5}"/>
                </a:ext>
              </a:extLst>
            </p:cNvPr>
            <p:cNvSpPr>
              <a:spLocks noChangeArrowheads="1"/>
            </p:cNvSpPr>
            <p:nvPr/>
          </p:nvSpPr>
          <p:spPr bwMode="auto">
            <a:xfrm>
              <a:off x="3051" y="391"/>
              <a:ext cx="79" cy="23"/>
            </a:xfrm>
            <a:custGeom>
              <a:avLst/>
              <a:gdLst>
                <a:gd name="T0" fmla="*/ 4 w 359"/>
                <a:gd name="T1" fmla="*/ 1 h 112"/>
                <a:gd name="T2" fmla="*/ 4 w 359"/>
                <a:gd name="T3" fmla="*/ 1 h 112"/>
                <a:gd name="T4" fmla="*/ 0 w 359"/>
                <a:gd name="T5" fmla="*/ 1 h 112"/>
                <a:gd name="T6" fmla="*/ 0 w 359"/>
                <a:gd name="T7" fmla="*/ 1 h 112"/>
                <a:gd name="T8" fmla="*/ 0 w 359"/>
                <a:gd name="T9" fmla="*/ 0 h 112"/>
                <a:gd name="T10" fmla="*/ 0 w 359"/>
                <a:gd name="T11" fmla="*/ 0 h 112"/>
                <a:gd name="T12" fmla="*/ 4 w 359"/>
                <a:gd name="T13" fmla="*/ 0 h 112"/>
                <a:gd name="T14" fmla="*/ 4 w 359"/>
                <a:gd name="T15" fmla="*/ 0 h 112"/>
                <a:gd name="T16" fmla="*/ 4 w 359"/>
                <a:gd name="T17" fmla="*/ 1 h 112"/>
                <a:gd name="T18" fmla="*/ 4 w 359"/>
                <a:gd name="T19" fmla="*/ 1 h 112"/>
                <a:gd name="T20" fmla="*/ 0 w 359"/>
                <a:gd name="T21" fmla="*/ 1 h 112"/>
                <a:gd name="T22" fmla="*/ 0 w 359"/>
                <a:gd name="T23" fmla="*/ 1 h 112"/>
                <a:gd name="T24" fmla="*/ 4 w 359"/>
                <a:gd name="T25" fmla="*/ 1 h 112"/>
                <a:gd name="T26" fmla="*/ 4 w 359"/>
                <a:gd name="T27" fmla="*/ 0 h 112"/>
                <a:gd name="T28" fmla="*/ 0 w 359"/>
                <a:gd name="T29" fmla="*/ 0 h 112"/>
                <a:gd name="T30" fmla="*/ 0 w 359"/>
                <a:gd name="T31" fmla="*/ 1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9" h="112">
                  <a:moveTo>
                    <a:pt x="351" y="111"/>
                  </a:moveTo>
                  <a:lnTo>
                    <a:pt x="351" y="111"/>
                  </a:lnTo>
                  <a:cubicBezTo>
                    <a:pt x="12" y="111"/>
                    <a:pt x="12" y="111"/>
                    <a:pt x="12" y="111"/>
                  </a:cubicBezTo>
                  <a:cubicBezTo>
                    <a:pt x="4" y="111"/>
                    <a:pt x="0" y="107"/>
                    <a:pt x="0" y="103"/>
                  </a:cubicBezTo>
                  <a:cubicBezTo>
                    <a:pt x="0" y="8"/>
                    <a:pt x="0" y="8"/>
                    <a:pt x="0" y="8"/>
                  </a:cubicBezTo>
                  <a:cubicBezTo>
                    <a:pt x="0" y="4"/>
                    <a:pt x="4" y="0"/>
                    <a:pt x="12" y="0"/>
                  </a:cubicBezTo>
                  <a:cubicBezTo>
                    <a:pt x="351" y="0"/>
                    <a:pt x="351" y="0"/>
                    <a:pt x="351" y="0"/>
                  </a:cubicBezTo>
                  <a:cubicBezTo>
                    <a:pt x="355" y="0"/>
                    <a:pt x="358" y="4"/>
                    <a:pt x="358" y="8"/>
                  </a:cubicBezTo>
                  <a:cubicBezTo>
                    <a:pt x="358" y="103"/>
                    <a:pt x="358" y="103"/>
                    <a:pt x="358" y="103"/>
                  </a:cubicBezTo>
                  <a:cubicBezTo>
                    <a:pt x="358" y="107"/>
                    <a:pt x="355" y="111"/>
                    <a:pt x="351" y="111"/>
                  </a:cubicBezTo>
                  <a:close/>
                  <a:moveTo>
                    <a:pt x="19" y="92"/>
                  </a:moveTo>
                  <a:lnTo>
                    <a:pt x="19" y="92"/>
                  </a:lnTo>
                  <a:cubicBezTo>
                    <a:pt x="339" y="92"/>
                    <a:pt x="339" y="92"/>
                    <a:pt x="339" y="92"/>
                  </a:cubicBezTo>
                  <a:cubicBezTo>
                    <a:pt x="339" y="15"/>
                    <a:pt x="339" y="15"/>
                    <a:pt x="339" y="15"/>
                  </a:cubicBezTo>
                  <a:cubicBezTo>
                    <a:pt x="19" y="15"/>
                    <a:pt x="19" y="15"/>
                    <a:pt x="19" y="15"/>
                  </a:cubicBezTo>
                  <a:lnTo>
                    <a:pt x="19" y="9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8" name="Freeform 53">
              <a:extLst>
                <a:ext uri="{FF2B5EF4-FFF2-40B4-BE49-F238E27FC236}">
                  <a16:creationId xmlns:a16="http://schemas.microsoft.com/office/drawing/2014/main" id="{ADE16C4B-F4E9-9B4E-A24A-EB42D8601505}"/>
                </a:ext>
              </a:extLst>
            </p:cNvPr>
            <p:cNvSpPr>
              <a:spLocks noChangeArrowheads="1"/>
            </p:cNvSpPr>
            <p:nvPr/>
          </p:nvSpPr>
          <p:spPr bwMode="auto">
            <a:xfrm>
              <a:off x="3051" y="390"/>
              <a:ext cx="79" cy="25"/>
            </a:xfrm>
            <a:custGeom>
              <a:avLst/>
              <a:gdLst>
                <a:gd name="T0" fmla="*/ 4 w 359"/>
                <a:gd name="T1" fmla="*/ 1 h 119"/>
                <a:gd name="T2" fmla="*/ 4 w 359"/>
                <a:gd name="T3" fmla="*/ 1 h 119"/>
                <a:gd name="T4" fmla="*/ 0 w 359"/>
                <a:gd name="T5" fmla="*/ 1 h 119"/>
                <a:gd name="T6" fmla="*/ 0 w 359"/>
                <a:gd name="T7" fmla="*/ 1 h 119"/>
                <a:gd name="T8" fmla="*/ 0 w 359"/>
                <a:gd name="T9" fmla="*/ 0 h 119"/>
                <a:gd name="T10" fmla="*/ 0 w 359"/>
                <a:gd name="T11" fmla="*/ 0 h 119"/>
                <a:gd name="T12" fmla="*/ 4 w 359"/>
                <a:gd name="T13" fmla="*/ 0 h 119"/>
                <a:gd name="T14" fmla="*/ 4 w 359"/>
                <a:gd name="T15" fmla="*/ 0 h 119"/>
                <a:gd name="T16" fmla="*/ 4 w 359"/>
                <a:gd name="T17" fmla="*/ 1 h 119"/>
                <a:gd name="T18" fmla="*/ 4 w 359"/>
                <a:gd name="T19" fmla="*/ 1 h 119"/>
                <a:gd name="T20" fmla="*/ 0 w 359"/>
                <a:gd name="T21" fmla="*/ 0 h 119"/>
                <a:gd name="T22" fmla="*/ 0 w 359"/>
                <a:gd name="T23" fmla="*/ 0 h 119"/>
                <a:gd name="T24" fmla="*/ 0 w 359"/>
                <a:gd name="T25" fmla="*/ 0 h 119"/>
                <a:gd name="T26" fmla="*/ 0 w 359"/>
                <a:gd name="T27" fmla="*/ 1 h 119"/>
                <a:gd name="T28" fmla="*/ 0 w 359"/>
                <a:gd name="T29" fmla="*/ 1 h 119"/>
                <a:gd name="T30" fmla="*/ 4 w 359"/>
                <a:gd name="T31" fmla="*/ 1 h 119"/>
                <a:gd name="T32" fmla="*/ 4 w 359"/>
                <a:gd name="T33" fmla="*/ 1 h 119"/>
                <a:gd name="T34" fmla="*/ 4 w 359"/>
                <a:gd name="T35" fmla="*/ 0 h 119"/>
                <a:gd name="T36" fmla="*/ 4 w 359"/>
                <a:gd name="T37" fmla="*/ 0 h 119"/>
                <a:gd name="T38" fmla="*/ 0 w 359"/>
                <a:gd name="T39" fmla="*/ 0 h 119"/>
                <a:gd name="T40" fmla="*/ 4 w 359"/>
                <a:gd name="T41" fmla="*/ 1 h 119"/>
                <a:gd name="T42" fmla="*/ 4 w 359"/>
                <a:gd name="T43" fmla="*/ 1 h 119"/>
                <a:gd name="T44" fmla="*/ 0 w 359"/>
                <a:gd name="T45" fmla="*/ 1 h 119"/>
                <a:gd name="T46" fmla="*/ 0 w 359"/>
                <a:gd name="T47" fmla="*/ 0 h 119"/>
                <a:gd name="T48" fmla="*/ 4 w 359"/>
                <a:gd name="T49" fmla="*/ 0 h 119"/>
                <a:gd name="T50" fmla="*/ 4 w 359"/>
                <a:gd name="T51" fmla="*/ 1 h 119"/>
                <a:gd name="T52" fmla="*/ 0 w 359"/>
                <a:gd name="T53" fmla="*/ 1 h 119"/>
                <a:gd name="T54" fmla="*/ 0 w 359"/>
                <a:gd name="T55" fmla="*/ 1 h 119"/>
                <a:gd name="T56" fmla="*/ 4 w 359"/>
                <a:gd name="T57" fmla="*/ 1 h 119"/>
                <a:gd name="T58" fmla="*/ 4 w 359"/>
                <a:gd name="T59" fmla="*/ 0 h 119"/>
                <a:gd name="T60" fmla="*/ 0 w 359"/>
                <a:gd name="T61" fmla="*/ 0 h 119"/>
                <a:gd name="T62" fmla="*/ 0 w 359"/>
                <a:gd name="T63" fmla="*/ 1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9" h="119">
                  <a:moveTo>
                    <a:pt x="351" y="118"/>
                  </a:moveTo>
                  <a:lnTo>
                    <a:pt x="351" y="118"/>
                  </a:lnTo>
                  <a:cubicBezTo>
                    <a:pt x="12" y="118"/>
                    <a:pt x="12" y="118"/>
                    <a:pt x="12" y="118"/>
                  </a:cubicBezTo>
                  <a:cubicBezTo>
                    <a:pt x="4" y="118"/>
                    <a:pt x="0" y="111"/>
                    <a:pt x="0" y="107"/>
                  </a:cubicBezTo>
                  <a:cubicBezTo>
                    <a:pt x="0" y="12"/>
                    <a:pt x="0" y="12"/>
                    <a:pt x="0" y="12"/>
                  </a:cubicBezTo>
                  <a:cubicBezTo>
                    <a:pt x="0" y="4"/>
                    <a:pt x="4" y="0"/>
                    <a:pt x="12" y="0"/>
                  </a:cubicBezTo>
                  <a:cubicBezTo>
                    <a:pt x="351" y="0"/>
                    <a:pt x="351" y="0"/>
                    <a:pt x="351" y="0"/>
                  </a:cubicBezTo>
                  <a:cubicBezTo>
                    <a:pt x="355" y="0"/>
                    <a:pt x="358" y="4"/>
                    <a:pt x="358" y="12"/>
                  </a:cubicBezTo>
                  <a:cubicBezTo>
                    <a:pt x="358" y="107"/>
                    <a:pt x="358" y="107"/>
                    <a:pt x="358" y="107"/>
                  </a:cubicBezTo>
                  <a:cubicBezTo>
                    <a:pt x="358" y="111"/>
                    <a:pt x="355" y="118"/>
                    <a:pt x="351" y="118"/>
                  </a:cubicBezTo>
                  <a:close/>
                  <a:moveTo>
                    <a:pt x="12" y="4"/>
                  </a:moveTo>
                  <a:lnTo>
                    <a:pt x="12" y="4"/>
                  </a:lnTo>
                  <a:cubicBezTo>
                    <a:pt x="4" y="4"/>
                    <a:pt x="4" y="8"/>
                    <a:pt x="4" y="12"/>
                  </a:cubicBezTo>
                  <a:cubicBezTo>
                    <a:pt x="4" y="107"/>
                    <a:pt x="4" y="107"/>
                    <a:pt x="4" y="107"/>
                  </a:cubicBezTo>
                  <a:cubicBezTo>
                    <a:pt x="4" y="111"/>
                    <a:pt x="4" y="115"/>
                    <a:pt x="12" y="115"/>
                  </a:cubicBezTo>
                  <a:cubicBezTo>
                    <a:pt x="351" y="115"/>
                    <a:pt x="351" y="115"/>
                    <a:pt x="351" y="115"/>
                  </a:cubicBezTo>
                  <a:cubicBezTo>
                    <a:pt x="355" y="115"/>
                    <a:pt x="358" y="111"/>
                    <a:pt x="358" y="107"/>
                  </a:cubicBezTo>
                  <a:cubicBezTo>
                    <a:pt x="358" y="12"/>
                    <a:pt x="358" y="12"/>
                    <a:pt x="358" y="12"/>
                  </a:cubicBezTo>
                  <a:cubicBezTo>
                    <a:pt x="358" y="8"/>
                    <a:pt x="355" y="4"/>
                    <a:pt x="351" y="4"/>
                  </a:cubicBezTo>
                  <a:lnTo>
                    <a:pt x="12" y="4"/>
                  </a:lnTo>
                  <a:close/>
                  <a:moveTo>
                    <a:pt x="343" y="99"/>
                  </a:moveTo>
                  <a:lnTo>
                    <a:pt x="343" y="99"/>
                  </a:lnTo>
                  <a:cubicBezTo>
                    <a:pt x="15" y="99"/>
                    <a:pt x="15" y="99"/>
                    <a:pt x="15" y="99"/>
                  </a:cubicBezTo>
                  <a:cubicBezTo>
                    <a:pt x="15" y="19"/>
                    <a:pt x="15" y="19"/>
                    <a:pt x="15" y="19"/>
                  </a:cubicBezTo>
                  <a:cubicBezTo>
                    <a:pt x="343" y="19"/>
                    <a:pt x="343" y="19"/>
                    <a:pt x="343" y="19"/>
                  </a:cubicBezTo>
                  <a:lnTo>
                    <a:pt x="343" y="99"/>
                  </a:lnTo>
                  <a:close/>
                  <a:moveTo>
                    <a:pt x="19" y="96"/>
                  </a:moveTo>
                  <a:lnTo>
                    <a:pt x="19" y="96"/>
                  </a:lnTo>
                  <a:cubicBezTo>
                    <a:pt x="339" y="96"/>
                    <a:pt x="339" y="96"/>
                    <a:pt x="339" y="96"/>
                  </a:cubicBezTo>
                  <a:cubicBezTo>
                    <a:pt x="339" y="23"/>
                    <a:pt x="339" y="23"/>
                    <a:pt x="339" y="23"/>
                  </a:cubicBezTo>
                  <a:cubicBezTo>
                    <a:pt x="19" y="23"/>
                    <a:pt x="19" y="23"/>
                    <a:pt x="19" y="23"/>
                  </a:cubicBezTo>
                  <a:lnTo>
                    <a:pt x="19" y="9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9" name="Freeform 54">
              <a:extLst>
                <a:ext uri="{FF2B5EF4-FFF2-40B4-BE49-F238E27FC236}">
                  <a16:creationId xmlns:a16="http://schemas.microsoft.com/office/drawing/2014/main" id="{0AED0910-F2E0-6E49-9CDA-CE6D565C9D01}"/>
                </a:ext>
              </a:extLst>
            </p:cNvPr>
            <p:cNvSpPr>
              <a:spLocks noChangeArrowheads="1"/>
            </p:cNvSpPr>
            <p:nvPr/>
          </p:nvSpPr>
          <p:spPr bwMode="auto">
            <a:xfrm>
              <a:off x="3085" y="326"/>
              <a:ext cx="10" cy="16"/>
            </a:xfrm>
            <a:custGeom>
              <a:avLst/>
              <a:gdLst>
                <a:gd name="T0" fmla="*/ 0 w 54"/>
                <a:gd name="T1" fmla="*/ 1 h 78"/>
                <a:gd name="T2" fmla="*/ 0 w 54"/>
                <a:gd name="T3" fmla="*/ 1 h 78"/>
                <a:gd name="T4" fmla="*/ 0 w 54"/>
                <a:gd name="T5" fmla="*/ 1 h 78"/>
                <a:gd name="T6" fmla="*/ 0 w 54"/>
                <a:gd name="T7" fmla="*/ 1 h 78"/>
                <a:gd name="T8" fmla="*/ 0 w 54"/>
                <a:gd name="T9" fmla="*/ 1 h 78"/>
                <a:gd name="T10" fmla="*/ 0 w 54"/>
                <a:gd name="T11" fmla="*/ 1 h 78"/>
                <a:gd name="T12" fmla="*/ 0 w 54"/>
                <a:gd name="T13" fmla="*/ 0 h 78"/>
                <a:gd name="T14" fmla="*/ 0 w 54"/>
                <a:gd name="T15" fmla="*/ 0 h 78"/>
                <a:gd name="T16" fmla="*/ 0 w 54"/>
                <a:gd name="T17" fmla="*/ 0 h 78"/>
                <a:gd name="T18" fmla="*/ 0 w 54"/>
                <a:gd name="T19" fmla="*/ 0 h 78"/>
                <a:gd name="T20" fmla="*/ 0 w 54"/>
                <a:gd name="T21" fmla="*/ 1 h 78"/>
                <a:gd name="T22" fmla="*/ 0 w 54"/>
                <a:gd name="T23" fmla="*/ 1 h 78"/>
                <a:gd name="T24" fmla="*/ 0 w 54"/>
                <a:gd name="T25" fmla="*/ 1 h 78"/>
                <a:gd name="T26" fmla="*/ 0 w 54"/>
                <a:gd name="T27" fmla="*/ 0 h 78"/>
                <a:gd name="T28" fmla="*/ 0 w 54"/>
                <a:gd name="T29" fmla="*/ 0 h 78"/>
                <a:gd name="T30" fmla="*/ 0 w 54"/>
                <a:gd name="T31" fmla="*/ 0 h 78"/>
                <a:gd name="T32" fmla="*/ 0 w 54"/>
                <a:gd name="T33" fmla="*/ 0 h 78"/>
                <a:gd name="T34" fmla="*/ 0 w 54"/>
                <a:gd name="T35" fmla="*/ 0 h 78"/>
                <a:gd name="T36" fmla="*/ 0 w 54"/>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78">
                  <a:moveTo>
                    <a:pt x="45" y="77"/>
                  </a:moveTo>
                  <a:lnTo>
                    <a:pt x="45" y="77"/>
                  </a:lnTo>
                  <a:cubicBezTo>
                    <a:pt x="34" y="77"/>
                    <a:pt x="19" y="77"/>
                    <a:pt x="7" y="77"/>
                  </a:cubicBezTo>
                  <a:cubicBezTo>
                    <a:pt x="7" y="77"/>
                    <a:pt x="3" y="77"/>
                    <a:pt x="0" y="77"/>
                  </a:cubicBezTo>
                  <a:cubicBezTo>
                    <a:pt x="0" y="73"/>
                    <a:pt x="0" y="73"/>
                    <a:pt x="0" y="69"/>
                  </a:cubicBezTo>
                  <a:cubicBezTo>
                    <a:pt x="0" y="12"/>
                    <a:pt x="0" y="12"/>
                    <a:pt x="0" y="12"/>
                  </a:cubicBezTo>
                  <a:cubicBezTo>
                    <a:pt x="0" y="4"/>
                    <a:pt x="3" y="0"/>
                    <a:pt x="7" y="0"/>
                  </a:cubicBezTo>
                  <a:cubicBezTo>
                    <a:pt x="45" y="0"/>
                    <a:pt x="45" y="0"/>
                    <a:pt x="45" y="0"/>
                  </a:cubicBezTo>
                  <a:cubicBezTo>
                    <a:pt x="49" y="0"/>
                    <a:pt x="53" y="4"/>
                    <a:pt x="53" y="12"/>
                  </a:cubicBezTo>
                  <a:cubicBezTo>
                    <a:pt x="53" y="69"/>
                    <a:pt x="53" y="69"/>
                    <a:pt x="53" y="69"/>
                  </a:cubicBezTo>
                  <a:cubicBezTo>
                    <a:pt x="53" y="73"/>
                    <a:pt x="53" y="73"/>
                    <a:pt x="53" y="77"/>
                  </a:cubicBezTo>
                  <a:cubicBezTo>
                    <a:pt x="49" y="77"/>
                    <a:pt x="49" y="77"/>
                    <a:pt x="45" y="77"/>
                  </a:cubicBezTo>
                  <a:close/>
                  <a:moveTo>
                    <a:pt x="15" y="19"/>
                  </a:moveTo>
                  <a:lnTo>
                    <a:pt x="15" y="19"/>
                  </a:lnTo>
                  <a:cubicBezTo>
                    <a:pt x="15" y="58"/>
                    <a:pt x="15" y="58"/>
                    <a:pt x="15" y="58"/>
                  </a:cubicBezTo>
                  <a:cubicBezTo>
                    <a:pt x="22" y="58"/>
                    <a:pt x="30" y="58"/>
                    <a:pt x="38" y="58"/>
                  </a:cubicBezTo>
                  <a:cubicBezTo>
                    <a:pt x="38" y="19"/>
                    <a:pt x="38" y="19"/>
                    <a:pt x="38" y="19"/>
                  </a:cubicBezTo>
                  <a:lnTo>
                    <a:pt x="15"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0" name="Freeform 55">
              <a:extLst>
                <a:ext uri="{FF2B5EF4-FFF2-40B4-BE49-F238E27FC236}">
                  <a16:creationId xmlns:a16="http://schemas.microsoft.com/office/drawing/2014/main" id="{EB32DA36-5337-5C43-865A-FE87CDE7DC2D}"/>
                </a:ext>
              </a:extLst>
            </p:cNvPr>
            <p:cNvSpPr>
              <a:spLocks noChangeArrowheads="1"/>
            </p:cNvSpPr>
            <p:nvPr/>
          </p:nvSpPr>
          <p:spPr bwMode="auto">
            <a:xfrm>
              <a:off x="3120" y="422"/>
              <a:ext cx="6" cy="23"/>
            </a:xfrm>
            <a:custGeom>
              <a:avLst/>
              <a:gdLst>
                <a:gd name="T0" fmla="*/ 0 w 35"/>
                <a:gd name="T1" fmla="*/ 0 h 111"/>
                <a:gd name="T2" fmla="*/ 0 w 35"/>
                <a:gd name="T3" fmla="*/ 0 h 111"/>
                <a:gd name="T4" fmla="*/ 0 w 35"/>
                <a:gd name="T5" fmla="*/ 1 h 111"/>
                <a:gd name="T6" fmla="*/ 0 w 35"/>
                <a:gd name="T7" fmla="*/ 1 h 111"/>
                <a:gd name="T8" fmla="*/ 0 w 35"/>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11">
                  <a:moveTo>
                    <a:pt x="0" y="0"/>
                  </a:moveTo>
                  <a:lnTo>
                    <a:pt x="34" y="0"/>
                  </a:lnTo>
                  <a:lnTo>
                    <a:pt x="34" y="110"/>
                  </a:lnTo>
                  <a:lnTo>
                    <a:pt x="0" y="11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1" name="Freeform 56">
              <a:extLst>
                <a:ext uri="{FF2B5EF4-FFF2-40B4-BE49-F238E27FC236}">
                  <a16:creationId xmlns:a16="http://schemas.microsoft.com/office/drawing/2014/main" id="{19DA1EFF-1860-E64F-9E5C-E98ABDD1390F}"/>
                </a:ext>
              </a:extLst>
            </p:cNvPr>
            <p:cNvSpPr>
              <a:spLocks noChangeArrowheads="1"/>
            </p:cNvSpPr>
            <p:nvPr/>
          </p:nvSpPr>
          <p:spPr bwMode="auto">
            <a:xfrm>
              <a:off x="3103" y="422"/>
              <a:ext cx="5" cy="23"/>
            </a:xfrm>
            <a:custGeom>
              <a:avLst/>
              <a:gdLst>
                <a:gd name="T0" fmla="*/ 0 w 32"/>
                <a:gd name="T1" fmla="*/ 0 h 111"/>
                <a:gd name="T2" fmla="*/ 0 w 32"/>
                <a:gd name="T3" fmla="*/ 0 h 111"/>
                <a:gd name="T4" fmla="*/ 0 w 32"/>
                <a:gd name="T5" fmla="*/ 1 h 111"/>
                <a:gd name="T6" fmla="*/ 0 w 32"/>
                <a:gd name="T7" fmla="*/ 1 h 111"/>
                <a:gd name="T8" fmla="*/ 0 w 32"/>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11">
                  <a:moveTo>
                    <a:pt x="0" y="0"/>
                  </a:moveTo>
                  <a:lnTo>
                    <a:pt x="31" y="0"/>
                  </a:lnTo>
                  <a:lnTo>
                    <a:pt x="31" y="110"/>
                  </a:lnTo>
                  <a:lnTo>
                    <a:pt x="0" y="11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 name="Freeform 57">
              <a:extLst>
                <a:ext uri="{FF2B5EF4-FFF2-40B4-BE49-F238E27FC236}">
                  <a16:creationId xmlns:a16="http://schemas.microsoft.com/office/drawing/2014/main" id="{BCAFBFD5-BB08-794C-B7D0-774427449A96}"/>
                </a:ext>
              </a:extLst>
            </p:cNvPr>
            <p:cNvSpPr>
              <a:spLocks noChangeArrowheads="1"/>
            </p:cNvSpPr>
            <p:nvPr/>
          </p:nvSpPr>
          <p:spPr bwMode="auto">
            <a:xfrm>
              <a:off x="3087" y="422"/>
              <a:ext cx="5" cy="23"/>
            </a:xfrm>
            <a:custGeom>
              <a:avLst/>
              <a:gdLst>
                <a:gd name="T0" fmla="*/ 0 w 31"/>
                <a:gd name="T1" fmla="*/ 0 h 111"/>
                <a:gd name="T2" fmla="*/ 0 w 31"/>
                <a:gd name="T3" fmla="*/ 0 h 111"/>
                <a:gd name="T4" fmla="*/ 0 w 31"/>
                <a:gd name="T5" fmla="*/ 1 h 111"/>
                <a:gd name="T6" fmla="*/ 0 w 31"/>
                <a:gd name="T7" fmla="*/ 1 h 111"/>
                <a:gd name="T8" fmla="*/ 0 w 31"/>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11">
                  <a:moveTo>
                    <a:pt x="0" y="0"/>
                  </a:moveTo>
                  <a:lnTo>
                    <a:pt x="30" y="0"/>
                  </a:lnTo>
                  <a:lnTo>
                    <a:pt x="30" y="110"/>
                  </a:lnTo>
                  <a:lnTo>
                    <a:pt x="0" y="11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 name="Freeform 58">
              <a:extLst>
                <a:ext uri="{FF2B5EF4-FFF2-40B4-BE49-F238E27FC236}">
                  <a16:creationId xmlns:a16="http://schemas.microsoft.com/office/drawing/2014/main" id="{387A08EA-1F77-2349-8067-25DAE1B48B0C}"/>
                </a:ext>
              </a:extLst>
            </p:cNvPr>
            <p:cNvSpPr>
              <a:spLocks noChangeArrowheads="1"/>
            </p:cNvSpPr>
            <p:nvPr/>
          </p:nvSpPr>
          <p:spPr bwMode="auto">
            <a:xfrm>
              <a:off x="3072" y="422"/>
              <a:ext cx="5" cy="23"/>
            </a:xfrm>
            <a:custGeom>
              <a:avLst/>
              <a:gdLst>
                <a:gd name="T0" fmla="*/ 0 w 31"/>
                <a:gd name="T1" fmla="*/ 0 h 111"/>
                <a:gd name="T2" fmla="*/ 0 w 31"/>
                <a:gd name="T3" fmla="*/ 0 h 111"/>
                <a:gd name="T4" fmla="*/ 0 w 31"/>
                <a:gd name="T5" fmla="*/ 1 h 111"/>
                <a:gd name="T6" fmla="*/ 0 w 31"/>
                <a:gd name="T7" fmla="*/ 1 h 111"/>
                <a:gd name="T8" fmla="*/ 0 w 31"/>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11">
                  <a:moveTo>
                    <a:pt x="0" y="0"/>
                  </a:moveTo>
                  <a:lnTo>
                    <a:pt x="30" y="0"/>
                  </a:lnTo>
                  <a:lnTo>
                    <a:pt x="30" y="110"/>
                  </a:lnTo>
                  <a:lnTo>
                    <a:pt x="0" y="11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 name="Freeform 59">
              <a:extLst>
                <a:ext uri="{FF2B5EF4-FFF2-40B4-BE49-F238E27FC236}">
                  <a16:creationId xmlns:a16="http://schemas.microsoft.com/office/drawing/2014/main" id="{C9D73DFB-A3FD-C142-B50B-393B6CE0126D}"/>
                </a:ext>
              </a:extLst>
            </p:cNvPr>
            <p:cNvSpPr>
              <a:spLocks noChangeArrowheads="1"/>
            </p:cNvSpPr>
            <p:nvPr/>
          </p:nvSpPr>
          <p:spPr bwMode="auto">
            <a:xfrm>
              <a:off x="3055" y="422"/>
              <a:ext cx="5" cy="23"/>
            </a:xfrm>
            <a:custGeom>
              <a:avLst/>
              <a:gdLst>
                <a:gd name="T0" fmla="*/ 0 w 32"/>
                <a:gd name="T1" fmla="*/ 0 h 111"/>
                <a:gd name="T2" fmla="*/ 0 w 32"/>
                <a:gd name="T3" fmla="*/ 0 h 111"/>
                <a:gd name="T4" fmla="*/ 0 w 32"/>
                <a:gd name="T5" fmla="*/ 1 h 111"/>
                <a:gd name="T6" fmla="*/ 0 w 32"/>
                <a:gd name="T7" fmla="*/ 1 h 111"/>
                <a:gd name="T8" fmla="*/ 0 w 32"/>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11">
                  <a:moveTo>
                    <a:pt x="0" y="0"/>
                  </a:moveTo>
                  <a:lnTo>
                    <a:pt x="31" y="0"/>
                  </a:lnTo>
                  <a:lnTo>
                    <a:pt x="31" y="110"/>
                  </a:lnTo>
                  <a:lnTo>
                    <a:pt x="0" y="11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 name="Freeform 60">
              <a:extLst>
                <a:ext uri="{FF2B5EF4-FFF2-40B4-BE49-F238E27FC236}">
                  <a16:creationId xmlns:a16="http://schemas.microsoft.com/office/drawing/2014/main" id="{6394F4E4-4FEA-D54F-BBAE-CDA589847C45}"/>
                </a:ext>
              </a:extLst>
            </p:cNvPr>
            <p:cNvSpPr>
              <a:spLocks noChangeArrowheads="1"/>
            </p:cNvSpPr>
            <p:nvPr/>
          </p:nvSpPr>
          <p:spPr bwMode="auto">
            <a:xfrm>
              <a:off x="3138" y="422"/>
              <a:ext cx="2" cy="23"/>
            </a:xfrm>
            <a:custGeom>
              <a:avLst/>
              <a:gdLst>
                <a:gd name="T0" fmla="*/ 0 w 16"/>
                <a:gd name="T1" fmla="*/ 1 h 111"/>
                <a:gd name="T2" fmla="*/ 0 w 16"/>
                <a:gd name="T3" fmla="*/ 1 h 111"/>
                <a:gd name="T4" fmla="*/ 0 w 16"/>
                <a:gd name="T5" fmla="*/ 0 h 111"/>
                <a:gd name="T6" fmla="*/ 0 w 16"/>
                <a:gd name="T7" fmla="*/ 0 h 111"/>
                <a:gd name="T8" fmla="*/ 0 w 16"/>
                <a:gd name="T9" fmla="*/ 1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1">
                  <a:moveTo>
                    <a:pt x="15" y="110"/>
                  </a:moveTo>
                  <a:lnTo>
                    <a:pt x="0" y="110"/>
                  </a:lnTo>
                  <a:lnTo>
                    <a:pt x="0" y="0"/>
                  </a:lnTo>
                  <a:lnTo>
                    <a:pt x="15" y="0"/>
                  </a:lnTo>
                  <a:lnTo>
                    <a:pt x="15" y="11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 name="Freeform 61">
              <a:extLst>
                <a:ext uri="{FF2B5EF4-FFF2-40B4-BE49-F238E27FC236}">
                  <a16:creationId xmlns:a16="http://schemas.microsoft.com/office/drawing/2014/main" id="{E4ED4865-700A-5E40-9671-18D86DA4DEA2}"/>
                </a:ext>
              </a:extLst>
            </p:cNvPr>
            <p:cNvSpPr>
              <a:spLocks noChangeArrowheads="1"/>
            </p:cNvSpPr>
            <p:nvPr/>
          </p:nvSpPr>
          <p:spPr bwMode="auto">
            <a:xfrm>
              <a:off x="3161" y="467"/>
              <a:ext cx="40" cy="41"/>
            </a:xfrm>
            <a:custGeom>
              <a:avLst/>
              <a:gdLst>
                <a:gd name="T0" fmla="*/ 2 w 187"/>
                <a:gd name="T1" fmla="*/ 2 h 188"/>
                <a:gd name="T2" fmla="*/ 2 w 187"/>
                <a:gd name="T3" fmla="*/ 2 h 188"/>
                <a:gd name="T4" fmla="*/ 0 w 187"/>
                <a:gd name="T5" fmla="*/ 2 h 188"/>
                <a:gd name="T6" fmla="*/ 0 w 187"/>
                <a:gd name="T7" fmla="*/ 2 h 188"/>
                <a:gd name="T8" fmla="*/ 0 w 187"/>
                <a:gd name="T9" fmla="*/ 0 h 188"/>
                <a:gd name="T10" fmla="*/ 0 w 187"/>
                <a:gd name="T11" fmla="*/ 0 h 188"/>
                <a:gd name="T12" fmla="*/ 2 w 187"/>
                <a:gd name="T13" fmla="*/ 0 h 188"/>
                <a:gd name="T14" fmla="*/ 2 w 187"/>
                <a:gd name="T15" fmla="*/ 0 h 188"/>
                <a:gd name="T16" fmla="*/ 2 w 187"/>
                <a:gd name="T17" fmla="*/ 2 h 188"/>
                <a:gd name="T18" fmla="*/ 2 w 187"/>
                <a:gd name="T19" fmla="*/ 2 h 188"/>
                <a:gd name="T20" fmla="*/ 0 w 187"/>
                <a:gd name="T21" fmla="*/ 2 h 188"/>
                <a:gd name="T22" fmla="*/ 0 w 187"/>
                <a:gd name="T23" fmla="*/ 2 h 188"/>
                <a:gd name="T24" fmla="*/ 2 w 187"/>
                <a:gd name="T25" fmla="*/ 2 h 188"/>
                <a:gd name="T26" fmla="*/ 2 w 187"/>
                <a:gd name="T27" fmla="*/ 0 h 188"/>
                <a:gd name="T28" fmla="*/ 0 w 187"/>
                <a:gd name="T29" fmla="*/ 0 h 188"/>
                <a:gd name="T30" fmla="*/ 0 w 187"/>
                <a:gd name="T31" fmla="*/ 2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88">
                  <a:moveTo>
                    <a:pt x="179" y="187"/>
                  </a:moveTo>
                  <a:lnTo>
                    <a:pt x="179" y="187"/>
                  </a:lnTo>
                  <a:cubicBezTo>
                    <a:pt x="7" y="187"/>
                    <a:pt x="7" y="187"/>
                    <a:pt x="7" y="187"/>
                  </a:cubicBezTo>
                  <a:cubicBezTo>
                    <a:pt x="3" y="187"/>
                    <a:pt x="0" y="183"/>
                    <a:pt x="0" y="179"/>
                  </a:cubicBezTo>
                  <a:cubicBezTo>
                    <a:pt x="0" y="8"/>
                    <a:pt x="0" y="8"/>
                    <a:pt x="0" y="8"/>
                  </a:cubicBezTo>
                  <a:cubicBezTo>
                    <a:pt x="0" y="4"/>
                    <a:pt x="3" y="0"/>
                    <a:pt x="7" y="0"/>
                  </a:cubicBezTo>
                  <a:cubicBezTo>
                    <a:pt x="179" y="0"/>
                    <a:pt x="179" y="0"/>
                    <a:pt x="179" y="0"/>
                  </a:cubicBezTo>
                  <a:cubicBezTo>
                    <a:pt x="183" y="0"/>
                    <a:pt x="186" y="4"/>
                    <a:pt x="186" y="8"/>
                  </a:cubicBezTo>
                  <a:cubicBezTo>
                    <a:pt x="186" y="179"/>
                    <a:pt x="186" y="179"/>
                    <a:pt x="186" y="179"/>
                  </a:cubicBezTo>
                  <a:cubicBezTo>
                    <a:pt x="186" y="183"/>
                    <a:pt x="183" y="187"/>
                    <a:pt x="179" y="187"/>
                  </a:cubicBezTo>
                  <a:close/>
                  <a:moveTo>
                    <a:pt x="19" y="168"/>
                  </a:moveTo>
                  <a:lnTo>
                    <a:pt x="19" y="168"/>
                  </a:lnTo>
                  <a:cubicBezTo>
                    <a:pt x="167" y="168"/>
                    <a:pt x="167" y="168"/>
                    <a:pt x="167" y="168"/>
                  </a:cubicBezTo>
                  <a:cubicBezTo>
                    <a:pt x="167" y="15"/>
                    <a:pt x="167" y="15"/>
                    <a:pt x="167" y="15"/>
                  </a:cubicBezTo>
                  <a:cubicBezTo>
                    <a:pt x="19" y="15"/>
                    <a:pt x="19" y="15"/>
                    <a:pt x="19" y="15"/>
                  </a:cubicBezTo>
                  <a:lnTo>
                    <a:pt x="19" y="16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 name="Freeform 62">
              <a:extLst>
                <a:ext uri="{FF2B5EF4-FFF2-40B4-BE49-F238E27FC236}">
                  <a16:creationId xmlns:a16="http://schemas.microsoft.com/office/drawing/2014/main" id="{FA85DF48-7636-1842-B19A-1430988DC623}"/>
                </a:ext>
              </a:extLst>
            </p:cNvPr>
            <p:cNvSpPr>
              <a:spLocks noChangeArrowheads="1"/>
            </p:cNvSpPr>
            <p:nvPr/>
          </p:nvSpPr>
          <p:spPr bwMode="auto">
            <a:xfrm>
              <a:off x="3160" y="466"/>
              <a:ext cx="42" cy="42"/>
            </a:xfrm>
            <a:custGeom>
              <a:avLst/>
              <a:gdLst>
                <a:gd name="T0" fmla="*/ 2 w 195"/>
                <a:gd name="T1" fmla="*/ 2 h 192"/>
                <a:gd name="T2" fmla="*/ 2 w 195"/>
                <a:gd name="T3" fmla="*/ 2 h 192"/>
                <a:gd name="T4" fmla="*/ 0 w 195"/>
                <a:gd name="T5" fmla="*/ 2 h 192"/>
                <a:gd name="T6" fmla="*/ 0 w 195"/>
                <a:gd name="T7" fmla="*/ 2 h 192"/>
                <a:gd name="T8" fmla="*/ 0 w 195"/>
                <a:gd name="T9" fmla="*/ 0 h 192"/>
                <a:gd name="T10" fmla="*/ 0 w 195"/>
                <a:gd name="T11" fmla="*/ 0 h 192"/>
                <a:gd name="T12" fmla="*/ 2 w 195"/>
                <a:gd name="T13" fmla="*/ 0 h 192"/>
                <a:gd name="T14" fmla="*/ 2 w 195"/>
                <a:gd name="T15" fmla="*/ 0 h 192"/>
                <a:gd name="T16" fmla="*/ 2 w 195"/>
                <a:gd name="T17" fmla="*/ 2 h 192"/>
                <a:gd name="T18" fmla="*/ 2 w 195"/>
                <a:gd name="T19" fmla="*/ 2 h 192"/>
                <a:gd name="T20" fmla="*/ 0 w 195"/>
                <a:gd name="T21" fmla="*/ 0 h 192"/>
                <a:gd name="T22" fmla="*/ 0 w 195"/>
                <a:gd name="T23" fmla="*/ 0 h 192"/>
                <a:gd name="T24" fmla="*/ 0 w 195"/>
                <a:gd name="T25" fmla="*/ 0 h 192"/>
                <a:gd name="T26" fmla="*/ 0 w 195"/>
                <a:gd name="T27" fmla="*/ 2 h 192"/>
                <a:gd name="T28" fmla="*/ 0 w 195"/>
                <a:gd name="T29" fmla="*/ 2 h 192"/>
                <a:gd name="T30" fmla="*/ 2 w 195"/>
                <a:gd name="T31" fmla="*/ 2 h 192"/>
                <a:gd name="T32" fmla="*/ 2 w 195"/>
                <a:gd name="T33" fmla="*/ 2 h 192"/>
                <a:gd name="T34" fmla="*/ 2 w 195"/>
                <a:gd name="T35" fmla="*/ 0 h 192"/>
                <a:gd name="T36" fmla="*/ 2 w 195"/>
                <a:gd name="T37" fmla="*/ 0 h 192"/>
                <a:gd name="T38" fmla="*/ 0 w 195"/>
                <a:gd name="T39" fmla="*/ 0 h 192"/>
                <a:gd name="T40" fmla="*/ 2 w 195"/>
                <a:gd name="T41" fmla="*/ 2 h 192"/>
                <a:gd name="T42" fmla="*/ 2 w 195"/>
                <a:gd name="T43" fmla="*/ 2 h 192"/>
                <a:gd name="T44" fmla="*/ 0 w 195"/>
                <a:gd name="T45" fmla="*/ 2 h 192"/>
                <a:gd name="T46" fmla="*/ 0 w 195"/>
                <a:gd name="T47" fmla="*/ 0 h 192"/>
                <a:gd name="T48" fmla="*/ 2 w 195"/>
                <a:gd name="T49" fmla="*/ 0 h 192"/>
                <a:gd name="T50" fmla="*/ 2 w 195"/>
                <a:gd name="T51" fmla="*/ 2 h 192"/>
                <a:gd name="T52" fmla="*/ 0 w 195"/>
                <a:gd name="T53" fmla="*/ 2 h 192"/>
                <a:gd name="T54" fmla="*/ 0 w 195"/>
                <a:gd name="T55" fmla="*/ 2 h 192"/>
                <a:gd name="T56" fmla="*/ 2 w 195"/>
                <a:gd name="T57" fmla="*/ 2 h 192"/>
                <a:gd name="T58" fmla="*/ 2 w 195"/>
                <a:gd name="T59" fmla="*/ 0 h 192"/>
                <a:gd name="T60" fmla="*/ 0 w 195"/>
                <a:gd name="T61" fmla="*/ 0 h 192"/>
                <a:gd name="T62" fmla="*/ 0 w 195"/>
                <a:gd name="T63" fmla="*/ 2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5" h="192">
                  <a:moveTo>
                    <a:pt x="183" y="191"/>
                  </a:moveTo>
                  <a:lnTo>
                    <a:pt x="183" y="191"/>
                  </a:lnTo>
                  <a:cubicBezTo>
                    <a:pt x="11" y="191"/>
                    <a:pt x="11" y="191"/>
                    <a:pt x="11" y="191"/>
                  </a:cubicBezTo>
                  <a:cubicBezTo>
                    <a:pt x="7" y="191"/>
                    <a:pt x="0" y="187"/>
                    <a:pt x="0" y="183"/>
                  </a:cubicBezTo>
                  <a:cubicBezTo>
                    <a:pt x="0" y="12"/>
                    <a:pt x="0" y="12"/>
                    <a:pt x="0" y="12"/>
                  </a:cubicBezTo>
                  <a:cubicBezTo>
                    <a:pt x="0" y="4"/>
                    <a:pt x="7" y="0"/>
                    <a:pt x="11" y="0"/>
                  </a:cubicBezTo>
                  <a:cubicBezTo>
                    <a:pt x="183" y="0"/>
                    <a:pt x="183" y="0"/>
                    <a:pt x="183" y="0"/>
                  </a:cubicBezTo>
                  <a:cubicBezTo>
                    <a:pt x="187" y="0"/>
                    <a:pt x="194" y="4"/>
                    <a:pt x="194" y="12"/>
                  </a:cubicBezTo>
                  <a:cubicBezTo>
                    <a:pt x="194" y="183"/>
                    <a:pt x="194" y="183"/>
                    <a:pt x="194" y="183"/>
                  </a:cubicBezTo>
                  <a:cubicBezTo>
                    <a:pt x="194" y="187"/>
                    <a:pt x="187" y="191"/>
                    <a:pt x="183" y="191"/>
                  </a:cubicBezTo>
                  <a:close/>
                  <a:moveTo>
                    <a:pt x="11" y="4"/>
                  </a:moveTo>
                  <a:lnTo>
                    <a:pt x="11" y="4"/>
                  </a:lnTo>
                  <a:cubicBezTo>
                    <a:pt x="7" y="4"/>
                    <a:pt x="4" y="8"/>
                    <a:pt x="4" y="12"/>
                  </a:cubicBezTo>
                  <a:cubicBezTo>
                    <a:pt x="4" y="183"/>
                    <a:pt x="4" y="183"/>
                    <a:pt x="4" y="183"/>
                  </a:cubicBezTo>
                  <a:cubicBezTo>
                    <a:pt x="4" y="187"/>
                    <a:pt x="7" y="191"/>
                    <a:pt x="11" y="191"/>
                  </a:cubicBezTo>
                  <a:cubicBezTo>
                    <a:pt x="183" y="191"/>
                    <a:pt x="183" y="191"/>
                    <a:pt x="183" y="191"/>
                  </a:cubicBezTo>
                  <a:cubicBezTo>
                    <a:pt x="187" y="191"/>
                    <a:pt x="190" y="187"/>
                    <a:pt x="190" y="183"/>
                  </a:cubicBezTo>
                  <a:cubicBezTo>
                    <a:pt x="190" y="12"/>
                    <a:pt x="190" y="12"/>
                    <a:pt x="190" y="12"/>
                  </a:cubicBezTo>
                  <a:cubicBezTo>
                    <a:pt x="190" y="8"/>
                    <a:pt x="187" y="4"/>
                    <a:pt x="183" y="4"/>
                  </a:cubicBezTo>
                  <a:lnTo>
                    <a:pt x="11" y="4"/>
                  </a:lnTo>
                  <a:close/>
                  <a:moveTo>
                    <a:pt x="175" y="176"/>
                  </a:moveTo>
                  <a:lnTo>
                    <a:pt x="175" y="176"/>
                  </a:lnTo>
                  <a:cubicBezTo>
                    <a:pt x="19" y="176"/>
                    <a:pt x="19" y="176"/>
                    <a:pt x="19" y="176"/>
                  </a:cubicBezTo>
                  <a:cubicBezTo>
                    <a:pt x="19" y="19"/>
                    <a:pt x="19" y="19"/>
                    <a:pt x="19" y="19"/>
                  </a:cubicBezTo>
                  <a:cubicBezTo>
                    <a:pt x="175" y="19"/>
                    <a:pt x="175" y="19"/>
                    <a:pt x="175" y="19"/>
                  </a:cubicBezTo>
                  <a:lnTo>
                    <a:pt x="175" y="176"/>
                  </a:lnTo>
                  <a:close/>
                  <a:moveTo>
                    <a:pt x="23" y="172"/>
                  </a:moveTo>
                  <a:lnTo>
                    <a:pt x="23" y="172"/>
                  </a:lnTo>
                  <a:cubicBezTo>
                    <a:pt x="171" y="172"/>
                    <a:pt x="171" y="172"/>
                    <a:pt x="171" y="172"/>
                  </a:cubicBezTo>
                  <a:cubicBezTo>
                    <a:pt x="171" y="23"/>
                    <a:pt x="171" y="23"/>
                    <a:pt x="171" y="23"/>
                  </a:cubicBezTo>
                  <a:cubicBezTo>
                    <a:pt x="23" y="23"/>
                    <a:pt x="23" y="23"/>
                    <a:pt x="23" y="23"/>
                  </a:cubicBezTo>
                  <a:lnTo>
                    <a:pt x="23" y="17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 name="Freeform 63">
              <a:extLst>
                <a:ext uri="{FF2B5EF4-FFF2-40B4-BE49-F238E27FC236}">
                  <a16:creationId xmlns:a16="http://schemas.microsoft.com/office/drawing/2014/main" id="{C75398C8-3799-AD48-A143-29E64982EB0F}"/>
                </a:ext>
              </a:extLst>
            </p:cNvPr>
            <p:cNvSpPr>
              <a:spLocks noChangeArrowheads="1"/>
            </p:cNvSpPr>
            <p:nvPr/>
          </p:nvSpPr>
          <p:spPr bwMode="auto">
            <a:xfrm>
              <a:off x="3163" y="515"/>
              <a:ext cx="37" cy="3"/>
            </a:xfrm>
            <a:custGeom>
              <a:avLst/>
              <a:gdLst>
                <a:gd name="T0" fmla="*/ 0 w 173"/>
                <a:gd name="T1" fmla="*/ 0 h 20"/>
                <a:gd name="T2" fmla="*/ 2 w 173"/>
                <a:gd name="T3" fmla="*/ 0 h 20"/>
                <a:gd name="T4" fmla="*/ 2 w 173"/>
                <a:gd name="T5" fmla="*/ 0 h 20"/>
                <a:gd name="T6" fmla="*/ 0 w 173"/>
                <a:gd name="T7" fmla="*/ 0 h 20"/>
                <a:gd name="T8" fmla="*/ 0 w 17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20">
                  <a:moveTo>
                    <a:pt x="0" y="0"/>
                  </a:moveTo>
                  <a:lnTo>
                    <a:pt x="172" y="0"/>
                  </a:lnTo>
                  <a:lnTo>
                    <a:pt x="172" y="19"/>
                  </a:lnTo>
                  <a:lnTo>
                    <a:pt x="0" y="19"/>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 name="Freeform 64">
              <a:extLst>
                <a:ext uri="{FF2B5EF4-FFF2-40B4-BE49-F238E27FC236}">
                  <a16:creationId xmlns:a16="http://schemas.microsoft.com/office/drawing/2014/main" id="{B83DD29C-D575-F849-B04B-2AB14244C4D4}"/>
                </a:ext>
              </a:extLst>
            </p:cNvPr>
            <p:cNvSpPr>
              <a:spLocks noChangeArrowheads="1"/>
            </p:cNvSpPr>
            <p:nvPr/>
          </p:nvSpPr>
          <p:spPr bwMode="auto">
            <a:xfrm>
              <a:off x="3163" y="515"/>
              <a:ext cx="37" cy="3"/>
            </a:xfrm>
            <a:custGeom>
              <a:avLst/>
              <a:gdLst>
                <a:gd name="T0" fmla="*/ 2 w 173"/>
                <a:gd name="T1" fmla="*/ 0 h 23"/>
                <a:gd name="T2" fmla="*/ 0 w 173"/>
                <a:gd name="T3" fmla="*/ 0 h 23"/>
                <a:gd name="T4" fmla="*/ 0 w 173"/>
                <a:gd name="T5" fmla="*/ 0 h 23"/>
                <a:gd name="T6" fmla="*/ 2 w 173"/>
                <a:gd name="T7" fmla="*/ 0 h 23"/>
                <a:gd name="T8" fmla="*/ 2 w 173"/>
                <a:gd name="T9" fmla="*/ 0 h 23"/>
                <a:gd name="T10" fmla="*/ 0 w 173"/>
                <a:gd name="T11" fmla="*/ 0 h 23"/>
                <a:gd name="T12" fmla="*/ 2 w 173"/>
                <a:gd name="T13" fmla="*/ 0 h 23"/>
                <a:gd name="T14" fmla="*/ 2 w 173"/>
                <a:gd name="T15" fmla="*/ 0 h 23"/>
                <a:gd name="T16" fmla="*/ 0 w 173"/>
                <a:gd name="T17" fmla="*/ 0 h 23"/>
                <a:gd name="T18" fmla="*/ 0 w 17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23">
                  <a:moveTo>
                    <a:pt x="172" y="22"/>
                  </a:moveTo>
                  <a:lnTo>
                    <a:pt x="0" y="22"/>
                  </a:lnTo>
                  <a:lnTo>
                    <a:pt x="0" y="0"/>
                  </a:lnTo>
                  <a:lnTo>
                    <a:pt x="172" y="0"/>
                  </a:lnTo>
                  <a:lnTo>
                    <a:pt x="172" y="22"/>
                  </a:lnTo>
                  <a:close/>
                  <a:moveTo>
                    <a:pt x="4" y="19"/>
                  </a:moveTo>
                  <a:lnTo>
                    <a:pt x="168" y="19"/>
                  </a:lnTo>
                  <a:lnTo>
                    <a:pt x="168" y="3"/>
                  </a:lnTo>
                  <a:lnTo>
                    <a:pt x="4" y="3"/>
                  </a:lnTo>
                  <a:lnTo>
                    <a:pt x="4"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 name="Freeform 65">
              <a:extLst>
                <a:ext uri="{FF2B5EF4-FFF2-40B4-BE49-F238E27FC236}">
                  <a16:creationId xmlns:a16="http://schemas.microsoft.com/office/drawing/2014/main" id="{BF835ADC-7B01-084E-AB73-4E9AF450212E}"/>
                </a:ext>
              </a:extLst>
            </p:cNvPr>
            <p:cNvSpPr>
              <a:spLocks noChangeArrowheads="1"/>
            </p:cNvSpPr>
            <p:nvPr/>
          </p:nvSpPr>
          <p:spPr bwMode="auto">
            <a:xfrm>
              <a:off x="3137" y="515"/>
              <a:ext cx="15" cy="3"/>
            </a:xfrm>
            <a:custGeom>
              <a:avLst/>
              <a:gdLst>
                <a:gd name="T0" fmla="*/ 0 w 77"/>
                <a:gd name="T1" fmla="*/ 0 h 20"/>
                <a:gd name="T2" fmla="*/ 1 w 77"/>
                <a:gd name="T3" fmla="*/ 0 h 20"/>
                <a:gd name="T4" fmla="*/ 1 w 77"/>
                <a:gd name="T5" fmla="*/ 0 h 20"/>
                <a:gd name="T6" fmla="*/ 0 w 77"/>
                <a:gd name="T7" fmla="*/ 0 h 20"/>
                <a:gd name="T8" fmla="*/ 0 w 7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20">
                  <a:moveTo>
                    <a:pt x="0" y="0"/>
                  </a:moveTo>
                  <a:lnTo>
                    <a:pt x="76" y="0"/>
                  </a:lnTo>
                  <a:lnTo>
                    <a:pt x="76" y="19"/>
                  </a:lnTo>
                  <a:lnTo>
                    <a:pt x="0" y="19"/>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 name="Freeform 66">
              <a:extLst>
                <a:ext uri="{FF2B5EF4-FFF2-40B4-BE49-F238E27FC236}">
                  <a16:creationId xmlns:a16="http://schemas.microsoft.com/office/drawing/2014/main" id="{9D52C84B-69E8-6641-885D-5D6A61AE898A}"/>
                </a:ext>
              </a:extLst>
            </p:cNvPr>
            <p:cNvSpPr>
              <a:spLocks noChangeArrowheads="1"/>
            </p:cNvSpPr>
            <p:nvPr/>
          </p:nvSpPr>
          <p:spPr bwMode="auto">
            <a:xfrm>
              <a:off x="3137" y="515"/>
              <a:ext cx="16" cy="3"/>
            </a:xfrm>
            <a:custGeom>
              <a:avLst/>
              <a:gdLst>
                <a:gd name="T0" fmla="*/ 1 w 81"/>
                <a:gd name="T1" fmla="*/ 0 h 23"/>
                <a:gd name="T2" fmla="*/ 0 w 81"/>
                <a:gd name="T3" fmla="*/ 0 h 23"/>
                <a:gd name="T4" fmla="*/ 0 w 81"/>
                <a:gd name="T5" fmla="*/ 0 h 23"/>
                <a:gd name="T6" fmla="*/ 1 w 81"/>
                <a:gd name="T7" fmla="*/ 0 h 23"/>
                <a:gd name="T8" fmla="*/ 1 w 81"/>
                <a:gd name="T9" fmla="*/ 0 h 23"/>
                <a:gd name="T10" fmla="*/ 0 w 81"/>
                <a:gd name="T11" fmla="*/ 0 h 23"/>
                <a:gd name="T12" fmla="*/ 1 w 81"/>
                <a:gd name="T13" fmla="*/ 0 h 23"/>
                <a:gd name="T14" fmla="*/ 1 w 81"/>
                <a:gd name="T15" fmla="*/ 0 h 23"/>
                <a:gd name="T16" fmla="*/ 0 w 81"/>
                <a:gd name="T17" fmla="*/ 0 h 23"/>
                <a:gd name="T18" fmla="*/ 0 w 8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23">
                  <a:moveTo>
                    <a:pt x="80" y="22"/>
                  </a:moveTo>
                  <a:lnTo>
                    <a:pt x="0" y="22"/>
                  </a:lnTo>
                  <a:lnTo>
                    <a:pt x="0" y="0"/>
                  </a:lnTo>
                  <a:lnTo>
                    <a:pt x="80" y="0"/>
                  </a:lnTo>
                  <a:lnTo>
                    <a:pt x="80" y="22"/>
                  </a:lnTo>
                  <a:close/>
                  <a:moveTo>
                    <a:pt x="4" y="19"/>
                  </a:moveTo>
                  <a:lnTo>
                    <a:pt x="76" y="19"/>
                  </a:lnTo>
                  <a:lnTo>
                    <a:pt x="76" y="3"/>
                  </a:lnTo>
                  <a:lnTo>
                    <a:pt x="4" y="3"/>
                  </a:lnTo>
                  <a:lnTo>
                    <a:pt x="4"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 name="Freeform 67">
              <a:extLst>
                <a:ext uri="{FF2B5EF4-FFF2-40B4-BE49-F238E27FC236}">
                  <a16:creationId xmlns:a16="http://schemas.microsoft.com/office/drawing/2014/main" id="{DC02F382-C485-034B-8305-A55342D7B7D4}"/>
                </a:ext>
              </a:extLst>
            </p:cNvPr>
            <p:cNvSpPr>
              <a:spLocks noChangeArrowheads="1"/>
            </p:cNvSpPr>
            <p:nvPr/>
          </p:nvSpPr>
          <p:spPr bwMode="auto">
            <a:xfrm>
              <a:off x="3053" y="515"/>
              <a:ext cx="75" cy="3"/>
            </a:xfrm>
            <a:custGeom>
              <a:avLst/>
              <a:gdLst>
                <a:gd name="T0" fmla="*/ 0 w 340"/>
                <a:gd name="T1" fmla="*/ 0 h 20"/>
                <a:gd name="T2" fmla="*/ 4 w 340"/>
                <a:gd name="T3" fmla="*/ 0 h 20"/>
                <a:gd name="T4" fmla="*/ 4 w 340"/>
                <a:gd name="T5" fmla="*/ 0 h 20"/>
                <a:gd name="T6" fmla="*/ 0 w 340"/>
                <a:gd name="T7" fmla="*/ 0 h 20"/>
                <a:gd name="T8" fmla="*/ 0 w 340"/>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20">
                  <a:moveTo>
                    <a:pt x="0" y="0"/>
                  </a:moveTo>
                  <a:lnTo>
                    <a:pt x="339" y="0"/>
                  </a:lnTo>
                  <a:lnTo>
                    <a:pt x="339" y="19"/>
                  </a:lnTo>
                  <a:lnTo>
                    <a:pt x="0" y="19"/>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 name="Freeform 68">
              <a:extLst>
                <a:ext uri="{FF2B5EF4-FFF2-40B4-BE49-F238E27FC236}">
                  <a16:creationId xmlns:a16="http://schemas.microsoft.com/office/drawing/2014/main" id="{3F319FC1-7411-194A-BB91-EEE69A528672}"/>
                </a:ext>
              </a:extLst>
            </p:cNvPr>
            <p:cNvSpPr>
              <a:spLocks noChangeArrowheads="1"/>
            </p:cNvSpPr>
            <p:nvPr/>
          </p:nvSpPr>
          <p:spPr bwMode="auto">
            <a:xfrm>
              <a:off x="3027" y="515"/>
              <a:ext cx="16" cy="3"/>
            </a:xfrm>
            <a:custGeom>
              <a:avLst/>
              <a:gdLst>
                <a:gd name="T0" fmla="*/ 1 w 78"/>
                <a:gd name="T1" fmla="*/ 0 h 20"/>
                <a:gd name="T2" fmla="*/ 0 w 78"/>
                <a:gd name="T3" fmla="*/ 0 h 20"/>
                <a:gd name="T4" fmla="*/ 0 w 78"/>
                <a:gd name="T5" fmla="*/ 0 h 20"/>
                <a:gd name="T6" fmla="*/ 1 w 78"/>
                <a:gd name="T7" fmla="*/ 0 h 20"/>
                <a:gd name="T8" fmla="*/ 1 w 78"/>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20">
                  <a:moveTo>
                    <a:pt x="77" y="19"/>
                  </a:moveTo>
                  <a:lnTo>
                    <a:pt x="0" y="19"/>
                  </a:lnTo>
                  <a:lnTo>
                    <a:pt x="0" y="0"/>
                  </a:lnTo>
                  <a:lnTo>
                    <a:pt x="77" y="0"/>
                  </a:lnTo>
                  <a:lnTo>
                    <a:pt x="77" y="1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 name="Freeform 69">
              <a:extLst>
                <a:ext uri="{FF2B5EF4-FFF2-40B4-BE49-F238E27FC236}">
                  <a16:creationId xmlns:a16="http://schemas.microsoft.com/office/drawing/2014/main" id="{0DEEB412-66C0-014D-A717-AA2859B21472}"/>
                </a:ext>
              </a:extLst>
            </p:cNvPr>
            <p:cNvSpPr>
              <a:spLocks noChangeArrowheads="1"/>
            </p:cNvSpPr>
            <p:nvPr/>
          </p:nvSpPr>
          <p:spPr bwMode="auto">
            <a:xfrm>
              <a:off x="3027" y="515"/>
              <a:ext cx="16" cy="3"/>
            </a:xfrm>
            <a:custGeom>
              <a:avLst/>
              <a:gdLst>
                <a:gd name="T0" fmla="*/ 1 w 81"/>
                <a:gd name="T1" fmla="*/ 0 h 23"/>
                <a:gd name="T2" fmla="*/ 0 w 81"/>
                <a:gd name="T3" fmla="*/ 0 h 23"/>
                <a:gd name="T4" fmla="*/ 0 w 81"/>
                <a:gd name="T5" fmla="*/ 0 h 23"/>
                <a:gd name="T6" fmla="*/ 1 w 81"/>
                <a:gd name="T7" fmla="*/ 0 h 23"/>
                <a:gd name="T8" fmla="*/ 1 w 81"/>
                <a:gd name="T9" fmla="*/ 0 h 23"/>
                <a:gd name="T10" fmla="*/ 0 w 81"/>
                <a:gd name="T11" fmla="*/ 0 h 23"/>
                <a:gd name="T12" fmla="*/ 1 w 81"/>
                <a:gd name="T13" fmla="*/ 0 h 23"/>
                <a:gd name="T14" fmla="*/ 1 w 81"/>
                <a:gd name="T15" fmla="*/ 0 h 23"/>
                <a:gd name="T16" fmla="*/ 0 w 81"/>
                <a:gd name="T17" fmla="*/ 0 h 23"/>
                <a:gd name="T18" fmla="*/ 0 w 81"/>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23">
                  <a:moveTo>
                    <a:pt x="80" y="22"/>
                  </a:moveTo>
                  <a:lnTo>
                    <a:pt x="0" y="22"/>
                  </a:lnTo>
                  <a:lnTo>
                    <a:pt x="0" y="0"/>
                  </a:lnTo>
                  <a:lnTo>
                    <a:pt x="80" y="0"/>
                  </a:lnTo>
                  <a:lnTo>
                    <a:pt x="80" y="22"/>
                  </a:lnTo>
                  <a:close/>
                  <a:moveTo>
                    <a:pt x="3" y="19"/>
                  </a:moveTo>
                  <a:lnTo>
                    <a:pt x="76" y="19"/>
                  </a:lnTo>
                  <a:lnTo>
                    <a:pt x="76" y="3"/>
                  </a:lnTo>
                  <a:lnTo>
                    <a:pt x="3" y="3"/>
                  </a:lnTo>
                  <a:lnTo>
                    <a:pt x="3"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 name="Freeform 70">
              <a:extLst>
                <a:ext uri="{FF2B5EF4-FFF2-40B4-BE49-F238E27FC236}">
                  <a16:creationId xmlns:a16="http://schemas.microsoft.com/office/drawing/2014/main" id="{8C7D656D-C05F-D948-84BE-1BC66295676D}"/>
                </a:ext>
              </a:extLst>
            </p:cNvPr>
            <p:cNvSpPr>
              <a:spLocks noChangeArrowheads="1"/>
            </p:cNvSpPr>
            <p:nvPr/>
          </p:nvSpPr>
          <p:spPr bwMode="auto">
            <a:xfrm>
              <a:off x="3053" y="468"/>
              <a:ext cx="6" cy="37"/>
            </a:xfrm>
            <a:custGeom>
              <a:avLst/>
              <a:gdLst>
                <a:gd name="T0" fmla="*/ 0 w 35"/>
                <a:gd name="T1" fmla="*/ 2 h 172"/>
                <a:gd name="T2" fmla="*/ 0 w 35"/>
                <a:gd name="T3" fmla="*/ 2 h 172"/>
                <a:gd name="T4" fmla="*/ 0 w 35"/>
                <a:gd name="T5" fmla="*/ 0 h 172"/>
                <a:gd name="T6" fmla="*/ 0 w 35"/>
                <a:gd name="T7" fmla="*/ 0 h 172"/>
                <a:gd name="T8" fmla="*/ 0 w 35"/>
                <a:gd name="T9" fmla="*/ 2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72">
                  <a:moveTo>
                    <a:pt x="34" y="171"/>
                  </a:moveTo>
                  <a:lnTo>
                    <a:pt x="0" y="171"/>
                  </a:lnTo>
                  <a:lnTo>
                    <a:pt x="0" y="0"/>
                  </a:lnTo>
                  <a:lnTo>
                    <a:pt x="34" y="0"/>
                  </a:lnTo>
                  <a:lnTo>
                    <a:pt x="34" y="17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 name="Freeform 71">
              <a:extLst>
                <a:ext uri="{FF2B5EF4-FFF2-40B4-BE49-F238E27FC236}">
                  <a16:creationId xmlns:a16="http://schemas.microsoft.com/office/drawing/2014/main" id="{EA3CC058-D9A1-3E49-823A-4F1DEC93E9F4}"/>
                </a:ext>
              </a:extLst>
            </p:cNvPr>
            <p:cNvSpPr>
              <a:spLocks noChangeArrowheads="1"/>
            </p:cNvSpPr>
            <p:nvPr/>
          </p:nvSpPr>
          <p:spPr bwMode="auto">
            <a:xfrm>
              <a:off x="3070" y="468"/>
              <a:ext cx="7" cy="37"/>
            </a:xfrm>
            <a:custGeom>
              <a:avLst/>
              <a:gdLst>
                <a:gd name="T0" fmla="*/ 0 w 39"/>
                <a:gd name="T1" fmla="*/ 2 h 172"/>
                <a:gd name="T2" fmla="*/ 0 w 39"/>
                <a:gd name="T3" fmla="*/ 2 h 172"/>
                <a:gd name="T4" fmla="*/ 0 w 39"/>
                <a:gd name="T5" fmla="*/ 0 h 172"/>
                <a:gd name="T6" fmla="*/ 0 w 39"/>
                <a:gd name="T7" fmla="*/ 0 h 172"/>
                <a:gd name="T8" fmla="*/ 0 w 39"/>
                <a:gd name="T9" fmla="*/ 2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72">
                  <a:moveTo>
                    <a:pt x="38" y="171"/>
                  </a:moveTo>
                  <a:lnTo>
                    <a:pt x="0" y="171"/>
                  </a:lnTo>
                  <a:lnTo>
                    <a:pt x="0" y="0"/>
                  </a:lnTo>
                  <a:lnTo>
                    <a:pt x="38" y="0"/>
                  </a:lnTo>
                  <a:lnTo>
                    <a:pt x="38" y="17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 name="Freeform 72">
              <a:extLst>
                <a:ext uri="{FF2B5EF4-FFF2-40B4-BE49-F238E27FC236}">
                  <a16:creationId xmlns:a16="http://schemas.microsoft.com/office/drawing/2014/main" id="{71C824B0-82AC-874E-8AF5-ACD947FFF8D8}"/>
                </a:ext>
              </a:extLst>
            </p:cNvPr>
            <p:cNvSpPr>
              <a:spLocks noChangeArrowheads="1"/>
            </p:cNvSpPr>
            <p:nvPr/>
          </p:nvSpPr>
          <p:spPr bwMode="auto">
            <a:xfrm>
              <a:off x="3087" y="468"/>
              <a:ext cx="7" cy="37"/>
            </a:xfrm>
            <a:custGeom>
              <a:avLst/>
              <a:gdLst>
                <a:gd name="T0" fmla="*/ 0 w 39"/>
                <a:gd name="T1" fmla="*/ 2 h 172"/>
                <a:gd name="T2" fmla="*/ 0 w 39"/>
                <a:gd name="T3" fmla="*/ 2 h 172"/>
                <a:gd name="T4" fmla="*/ 0 w 39"/>
                <a:gd name="T5" fmla="*/ 0 h 172"/>
                <a:gd name="T6" fmla="*/ 0 w 39"/>
                <a:gd name="T7" fmla="*/ 0 h 172"/>
                <a:gd name="T8" fmla="*/ 0 w 39"/>
                <a:gd name="T9" fmla="*/ 2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72">
                  <a:moveTo>
                    <a:pt x="38" y="171"/>
                  </a:moveTo>
                  <a:lnTo>
                    <a:pt x="0" y="171"/>
                  </a:lnTo>
                  <a:lnTo>
                    <a:pt x="0" y="0"/>
                  </a:lnTo>
                  <a:lnTo>
                    <a:pt x="38" y="0"/>
                  </a:lnTo>
                  <a:lnTo>
                    <a:pt x="38" y="17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 name="Freeform 73">
              <a:extLst>
                <a:ext uri="{FF2B5EF4-FFF2-40B4-BE49-F238E27FC236}">
                  <a16:creationId xmlns:a16="http://schemas.microsoft.com/office/drawing/2014/main" id="{D7483BC1-5C54-E94A-B5A7-438BF18E01A9}"/>
                </a:ext>
              </a:extLst>
            </p:cNvPr>
            <p:cNvSpPr>
              <a:spLocks noChangeArrowheads="1"/>
            </p:cNvSpPr>
            <p:nvPr/>
          </p:nvSpPr>
          <p:spPr bwMode="auto">
            <a:xfrm>
              <a:off x="3103" y="468"/>
              <a:ext cx="7" cy="37"/>
            </a:xfrm>
            <a:custGeom>
              <a:avLst/>
              <a:gdLst>
                <a:gd name="T0" fmla="*/ 0 w 40"/>
                <a:gd name="T1" fmla="*/ 2 h 172"/>
                <a:gd name="T2" fmla="*/ 0 w 40"/>
                <a:gd name="T3" fmla="*/ 2 h 172"/>
                <a:gd name="T4" fmla="*/ 0 w 40"/>
                <a:gd name="T5" fmla="*/ 0 h 172"/>
                <a:gd name="T6" fmla="*/ 0 w 40"/>
                <a:gd name="T7" fmla="*/ 0 h 172"/>
                <a:gd name="T8" fmla="*/ 0 w 40"/>
                <a:gd name="T9" fmla="*/ 2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72">
                  <a:moveTo>
                    <a:pt x="39" y="171"/>
                  </a:moveTo>
                  <a:lnTo>
                    <a:pt x="0" y="171"/>
                  </a:lnTo>
                  <a:lnTo>
                    <a:pt x="0" y="0"/>
                  </a:lnTo>
                  <a:lnTo>
                    <a:pt x="39" y="0"/>
                  </a:lnTo>
                  <a:lnTo>
                    <a:pt x="39" y="17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 name="Freeform 74">
              <a:extLst>
                <a:ext uri="{FF2B5EF4-FFF2-40B4-BE49-F238E27FC236}">
                  <a16:creationId xmlns:a16="http://schemas.microsoft.com/office/drawing/2014/main" id="{D4DFE50D-5ED8-AC46-8A56-9C9A4E8AB1D9}"/>
                </a:ext>
              </a:extLst>
            </p:cNvPr>
            <p:cNvSpPr>
              <a:spLocks noChangeArrowheads="1"/>
            </p:cNvSpPr>
            <p:nvPr/>
          </p:nvSpPr>
          <p:spPr bwMode="auto">
            <a:xfrm>
              <a:off x="3121" y="468"/>
              <a:ext cx="7" cy="37"/>
            </a:xfrm>
            <a:custGeom>
              <a:avLst/>
              <a:gdLst>
                <a:gd name="T0" fmla="*/ 0 w 39"/>
                <a:gd name="T1" fmla="*/ 2 h 172"/>
                <a:gd name="T2" fmla="*/ 0 w 39"/>
                <a:gd name="T3" fmla="*/ 2 h 172"/>
                <a:gd name="T4" fmla="*/ 0 w 39"/>
                <a:gd name="T5" fmla="*/ 0 h 172"/>
                <a:gd name="T6" fmla="*/ 0 w 39"/>
                <a:gd name="T7" fmla="*/ 0 h 172"/>
                <a:gd name="T8" fmla="*/ 0 w 39"/>
                <a:gd name="T9" fmla="*/ 2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72">
                  <a:moveTo>
                    <a:pt x="38" y="171"/>
                  </a:moveTo>
                  <a:lnTo>
                    <a:pt x="0" y="171"/>
                  </a:lnTo>
                  <a:lnTo>
                    <a:pt x="0" y="0"/>
                  </a:lnTo>
                  <a:lnTo>
                    <a:pt x="38" y="0"/>
                  </a:lnTo>
                  <a:lnTo>
                    <a:pt x="38" y="17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 name="Freeform 75">
              <a:extLst>
                <a:ext uri="{FF2B5EF4-FFF2-40B4-BE49-F238E27FC236}">
                  <a16:creationId xmlns:a16="http://schemas.microsoft.com/office/drawing/2014/main" id="{670B805B-83A2-7F45-BE85-4C38AA8FC8BE}"/>
                </a:ext>
              </a:extLst>
            </p:cNvPr>
            <p:cNvSpPr>
              <a:spLocks noChangeArrowheads="1"/>
            </p:cNvSpPr>
            <p:nvPr/>
          </p:nvSpPr>
          <p:spPr bwMode="auto">
            <a:xfrm>
              <a:off x="3135" y="467"/>
              <a:ext cx="20" cy="41"/>
            </a:xfrm>
            <a:custGeom>
              <a:avLst/>
              <a:gdLst>
                <a:gd name="T0" fmla="*/ 1 w 97"/>
                <a:gd name="T1" fmla="*/ 2 h 188"/>
                <a:gd name="T2" fmla="*/ 1 w 97"/>
                <a:gd name="T3" fmla="*/ 2 h 188"/>
                <a:gd name="T4" fmla="*/ 0 w 97"/>
                <a:gd name="T5" fmla="*/ 2 h 188"/>
                <a:gd name="T6" fmla="*/ 0 w 97"/>
                <a:gd name="T7" fmla="*/ 2 h 188"/>
                <a:gd name="T8" fmla="*/ 0 w 97"/>
                <a:gd name="T9" fmla="*/ 0 h 188"/>
                <a:gd name="T10" fmla="*/ 0 w 97"/>
                <a:gd name="T11" fmla="*/ 0 h 188"/>
                <a:gd name="T12" fmla="*/ 1 w 97"/>
                <a:gd name="T13" fmla="*/ 0 h 188"/>
                <a:gd name="T14" fmla="*/ 1 w 97"/>
                <a:gd name="T15" fmla="*/ 0 h 188"/>
                <a:gd name="T16" fmla="*/ 1 w 97"/>
                <a:gd name="T17" fmla="*/ 2 h 188"/>
                <a:gd name="T18" fmla="*/ 1 w 97"/>
                <a:gd name="T19" fmla="*/ 2 h 188"/>
                <a:gd name="T20" fmla="*/ 0 w 97"/>
                <a:gd name="T21" fmla="*/ 2 h 188"/>
                <a:gd name="T22" fmla="*/ 0 w 97"/>
                <a:gd name="T23" fmla="*/ 2 h 188"/>
                <a:gd name="T24" fmla="*/ 1 w 97"/>
                <a:gd name="T25" fmla="*/ 2 h 188"/>
                <a:gd name="T26" fmla="*/ 1 w 97"/>
                <a:gd name="T27" fmla="*/ 0 h 188"/>
                <a:gd name="T28" fmla="*/ 0 w 97"/>
                <a:gd name="T29" fmla="*/ 0 h 188"/>
                <a:gd name="T30" fmla="*/ 0 w 97"/>
                <a:gd name="T31" fmla="*/ 2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 h="188">
                  <a:moveTo>
                    <a:pt x="84" y="187"/>
                  </a:moveTo>
                  <a:lnTo>
                    <a:pt x="84" y="187"/>
                  </a:lnTo>
                  <a:cubicBezTo>
                    <a:pt x="8" y="187"/>
                    <a:pt x="8" y="187"/>
                    <a:pt x="8" y="187"/>
                  </a:cubicBezTo>
                  <a:cubicBezTo>
                    <a:pt x="4" y="187"/>
                    <a:pt x="0" y="183"/>
                    <a:pt x="0" y="179"/>
                  </a:cubicBezTo>
                  <a:cubicBezTo>
                    <a:pt x="0" y="8"/>
                    <a:pt x="0" y="8"/>
                    <a:pt x="0" y="8"/>
                  </a:cubicBezTo>
                  <a:cubicBezTo>
                    <a:pt x="0" y="4"/>
                    <a:pt x="4" y="0"/>
                    <a:pt x="8" y="0"/>
                  </a:cubicBezTo>
                  <a:cubicBezTo>
                    <a:pt x="84" y="0"/>
                    <a:pt x="84" y="0"/>
                    <a:pt x="84" y="0"/>
                  </a:cubicBezTo>
                  <a:cubicBezTo>
                    <a:pt x="92" y="0"/>
                    <a:pt x="96" y="4"/>
                    <a:pt x="96" y="8"/>
                  </a:cubicBezTo>
                  <a:cubicBezTo>
                    <a:pt x="96" y="179"/>
                    <a:pt x="96" y="179"/>
                    <a:pt x="96" y="179"/>
                  </a:cubicBezTo>
                  <a:cubicBezTo>
                    <a:pt x="96" y="183"/>
                    <a:pt x="92" y="187"/>
                    <a:pt x="84" y="187"/>
                  </a:cubicBezTo>
                  <a:close/>
                  <a:moveTo>
                    <a:pt x="19" y="168"/>
                  </a:moveTo>
                  <a:lnTo>
                    <a:pt x="19" y="168"/>
                  </a:lnTo>
                  <a:cubicBezTo>
                    <a:pt x="77" y="168"/>
                    <a:pt x="77" y="168"/>
                    <a:pt x="77" y="168"/>
                  </a:cubicBezTo>
                  <a:cubicBezTo>
                    <a:pt x="77" y="15"/>
                    <a:pt x="77" y="15"/>
                    <a:pt x="77" y="15"/>
                  </a:cubicBezTo>
                  <a:cubicBezTo>
                    <a:pt x="19" y="15"/>
                    <a:pt x="19" y="15"/>
                    <a:pt x="19" y="15"/>
                  </a:cubicBezTo>
                  <a:lnTo>
                    <a:pt x="19" y="16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 name="Freeform 76">
              <a:extLst>
                <a:ext uri="{FF2B5EF4-FFF2-40B4-BE49-F238E27FC236}">
                  <a16:creationId xmlns:a16="http://schemas.microsoft.com/office/drawing/2014/main" id="{1C37781A-B0E8-A94A-A0BC-64E10619CEB3}"/>
                </a:ext>
              </a:extLst>
            </p:cNvPr>
            <p:cNvSpPr>
              <a:spLocks noChangeArrowheads="1"/>
            </p:cNvSpPr>
            <p:nvPr/>
          </p:nvSpPr>
          <p:spPr bwMode="auto">
            <a:xfrm>
              <a:off x="3135" y="466"/>
              <a:ext cx="20" cy="42"/>
            </a:xfrm>
            <a:custGeom>
              <a:avLst/>
              <a:gdLst>
                <a:gd name="T0" fmla="*/ 1 w 97"/>
                <a:gd name="T1" fmla="*/ 2 h 192"/>
                <a:gd name="T2" fmla="*/ 1 w 97"/>
                <a:gd name="T3" fmla="*/ 2 h 192"/>
                <a:gd name="T4" fmla="*/ 0 w 97"/>
                <a:gd name="T5" fmla="*/ 2 h 192"/>
                <a:gd name="T6" fmla="*/ 0 w 97"/>
                <a:gd name="T7" fmla="*/ 2 h 192"/>
                <a:gd name="T8" fmla="*/ 0 w 97"/>
                <a:gd name="T9" fmla="*/ 0 h 192"/>
                <a:gd name="T10" fmla="*/ 0 w 97"/>
                <a:gd name="T11" fmla="*/ 0 h 192"/>
                <a:gd name="T12" fmla="*/ 1 w 97"/>
                <a:gd name="T13" fmla="*/ 0 h 192"/>
                <a:gd name="T14" fmla="*/ 1 w 97"/>
                <a:gd name="T15" fmla="*/ 0 h 192"/>
                <a:gd name="T16" fmla="*/ 1 w 97"/>
                <a:gd name="T17" fmla="*/ 2 h 192"/>
                <a:gd name="T18" fmla="*/ 1 w 97"/>
                <a:gd name="T19" fmla="*/ 2 h 192"/>
                <a:gd name="T20" fmla="*/ 0 w 97"/>
                <a:gd name="T21" fmla="*/ 0 h 192"/>
                <a:gd name="T22" fmla="*/ 0 w 97"/>
                <a:gd name="T23" fmla="*/ 0 h 192"/>
                <a:gd name="T24" fmla="*/ 0 w 97"/>
                <a:gd name="T25" fmla="*/ 0 h 192"/>
                <a:gd name="T26" fmla="*/ 0 w 97"/>
                <a:gd name="T27" fmla="*/ 2 h 192"/>
                <a:gd name="T28" fmla="*/ 0 w 97"/>
                <a:gd name="T29" fmla="*/ 2 h 192"/>
                <a:gd name="T30" fmla="*/ 1 w 97"/>
                <a:gd name="T31" fmla="*/ 2 h 192"/>
                <a:gd name="T32" fmla="*/ 1 w 97"/>
                <a:gd name="T33" fmla="*/ 2 h 192"/>
                <a:gd name="T34" fmla="*/ 1 w 97"/>
                <a:gd name="T35" fmla="*/ 0 h 192"/>
                <a:gd name="T36" fmla="*/ 1 w 97"/>
                <a:gd name="T37" fmla="*/ 0 h 192"/>
                <a:gd name="T38" fmla="*/ 0 w 97"/>
                <a:gd name="T39" fmla="*/ 0 h 192"/>
                <a:gd name="T40" fmla="*/ 1 w 97"/>
                <a:gd name="T41" fmla="*/ 2 h 192"/>
                <a:gd name="T42" fmla="*/ 1 w 97"/>
                <a:gd name="T43" fmla="*/ 2 h 192"/>
                <a:gd name="T44" fmla="*/ 0 w 97"/>
                <a:gd name="T45" fmla="*/ 2 h 192"/>
                <a:gd name="T46" fmla="*/ 0 w 97"/>
                <a:gd name="T47" fmla="*/ 0 h 192"/>
                <a:gd name="T48" fmla="*/ 1 w 97"/>
                <a:gd name="T49" fmla="*/ 0 h 192"/>
                <a:gd name="T50" fmla="*/ 1 w 97"/>
                <a:gd name="T51" fmla="*/ 2 h 192"/>
                <a:gd name="T52" fmla="*/ 0 w 97"/>
                <a:gd name="T53" fmla="*/ 2 h 192"/>
                <a:gd name="T54" fmla="*/ 0 w 97"/>
                <a:gd name="T55" fmla="*/ 2 h 192"/>
                <a:gd name="T56" fmla="*/ 1 w 97"/>
                <a:gd name="T57" fmla="*/ 2 h 192"/>
                <a:gd name="T58" fmla="*/ 1 w 97"/>
                <a:gd name="T59" fmla="*/ 0 h 192"/>
                <a:gd name="T60" fmla="*/ 0 w 97"/>
                <a:gd name="T61" fmla="*/ 0 h 192"/>
                <a:gd name="T62" fmla="*/ 0 w 97"/>
                <a:gd name="T63" fmla="*/ 2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192">
                  <a:moveTo>
                    <a:pt x="84" y="191"/>
                  </a:moveTo>
                  <a:lnTo>
                    <a:pt x="84" y="191"/>
                  </a:lnTo>
                  <a:cubicBezTo>
                    <a:pt x="8" y="191"/>
                    <a:pt x="8" y="191"/>
                    <a:pt x="8" y="191"/>
                  </a:cubicBezTo>
                  <a:cubicBezTo>
                    <a:pt x="4" y="191"/>
                    <a:pt x="0" y="187"/>
                    <a:pt x="0" y="183"/>
                  </a:cubicBezTo>
                  <a:cubicBezTo>
                    <a:pt x="0" y="12"/>
                    <a:pt x="0" y="12"/>
                    <a:pt x="0" y="12"/>
                  </a:cubicBezTo>
                  <a:cubicBezTo>
                    <a:pt x="0" y="4"/>
                    <a:pt x="4" y="0"/>
                    <a:pt x="8" y="0"/>
                  </a:cubicBezTo>
                  <a:cubicBezTo>
                    <a:pt x="84" y="0"/>
                    <a:pt x="84" y="0"/>
                    <a:pt x="84" y="0"/>
                  </a:cubicBezTo>
                  <a:cubicBezTo>
                    <a:pt x="92" y="0"/>
                    <a:pt x="96" y="4"/>
                    <a:pt x="96" y="12"/>
                  </a:cubicBezTo>
                  <a:cubicBezTo>
                    <a:pt x="96" y="183"/>
                    <a:pt x="96" y="183"/>
                    <a:pt x="96" y="183"/>
                  </a:cubicBezTo>
                  <a:cubicBezTo>
                    <a:pt x="96" y="187"/>
                    <a:pt x="92" y="191"/>
                    <a:pt x="84" y="191"/>
                  </a:cubicBezTo>
                  <a:close/>
                  <a:moveTo>
                    <a:pt x="8" y="4"/>
                  </a:moveTo>
                  <a:lnTo>
                    <a:pt x="8" y="4"/>
                  </a:lnTo>
                  <a:cubicBezTo>
                    <a:pt x="4" y="4"/>
                    <a:pt x="4" y="8"/>
                    <a:pt x="4" y="12"/>
                  </a:cubicBezTo>
                  <a:cubicBezTo>
                    <a:pt x="4" y="183"/>
                    <a:pt x="4" y="183"/>
                    <a:pt x="4" y="183"/>
                  </a:cubicBezTo>
                  <a:cubicBezTo>
                    <a:pt x="4" y="187"/>
                    <a:pt x="4" y="191"/>
                    <a:pt x="8" y="191"/>
                  </a:cubicBezTo>
                  <a:cubicBezTo>
                    <a:pt x="84" y="191"/>
                    <a:pt x="84" y="191"/>
                    <a:pt x="84" y="191"/>
                  </a:cubicBezTo>
                  <a:cubicBezTo>
                    <a:pt x="88" y="191"/>
                    <a:pt x="92" y="187"/>
                    <a:pt x="92" y="183"/>
                  </a:cubicBezTo>
                  <a:cubicBezTo>
                    <a:pt x="92" y="12"/>
                    <a:pt x="92" y="12"/>
                    <a:pt x="92" y="12"/>
                  </a:cubicBezTo>
                  <a:cubicBezTo>
                    <a:pt x="92" y="8"/>
                    <a:pt x="88" y="4"/>
                    <a:pt x="84" y="4"/>
                  </a:cubicBezTo>
                  <a:lnTo>
                    <a:pt x="8" y="4"/>
                  </a:lnTo>
                  <a:close/>
                  <a:moveTo>
                    <a:pt x="77" y="176"/>
                  </a:moveTo>
                  <a:lnTo>
                    <a:pt x="77" y="176"/>
                  </a:lnTo>
                  <a:cubicBezTo>
                    <a:pt x="16" y="176"/>
                    <a:pt x="16" y="176"/>
                    <a:pt x="16" y="176"/>
                  </a:cubicBezTo>
                  <a:cubicBezTo>
                    <a:pt x="16" y="19"/>
                    <a:pt x="16" y="19"/>
                    <a:pt x="16" y="19"/>
                  </a:cubicBezTo>
                  <a:cubicBezTo>
                    <a:pt x="77" y="19"/>
                    <a:pt x="77" y="19"/>
                    <a:pt x="77" y="19"/>
                  </a:cubicBezTo>
                  <a:lnTo>
                    <a:pt x="77" y="176"/>
                  </a:lnTo>
                  <a:close/>
                  <a:moveTo>
                    <a:pt x="19" y="172"/>
                  </a:moveTo>
                  <a:lnTo>
                    <a:pt x="19" y="172"/>
                  </a:lnTo>
                  <a:cubicBezTo>
                    <a:pt x="73" y="172"/>
                    <a:pt x="73" y="172"/>
                    <a:pt x="73" y="172"/>
                  </a:cubicBezTo>
                  <a:cubicBezTo>
                    <a:pt x="73" y="23"/>
                    <a:pt x="73" y="23"/>
                    <a:pt x="73" y="23"/>
                  </a:cubicBezTo>
                  <a:cubicBezTo>
                    <a:pt x="19" y="23"/>
                    <a:pt x="19" y="23"/>
                    <a:pt x="19" y="23"/>
                  </a:cubicBezTo>
                  <a:lnTo>
                    <a:pt x="19" y="17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 name="Freeform 77">
              <a:extLst>
                <a:ext uri="{FF2B5EF4-FFF2-40B4-BE49-F238E27FC236}">
                  <a16:creationId xmlns:a16="http://schemas.microsoft.com/office/drawing/2014/main" id="{5D05F850-F5E5-CD41-845D-6B684E904F4C}"/>
                </a:ext>
              </a:extLst>
            </p:cNvPr>
            <p:cNvSpPr>
              <a:spLocks noChangeArrowheads="1"/>
            </p:cNvSpPr>
            <p:nvPr/>
          </p:nvSpPr>
          <p:spPr bwMode="auto">
            <a:xfrm>
              <a:off x="3025" y="467"/>
              <a:ext cx="20" cy="41"/>
            </a:xfrm>
            <a:custGeom>
              <a:avLst/>
              <a:gdLst>
                <a:gd name="T0" fmla="*/ 1 w 96"/>
                <a:gd name="T1" fmla="*/ 2 h 188"/>
                <a:gd name="T2" fmla="*/ 1 w 96"/>
                <a:gd name="T3" fmla="*/ 2 h 188"/>
                <a:gd name="T4" fmla="*/ 0 w 96"/>
                <a:gd name="T5" fmla="*/ 2 h 188"/>
                <a:gd name="T6" fmla="*/ 0 w 96"/>
                <a:gd name="T7" fmla="*/ 2 h 188"/>
                <a:gd name="T8" fmla="*/ 0 w 96"/>
                <a:gd name="T9" fmla="*/ 0 h 188"/>
                <a:gd name="T10" fmla="*/ 0 w 96"/>
                <a:gd name="T11" fmla="*/ 0 h 188"/>
                <a:gd name="T12" fmla="*/ 1 w 96"/>
                <a:gd name="T13" fmla="*/ 0 h 188"/>
                <a:gd name="T14" fmla="*/ 1 w 96"/>
                <a:gd name="T15" fmla="*/ 0 h 188"/>
                <a:gd name="T16" fmla="*/ 1 w 96"/>
                <a:gd name="T17" fmla="*/ 2 h 188"/>
                <a:gd name="T18" fmla="*/ 1 w 96"/>
                <a:gd name="T19" fmla="*/ 2 h 188"/>
                <a:gd name="T20" fmla="*/ 0 w 96"/>
                <a:gd name="T21" fmla="*/ 2 h 188"/>
                <a:gd name="T22" fmla="*/ 0 w 96"/>
                <a:gd name="T23" fmla="*/ 2 h 188"/>
                <a:gd name="T24" fmla="*/ 1 w 96"/>
                <a:gd name="T25" fmla="*/ 2 h 188"/>
                <a:gd name="T26" fmla="*/ 1 w 96"/>
                <a:gd name="T27" fmla="*/ 0 h 188"/>
                <a:gd name="T28" fmla="*/ 0 w 96"/>
                <a:gd name="T29" fmla="*/ 0 h 188"/>
                <a:gd name="T30" fmla="*/ 0 w 96"/>
                <a:gd name="T31" fmla="*/ 2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8">
                  <a:moveTo>
                    <a:pt x="88" y="187"/>
                  </a:moveTo>
                  <a:lnTo>
                    <a:pt x="88" y="187"/>
                  </a:lnTo>
                  <a:cubicBezTo>
                    <a:pt x="11" y="187"/>
                    <a:pt x="11" y="187"/>
                    <a:pt x="11" y="187"/>
                  </a:cubicBezTo>
                  <a:cubicBezTo>
                    <a:pt x="4" y="187"/>
                    <a:pt x="0" y="183"/>
                    <a:pt x="0" y="179"/>
                  </a:cubicBezTo>
                  <a:cubicBezTo>
                    <a:pt x="0" y="8"/>
                    <a:pt x="0" y="8"/>
                    <a:pt x="0" y="8"/>
                  </a:cubicBezTo>
                  <a:cubicBezTo>
                    <a:pt x="0" y="4"/>
                    <a:pt x="4" y="0"/>
                    <a:pt x="11" y="0"/>
                  </a:cubicBezTo>
                  <a:cubicBezTo>
                    <a:pt x="88" y="0"/>
                    <a:pt x="88" y="0"/>
                    <a:pt x="88" y="0"/>
                  </a:cubicBezTo>
                  <a:cubicBezTo>
                    <a:pt x="91" y="0"/>
                    <a:pt x="95" y="4"/>
                    <a:pt x="95" y="8"/>
                  </a:cubicBezTo>
                  <a:cubicBezTo>
                    <a:pt x="95" y="179"/>
                    <a:pt x="95" y="179"/>
                    <a:pt x="95" y="179"/>
                  </a:cubicBezTo>
                  <a:cubicBezTo>
                    <a:pt x="95" y="183"/>
                    <a:pt x="91" y="187"/>
                    <a:pt x="88" y="187"/>
                  </a:cubicBezTo>
                  <a:close/>
                  <a:moveTo>
                    <a:pt x="19" y="168"/>
                  </a:moveTo>
                  <a:lnTo>
                    <a:pt x="19" y="168"/>
                  </a:lnTo>
                  <a:cubicBezTo>
                    <a:pt x="76" y="168"/>
                    <a:pt x="76" y="168"/>
                    <a:pt x="76" y="168"/>
                  </a:cubicBezTo>
                  <a:cubicBezTo>
                    <a:pt x="76" y="15"/>
                    <a:pt x="76" y="15"/>
                    <a:pt x="76" y="15"/>
                  </a:cubicBezTo>
                  <a:cubicBezTo>
                    <a:pt x="19" y="15"/>
                    <a:pt x="19" y="15"/>
                    <a:pt x="19" y="15"/>
                  </a:cubicBezTo>
                  <a:lnTo>
                    <a:pt x="19" y="16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 name="Freeform 78">
              <a:extLst>
                <a:ext uri="{FF2B5EF4-FFF2-40B4-BE49-F238E27FC236}">
                  <a16:creationId xmlns:a16="http://schemas.microsoft.com/office/drawing/2014/main" id="{C698C6E6-42FF-004D-ACE0-487F4B4426AB}"/>
                </a:ext>
              </a:extLst>
            </p:cNvPr>
            <p:cNvSpPr>
              <a:spLocks noChangeArrowheads="1"/>
            </p:cNvSpPr>
            <p:nvPr/>
          </p:nvSpPr>
          <p:spPr bwMode="auto">
            <a:xfrm>
              <a:off x="3025" y="466"/>
              <a:ext cx="21" cy="42"/>
            </a:xfrm>
            <a:custGeom>
              <a:avLst/>
              <a:gdLst>
                <a:gd name="T0" fmla="*/ 1 w 100"/>
                <a:gd name="T1" fmla="*/ 2 h 192"/>
                <a:gd name="T2" fmla="*/ 1 w 100"/>
                <a:gd name="T3" fmla="*/ 2 h 192"/>
                <a:gd name="T4" fmla="*/ 0 w 100"/>
                <a:gd name="T5" fmla="*/ 2 h 192"/>
                <a:gd name="T6" fmla="*/ 0 w 100"/>
                <a:gd name="T7" fmla="*/ 2 h 192"/>
                <a:gd name="T8" fmla="*/ 0 w 100"/>
                <a:gd name="T9" fmla="*/ 0 h 192"/>
                <a:gd name="T10" fmla="*/ 0 w 100"/>
                <a:gd name="T11" fmla="*/ 0 h 192"/>
                <a:gd name="T12" fmla="*/ 1 w 100"/>
                <a:gd name="T13" fmla="*/ 0 h 192"/>
                <a:gd name="T14" fmla="*/ 1 w 100"/>
                <a:gd name="T15" fmla="*/ 0 h 192"/>
                <a:gd name="T16" fmla="*/ 1 w 100"/>
                <a:gd name="T17" fmla="*/ 2 h 192"/>
                <a:gd name="T18" fmla="*/ 1 w 100"/>
                <a:gd name="T19" fmla="*/ 2 h 192"/>
                <a:gd name="T20" fmla="*/ 0 w 100"/>
                <a:gd name="T21" fmla="*/ 0 h 192"/>
                <a:gd name="T22" fmla="*/ 0 w 100"/>
                <a:gd name="T23" fmla="*/ 0 h 192"/>
                <a:gd name="T24" fmla="*/ 0 w 100"/>
                <a:gd name="T25" fmla="*/ 0 h 192"/>
                <a:gd name="T26" fmla="*/ 0 w 100"/>
                <a:gd name="T27" fmla="*/ 2 h 192"/>
                <a:gd name="T28" fmla="*/ 0 w 100"/>
                <a:gd name="T29" fmla="*/ 2 h 192"/>
                <a:gd name="T30" fmla="*/ 1 w 100"/>
                <a:gd name="T31" fmla="*/ 2 h 192"/>
                <a:gd name="T32" fmla="*/ 1 w 100"/>
                <a:gd name="T33" fmla="*/ 2 h 192"/>
                <a:gd name="T34" fmla="*/ 1 w 100"/>
                <a:gd name="T35" fmla="*/ 0 h 192"/>
                <a:gd name="T36" fmla="*/ 1 w 100"/>
                <a:gd name="T37" fmla="*/ 0 h 192"/>
                <a:gd name="T38" fmla="*/ 0 w 100"/>
                <a:gd name="T39" fmla="*/ 0 h 192"/>
                <a:gd name="T40" fmla="*/ 1 w 100"/>
                <a:gd name="T41" fmla="*/ 2 h 192"/>
                <a:gd name="T42" fmla="*/ 1 w 100"/>
                <a:gd name="T43" fmla="*/ 2 h 192"/>
                <a:gd name="T44" fmla="*/ 0 w 100"/>
                <a:gd name="T45" fmla="*/ 2 h 192"/>
                <a:gd name="T46" fmla="*/ 0 w 100"/>
                <a:gd name="T47" fmla="*/ 0 h 192"/>
                <a:gd name="T48" fmla="*/ 1 w 100"/>
                <a:gd name="T49" fmla="*/ 0 h 192"/>
                <a:gd name="T50" fmla="*/ 1 w 100"/>
                <a:gd name="T51" fmla="*/ 2 h 192"/>
                <a:gd name="T52" fmla="*/ 0 w 100"/>
                <a:gd name="T53" fmla="*/ 2 h 192"/>
                <a:gd name="T54" fmla="*/ 0 w 100"/>
                <a:gd name="T55" fmla="*/ 2 h 192"/>
                <a:gd name="T56" fmla="*/ 1 w 100"/>
                <a:gd name="T57" fmla="*/ 2 h 192"/>
                <a:gd name="T58" fmla="*/ 1 w 100"/>
                <a:gd name="T59" fmla="*/ 0 h 192"/>
                <a:gd name="T60" fmla="*/ 0 w 100"/>
                <a:gd name="T61" fmla="*/ 0 h 192"/>
                <a:gd name="T62" fmla="*/ 0 w 100"/>
                <a:gd name="T63" fmla="*/ 2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 h="192">
                  <a:moveTo>
                    <a:pt x="88" y="191"/>
                  </a:moveTo>
                  <a:lnTo>
                    <a:pt x="88" y="191"/>
                  </a:lnTo>
                  <a:cubicBezTo>
                    <a:pt x="11" y="191"/>
                    <a:pt x="11" y="191"/>
                    <a:pt x="11" y="191"/>
                  </a:cubicBezTo>
                  <a:cubicBezTo>
                    <a:pt x="4" y="191"/>
                    <a:pt x="0" y="187"/>
                    <a:pt x="0" y="183"/>
                  </a:cubicBezTo>
                  <a:cubicBezTo>
                    <a:pt x="0" y="12"/>
                    <a:pt x="0" y="12"/>
                    <a:pt x="0" y="12"/>
                  </a:cubicBezTo>
                  <a:cubicBezTo>
                    <a:pt x="0" y="4"/>
                    <a:pt x="4" y="0"/>
                    <a:pt x="11" y="0"/>
                  </a:cubicBezTo>
                  <a:cubicBezTo>
                    <a:pt x="88" y="0"/>
                    <a:pt x="88" y="0"/>
                    <a:pt x="88" y="0"/>
                  </a:cubicBezTo>
                  <a:cubicBezTo>
                    <a:pt x="91" y="0"/>
                    <a:pt x="99" y="4"/>
                    <a:pt x="99" y="12"/>
                  </a:cubicBezTo>
                  <a:cubicBezTo>
                    <a:pt x="99" y="183"/>
                    <a:pt x="99" y="183"/>
                    <a:pt x="99" y="183"/>
                  </a:cubicBezTo>
                  <a:cubicBezTo>
                    <a:pt x="99" y="187"/>
                    <a:pt x="91" y="191"/>
                    <a:pt x="88" y="191"/>
                  </a:cubicBezTo>
                  <a:close/>
                  <a:moveTo>
                    <a:pt x="11" y="4"/>
                  </a:moveTo>
                  <a:lnTo>
                    <a:pt x="11" y="4"/>
                  </a:lnTo>
                  <a:cubicBezTo>
                    <a:pt x="8" y="4"/>
                    <a:pt x="4" y="8"/>
                    <a:pt x="4" y="12"/>
                  </a:cubicBezTo>
                  <a:cubicBezTo>
                    <a:pt x="4" y="183"/>
                    <a:pt x="4" y="183"/>
                    <a:pt x="4" y="183"/>
                  </a:cubicBezTo>
                  <a:cubicBezTo>
                    <a:pt x="4" y="187"/>
                    <a:pt x="8" y="191"/>
                    <a:pt x="11" y="191"/>
                  </a:cubicBezTo>
                  <a:cubicBezTo>
                    <a:pt x="88" y="191"/>
                    <a:pt x="88" y="191"/>
                    <a:pt x="88" y="191"/>
                  </a:cubicBezTo>
                  <a:cubicBezTo>
                    <a:pt x="91" y="191"/>
                    <a:pt x="95" y="187"/>
                    <a:pt x="95" y="183"/>
                  </a:cubicBezTo>
                  <a:cubicBezTo>
                    <a:pt x="95" y="12"/>
                    <a:pt x="95" y="12"/>
                    <a:pt x="95" y="12"/>
                  </a:cubicBezTo>
                  <a:cubicBezTo>
                    <a:pt x="95" y="8"/>
                    <a:pt x="91" y="4"/>
                    <a:pt x="88" y="4"/>
                  </a:cubicBezTo>
                  <a:lnTo>
                    <a:pt x="11" y="4"/>
                  </a:lnTo>
                  <a:close/>
                  <a:moveTo>
                    <a:pt x="80" y="176"/>
                  </a:moveTo>
                  <a:lnTo>
                    <a:pt x="80" y="176"/>
                  </a:lnTo>
                  <a:cubicBezTo>
                    <a:pt x="19" y="176"/>
                    <a:pt x="19" y="176"/>
                    <a:pt x="19" y="176"/>
                  </a:cubicBezTo>
                  <a:cubicBezTo>
                    <a:pt x="19" y="19"/>
                    <a:pt x="19" y="19"/>
                    <a:pt x="19" y="19"/>
                  </a:cubicBezTo>
                  <a:cubicBezTo>
                    <a:pt x="80" y="19"/>
                    <a:pt x="80" y="19"/>
                    <a:pt x="80" y="19"/>
                  </a:cubicBezTo>
                  <a:lnTo>
                    <a:pt x="80" y="176"/>
                  </a:lnTo>
                  <a:close/>
                  <a:moveTo>
                    <a:pt x="23" y="172"/>
                  </a:moveTo>
                  <a:lnTo>
                    <a:pt x="23" y="172"/>
                  </a:lnTo>
                  <a:cubicBezTo>
                    <a:pt x="76" y="172"/>
                    <a:pt x="76" y="172"/>
                    <a:pt x="76" y="172"/>
                  </a:cubicBezTo>
                  <a:cubicBezTo>
                    <a:pt x="76" y="23"/>
                    <a:pt x="76" y="23"/>
                    <a:pt x="76" y="23"/>
                  </a:cubicBezTo>
                  <a:cubicBezTo>
                    <a:pt x="23" y="23"/>
                    <a:pt x="23" y="23"/>
                    <a:pt x="23" y="23"/>
                  </a:cubicBezTo>
                  <a:lnTo>
                    <a:pt x="23" y="17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 name="Freeform 79">
              <a:extLst>
                <a:ext uri="{FF2B5EF4-FFF2-40B4-BE49-F238E27FC236}">
                  <a16:creationId xmlns:a16="http://schemas.microsoft.com/office/drawing/2014/main" id="{7DAF543D-84DC-9F4C-A110-C0AA2EFF1B14}"/>
                </a:ext>
              </a:extLst>
            </p:cNvPr>
            <p:cNvSpPr>
              <a:spLocks noChangeArrowheads="1"/>
            </p:cNvSpPr>
            <p:nvPr/>
          </p:nvSpPr>
          <p:spPr bwMode="auto">
            <a:xfrm>
              <a:off x="2965" y="305"/>
              <a:ext cx="250" cy="224"/>
            </a:xfrm>
            <a:custGeom>
              <a:avLst/>
              <a:gdLst>
                <a:gd name="T0" fmla="*/ 12 w 1114"/>
                <a:gd name="T1" fmla="*/ 11 h 999"/>
                <a:gd name="T2" fmla="*/ 0 w 1114"/>
                <a:gd name="T3" fmla="*/ 11 h 999"/>
                <a:gd name="T4" fmla="*/ 0 w 1114"/>
                <a:gd name="T5" fmla="*/ 8 h 999"/>
                <a:gd name="T6" fmla="*/ 3 w 1114"/>
                <a:gd name="T7" fmla="*/ 8 h 999"/>
                <a:gd name="T8" fmla="*/ 3 w 1114"/>
                <a:gd name="T9" fmla="*/ 6 h 999"/>
                <a:gd name="T10" fmla="*/ 4 w 1114"/>
                <a:gd name="T11" fmla="*/ 5 h 999"/>
                <a:gd name="T12" fmla="*/ 4 w 1114"/>
                <a:gd name="T13" fmla="*/ 4 h 999"/>
                <a:gd name="T14" fmla="*/ 6 w 1114"/>
                <a:gd name="T15" fmla="*/ 2 h 999"/>
                <a:gd name="T16" fmla="*/ 6 w 1114"/>
                <a:gd name="T17" fmla="*/ 1 h 999"/>
                <a:gd name="T18" fmla="*/ 6 w 1114"/>
                <a:gd name="T19" fmla="*/ 0 h 999"/>
                <a:gd name="T20" fmla="*/ 7 w 1114"/>
                <a:gd name="T21" fmla="*/ 0 h 999"/>
                <a:gd name="T22" fmla="*/ 7 w 1114"/>
                <a:gd name="T23" fmla="*/ 1 h 999"/>
                <a:gd name="T24" fmla="*/ 7 w 1114"/>
                <a:gd name="T25" fmla="*/ 2 h 999"/>
                <a:gd name="T26" fmla="*/ 9 w 1114"/>
                <a:gd name="T27" fmla="*/ 4 h 999"/>
                <a:gd name="T28" fmla="*/ 9 w 1114"/>
                <a:gd name="T29" fmla="*/ 5 h 999"/>
                <a:gd name="T30" fmla="*/ 10 w 1114"/>
                <a:gd name="T31" fmla="*/ 6 h 999"/>
                <a:gd name="T32" fmla="*/ 9 w 1114"/>
                <a:gd name="T33" fmla="*/ 8 h 999"/>
                <a:gd name="T34" fmla="*/ 12 w 1114"/>
                <a:gd name="T35" fmla="*/ 8 h 999"/>
                <a:gd name="T36" fmla="*/ 13 w 1114"/>
                <a:gd name="T37" fmla="*/ 11 h 999"/>
                <a:gd name="T38" fmla="*/ 0 w 1114"/>
                <a:gd name="T39" fmla="*/ 8 h 999"/>
                <a:gd name="T40" fmla="*/ 0 w 1114"/>
                <a:gd name="T41" fmla="*/ 8 h 999"/>
                <a:gd name="T42" fmla="*/ 0 w 1114"/>
                <a:gd name="T43" fmla="*/ 11 h 999"/>
                <a:gd name="T44" fmla="*/ 0 w 1114"/>
                <a:gd name="T45" fmla="*/ 11 h 999"/>
                <a:gd name="T46" fmla="*/ 12 w 1114"/>
                <a:gd name="T47" fmla="*/ 11 h 999"/>
                <a:gd name="T48" fmla="*/ 12 w 1114"/>
                <a:gd name="T49" fmla="*/ 11 h 999"/>
                <a:gd name="T50" fmla="*/ 12 w 1114"/>
                <a:gd name="T51" fmla="*/ 8 h 999"/>
                <a:gd name="T52" fmla="*/ 9 w 1114"/>
                <a:gd name="T53" fmla="*/ 8 h 999"/>
                <a:gd name="T54" fmla="*/ 9 w 1114"/>
                <a:gd name="T55" fmla="*/ 6 h 999"/>
                <a:gd name="T56" fmla="*/ 9 w 1114"/>
                <a:gd name="T57" fmla="*/ 5 h 999"/>
                <a:gd name="T58" fmla="*/ 9 w 1114"/>
                <a:gd name="T59" fmla="*/ 5 h 999"/>
                <a:gd name="T60" fmla="*/ 9 w 1114"/>
                <a:gd name="T61" fmla="*/ 4 h 999"/>
                <a:gd name="T62" fmla="*/ 9 w 1114"/>
                <a:gd name="T63" fmla="*/ 4 h 999"/>
                <a:gd name="T64" fmla="*/ 9 w 1114"/>
                <a:gd name="T65" fmla="*/ 4 h 999"/>
                <a:gd name="T66" fmla="*/ 7 w 1114"/>
                <a:gd name="T67" fmla="*/ 2 h 999"/>
                <a:gd name="T68" fmla="*/ 7 w 1114"/>
                <a:gd name="T69" fmla="*/ 1 h 999"/>
                <a:gd name="T70" fmla="*/ 7 w 1114"/>
                <a:gd name="T71" fmla="*/ 1 h 999"/>
                <a:gd name="T72" fmla="*/ 6 w 1114"/>
                <a:gd name="T73" fmla="*/ 0 h 999"/>
                <a:gd name="T74" fmla="*/ 6 w 1114"/>
                <a:gd name="T75" fmla="*/ 1 h 999"/>
                <a:gd name="T76" fmla="*/ 6 w 1114"/>
                <a:gd name="T77" fmla="*/ 1 h 999"/>
                <a:gd name="T78" fmla="*/ 6 w 1114"/>
                <a:gd name="T79" fmla="*/ 2 h 999"/>
                <a:gd name="T80" fmla="*/ 4 w 1114"/>
                <a:gd name="T81" fmla="*/ 4 h 999"/>
                <a:gd name="T82" fmla="*/ 4 w 1114"/>
                <a:gd name="T83" fmla="*/ 4 h 999"/>
                <a:gd name="T84" fmla="*/ 4 w 1114"/>
                <a:gd name="T85" fmla="*/ 4 h 999"/>
                <a:gd name="T86" fmla="*/ 4 w 1114"/>
                <a:gd name="T87" fmla="*/ 5 h 999"/>
                <a:gd name="T88" fmla="*/ 3 w 1114"/>
                <a:gd name="T89" fmla="*/ 5 h 999"/>
                <a:gd name="T90" fmla="*/ 3 w 1114"/>
                <a:gd name="T91" fmla="*/ 6 h 999"/>
                <a:gd name="T92" fmla="*/ 3 w 1114"/>
                <a:gd name="T93" fmla="*/ 8 h 999"/>
                <a:gd name="T94" fmla="*/ 0 w 1114"/>
                <a:gd name="T95" fmla="*/ 8 h 9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14" h="999">
                  <a:moveTo>
                    <a:pt x="1086" y="998"/>
                  </a:moveTo>
                  <a:lnTo>
                    <a:pt x="1086" y="998"/>
                  </a:lnTo>
                  <a:cubicBezTo>
                    <a:pt x="30" y="998"/>
                    <a:pt x="30" y="998"/>
                    <a:pt x="30" y="998"/>
                  </a:cubicBezTo>
                  <a:cubicBezTo>
                    <a:pt x="11" y="998"/>
                    <a:pt x="0" y="983"/>
                    <a:pt x="0" y="968"/>
                  </a:cubicBezTo>
                  <a:cubicBezTo>
                    <a:pt x="0" y="956"/>
                    <a:pt x="8" y="945"/>
                    <a:pt x="19" y="941"/>
                  </a:cubicBezTo>
                  <a:cubicBezTo>
                    <a:pt x="19" y="705"/>
                    <a:pt x="19" y="705"/>
                    <a:pt x="19" y="705"/>
                  </a:cubicBezTo>
                  <a:cubicBezTo>
                    <a:pt x="19" y="689"/>
                    <a:pt x="30" y="678"/>
                    <a:pt x="46" y="678"/>
                  </a:cubicBezTo>
                  <a:cubicBezTo>
                    <a:pt x="282" y="678"/>
                    <a:pt x="282" y="678"/>
                    <a:pt x="282" y="678"/>
                  </a:cubicBezTo>
                  <a:cubicBezTo>
                    <a:pt x="282" y="526"/>
                    <a:pt x="282" y="526"/>
                    <a:pt x="282" y="526"/>
                  </a:cubicBezTo>
                  <a:cubicBezTo>
                    <a:pt x="271" y="522"/>
                    <a:pt x="263" y="510"/>
                    <a:pt x="263" y="499"/>
                  </a:cubicBezTo>
                  <a:cubicBezTo>
                    <a:pt x="263" y="484"/>
                    <a:pt x="278" y="469"/>
                    <a:pt x="293" y="469"/>
                  </a:cubicBezTo>
                  <a:cubicBezTo>
                    <a:pt x="339" y="469"/>
                    <a:pt x="339" y="469"/>
                    <a:pt x="339" y="469"/>
                  </a:cubicBezTo>
                  <a:cubicBezTo>
                    <a:pt x="339" y="392"/>
                    <a:pt x="339" y="392"/>
                    <a:pt x="339" y="392"/>
                  </a:cubicBezTo>
                  <a:cubicBezTo>
                    <a:pt x="328" y="388"/>
                    <a:pt x="320" y="377"/>
                    <a:pt x="320" y="366"/>
                  </a:cubicBezTo>
                  <a:cubicBezTo>
                    <a:pt x="320" y="350"/>
                    <a:pt x="332" y="339"/>
                    <a:pt x="343" y="339"/>
                  </a:cubicBezTo>
                  <a:cubicBezTo>
                    <a:pt x="354" y="255"/>
                    <a:pt x="411" y="187"/>
                    <a:pt x="491" y="160"/>
                  </a:cubicBezTo>
                  <a:cubicBezTo>
                    <a:pt x="491" y="84"/>
                    <a:pt x="491" y="84"/>
                    <a:pt x="491" y="84"/>
                  </a:cubicBezTo>
                  <a:cubicBezTo>
                    <a:pt x="491" y="68"/>
                    <a:pt x="503" y="53"/>
                    <a:pt x="518" y="53"/>
                  </a:cubicBezTo>
                  <a:cubicBezTo>
                    <a:pt x="530" y="53"/>
                    <a:pt x="530" y="53"/>
                    <a:pt x="530" y="53"/>
                  </a:cubicBezTo>
                  <a:cubicBezTo>
                    <a:pt x="530" y="27"/>
                    <a:pt x="530" y="27"/>
                    <a:pt x="530" y="27"/>
                  </a:cubicBezTo>
                  <a:cubicBezTo>
                    <a:pt x="530" y="11"/>
                    <a:pt x="541" y="0"/>
                    <a:pt x="556" y="0"/>
                  </a:cubicBezTo>
                  <a:cubicBezTo>
                    <a:pt x="571" y="0"/>
                    <a:pt x="583" y="11"/>
                    <a:pt x="583" y="27"/>
                  </a:cubicBezTo>
                  <a:cubicBezTo>
                    <a:pt x="583" y="53"/>
                    <a:pt x="583" y="53"/>
                    <a:pt x="583" y="53"/>
                  </a:cubicBezTo>
                  <a:cubicBezTo>
                    <a:pt x="594" y="53"/>
                    <a:pt x="594" y="53"/>
                    <a:pt x="594" y="53"/>
                  </a:cubicBezTo>
                  <a:cubicBezTo>
                    <a:pt x="610" y="53"/>
                    <a:pt x="621" y="68"/>
                    <a:pt x="621" y="84"/>
                  </a:cubicBezTo>
                  <a:cubicBezTo>
                    <a:pt x="621" y="160"/>
                    <a:pt x="621" y="160"/>
                    <a:pt x="621" y="160"/>
                  </a:cubicBezTo>
                  <a:cubicBezTo>
                    <a:pt x="701" y="187"/>
                    <a:pt x="758" y="255"/>
                    <a:pt x="770" y="339"/>
                  </a:cubicBezTo>
                  <a:cubicBezTo>
                    <a:pt x="781" y="339"/>
                    <a:pt x="792" y="350"/>
                    <a:pt x="792" y="366"/>
                  </a:cubicBezTo>
                  <a:cubicBezTo>
                    <a:pt x="792" y="377"/>
                    <a:pt x="785" y="388"/>
                    <a:pt x="773" y="392"/>
                  </a:cubicBezTo>
                  <a:cubicBezTo>
                    <a:pt x="773" y="469"/>
                    <a:pt x="773" y="469"/>
                    <a:pt x="773" y="469"/>
                  </a:cubicBezTo>
                  <a:cubicBezTo>
                    <a:pt x="819" y="469"/>
                    <a:pt x="819" y="469"/>
                    <a:pt x="819" y="469"/>
                  </a:cubicBezTo>
                  <a:cubicBezTo>
                    <a:pt x="834" y="469"/>
                    <a:pt x="850" y="484"/>
                    <a:pt x="850" y="499"/>
                  </a:cubicBezTo>
                  <a:cubicBezTo>
                    <a:pt x="850" y="510"/>
                    <a:pt x="842" y="522"/>
                    <a:pt x="831" y="526"/>
                  </a:cubicBezTo>
                  <a:cubicBezTo>
                    <a:pt x="831" y="678"/>
                    <a:pt x="831" y="678"/>
                    <a:pt x="831" y="678"/>
                  </a:cubicBezTo>
                  <a:cubicBezTo>
                    <a:pt x="1067" y="678"/>
                    <a:pt x="1067" y="678"/>
                    <a:pt x="1067" y="678"/>
                  </a:cubicBezTo>
                  <a:cubicBezTo>
                    <a:pt x="1082" y="678"/>
                    <a:pt x="1094" y="689"/>
                    <a:pt x="1094" y="705"/>
                  </a:cubicBezTo>
                  <a:cubicBezTo>
                    <a:pt x="1094" y="941"/>
                    <a:pt x="1094" y="941"/>
                    <a:pt x="1094" y="941"/>
                  </a:cubicBezTo>
                  <a:cubicBezTo>
                    <a:pt x="1105" y="945"/>
                    <a:pt x="1113" y="956"/>
                    <a:pt x="1113" y="968"/>
                  </a:cubicBezTo>
                  <a:cubicBezTo>
                    <a:pt x="1113" y="983"/>
                    <a:pt x="1101" y="998"/>
                    <a:pt x="1086" y="998"/>
                  </a:cubicBezTo>
                  <a:close/>
                  <a:moveTo>
                    <a:pt x="46" y="697"/>
                  </a:moveTo>
                  <a:lnTo>
                    <a:pt x="46" y="697"/>
                  </a:lnTo>
                  <a:cubicBezTo>
                    <a:pt x="42" y="697"/>
                    <a:pt x="38" y="701"/>
                    <a:pt x="38" y="705"/>
                  </a:cubicBezTo>
                  <a:cubicBezTo>
                    <a:pt x="38" y="949"/>
                    <a:pt x="38" y="949"/>
                    <a:pt x="38" y="949"/>
                  </a:cubicBezTo>
                  <a:cubicBezTo>
                    <a:pt x="38" y="956"/>
                    <a:pt x="34" y="960"/>
                    <a:pt x="30" y="960"/>
                  </a:cubicBezTo>
                  <a:cubicBezTo>
                    <a:pt x="23" y="960"/>
                    <a:pt x="19" y="964"/>
                    <a:pt x="19" y="968"/>
                  </a:cubicBezTo>
                  <a:cubicBezTo>
                    <a:pt x="19" y="975"/>
                    <a:pt x="23" y="979"/>
                    <a:pt x="30" y="979"/>
                  </a:cubicBezTo>
                  <a:cubicBezTo>
                    <a:pt x="1086" y="979"/>
                    <a:pt x="1086" y="979"/>
                    <a:pt x="1086" y="979"/>
                  </a:cubicBezTo>
                  <a:cubicBezTo>
                    <a:pt x="1090" y="979"/>
                    <a:pt x="1094" y="975"/>
                    <a:pt x="1094" y="968"/>
                  </a:cubicBezTo>
                  <a:cubicBezTo>
                    <a:pt x="1094" y="964"/>
                    <a:pt x="1090" y="960"/>
                    <a:pt x="1086" y="960"/>
                  </a:cubicBezTo>
                  <a:cubicBezTo>
                    <a:pt x="1078" y="960"/>
                    <a:pt x="1074" y="956"/>
                    <a:pt x="1074" y="949"/>
                  </a:cubicBezTo>
                  <a:cubicBezTo>
                    <a:pt x="1074" y="705"/>
                    <a:pt x="1074" y="705"/>
                    <a:pt x="1074" y="705"/>
                  </a:cubicBezTo>
                  <a:cubicBezTo>
                    <a:pt x="1074" y="701"/>
                    <a:pt x="1071" y="697"/>
                    <a:pt x="1067" y="697"/>
                  </a:cubicBezTo>
                  <a:cubicBezTo>
                    <a:pt x="819" y="697"/>
                    <a:pt x="819" y="697"/>
                    <a:pt x="819" y="697"/>
                  </a:cubicBezTo>
                  <a:cubicBezTo>
                    <a:pt x="815" y="697"/>
                    <a:pt x="812" y="689"/>
                    <a:pt x="812" y="686"/>
                  </a:cubicBezTo>
                  <a:cubicBezTo>
                    <a:pt x="812" y="518"/>
                    <a:pt x="812" y="518"/>
                    <a:pt x="812" y="518"/>
                  </a:cubicBezTo>
                  <a:cubicBezTo>
                    <a:pt x="812" y="510"/>
                    <a:pt x="815" y="507"/>
                    <a:pt x="819" y="507"/>
                  </a:cubicBezTo>
                  <a:cubicBezTo>
                    <a:pt x="827" y="507"/>
                    <a:pt x="831" y="503"/>
                    <a:pt x="831" y="499"/>
                  </a:cubicBezTo>
                  <a:cubicBezTo>
                    <a:pt x="831" y="491"/>
                    <a:pt x="827" y="488"/>
                    <a:pt x="819" y="488"/>
                  </a:cubicBezTo>
                  <a:cubicBezTo>
                    <a:pt x="762" y="488"/>
                    <a:pt x="762" y="488"/>
                    <a:pt x="762" y="488"/>
                  </a:cubicBezTo>
                  <a:cubicBezTo>
                    <a:pt x="758" y="488"/>
                    <a:pt x="754" y="484"/>
                    <a:pt x="754" y="480"/>
                  </a:cubicBezTo>
                  <a:cubicBezTo>
                    <a:pt x="754" y="385"/>
                    <a:pt x="754" y="385"/>
                    <a:pt x="754" y="385"/>
                  </a:cubicBezTo>
                  <a:cubicBezTo>
                    <a:pt x="754" y="381"/>
                    <a:pt x="758" y="377"/>
                    <a:pt x="762" y="377"/>
                  </a:cubicBezTo>
                  <a:cubicBezTo>
                    <a:pt x="770" y="377"/>
                    <a:pt x="773" y="369"/>
                    <a:pt x="773" y="366"/>
                  </a:cubicBezTo>
                  <a:cubicBezTo>
                    <a:pt x="773" y="362"/>
                    <a:pt x="770" y="358"/>
                    <a:pt x="762" y="358"/>
                  </a:cubicBezTo>
                  <a:cubicBezTo>
                    <a:pt x="754" y="358"/>
                    <a:pt x="751" y="354"/>
                    <a:pt x="751" y="347"/>
                  </a:cubicBezTo>
                  <a:cubicBezTo>
                    <a:pt x="747" y="267"/>
                    <a:pt x="690" y="198"/>
                    <a:pt x="610" y="175"/>
                  </a:cubicBezTo>
                  <a:cubicBezTo>
                    <a:pt x="606" y="175"/>
                    <a:pt x="602" y="171"/>
                    <a:pt x="602" y="168"/>
                  </a:cubicBezTo>
                  <a:cubicBezTo>
                    <a:pt x="602" y="84"/>
                    <a:pt x="602" y="84"/>
                    <a:pt x="602" y="84"/>
                  </a:cubicBezTo>
                  <a:cubicBezTo>
                    <a:pt x="602" y="76"/>
                    <a:pt x="598" y="72"/>
                    <a:pt x="594" y="72"/>
                  </a:cubicBezTo>
                  <a:cubicBezTo>
                    <a:pt x="575" y="72"/>
                    <a:pt x="575" y="72"/>
                    <a:pt x="575" y="72"/>
                  </a:cubicBezTo>
                  <a:cubicBezTo>
                    <a:pt x="571" y="72"/>
                    <a:pt x="568" y="68"/>
                    <a:pt x="568" y="65"/>
                  </a:cubicBezTo>
                  <a:cubicBezTo>
                    <a:pt x="568" y="27"/>
                    <a:pt x="568" y="27"/>
                    <a:pt x="568" y="27"/>
                  </a:cubicBezTo>
                  <a:cubicBezTo>
                    <a:pt x="568" y="23"/>
                    <a:pt x="560" y="15"/>
                    <a:pt x="556" y="15"/>
                  </a:cubicBezTo>
                  <a:cubicBezTo>
                    <a:pt x="552" y="15"/>
                    <a:pt x="549" y="23"/>
                    <a:pt x="549" y="27"/>
                  </a:cubicBezTo>
                  <a:cubicBezTo>
                    <a:pt x="549" y="65"/>
                    <a:pt x="549" y="65"/>
                    <a:pt x="549" y="65"/>
                  </a:cubicBezTo>
                  <a:cubicBezTo>
                    <a:pt x="549" y="68"/>
                    <a:pt x="541" y="72"/>
                    <a:pt x="537" y="72"/>
                  </a:cubicBezTo>
                  <a:cubicBezTo>
                    <a:pt x="518" y="72"/>
                    <a:pt x="518" y="72"/>
                    <a:pt x="518" y="72"/>
                  </a:cubicBezTo>
                  <a:cubicBezTo>
                    <a:pt x="514" y="72"/>
                    <a:pt x="510" y="76"/>
                    <a:pt x="510" y="84"/>
                  </a:cubicBezTo>
                  <a:cubicBezTo>
                    <a:pt x="510" y="168"/>
                    <a:pt x="510" y="168"/>
                    <a:pt x="510" y="168"/>
                  </a:cubicBezTo>
                  <a:cubicBezTo>
                    <a:pt x="510" y="171"/>
                    <a:pt x="507" y="175"/>
                    <a:pt x="503" y="175"/>
                  </a:cubicBezTo>
                  <a:cubicBezTo>
                    <a:pt x="423" y="198"/>
                    <a:pt x="370" y="267"/>
                    <a:pt x="362" y="347"/>
                  </a:cubicBezTo>
                  <a:cubicBezTo>
                    <a:pt x="362" y="354"/>
                    <a:pt x="358" y="358"/>
                    <a:pt x="351" y="358"/>
                  </a:cubicBezTo>
                  <a:cubicBezTo>
                    <a:pt x="343" y="358"/>
                    <a:pt x="339" y="362"/>
                    <a:pt x="339" y="366"/>
                  </a:cubicBezTo>
                  <a:cubicBezTo>
                    <a:pt x="339" y="369"/>
                    <a:pt x="343" y="377"/>
                    <a:pt x="351" y="377"/>
                  </a:cubicBezTo>
                  <a:cubicBezTo>
                    <a:pt x="354" y="377"/>
                    <a:pt x="358" y="381"/>
                    <a:pt x="358" y="385"/>
                  </a:cubicBezTo>
                  <a:cubicBezTo>
                    <a:pt x="358" y="480"/>
                    <a:pt x="358" y="480"/>
                    <a:pt x="358" y="480"/>
                  </a:cubicBezTo>
                  <a:cubicBezTo>
                    <a:pt x="358" y="484"/>
                    <a:pt x="354" y="488"/>
                    <a:pt x="351" y="488"/>
                  </a:cubicBezTo>
                  <a:cubicBezTo>
                    <a:pt x="293" y="488"/>
                    <a:pt x="293" y="488"/>
                    <a:pt x="293" y="488"/>
                  </a:cubicBezTo>
                  <a:cubicBezTo>
                    <a:pt x="286" y="488"/>
                    <a:pt x="282" y="491"/>
                    <a:pt x="282" y="499"/>
                  </a:cubicBezTo>
                  <a:cubicBezTo>
                    <a:pt x="282" y="503"/>
                    <a:pt x="286" y="507"/>
                    <a:pt x="293" y="507"/>
                  </a:cubicBezTo>
                  <a:cubicBezTo>
                    <a:pt x="297" y="507"/>
                    <a:pt x="301" y="510"/>
                    <a:pt x="301" y="518"/>
                  </a:cubicBezTo>
                  <a:cubicBezTo>
                    <a:pt x="301" y="686"/>
                    <a:pt x="301" y="686"/>
                    <a:pt x="301" y="686"/>
                  </a:cubicBezTo>
                  <a:cubicBezTo>
                    <a:pt x="301" y="689"/>
                    <a:pt x="297" y="697"/>
                    <a:pt x="293" y="697"/>
                  </a:cubicBezTo>
                  <a:lnTo>
                    <a:pt x="46" y="69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 name="Freeform 80">
              <a:extLst>
                <a:ext uri="{FF2B5EF4-FFF2-40B4-BE49-F238E27FC236}">
                  <a16:creationId xmlns:a16="http://schemas.microsoft.com/office/drawing/2014/main" id="{D2F5F3FB-18D3-2F41-89A3-4AEF82DC1352}"/>
                </a:ext>
              </a:extLst>
            </p:cNvPr>
            <p:cNvSpPr>
              <a:spLocks noChangeArrowheads="1"/>
            </p:cNvSpPr>
            <p:nvPr/>
          </p:nvSpPr>
          <p:spPr bwMode="auto">
            <a:xfrm>
              <a:off x="2965" y="304"/>
              <a:ext cx="250" cy="224"/>
            </a:xfrm>
            <a:custGeom>
              <a:avLst/>
              <a:gdLst>
                <a:gd name="T0" fmla="*/ 0 w 1114"/>
                <a:gd name="T1" fmla="*/ 11 h 1003"/>
                <a:gd name="T2" fmla="*/ 3 w 1114"/>
                <a:gd name="T3" fmla="*/ 8 h 1003"/>
                <a:gd name="T4" fmla="*/ 4 w 1114"/>
                <a:gd name="T5" fmla="*/ 5 h 1003"/>
                <a:gd name="T6" fmla="*/ 6 w 1114"/>
                <a:gd name="T7" fmla="*/ 2 h 1003"/>
                <a:gd name="T8" fmla="*/ 6 w 1114"/>
                <a:gd name="T9" fmla="*/ 0 h 1003"/>
                <a:gd name="T10" fmla="*/ 7 w 1114"/>
                <a:gd name="T11" fmla="*/ 1 h 1003"/>
                <a:gd name="T12" fmla="*/ 9 w 1114"/>
                <a:gd name="T13" fmla="*/ 4 h 1003"/>
                <a:gd name="T14" fmla="*/ 10 w 1114"/>
                <a:gd name="T15" fmla="*/ 6 h 1003"/>
                <a:gd name="T16" fmla="*/ 12 w 1114"/>
                <a:gd name="T17" fmla="*/ 8 h 1003"/>
                <a:gd name="T18" fmla="*/ 0 w 1114"/>
                <a:gd name="T19" fmla="*/ 8 h 1003"/>
                <a:gd name="T20" fmla="*/ 0 w 1114"/>
                <a:gd name="T21" fmla="*/ 10 h 1003"/>
                <a:gd name="T22" fmla="*/ 13 w 1114"/>
                <a:gd name="T23" fmla="*/ 11 h 1003"/>
                <a:gd name="T24" fmla="*/ 12 w 1114"/>
                <a:gd name="T25" fmla="*/ 8 h 1003"/>
                <a:gd name="T26" fmla="*/ 10 w 1114"/>
                <a:gd name="T27" fmla="*/ 6 h 1003"/>
                <a:gd name="T28" fmla="*/ 9 w 1114"/>
                <a:gd name="T29" fmla="*/ 4 h 1003"/>
                <a:gd name="T30" fmla="*/ 9 w 1114"/>
                <a:gd name="T31" fmla="*/ 4 h 1003"/>
                <a:gd name="T32" fmla="*/ 7 w 1114"/>
                <a:gd name="T33" fmla="*/ 1 h 1003"/>
                <a:gd name="T34" fmla="*/ 6 w 1114"/>
                <a:gd name="T35" fmla="*/ 0 h 1003"/>
                <a:gd name="T36" fmla="*/ 6 w 1114"/>
                <a:gd name="T37" fmla="*/ 2 h 1003"/>
                <a:gd name="T38" fmla="*/ 4 w 1114"/>
                <a:gd name="T39" fmla="*/ 4 h 1003"/>
                <a:gd name="T40" fmla="*/ 4 w 1114"/>
                <a:gd name="T41" fmla="*/ 5 h 1003"/>
                <a:gd name="T42" fmla="*/ 3 w 1114"/>
                <a:gd name="T43" fmla="*/ 6 h 1003"/>
                <a:gd name="T44" fmla="*/ 12 w 1114"/>
                <a:gd name="T45" fmla="*/ 11 h 1003"/>
                <a:gd name="T46" fmla="*/ 0 w 1114"/>
                <a:gd name="T47" fmla="*/ 11 h 1003"/>
                <a:gd name="T48" fmla="*/ 3 w 1114"/>
                <a:gd name="T49" fmla="*/ 8 h 1003"/>
                <a:gd name="T50" fmla="*/ 3 w 1114"/>
                <a:gd name="T51" fmla="*/ 6 h 1003"/>
                <a:gd name="T52" fmla="*/ 4 w 1114"/>
                <a:gd name="T53" fmla="*/ 4 h 1003"/>
                <a:gd name="T54" fmla="*/ 4 w 1114"/>
                <a:gd name="T55" fmla="*/ 4 h 1003"/>
                <a:gd name="T56" fmla="*/ 6 w 1114"/>
                <a:gd name="T57" fmla="*/ 1 h 1003"/>
                <a:gd name="T58" fmla="*/ 6 w 1114"/>
                <a:gd name="T59" fmla="*/ 0 h 1003"/>
                <a:gd name="T60" fmla="*/ 7 w 1114"/>
                <a:gd name="T61" fmla="*/ 1 h 1003"/>
                <a:gd name="T62" fmla="*/ 9 w 1114"/>
                <a:gd name="T63" fmla="*/ 4 h 1003"/>
                <a:gd name="T64" fmla="*/ 9 w 1114"/>
                <a:gd name="T65" fmla="*/ 4 h 1003"/>
                <a:gd name="T66" fmla="*/ 9 w 1114"/>
                <a:gd name="T67" fmla="*/ 6 h 1003"/>
                <a:gd name="T68" fmla="*/ 9 w 1114"/>
                <a:gd name="T69" fmla="*/ 8 h 1003"/>
                <a:gd name="T70" fmla="*/ 12 w 1114"/>
                <a:gd name="T71" fmla="*/ 11 h 1003"/>
                <a:gd name="T72" fmla="*/ 0 w 1114"/>
                <a:gd name="T73" fmla="*/ 8 h 1003"/>
                <a:gd name="T74" fmla="*/ 0 w 1114"/>
                <a:gd name="T75" fmla="*/ 11 h 1003"/>
                <a:gd name="T76" fmla="*/ 12 w 1114"/>
                <a:gd name="T77" fmla="*/ 11 h 1003"/>
                <a:gd name="T78" fmla="*/ 12 w 1114"/>
                <a:gd name="T79" fmla="*/ 8 h 1003"/>
                <a:gd name="T80" fmla="*/ 9 w 1114"/>
                <a:gd name="T81" fmla="*/ 6 h 1003"/>
                <a:gd name="T82" fmla="*/ 9 w 1114"/>
                <a:gd name="T83" fmla="*/ 5 h 1003"/>
                <a:gd name="T84" fmla="*/ 9 w 1114"/>
                <a:gd name="T85" fmla="*/ 4 h 1003"/>
                <a:gd name="T86" fmla="*/ 7 w 1114"/>
                <a:gd name="T87" fmla="*/ 2 h 1003"/>
                <a:gd name="T88" fmla="*/ 7 w 1114"/>
                <a:gd name="T89" fmla="*/ 1 h 1003"/>
                <a:gd name="T90" fmla="*/ 6 w 1114"/>
                <a:gd name="T91" fmla="*/ 1 h 1003"/>
                <a:gd name="T92" fmla="*/ 6 w 1114"/>
                <a:gd name="T93" fmla="*/ 2 h 1003"/>
                <a:gd name="T94" fmla="*/ 4 w 1114"/>
                <a:gd name="T95" fmla="*/ 4 h 1003"/>
                <a:gd name="T96" fmla="*/ 4 w 1114"/>
                <a:gd name="T97" fmla="*/ 5 h 1003"/>
                <a:gd name="T98" fmla="*/ 3 w 1114"/>
                <a:gd name="T99" fmla="*/ 6 h 1003"/>
                <a:gd name="T100" fmla="*/ 0 w 1114"/>
                <a:gd name="T101" fmla="*/ 8 h 10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14" h="1003">
                  <a:moveTo>
                    <a:pt x="1086" y="1002"/>
                  </a:moveTo>
                  <a:lnTo>
                    <a:pt x="1086" y="1002"/>
                  </a:lnTo>
                  <a:cubicBezTo>
                    <a:pt x="30" y="1002"/>
                    <a:pt x="30" y="1002"/>
                    <a:pt x="30" y="1002"/>
                  </a:cubicBezTo>
                  <a:cubicBezTo>
                    <a:pt x="11" y="1002"/>
                    <a:pt x="0" y="991"/>
                    <a:pt x="0" y="972"/>
                  </a:cubicBezTo>
                  <a:cubicBezTo>
                    <a:pt x="0" y="960"/>
                    <a:pt x="8" y="949"/>
                    <a:pt x="19" y="945"/>
                  </a:cubicBezTo>
                  <a:cubicBezTo>
                    <a:pt x="19" y="709"/>
                    <a:pt x="19" y="709"/>
                    <a:pt x="19" y="709"/>
                  </a:cubicBezTo>
                  <a:cubicBezTo>
                    <a:pt x="19" y="693"/>
                    <a:pt x="30" y="678"/>
                    <a:pt x="46" y="678"/>
                  </a:cubicBezTo>
                  <a:cubicBezTo>
                    <a:pt x="282" y="678"/>
                    <a:pt x="282" y="678"/>
                    <a:pt x="282" y="678"/>
                  </a:cubicBezTo>
                  <a:cubicBezTo>
                    <a:pt x="282" y="530"/>
                    <a:pt x="282" y="530"/>
                    <a:pt x="282" y="530"/>
                  </a:cubicBezTo>
                  <a:cubicBezTo>
                    <a:pt x="271" y="526"/>
                    <a:pt x="263" y="514"/>
                    <a:pt x="263" y="503"/>
                  </a:cubicBezTo>
                  <a:cubicBezTo>
                    <a:pt x="263" y="484"/>
                    <a:pt x="274" y="473"/>
                    <a:pt x="293" y="473"/>
                  </a:cubicBezTo>
                  <a:cubicBezTo>
                    <a:pt x="339" y="473"/>
                    <a:pt x="339" y="473"/>
                    <a:pt x="339" y="473"/>
                  </a:cubicBezTo>
                  <a:cubicBezTo>
                    <a:pt x="339" y="396"/>
                    <a:pt x="339" y="396"/>
                    <a:pt x="339" y="396"/>
                  </a:cubicBezTo>
                  <a:cubicBezTo>
                    <a:pt x="328" y="392"/>
                    <a:pt x="320" y="381"/>
                    <a:pt x="320" y="370"/>
                  </a:cubicBezTo>
                  <a:cubicBezTo>
                    <a:pt x="320" y="354"/>
                    <a:pt x="328" y="343"/>
                    <a:pt x="343" y="339"/>
                  </a:cubicBezTo>
                  <a:cubicBezTo>
                    <a:pt x="351" y="259"/>
                    <a:pt x="411" y="187"/>
                    <a:pt x="488" y="164"/>
                  </a:cubicBezTo>
                  <a:cubicBezTo>
                    <a:pt x="488" y="88"/>
                    <a:pt x="488" y="88"/>
                    <a:pt x="488" y="88"/>
                  </a:cubicBezTo>
                  <a:cubicBezTo>
                    <a:pt x="488" y="72"/>
                    <a:pt x="503" y="57"/>
                    <a:pt x="518" y="57"/>
                  </a:cubicBezTo>
                  <a:cubicBezTo>
                    <a:pt x="526" y="57"/>
                    <a:pt x="526" y="57"/>
                    <a:pt x="526" y="57"/>
                  </a:cubicBezTo>
                  <a:cubicBezTo>
                    <a:pt x="526" y="31"/>
                    <a:pt x="526" y="31"/>
                    <a:pt x="526" y="31"/>
                  </a:cubicBezTo>
                  <a:cubicBezTo>
                    <a:pt x="526" y="15"/>
                    <a:pt x="541" y="0"/>
                    <a:pt x="556" y="0"/>
                  </a:cubicBezTo>
                  <a:cubicBezTo>
                    <a:pt x="571" y="0"/>
                    <a:pt x="587" y="15"/>
                    <a:pt x="587" y="31"/>
                  </a:cubicBezTo>
                  <a:cubicBezTo>
                    <a:pt x="587" y="57"/>
                    <a:pt x="587" y="57"/>
                    <a:pt x="587" y="57"/>
                  </a:cubicBezTo>
                  <a:cubicBezTo>
                    <a:pt x="594" y="57"/>
                    <a:pt x="594" y="57"/>
                    <a:pt x="594" y="57"/>
                  </a:cubicBezTo>
                  <a:cubicBezTo>
                    <a:pt x="610" y="57"/>
                    <a:pt x="625" y="72"/>
                    <a:pt x="625" y="88"/>
                  </a:cubicBezTo>
                  <a:cubicBezTo>
                    <a:pt x="625" y="164"/>
                    <a:pt x="625" y="164"/>
                    <a:pt x="625" y="164"/>
                  </a:cubicBezTo>
                  <a:cubicBezTo>
                    <a:pt x="705" y="187"/>
                    <a:pt x="762" y="259"/>
                    <a:pt x="770" y="339"/>
                  </a:cubicBezTo>
                  <a:cubicBezTo>
                    <a:pt x="785" y="343"/>
                    <a:pt x="792" y="354"/>
                    <a:pt x="792" y="370"/>
                  </a:cubicBezTo>
                  <a:cubicBezTo>
                    <a:pt x="792" y="381"/>
                    <a:pt x="785" y="392"/>
                    <a:pt x="773" y="396"/>
                  </a:cubicBezTo>
                  <a:cubicBezTo>
                    <a:pt x="773" y="473"/>
                    <a:pt x="773" y="473"/>
                    <a:pt x="773" y="473"/>
                  </a:cubicBezTo>
                  <a:cubicBezTo>
                    <a:pt x="819" y="473"/>
                    <a:pt x="819" y="473"/>
                    <a:pt x="819" y="473"/>
                  </a:cubicBezTo>
                  <a:cubicBezTo>
                    <a:pt x="838" y="473"/>
                    <a:pt x="850" y="484"/>
                    <a:pt x="850" y="503"/>
                  </a:cubicBezTo>
                  <a:cubicBezTo>
                    <a:pt x="850" y="514"/>
                    <a:pt x="842" y="526"/>
                    <a:pt x="831" y="530"/>
                  </a:cubicBezTo>
                  <a:cubicBezTo>
                    <a:pt x="831" y="678"/>
                    <a:pt x="831" y="678"/>
                    <a:pt x="831" y="678"/>
                  </a:cubicBezTo>
                  <a:cubicBezTo>
                    <a:pt x="1067" y="678"/>
                    <a:pt x="1067" y="678"/>
                    <a:pt x="1067" y="678"/>
                  </a:cubicBezTo>
                  <a:cubicBezTo>
                    <a:pt x="1082" y="678"/>
                    <a:pt x="1094" y="693"/>
                    <a:pt x="1094" y="709"/>
                  </a:cubicBezTo>
                  <a:cubicBezTo>
                    <a:pt x="1094" y="945"/>
                    <a:pt x="1094" y="945"/>
                    <a:pt x="1094" y="945"/>
                  </a:cubicBezTo>
                  <a:cubicBezTo>
                    <a:pt x="1105" y="949"/>
                    <a:pt x="1113" y="960"/>
                    <a:pt x="1113" y="972"/>
                  </a:cubicBezTo>
                  <a:cubicBezTo>
                    <a:pt x="1113" y="991"/>
                    <a:pt x="1101" y="1002"/>
                    <a:pt x="1086" y="1002"/>
                  </a:cubicBezTo>
                  <a:close/>
                  <a:moveTo>
                    <a:pt x="46" y="682"/>
                  </a:moveTo>
                  <a:lnTo>
                    <a:pt x="46" y="682"/>
                  </a:lnTo>
                  <a:cubicBezTo>
                    <a:pt x="34" y="682"/>
                    <a:pt x="23" y="693"/>
                    <a:pt x="23" y="709"/>
                  </a:cubicBezTo>
                  <a:cubicBezTo>
                    <a:pt x="23" y="949"/>
                    <a:pt x="23" y="949"/>
                    <a:pt x="23" y="949"/>
                  </a:cubicBezTo>
                  <a:cubicBezTo>
                    <a:pt x="19" y="949"/>
                    <a:pt x="19" y="949"/>
                    <a:pt x="19" y="949"/>
                  </a:cubicBezTo>
                  <a:cubicBezTo>
                    <a:pt x="8" y="953"/>
                    <a:pt x="4" y="960"/>
                    <a:pt x="4" y="972"/>
                  </a:cubicBezTo>
                  <a:cubicBezTo>
                    <a:pt x="4" y="987"/>
                    <a:pt x="15" y="998"/>
                    <a:pt x="30" y="998"/>
                  </a:cubicBezTo>
                  <a:cubicBezTo>
                    <a:pt x="1086" y="998"/>
                    <a:pt x="1086" y="998"/>
                    <a:pt x="1086" y="998"/>
                  </a:cubicBezTo>
                  <a:cubicBezTo>
                    <a:pt x="1097" y="998"/>
                    <a:pt x="1109" y="987"/>
                    <a:pt x="1109" y="972"/>
                  </a:cubicBezTo>
                  <a:cubicBezTo>
                    <a:pt x="1109" y="960"/>
                    <a:pt x="1105" y="953"/>
                    <a:pt x="1094" y="949"/>
                  </a:cubicBezTo>
                  <a:cubicBezTo>
                    <a:pt x="1094" y="709"/>
                    <a:pt x="1094" y="709"/>
                    <a:pt x="1094" y="709"/>
                  </a:cubicBezTo>
                  <a:cubicBezTo>
                    <a:pt x="1094" y="693"/>
                    <a:pt x="1078" y="682"/>
                    <a:pt x="1067" y="682"/>
                  </a:cubicBezTo>
                  <a:cubicBezTo>
                    <a:pt x="827" y="682"/>
                    <a:pt x="827" y="682"/>
                    <a:pt x="827" y="682"/>
                  </a:cubicBezTo>
                  <a:cubicBezTo>
                    <a:pt x="827" y="526"/>
                    <a:pt x="827" y="526"/>
                    <a:pt x="827" y="526"/>
                  </a:cubicBezTo>
                  <a:cubicBezTo>
                    <a:pt x="831" y="526"/>
                    <a:pt x="831" y="526"/>
                    <a:pt x="831" y="526"/>
                  </a:cubicBezTo>
                  <a:cubicBezTo>
                    <a:pt x="838" y="522"/>
                    <a:pt x="846" y="514"/>
                    <a:pt x="846" y="503"/>
                  </a:cubicBezTo>
                  <a:cubicBezTo>
                    <a:pt x="846" y="488"/>
                    <a:pt x="834" y="476"/>
                    <a:pt x="819" y="476"/>
                  </a:cubicBezTo>
                  <a:cubicBezTo>
                    <a:pt x="770" y="476"/>
                    <a:pt x="770" y="476"/>
                    <a:pt x="770" y="476"/>
                  </a:cubicBezTo>
                  <a:cubicBezTo>
                    <a:pt x="770" y="396"/>
                    <a:pt x="770" y="396"/>
                    <a:pt x="770" y="396"/>
                  </a:cubicBezTo>
                  <a:cubicBezTo>
                    <a:pt x="773" y="396"/>
                    <a:pt x="773" y="396"/>
                    <a:pt x="773" y="396"/>
                  </a:cubicBezTo>
                  <a:cubicBezTo>
                    <a:pt x="781" y="392"/>
                    <a:pt x="789" y="381"/>
                    <a:pt x="789" y="370"/>
                  </a:cubicBezTo>
                  <a:cubicBezTo>
                    <a:pt x="789" y="358"/>
                    <a:pt x="781" y="347"/>
                    <a:pt x="770" y="343"/>
                  </a:cubicBezTo>
                  <a:cubicBezTo>
                    <a:pt x="766" y="343"/>
                    <a:pt x="766" y="343"/>
                    <a:pt x="766" y="343"/>
                  </a:cubicBezTo>
                  <a:cubicBezTo>
                    <a:pt x="758" y="259"/>
                    <a:pt x="701" y="191"/>
                    <a:pt x="621" y="164"/>
                  </a:cubicBezTo>
                  <a:cubicBezTo>
                    <a:pt x="621" y="88"/>
                    <a:pt x="621" y="88"/>
                    <a:pt x="621" y="88"/>
                  </a:cubicBezTo>
                  <a:cubicBezTo>
                    <a:pt x="621" y="72"/>
                    <a:pt x="610" y="61"/>
                    <a:pt x="594" y="61"/>
                  </a:cubicBezTo>
                  <a:cubicBezTo>
                    <a:pt x="583" y="61"/>
                    <a:pt x="583" y="61"/>
                    <a:pt x="583" y="61"/>
                  </a:cubicBezTo>
                  <a:cubicBezTo>
                    <a:pt x="583" y="31"/>
                    <a:pt x="583" y="31"/>
                    <a:pt x="583" y="31"/>
                  </a:cubicBezTo>
                  <a:cubicBezTo>
                    <a:pt x="583" y="15"/>
                    <a:pt x="571" y="4"/>
                    <a:pt x="556" y="4"/>
                  </a:cubicBezTo>
                  <a:cubicBezTo>
                    <a:pt x="541" y="4"/>
                    <a:pt x="530" y="15"/>
                    <a:pt x="530" y="31"/>
                  </a:cubicBezTo>
                  <a:cubicBezTo>
                    <a:pt x="530" y="61"/>
                    <a:pt x="530" y="61"/>
                    <a:pt x="530" y="61"/>
                  </a:cubicBezTo>
                  <a:cubicBezTo>
                    <a:pt x="518" y="61"/>
                    <a:pt x="518" y="61"/>
                    <a:pt x="518" y="61"/>
                  </a:cubicBezTo>
                  <a:cubicBezTo>
                    <a:pt x="503" y="61"/>
                    <a:pt x="491" y="72"/>
                    <a:pt x="491" y="88"/>
                  </a:cubicBezTo>
                  <a:cubicBezTo>
                    <a:pt x="491" y="164"/>
                    <a:pt x="491" y="164"/>
                    <a:pt x="491" y="164"/>
                  </a:cubicBezTo>
                  <a:cubicBezTo>
                    <a:pt x="411" y="191"/>
                    <a:pt x="354" y="259"/>
                    <a:pt x="347" y="343"/>
                  </a:cubicBezTo>
                  <a:cubicBezTo>
                    <a:pt x="343" y="343"/>
                    <a:pt x="343" y="343"/>
                    <a:pt x="343" y="343"/>
                  </a:cubicBezTo>
                  <a:cubicBezTo>
                    <a:pt x="332" y="347"/>
                    <a:pt x="324" y="358"/>
                    <a:pt x="324" y="370"/>
                  </a:cubicBezTo>
                  <a:cubicBezTo>
                    <a:pt x="324" y="381"/>
                    <a:pt x="332" y="392"/>
                    <a:pt x="339" y="396"/>
                  </a:cubicBezTo>
                  <a:cubicBezTo>
                    <a:pt x="343" y="396"/>
                    <a:pt x="343" y="396"/>
                    <a:pt x="343" y="396"/>
                  </a:cubicBezTo>
                  <a:cubicBezTo>
                    <a:pt x="343" y="476"/>
                    <a:pt x="343" y="476"/>
                    <a:pt x="343" y="476"/>
                  </a:cubicBezTo>
                  <a:cubicBezTo>
                    <a:pt x="293" y="476"/>
                    <a:pt x="293" y="476"/>
                    <a:pt x="293" y="476"/>
                  </a:cubicBezTo>
                  <a:cubicBezTo>
                    <a:pt x="278" y="476"/>
                    <a:pt x="267" y="488"/>
                    <a:pt x="267" y="503"/>
                  </a:cubicBezTo>
                  <a:cubicBezTo>
                    <a:pt x="267" y="514"/>
                    <a:pt x="274" y="522"/>
                    <a:pt x="286" y="526"/>
                  </a:cubicBezTo>
                  <a:cubicBezTo>
                    <a:pt x="286" y="682"/>
                    <a:pt x="286" y="682"/>
                    <a:pt x="286" y="682"/>
                  </a:cubicBezTo>
                  <a:lnTo>
                    <a:pt x="46" y="682"/>
                  </a:lnTo>
                  <a:close/>
                  <a:moveTo>
                    <a:pt x="1086" y="983"/>
                  </a:moveTo>
                  <a:lnTo>
                    <a:pt x="1086" y="983"/>
                  </a:lnTo>
                  <a:cubicBezTo>
                    <a:pt x="30" y="983"/>
                    <a:pt x="30" y="983"/>
                    <a:pt x="30" y="983"/>
                  </a:cubicBezTo>
                  <a:cubicBezTo>
                    <a:pt x="23" y="983"/>
                    <a:pt x="15" y="979"/>
                    <a:pt x="15" y="972"/>
                  </a:cubicBezTo>
                  <a:cubicBezTo>
                    <a:pt x="15" y="968"/>
                    <a:pt x="23" y="960"/>
                    <a:pt x="30" y="960"/>
                  </a:cubicBezTo>
                  <a:cubicBezTo>
                    <a:pt x="34" y="960"/>
                    <a:pt x="34" y="956"/>
                    <a:pt x="34" y="953"/>
                  </a:cubicBezTo>
                  <a:cubicBezTo>
                    <a:pt x="34" y="709"/>
                    <a:pt x="34" y="709"/>
                    <a:pt x="34" y="709"/>
                  </a:cubicBezTo>
                  <a:cubicBezTo>
                    <a:pt x="34" y="701"/>
                    <a:pt x="42" y="697"/>
                    <a:pt x="46" y="697"/>
                  </a:cubicBezTo>
                  <a:cubicBezTo>
                    <a:pt x="293" y="697"/>
                    <a:pt x="293" y="697"/>
                    <a:pt x="293" y="697"/>
                  </a:cubicBezTo>
                  <a:cubicBezTo>
                    <a:pt x="297" y="697"/>
                    <a:pt x="301" y="693"/>
                    <a:pt x="301" y="690"/>
                  </a:cubicBezTo>
                  <a:cubicBezTo>
                    <a:pt x="301" y="522"/>
                    <a:pt x="301" y="522"/>
                    <a:pt x="301" y="522"/>
                  </a:cubicBezTo>
                  <a:cubicBezTo>
                    <a:pt x="301" y="518"/>
                    <a:pt x="297" y="514"/>
                    <a:pt x="293" y="514"/>
                  </a:cubicBezTo>
                  <a:cubicBezTo>
                    <a:pt x="286" y="514"/>
                    <a:pt x="282" y="507"/>
                    <a:pt x="282" y="503"/>
                  </a:cubicBezTo>
                  <a:cubicBezTo>
                    <a:pt x="282" y="495"/>
                    <a:pt x="286" y="492"/>
                    <a:pt x="293" y="492"/>
                  </a:cubicBezTo>
                  <a:cubicBezTo>
                    <a:pt x="351" y="492"/>
                    <a:pt x="351" y="492"/>
                    <a:pt x="351" y="492"/>
                  </a:cubicBezTo>
                  <a:cubicBezTo>
                    <a:pt x="354" y="492"/>
                    <a:pt x="358" y="488"/>
                    <a:pt x="358" y="484"/>
                  </a:cubicBezTo>
                  <a:cubicBezTo>
                    <a:pt x="358" y="389"/>
                    <a:pt x="358" y="389"/>
                    <a:pt x="358" y="389"/>
                  </a:cubicBezTo>
                  <a:cubicBezTo>
                    <a:pt x="358" y="385"/>
                    <a:pt x="354" y="381"/>
                    <a:pt x="351" y="381"/>
                  </a:cubicBezTo>
                  <a:cubicBezTo>
                    <a:pt x="343" y="381"/>
                    <a:pt x="339" y="377"/>
                    <a:pt x="339" y="370"/>
                  </a:cubicBezTo>
                  <a:cubicBezTo>
                    <a:pt x="339" y="362"/>
                    <a:pt x="343" y="358"/>
                    <a:pt x="351" y="358"/>
                  </a:cubicBezTo>
                  <a:cubicBezTo>
                    <a:pt x="354" y="358"/>
                    <a:pt x="358" y="354"/>
                    <a:pt x="358" y="351"/>
                  </a:cubicBezTo>
                  <a:cubicBezTo>
                    <a:pt x="366" y="271"/>
                    <a:pt x="423" y="202"/>
                    <a:pt x="503" y="179"/>
                  </a:cubicBezTo>
                  <a:cubicBezTo>
                    <a:pt x="507" y="175"/>
                    <a:pt x="507" y="175"/>
                    <a:pt x="507" y="172"/>
                  </a:cubicBezTo>
                  <a:cubicBezTo>
                    <a:pt x="507" y="88"/>
                    <a:pt x="507" y="88"/>
                    <a:pt x="507" y="88"/>
                  </a:cubicBezTo>
                  <a:cubicBezTo>
                    <a:pt x="507" y="80"/>
                    <a:pt x="510" y="76"/>
                    <a:pt x="518" y="76"/>
                  </a:cubicBezTo>
                  <a:cubicBezTo>
                    <a:pt x="537" y="76"/>
                    <a:pt x="537" y="76"/>
                    <a:pt x="537" y="76"/>
                  </a:cubicBezTo>
                  <a:cubicBezTo>
                    <a:pt x="541" y="76"/>
                    <a:pt x="545" y="72"/>
                    <a:pt x="545" y="69"/>
                  </a:cubicBezTo>
                  <a:cubicBezTo>
                    <a:pt x="545" y="31"/>
                    <a:pt x="545" y="31"/>
                    <a:pt x="545" y="31"/>
                  </a:cubicBezTo>
                  <a:cubicBezTo>
                    <a:pt x="545" y="23"/>
                    <a:pt x="549" y="19"/>
                    <a:pt x="556" y="19"/>
                  </a:cubicBezTo>
                  <a:cubicBezTo>
                    <a:pt x="564" y="19"/>
                    <a:pt x="568" y="23"/>
                    <a:pt x="568" y="31"/>
                  </a:cubicBezTo>
                  <a:cubicBezTo>
                    <a:pt x="568" y="69"/>
                    <a:pt x="568" y="69"/>
                    <a:pt x="568" y="69"/>
                  </a:cubicBezTo>
                  <a:cubicBezTo>
                    <a:pt x="568" y="72"/>
                    <a:pt x="571" y="76"/>
                    <a:pt x="575" y="76"/>
                  </a:cubicBezTo>
                  <a:cubicBezTo>
                    <a:pt x="594" y="76"/>
                    <a:pt x="594" y="76"/>
                    <a:pt x="594" y="76"/>
                  </a:cubicBezTo>
                  <a:cubicBezTo>
                    <a:pt x="602" y="76"/>
                    <a:pt x="606" y="80"/>
                    <a:pt x="606" y="88"/>
                  </a:cubicBezTo>
                  <a:cubicBezTo>
                    <a:pt x="606" y="172"/>
                    <a:pt x="606" y="172"/>
                    <a:pt x="606" y="172"/>
                  </a:cubicBezTo>
                  <a:cubicBezTo>
                    <a:pt x="606" y="175"/>
                    <a:pt x="610" y="175"/>
                    <a:pt x="610" y="179"/>
                  </a:cubicBezTo>
                  <a:cubicBezTo>
                    <a:pt x="690" y="202"/>
                    <a:pt x="747" y="271"/>
                    <a:pt x="754" y="351"/>
                  </a:cubicBezTo>
                  <a:cubicBezTo>
                    <a:pt x="754" y="354"/>
                    <a:pt x="758" y="358"/>
                    <a:pt x="762" y="358"/>
                  </a:cubicBezTo>
                  <a:cubicBezTo>
                    <a:pt x="770" y="358"/>
                    <a:pt x="773" y="362"/>
                    <a:pt x="773" y="370"/>
                  </a:cubicBezTo>
                  <a:cubicBezTo>
                    <a:pt x="773" y="377"/>
                    <a:pt x="770" y="381"/>
                    <a:pt x="762" y="381"/>
                  </a:cubicBezTo>
                  <a:cubicBezTo>
                    <a:pt x="758" y="381"/>
                    <a:pt x="758" y="385"/>
                    <a:pt x="758" y="389"/>
                  </a:cubicBezTo>
                  <a:cubicBezTo>
                    <a:pt x="758" y="484"/>
                    <a:pt x="758" y="484"/>
                    <a:pt x="758" y="484"/>
                  </a:cubicBezTo>
                  <a:cubicBezTo>
                    <a:pt x="758" y="488"/>
                    <a:pt x="758" y="492"/>
                    <a:pt x="762" y="492"/>
                  </a:cubicBezTo>
                  <a:cubicBezTo>
                    <a:pt x="819" y="492"/>
                    <a:pt x="819" y="492"/>
                    <a:pt x="819" y="492"/>
                  </a:cubicBezTo>
                  <a:cubicBezTo>
                    <a:pt x="827" y="492"/>
                    <a:pt x="831" y="495"/>
                    <a:pt x="831" y="503"/>
                  </a:cubicBezTo>
                  <a:cubicBezTo>
                    <a:pt x="831" y="507"/>
                    <a:pt x="827" y="514"/>
                    <a:pt x="819" y="514"/>
                  </a:cubicBezTo>
                  <a:cubicBezTo>
                    <a:pt x="815" y="514"/>
                    <a:pt x="812" y="518"/>
                    <a:pt x="812" y="522"/>
                  </a:cubicBezTo>
                  <a:cubicBezTo>
                    <a:pt x="812" y="690"/>
                    <a:pt x="812" y="690"/>
                    <a:pt x="812" y="690"/>
                  </a:cubicBezTo>
                  <a:cubicBezTo>
                    <a:pt x="812" y="693"/>
                    <a:pt x="815" y="697"/>
                    <a:pt x="819" y="697"/>
                  </a:cubicBezTo>
                  <a:cubicBezTo>
                    <a:pt x="1067" y="697"/>
                    <a:pt x="1067" y="697"/>
                    <a:pt x="1067" y="697"/>
                  </a:cubicBezTo>
                  <a:cubicBezTo>
                    <a:pt x="1071" y="697"/>
                    <a:pt x="1078" y="701"/>
                    <a:pt x="1078" y="709"/>
                  </a:cubicBezTo>
                  <a:cubicBezTo>
                    <a:pt x="1078" y="953"/>
                    <a:pt x="1078" y="953"/>
                    <a:pt x="1078" y="953"/>
                  </a:cubicBezTo>
                  <a:cubicBezTo>
                    <a:pt x="1078" y="956"/>
                    <a:pt x="1082" y="960"/>
                    <a:pt x="1086" y="960"/>
                  </a:cubicBezTo>
                  <a:cubicBezTo>
                    <a:pt x="1090" y="960"/>
                    <a:pt x="1097" y="968"/>
                    <a:pt x="1097" y="972"/>
                  </a:cubicBezTo>
                  <a:cubicBezTo>
                    <a:pt x="1097" y="979"/>
                    <a:pt x="1090" y="983"/>
                    <a:pt x="1086" y="983"/>
                  </a:cubicBezTo>
                  <a:close/>
                  <a:moveTo>
                    <a:pt x="46" y="701"/>
                  </a:moveTo>
                  <a:lnTo>
                    <a:pt x="46" y="701"/>
                  </a:lnTo>
                  <a:cubicBezTo>
                    <a:pt x="42" y="701"/>
                    <a:pt x="38" y="705"/>
                    <a:pt x="38" y="709"/>
                  </a:cubicBezTo>
                  <a:cubicBezTo>
                    <a:pt x="38" y="953"/>
                    <a:pt x="38" y="953"/>
                    <a:pt x="38" y="953"/>
                  </a:cubicBezTo>
                  <a:cubicBezTo>
                    <a:pt x="38" y="960"/>
                    <a:pt x="34" y="964"/>
                    <a:pt x="30" y="964"/>
                  </a:cubicBezTo>
                  <a:cubicBezTo>
                    <a:pt x="23" y="964"/>
                    <a:pt x="19" y="968"/>
                    <a:pt x="19" y="972"/>
                  </a:cubicBezTo>
                  <a:cubicBezTo>
                    <a:pt x="19" y="979"/>
                    <a:pt x="23" y="979"/>
                    <a:pt x="30" y="979"/>
                  </a:cubicBezTo>
                  <a:cubicBezTo>
                    <a:pt x="1086" y="979"/>
                    <a:pt x="1086" y="979"/>
                    <a:pt x="1086" y="979"/>
                  </a:cubicBezTo>
                  <a:cubicBezTo>
                    <a:pt x="1090" y="979"/>
                    <a:pt x="1094" y="979"/>
                    <a:pt x="1094" y="972"/>
                  </a:cubicBezTo>
                  <a:cubicBezTo>
                    <a:pt x="1094" y="968"/>
                    <a:pt x="1090" y="964"/>
                    <a:pt x="1086" y="964"/>
                  </a:cubicBezTo>
                  <a:cubicBezTo>
                    <a:pt x="1078" y="964"/>
                    <a:pt x="1074" y="960"/>
                    <a:pt x="1074" y="953"/>
                  </a:cubicBezTo>
                  <a:cubicBezTo>
                    <a:pt x="1074" y="709"/>
                    <a:pt x="1074" y="709"/>
                    <a:pt x="1074" y="709"/>
                  </a:cubicBezTo>
                  <a:cubicBezTo>
                    <a:pt x="1074" y="705"/>
                    <a:pt x="1071" y="701"/>
                    <a:pt x="1067" y="701"/>
                  </a:cubicBezTo>
                  <a:cubicBezTo>
                    <a:pt x="819" y="701"/>
                    <a:pt x="819" y="701"/>
                    <a:pt x="819" y="701"/>
                  </a:cubicBezTo>
                  <a:cubicBezTo>
                    <a:pt x="815" y="701"/>
                    <a:pt x="808" y="697"/>
                    <a:pt x="808" y="690"/>
                  </a:cubicBezTo>
                  <a:cubicBezTo>
                    <a:pt x="808" y="522"/>
                    <a:pt x="808" y="522"/>
                    <a:pt x="808" y="522"/>
                  </a:cubicBezTo>
                  <a:cubicBezTo>
                    <a:pt x="808" y="514"/>
                    <a:pt x="815" y="511"/>
                    <a:pt x="819" y="511"/>
                  </a:cubicBezTo>
                  <a:cubicBezTo>
                    <a:pt x="823" y="511"/>
                    <a:pt x="827" y="507"/>
                    <a:pt x="827" y="503"/>
                  </a:cubicBezTo>
                  <a:cubicBezTo>
                    <a:pt x="827" y="499"/>
                    <a:pt x="823" y="495"/>
                    <a:pt x="819" y="495"/>
                  </a:cubicBezTo>
                  <a:cubicBezTo>
                    <a:pt x="762" y="495"/>
                    <a:pt x="762" y="495"/>
                    <a:pt x="762" y="495"/>
                  </a:cubicBezTo>
                  <a:cubicBezTo>
                    <a:pt x="758" y="495"/>
                    <a:pt x="754" y="488"/>
                    <a:pt x="754" y="484"/>
                  </a:cubicBezTo>
                  <a:cubicBezTo>
                    <a:pt x="754" y="389"/>
                    <a:pt x="754" y="389"/>
                    <a:pt x="754" y="389"/>
                  </a:cubicBezTo>
                  <a:cubicBezTo>
                    <a:pt x="754" y="381"/>
                    <a:pt x="758" y="377"/>
                    <a:pt x="762" y="377"/>
                  </a:cubicBezTo>
                  <a:cubicBezTo>
                    <a:pt x="770" y="377"/>
                    <a:pt x="773" y="373"/>
                    <a:pt x="773" y="370"/>
                  </a:cubicBezTo>
                  <a:cubicBezTo>
                    <a:pt x="773" y="366"/>
                    <a:pt x="770" y="362"/>
                    <a:pt x="762" y="362"/>
                  </a:cubicBezTo>
                  <a:cubicBezTo>
                    <a:pt x="754" y="362"/>
                    <a:pt x="751" y="358"/>
                    <a:pt x="751" y="351"/>
                  </a:cubicBezTo>
                  <a:cubicBezTo>
                    <a:pt x="743" y="271"/>
                    <a:pt x="686" y="202"/>
                    <a:pt x="610" y="179"/>
                  </a:cubicBezTo>
                  <a:cubicBezTo>
                    <a:pt x="606" y="179"/>
                    <a:pt x="602" y="175"/>
                    <a:pt x="602" y="172"/>
                  </a:cubicBezTo>
                  <a:cubicBezTo>
                    <a:pt x="602" y="88"/>
                    <a:pt x="602" y="88"/>
                    <a:pt x="602" y="88"/>
                  </a:cubicBezTo>
                  <a:cubicBezTo>
                    <a:pt x="602" y="84"/>
                    <a:pt x="598" y="80"/>
                    <a:pt x="594" y="80"/>
                  </a:cubicBezTo>
                  <a:cubicBezTo>
                    <a:pt x="575" y="80"/>
                    <a:pt x="575" y="80"/>
                    <a:pt x="575" y="80"/>
                  </a:cubicBezTo>
                  <a:cubicBezTo>
                    <a:pt x="568" y="80"/>
                    <a:pt x="564" y="72"/>
                    <a:pt x="564" y="69"/>
                  </a:cubicBezTo>
                  <a:cubicBezTo>
                    <a:pt x="564" y="31"/>
                    <a:pt x="564" y="31"/>
                    <a:pt x="564" y="31"/>
                  </a:cubicBezTo>
                  <a:cubicBezTo>
                    <a:pt x="564" y="27"/>
                    <a:pt x="560" y="23"/>
                    <a:pt x="556" y="23"/>
                  </a:cubicBezTo>
                  <a:cubicBezTo>
                    <a:pt x="552" y="23"/>
                    <a:pt x="549" y="27"/>
                    <a:pt x="549" y="31"/>
                  </a:cubicBezTo>
                  <a:cubicBezTo>
                    <a:pt x="549" y="69"/>
                    <a:pt x="549" y="69"/>
                    <a:pt x="549" y="69"/>
                  </a:cubicBezTo>
                  <a:cubicBezTo>
                    <a:pt x="549" y="72"/>
                    <a:pt x="545" y="80"/>
                    <a:pt x="537" y="80"/>
                  </a:cubicBezTo>
                  <a:cubicBezTo>
                    <a:pt x="518" y="80"/>
                    <a:pt x="518" y="80"/>
                    <a:pt x="518" y="80"/>
                  </a:cubicBezTo>
                  <a:cubicBezTo>
                    <a:pt x="514" y="80"/>
                    <a:pt x="510" y="84"/>
                    <a:pt x="510" y="88"/>
                  </a:cubicBezTo>
                  <a:cubicBezTo>
                    <a:pt x="510" y="172"/>
                    <a:pt x="510" y="172"/>
                    <a:pt x="510" y="172"/>
                  </a:cubicBezTo>
                  <a:cubicBezTo>
                    <a:pt x="510" y="175"/>
                    <a:pt x="507" y="179"/>
                    <a:pt x="503" y="179"/>
                  </a:cubicBezTo>
                  <a:cubicBezTo>
                    <a:pt x="427" y="202"/>
                    <a:pt x="370" y="271"/>
                    <a:pt x="362" y="351"/>
                  </a:cubicBezTo>
                  <a:cubicBezTo>
                    <a:pt x="362" y="358"/>
                    <a:pt x="358" y="362"/>
                    <a:pt x="351" y="362"/>
                  </a:cubicBezTo>
                  <a:cubicBezTo>
                    <a:pt x="343" y="362"/>
                    <a:pt x="343" y="366"/>
                    <a:pt x="343" y="370"/>
                  </a:cubicBezTo>
                  <a:cubicBezTo>
                    <a:pt x="343" y="373"/>
                    <a:pt x="343" y="377"/>
                    <a:pt x="351" y="377"/>
                  </a:cubicBezTo>
                  <a:cubicBezTo>
                    <a:pt x="354" y="377"/>
                    <a:pt x="362" y="381"/>
                    <a:pt x="362" y="389"/>
                  </a:cubicBezTo>
                  <a:cubicBezTo>
                    <a:pt x="362" y="484"/>
                    <a:pt x="362" y="484"/>
                    <a:pt x="362" y="484"/>
                  </a:cubicBezTo>
                  <a:cubicBezTo>
                    <a:pt x="362" y="488"/>
                    <a:pt x="354" y="495"/>
                    <a:pt x="351" y="495"/>
                  </a:cubicBezTo>
                  <a:cubicBezTo>
                    <a:pt x="293" y="495"/>
                    <a:pt x="293" y="495"/>
                    <a:pt x="293" y="495"/>
                  </a:cubicBezTo>
                  <a:cubicBezTo>
                    <a:pt x="290" y="495"/>
                    <a:pt x="286" y="499"/>
                    <a:pt x="286" y="503"/>
                  </a:cubicBezTo>
                  <a:cubicBezTo>
                    <a:pt x="286" y="507"/>
                    <a:pt x="290" y="511"/>
                    <a:pt x="293" y="511"/>
                  </a:cubicBezTo>
                  <a:cubicBezTo>
                    <a:pt x="297" y="511"/>
                    <a:pt x="305" y="514"/>
                    <a:pt x="305" y="522"/>
                  </a:cubicBezTo>
                  <a:cubicBezTo>
                    <a:pt x="305" y="690"/>
                    <a:pt x="305" y="690"/>
                    <a:pt x="305" y="690"/>
                  </a:cubicBezTo>
                  <a:cubicBezTo>
                    <a:pt x="305" y="697"/>
                    <a:pt x="297" y="701"/>
                    <a:pt x="293" y="701"/>
                  </a:cubicBezTo>
                  <a:lnTo>
                    <a:pt x="46" y="70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6" name="Freeform 81">
              <a:extLst>
                <a:ext uri="{FF2B5EF4-FFF2-40B4-BE49-F238E27FC236}">
                  <a16:creationId xmlns:a16="http://schemas.microsoft.com/office/drawing/2014/main" id="{CEBDA969-20CB-8142-B544-8F709554013F}"/>
                </a:ext>
              </a:extLst>
            </p:cNvPr>
            <p:cNvSpPr>
              <a:spLocks noChangeArrowheads="1"/>
            </p:cNvSpPr>
            <p:nvPr/>
          </p:nvSpPr>
          <p:spPr bwMode="auto">
            <a:xfrm>
              <a:off x="3061" y="397"/>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0"/>
                  </a:moveTo>
                  <a:lnTo>
                    <a:pt x="19" y="0"/>
                  </a:lnTo>
                  <a:cubicBezTo>
                    <a:pt x="11" y="0"/>
                    <a:pt x="0" y="7"/>
                    <a:pt x="0" y="15"/>
                  </a:cubicBezTo>
                  <a:cubicBezTo>
                    <a:pt x="0" y="34"/>
                    <a:pt x="0" y="34"/>
                    <a:pt x="0" y="34"/>
                  </a:cubicBezTo>
                  <a:cubicBezTo>
                    <a:pt x="0" y="41"/>
                    <a:pt x="11" y="49"/>
                    <a:pt x="19" y="49"/>
                  </a:cubicBezTo>
                  <a:cubicBezTo>
                    <a:pt x="30" y="49"/>
                    <a:pt x="38" y="41"/>
                    <a:pt x="38" y="34"/>
                  </a:cubicBezTo>
                  <a:cubicBezTo>
                    <a:pt x="38" y="15"/>
                    <a:pt x="38" y="15"/>
                    <a:pt x="38" y="15"/>
                  </a:cubicBezTo>
                  <a:cubicBezTo>
                    <a:pt x="38" y="7"/>
                    <a:pt x="30" y="0"/>
                    <a:pt x="1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 name="Freeform 82">
              <a:extLst>
                <a:ext uri="{FF2B5EF4-FFF2-40B4-BE49-F238E27FC236}">
                  <a16:creationId xmlns:a16="http://schemas.microsoft.com/office/drawing/2014/main" id="{89CDBF92-7F3F-4142-8F32-24ABAE8FECC6}"/>
                </a:ext>
              </a:extLst>
            </p:cNvPr>
            <p:cNvSpPr>
              <a:spLocks noChangeArrowheads="1"/>
            </p:cNvSpPr>
            <p:nvPr/>
          </p:nvSpPr>
          <p:spPr bwMode="auto">
            <a:xfrm>
              <a:off x="3112" y="397"/>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0"/>
                  </a:moveTo>
                  <a:lnTo>
                    <a:pt x="19" y="0"/>
                  </a:lnTo>
                  <a:cubicBezTo>
                    <a:pt x="7" y="0"/>
                    <a:pt x="0" y="7"/>
                    <a:pt x="0" y="15"/>
                  </a:cubicBezTo>
                  <a:cubicBezTo>
                    <a:pt x="0" y="34"/>
                    <a:pt x="0" y="34"/>
                    <a:pt x="0" y="34"/>
                  </a:cubicBezTo>
                  <a:cubicBezTo>
                    <a:pt x="0" y="41"/>
                    <a:pt x="7" y="49"/>
                    <a:pt x="19" y="49"/>
                  </a:cubicBezTo>
                  <a:cubicBezTo>
                    <a:pt x="26" y="49"/>
                    <a:pt x="38" y="41"/>
                    <a:pt x="38" y="34"/>
                  </a:cubicBezTo>
                  <a:cubicBezTo>
                    <a:pt x="38" y="15"/>
                    <a:pt x="38" y="15"/>
                    <a:pt x="38" y="15"/>
                  </a:cubicBezTo>
                  <a:cubicBezTo>
                    <a:pt x="38" y="7"/>
                    <a:pt x="26" y="0"/>
                    <a:pt x="1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 name="Freeform 83">
              <a:extLst>
                <a:ext uri="{FF2B5EF4-FFF2-40B4-BE49-F238E27FC236}">
                  <a16:creationId xmlns:a16="http://schemas.microsoft.com/office/drawing/2014/main" id="{4ADEEB6F-445B-354D-802C-5CC4F5C61D7B}"/>
                </a:ext>
              </a:extLst>
            </p:cNvPr>
            <p:cNvSpPr>
              <a:spLocks noChangeArrowheads="1"/>
            </p:cNvSpPr>
            <p:nvPr/>
          </p:nvSpPr>
          <p:spPr bwMode="auto">
            <a:xfrm>
              <a:off x="3078" y="397"/>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0"/>
                  </a:moveTo>
                  <a:lnTo>
                    <a:pt x="19" y="0"/>
                  </a:lnTo>
                  <a:cubicBezTo>
                    <a:pt x="8" y="0"/>
                    <a:pt x="0" y="7"/>
                    <a:pt x="0" y="15"/>
                  </a:cubicBezTo>
                  <a:cubicBezTo>
                    <a:pt x="0" y="34"/>
                    <a:pt x="0" y="34"/>
                    <a:pt x="0" y="34"/>
                  </a:cubicBezTo>
                  <a:cubicBezTo>
                    <a:pt x="0" y="41"/>
                    <a:pt x="8" y="49"/>
                    <a:pt x="19" y="49"/>
                  </a:cubicBezTo>
                  <a:cubicBezTo>
                    <a:pt x="31" y="49"/>
                    <a:pt x="38" y="41"/>
                    <a:pt x="38" y="34"/>
                  </a:cubicBezTo>
                  <a:cubicBezTo>
                    <a:pt x="38" y="15"/>
                    <a:pt x="38" y="15"/>
                    <a:pt x="38" y="15"/>
                  </a:cubicBezTo>
                  <a:cubicBezTo>
                    <a:pt x="38" y="7"/>
                    <a:pt x="31" y="0"/>
                    <a:pt x="1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 name="Freeform 84">
              <a:extLst>
                <a:ext uri="{FF2B5EF4-FFF2-40B4-BE49-F238E27FC236}">
                  <a16:creationId xmlns:a16="http://schemas.microsoft.com/office/drawing/2014/main" id="{D7782A59-161B-8640-8E8C-0A51545F7150}"/>
                </a:ext>
              </a:extLst>
            </p:cNvPr>
            <p:cNvSpPr>
              <a:spLocks noChangeArrowheads="1"/>
            </p:cNvSpPr>
            <p:nvPr/>
          </p:nvSpPr>
          <p:spPr bwMode="auto">
            <a:xfrm>
              <a:off x="3002" y="492"/>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49"/>
                  </a:moveTo>
                  <a:lnTo>
                    <a:pt x="19" y="49"/>
                  </a:lnTo>
                  <a:cubicBezTo>
                    <a:pt x="30" y="49"/>
                    <a:pt x="38" y="42"/>
                    <a:pt x="38" y="30"/>
                  </a:cubicBezTo>
                  <a:cubicBezTo>
                    <a:pt x="38" y="15"/>
                    <a:pt x="38" y="15"/>
                    <a:pt x="38" y="15"/>
                  </a:cubicBezTo>
                  <a:cubicBezTo>
                    <a:pt x="38" y="7"/>
                    <a:pt x="30" y="0"/>
                    <a:pt x="19" y="0"/>
                  </a:cubicBezTo>
                  <a:cubicBezTo>
                    <a:pt x="8" y="0"/>
                    <a:pt x="0" y="7"/>
                    <a:pt x="0" y="15"/>
                  </a:cubicBezTo>
                  <a:cubicBezTo>
                    <a:pt x="0" y="30"/>
                    <a:pt x="0" y="30"/>
                    <a:pt x="0" y="30"/>
                  </a:cubicBezTo>
                  <a:cubicBezTo>
                    <a:pt x="0" y="42"/>
                    <a:pt x="8"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 name="Freeform 85">
              <a:extLst>
                <a:ext uri="{FF2B5EF4-FFF2-40B4-BE49-F238E27FC236}">
                  <a16:creationId xmlns:a16="http://schemas.microsoft.com/office/drawing/2014/main" id="{8989AC48-FEB3-964E-99CC-AA66150165AB}"/>
                </a:ext>
              </a:extLst>
            </p:cNvPr>
            <p:cNvSpPr>
              <a:spLocks noChangeArrowheads="1"/>
            </p:cNvSpPr>
            <p:nvPr/>
          </p:nvSpPr>
          <p:spPr bwMode="auto">
            <a:xfrm>
              <a:off x="3031" y="492"/>
              <a:ext cx="7" cy="9"/>
            </a:xfrm>
            <a:custGeom>
              <a:avLst/>
              <a:gdLst>
                <a:gd name="T0" fmla="*/ 0 w 40"/>
                <a:gd name="T1" fmla="*/ 0 h 50"/>
                <a:gd name="T2" fmla="*/ 0 w 40"/>
                <a:gd name="T3" fmla="*/ 0 h 50"/>
                <a:gd name="T4" fmla="*/ 0 w 40"/>
                <a:gd name="T5" fmla="*/ 0 h 50"/>
                <a:gd name="T6" fmla="*/ 0 w 40"/>
                <a:gd name="T7" fmla="*/ 0 h 50"/>
                <a:gd name="T8" fmla="*/ 0 w 40"/>
                <a:gd name="T9" fmla="*/ 0 h 50"/>
                <a:gd name="T10" fmla="*/ 0 w 40"/>
                <a:gd name="T11" fmla="*/ 0 h 50"/>
                <a:gd name="T12" fmla="*/ 0 w 40"/>
                <a:gd name="T13" fmla="*/ 0 h 50"/>
                <a:gd name="T14" fmla="*/ 0 w 40"/>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50">
                  <a:moveTo>
                    <a:pt x="19" y="49"/>
                  </a:moveTo>
                  <a:lnTo>
                    <a:pt x="19" y="49"/>
                  </a:lnTo>
                  <a:cubicBezTo>
                    <a:pt x="27" y="49"/>
                    <a:pt x="39" y="42"/>
                    <a:pt x="39" y="30"/>
                  </a:cubicBezTo>
                  <a:cubicBezTo>
                    <a:pt x="39" y="15"/>
                    <a:pt x="39" y="15"/>
                    <a:pt x="39" y="15"/>
                  </a:cubicBezTo>
                  <a:cubicBezTo>
                    <a:pt x="39" y="7"/>
                    <a:pt x="27" y="0"/>
                    <a:pt x="19" y="0"/>
                  </a:cubicBezTo>
                  <a:cubicBezTo>
                    <a:pt x="8" y="0"/>
                    <a:pt x="0" y="7"/>
                    <a:pt x="0" y="15"/>
                  </a:cubicBezTo>
                  <a:cubicBezTo>
                    <a:pt x="0" y="30"/>
                    <a:pt x="0" y="30"/>
                    <a:pt x="0" y="30"/>
                  </a:cubicBezTo>
                  <a:cubicBezTo>
                    <a:pt x="0" y="42"/>
                    <a:pt x="8"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 name="Freeform 86">
              <a:extLst>
                <a:ext uri="{FF2B5EF4-FFF2-40B4-BE49-F238E27FC236}">
                  <a16:creationId xmlns:a16="http://schemas.microsoft.com/office/drawing/2014/main" id="{3309AD5A-B094-434D-93A0-CDF0F6DAD255}"/>
                </a:ext>
              </a:extLst>
            </p:cNvPr>
            <p:cNvSpPr>
              <a:spLocks noChangeArrowheads="1"/>
            </p:cNvSpPr>
            <p:nvPr/>
          </p:nvSpPr>
          <p:spPr bwMode="auto">
            <a:xfrm>
              <a:off x="3141" y="492"/>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49"/>
                  </a:moveTo>
                  <a:lnTo>
                    <a:pt x="19" y="49"/>
                  </a:lnTo>
                  <a:cubicBezTo>
                    <a:pt x="31" y="49"/>
                    <a:pt x="38" y="42"/>
                    <a:pt x="38" y="30"/>
                  </a:cubicBezTo>
                  <a:cubicBezTo>
                    <a:pt x="38" y="15"/>
                    <a:pt x="38" y="15"/>
                    <a:pt x="38" y="15"/>
                  </a:cubicBezTo>
                  <a:cubicBezTo>
                    <a:pt x="38" y="7"/>
                    <a:pt x="31" y="0"/>
                    <a:pt x="19" y="0"/>
                  </a:cubicBezTo>
                  <a:cubicBezTo>
                    <a:pt x="11" y="0"/>
                    <a:pt x="0" y="7"/>
                    <a:pt x="0" y="15"/>
                  </a:cubicBezTo>
                  <a:cubicBezTo>
                    <a:pt x="0" y="30"/>
                    <a:pt x="0" y="30"/>
                    <a:pt x="0" y="30"/>
                  </a:cubicBezTo>
                  <a:cubicBezTo>
                    <a:pt x="0" y="42"/>
                    <a:pt x="11"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 name="Freeform 87">
              <a:extLst>
                <a:ext uri="{FF2B5EF4-FFF2-40B4-BE49-F238E27FC236}">
                  <a16:creationId xmlns:a16="http://schemas.microsoft.com/office/drawing/2014/main" id="{1D70CFB2-5C5C-F041-ADCA-919C58771B72}"/>
                </a:ext>
              </a:extLst>
            </p:cNvPr>
            <p:cNvSpPr>
              <a:spLocks noChangeArrowheads="1"/>
            </p:cNvSpPr>
            <p:nvPr/>
          </p:nvSpPr>
          <p:spPr bwMode="auto">
            <a:xfrm>
              <a:off x="2989" y="492"/>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49"/>
                  </a:moveTo>
                  <a:lnTo>
                    <a:pt x="19" y="49"/>
                  </a:lnTo>
                  <a:cubicBezTo>
                    <a:pt x="30" y="49"/>
                    <a:pt x="38" y="42"/>
                    <a:pt x="38" y="30"/>
                  </a:cubicBezTo>
                  <a:cubicBezTo>
                    <a:pt x="38" y="15"/>
                    <a:pt x="38" y="15"/>
                    <a:pt x="38" y="15"/>
                  </a:cubicBezTo>
                  <a:cubicBezTo>
                    <a:pt x="38" y="7"/>
                    <a:pt x="30" y="0"/>
                    <a:pt x="19" y="0"/>
                  </a:cubicBezTo>
                  <a:cubicBezTo>
                    <a:pt x="11" y="0"/>
                    <a:pt x="0" y="7"/>
                    <a:pt x="0" y="15"/>
                  </a:cubicBezTo>
                  <a:cubicBezTo>
                    <a:pt x="0" y="30"/>
                    <a:pt x="0" y="30"/>
                    <a:pt x="0" y="30"/>
                  </a:cubicBezTo>
                  <a:cubicBezTo>
                    <a:pt x="0" y="42"/>
                    <a:pt x="11"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 name="Freeform 88">
              <a:extLst>
                <a:ext uri="{FF2B5EF4-FFF2-40B4-BE49-F238E27FC236}">
                  <a16:creationId xmlns:a16="http://schemas.microsoft.com/office/drawing/2014/main" id="{761DE953-AC95-E24B-934B-74B38A7712EF}"/>
                </a:ext>
              </a:extLst>
            </p:cNvPr>
            <p:cNvSpPr>
              <a:spLocks noChangeArrowheads="1"/>
            </p:cNvSpPr>
            <p:nvPr/>
          </p:nvSpPr>
          <p:spPr bwMode="auto">
            <a:xfrm>
              <a:off x="3185" y="492"/>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49"/>
                  </a:moveTo>
                  <a:lnTo>
                    <a:pt x="19" y="49"/>
                  </a:lnTo>
                  <a:cubicBezTo>
                    <a:pt x="30" y="49"/>
                    <a:pt x="38" y="42"/>
                    <a:pt x="38" y="30"/>
                  </a:cubicBezTo>
                  <a:cubicBezTo>
                    <a:pt x="38" y="15"/>
                    <a:pt x="38" y="15"/>
                    <a:pt x="38" y="15"/>
                  </a:cubicBezTo>
                  <a:cubicBezTo>
                    <a:pt x="38" y="7"/>
                    <a:pt x="30" y="0"/>
                    <a:pt x="19" y="0"/>
                  </a:cubicBezTo>
                  <a:cubicBezTo>
                    <a:pt x="7" y="0"/>
                    <a:pt x="0" y="7"/>
                    <a:pt x="0" y="15"/>
                  </a:cubicBezTo>
                  <a:cubicBezTo>
                    <a:pt x="0" y="30"/>
                    <a:pt x="0" y="30"/>
                    <a:pt x="0" y="30"/>
                  </a:cubicBezTo>
                  <a:cubicBezTo>
                    <a:pt x="0" y="42"/>
                    <a:pt x="7"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 name="Freeform 89">
              <a:extLst>
                <a:ext uri="{FF2B5EF4-FFF2-40B4-BE49-F238E27FC236}">
                  <a16:creationId xmlns:a16="http://schemas.microsoft.com/office/drawing/2014/main" id="{5A2FBE64-0448-A046-955B-0EEBB60E8D7A}"/>
                </a:ext>
              </a:extLst>
            </p:cNvPr>
            <p:cNvSpPr>
              <a:spLocks noChangeArrowheads="1"/>
            </p:cNvSpPr>
            <p:nvPr/>
          </p:nvSpPr>
          <p:spPr bwMode="auto">
            <a:xfrm>
              <a:off x="3172" y="492"/>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49"/>
                  </a:moveTo>
                  <a:lnTo>
                    <a:pt x="19" y="49"/>
                  </a:lnTo>
                  <a:cubicBezTo>
                    <a:pt x="31" y="49"/>
                    <a:pt x="38" y="42"/>
                    <a:pt x="38" y="30"/>
                  </a:cubicBezTo>
                  <a:cubicBezTo>
                    <a:pt x="38" y="15"/>
                    <a:pt x="38" y="15"/>
                    <a:pt x="38" y="15"/>
                  </a:cubicBezTo>
                  <a:cubicBezTo>
                    <a:pt x="38" y="7"/>
                    <a:pt x="31" y="0"/>
                    <a:pt x="19" y="0"/>
                  </a:cubicBezTo>
                  <a:cubicBezTo>
                    <a:pt x="8" y="0"/>
                    <a:pt x="0" y="7"/>
                    <a:pt x="0" y="15"/>
                  </a:cubicBezTo>
                  <a:cubicBezTo>
                    <a:pt x="0" y="30"/>
                    <a:pt x="0" y="30"/>
                    <a:pt x="0" y="30"/>
                  </a:cubicBezTo>
                  <a:cubicBezTo>
                    <a:pt x="0" y="42"/>
                    <a:pt x="8" y="49"/>
                    <a:pt x="19"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 name="Freeform 90">
              <a:extLst>
                <a:ext uri="{FF2B5EF4-FFF2-40B4-BE49-F238E27FC236}">
                  <a16:creationId xmlns:a16="http://schemas.microsoft.com/office/drawing/2014/main" id="{ACF79B08-CBA6-8D40-A416-D77D1F0B792E}"/>
                </a:ext>
              </a:extLst>
            </p:cNvPr>
            <p:cNvSpPr>
              <a:spLocks noChangeArrowheads="1"/>
            </p:cNvSpPr>
            <p:nvPr/>
          </p:nvSpPr>
          <p:spPr bwMode="auto">
            <a:xfrm>
              <a:off x="3095" y="397"/>
              <a:ext cx="7" cy="9"/>
            </a:xfrm>
            <a:custGeom>
              <a:avLst/>
              <a:gdLst>
                <a:gd name="T0" fmla="*/ 0 w 39"/>
                <a:gd name="T1" fmla="*/ 0 h 50"/>
                <a:gd name="T2" fmla="*/ 0 w 39"/>
                <a:gd name="T3" fmla="*/ 0 h 50"/>
                <a:gd name="T4" fmla="*/ 0 w 39"/>
                <a:gd name="T5" fmla="*/ 0 h 50"/>
                <a:gd name="T6" fmla="*/ 0 w 39"/>
                <a:gd name="T7" fmla="*/ 0 h 50"/>
                <a:gd name="T8" fmla="*/ 0 w 39"/>
                <a:gd name="T9" fmla="*/ 0 h 50"/>
                <a:gd name="T10" fmla="*/ 0 w 39"/>
                <a:gd name="T11" fmla="*/ 0 h 50"/>
                <a:gd name="T12" fmla="*/ 0 w 39"/>
                <a:gd name="T13" fmla="*/ 0 h 50"/>
                <a:gd name="T14" fmla="*/ 0 w 39"/>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0">
                  <a:moveTo>
                    <a:pt x="19" y="0"/>
                  </a:moveTo>
                  <a:lnTo>
                    <a:pt x="19" y="0"/>
                  </a:lnTo>
                  <a:cubicBezTo>
                    <a:pt x="8" y="0"/>
                    <a:pt x="0" y="7"/>
                    <a:pt x="0" y="15"/>
                  </a:cubicBezTo>
                  <a:cubicBezTo>
                    <a:pt x="0" y="34"/>
                    <a:pt x="0" y="34"/>
                    <a:pt x="0" y="34"/>
                  </a:cubicBezTo>
                  <a:cubicBezTo>
                    <a:pt x="0" y="41"/>
                    <a:pt x="8" y="49"/>
                    <a:pt x="19" y="49"/>
                  </a:cubicBezTo>
                  <a:cubicBezTo>
                    <a:pt x="31" y="49"/>
                    <a:pt x="38" y="41"/>
                    <a:pt x="38" y="34"/>
                  </a:cubicBezTo>
                  <a:cubicBezTo>
                    <a:pt x="38" y="15"/>
                    <a:pt x="38" y="15"/>
                    <a:pt x="38" y="15"/>
                  </a:cubicBezTo>
                  <a:cubicBezTo>
                    <a:pt x="38" y="7"/>
                    <a:pt x="31" y="0"/>
                    <a:pt x="1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6" name="Group 91">
            <a:extLst>
              <a:ext uri="{FF2B5EF4-FFF2-40B4-BE49-F238E27FC236}">
                <a16:creationId xmlns:a16="http://schemas.microsoft.com/office/drawing/2014/main" id="{C68AF71D-35DC-CD4C-BB79-481C9D453F9D}"/>
              </a:ext>
            </a:extLst>
          </p:cNvPr>
          <p:cNvGrpSpPr>
            <a:grpSpLocks/>
          </p:cNvGrpSpPr>
          <p:nvPr userDrawn="1"/>
        </p:nvGrpSpPr>
        <p:grpSpPr bwMode="auto">
          <a:xfrm>
            <a:off x="5454650" y="485628"/>
            <a:ext cx="284163" cy="207962"/>
            <a:chOff x="3436" y="367"/>
            <a:chExt cx="179" cy="131"/>
          </a:xfrm>
        </p:grpSpPr>
        <p:sp>
          <p:nvSpPr>
            <p:cNvPr id="97" name="Freeform 92">
              <a:extLst>
                <a:ext uri="{FF2B5EF4-FFF2-40B4-BE49-F238E27FC236}">
                  <a16:creationId xmlns:a16="http://schemas.microsoft.com/office/drawing/2014/main" id="{EF331C98-60FC-AB43-8F5A-BC48CC409744}"/>
                </a:ext>
              </a:extLst>
            </p:cNvPr>
            <p:cNvSpPr>
              <a:spLocks noChangeArrowheads="1"/>
            </p:cNvSpPr>
            <p:nvPr/>
          </p:nvSpPr>
          <p:spPr bwMode="auto">
            <a:xfrm>
              <a:off x="3437" y="367"/>
              <a:ext cx="178" cy="131"/>
            </a:xfrm>
            <a:custGeom>
              <a:avLst/>
              <a:gdLst>
                <a:gd name="T0" fmla="*/ 8 w 797"/>
                <a:gd name="T1" fmla="*/ 6 h 588"/>
                <a:gd name="T2" fmla="*/ 8 w 797"/>
                <a:gd name="T3" fmla="*/ 6 h 588"/>
                <a:gd name="T4" fmla="*/ 8 w 797"/>
                <a:gd name="T5" fmla="*/ 6 h 588"/>
                <a:gd name="T6" fmla="*/ 1 w 797"/>
                <a:gd name="T7" fmla="*/ 6 h 588"/>
                <a:gd name="T8" fmla="*/ 0 w 797"/>
                <a:gd name="T9" fmla="*/ 6 h 588"/>
                <a:gd name="T10" fmla="*/ 0 w 797"/>
                <a:gd name="T11" fmla="*/ 1 h 588"/>
                <a:gd name="T12" fmla="*/ 1 w 797"/>
                <a:gd name="T13" fmla="*/ 0 h 588"/>
                <a:gd name="T14" fmla="*/ 8 w 797"/>
                <a:gd name="T15" fmla="*/ 0 h 588"/>
                <a:gd name="T16" fmla="*/ 8 w 797"/>
                <a:gd name="T17" fmla="*/ 1 h 588"/>
                <a:gd name="T18" fmla="*/ 8 w 797"/>
                <a:gd name="T19" fmla="*/ 6 h 588"/>
                <a:gd name="T20" fmla="*/ 8 w 797"/>
                <a:gd name="T21" fmla="*/ 0 h 588"/>
                <a:gd name="T22" fmla="*/ 8 w 797"/>
                <a:gd name="T23" fmla="*/ 0 h 588"/>
                <a:gd name="T24" fmla="*/ 1 w 797"/>
                <a:gd name="T25" fmla="*/ 0 h 588"/>
                <a:gd name="T26" fmla="*/ 0 w 797"/>
                <a:gd name="T27" fmla="*/ 1 h 588"/>
                <a:gd name="T28" fmla="*/ 0 w 797"/>
                <a:gd name="T29" fmla="*/ 6 h 588"/>
                <a:gd name="T30" fmla="*/ 1 w 797"/>
                <a:gd name="T31" fmla="*/ 6 h 588"/>
                <a:gd name="T32" fmla="*/ 8 w 797"/>
                <a:gd name="T33" fmla="*/ 6 h 588"/>
                <a:gd name="T34" fmla="*/ 9 w 797"/>
                <a:gd name="T35" fmla="*/ 6 h 588"/>
                <a:gd name="T36" fmla="*/ 9 w 797"/>
                <a:gd name="T37" fmla="*/ 1 h 588"/>
                <a:gd name="T38" fmla="*/ 8 w 797"/>
                <a:gd name="T39" fmla="*/ 0 h 5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97" h="588">
                  <a:moveTo>
                    <a:pt x="769" y="530"/>
                  </a:moveTo>
                  <a:lnTo>
                    <a:pt x="769" y="530"/>
                  </a:lnTo>
                  <a:cubicBezTo>
                    <a:pt x="769" y="545"/>
                    <a:pt x="754" y="560"/>
                    <a:pt x="738" y="560"/>
                  </a:cubicBezTo>
                  <a:cubicBezTo>
                    <a:pt x="54" y="560"/>
                    <a:pt x="54" y="560"/>
                    <a:pt x="54" y="560"/>
                  </a:cubicBezTo>
                  <a:cubicBezTo>
                    <a:pt x="38" y="560"/>
                    <a:pt x="23" y="545"/>
                    <a:pt x="23" y="530"/>
                  </a:cubicBezTo>
                  <a:cubicBezTo>
                    <a:pt x="23" y="57"/>
                    <a:pt x="23" y="57"/>
                    <a:pt x="23" y="57"/>
                  </a:cubicBezTo>
                  <a:cubicBezTo>
                    <a:pt x="23" y="42"/>
                    <a:pt x="38" y="27"/>
                    <a:pt x="54" y="27"/>
                  </a:cubicBezTo>
                  <a:cubicBezTo>
                    <a:pt x="738" y="27"/>
                    <a:pt x="738" y="27"/>
                    <a:pt x="738" y="27"/>
                  </a:cubicBezTo>
                  <a:cubicBezTo>
                    <a:pt x="754" y="27"/>
                    <a:pt x="769" y="42"/>
                    <a:pt x="769" y="57"/>
                  </a:cubicBezTo>
                  <a:lnTo>
                    <a:pt x="769" y="530"/>
                  </a:lnTo>
                  <a:close/>
                  <a:moveTo>
                    <a:pt x="738" y="0"/>
                  </a:moveTo>
                  <a:lnTo>
                    <a:pt x="738" y="0"/>
                  </a:lnTo>
                  <a:cubicBezTo>
                    <a:pt x="54" y="0"/>
                    <a:pt x="54" y="0"/>
                    <a:pt x="54" y="0"/>
                  </a:cubicBezTo>
                  <a:cubicBezTo>
                    <a:pt x="23" y="0"/>
                    <a:pt x="0" y="27"/>
                    <a:pt x="0" y="57"/>
                  </a:cubicBezTo>
                  <a:cubicBezTo>
                    <a:pt x="0" y="530"/>
                    <a:pt x="0" y="530"/>
                    <a:pt x="0" y="530"/>
                  </a:cubicBezTo>
                  <a:cubicBezTo>
                    <a:pt x="0" y="560"/>
                    <a:pt x="23" y="587"/>
                    <a:pt x="54" y="587"/>
                  </a:cubicBezTo>
                  <a:cubicBezTo>
                    <a:pt x="738" y="587"/>
                    <a:pt x="738" y="587"/>
                    <a:pt x="738" y="587"/>
                  </a:cubicBezTo>
                  <a:cubicBezTo>
                    <a:pt x="769" y="587"/>
                    <a:pt x="796" y="560"/>
                    <a:pt x="796" y="530"/>
                  </a:cubicBezTo>
                  <a:cubicBezTo>
                    <a:pt x="796" y="57"/>
                    <a:pt x="796" y="57"/>
                    <a:pt x="796" y="57"/>
                  </a:cubicBezTo>
                  <a:cubicBezTo>
                    <a:pt x="796" y="27"/>
                    <a:pt x="769" y="0"/>
                    <a:pt x="738" y="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 name="Freeform 93">
              <a:extLst>
                <a:ext uri="{FF2B5EF4-FFF2-40B4-BE49-F238E27FC236}">
                  <a16:creationId xmlns:a16="http://schemas.microsoft.com/office/drawing/2014/main" id="{4DD2714B-CB8F-E840-B9FF-0A665359AEB4}"/>
                </a:ext>
              </a:extLst>
            </p:cNvPr>
            <p:cNvSpPr>
              <a:spLocks noChangeArrowheads="1"/>
            </p:cNvSpPr>
            <p:nvPr/>
          </p:nvSpPr>
          <p:spPr bwMode="auto">
            <a:xfrm>
              <a:off x="3436" y="367"/>
              <a:ext cx="179" cy="131"/>
            </a:xfrm>
            <a:custGeom>
              <a:avLst/>
              <a:gdLst>
                <a:gd name="T0" fmla="*/ 8 w 801"/>
                <a:gd name="T1" fmla="*/ 6 h 588"/>
                <a:gd name="T2" fmla="*/ 8 w 801"/>
                <a:gd name="T3" fmla="*/ 6 h 588"/>
                <a:gd name="T4" fmla="*/ 1 w 801"/>
                <a:gd name="T5" fmla="*/ 6 h 588"/>
                <a:gd name="T6" fmla="*/ 0 w 801"/>
                <a:gd name="T7" fmla="*/ 6 h 588"/>
                <a:gd name="T8" fmla="*/ 0 w 801"/>
                <a:gd name="T9" fmla="*/ 1 h 588"/>
                <a:gd name="T10" fmla="*/ 1 w 801"/>
                <a:gd name="T11" fmla="*/ 0 h 588"/>
                <a:gd name="T12" fmla="*/ 8 w 801"/>
                <a:gd name="T13" fmla="*/ 0 h 588"/>
                <a:gd name="T14" fmla="*/ 9 w 801"/>
                <a:gd name="T15" fmla="*/ 1 h 588"/>
                <a:gd name="T16" fmla="*/ 9 w 801"/>
                <a:gd name="T17" fmla="*/ 6 h 588"/>
                <a:gd name="T18" fmla="*/ 8 w 801"/>
                <a:gd name="T19" fmla="*/ 6 h 588"/>
                <a:gd name="T20" fmla="*/ 1 w 801"/>
                <a:gd name="T21" fmla="*/ 0 h 588"/>
                <a:gd name="T22" fmla="*/ 1 w 801"/>
                <a:gd name="T23" fmla="*/ 0 h 588"/>
                <a:gd name="T24" fmla="*/ 0 w 801"/>
                <a:gd name="T25" fmla="*/ 1 h 588"/>
                <a:gd name="T26" fmla="*/ 0 w 801"/>
                <a:gd name="T27" fmla="*/ 6 h 588"/>
                <a:gd name="T28" fmla="*/ 1 w 801"/>
                <a:gd name="T29" fmla="*/ 6 h 588"/>
                <a:gd name="T30" fmla="*/ 8 w 801"/>
                <a:gd name="T31" fmla="*/ 6 h 588"/>
                <a:gd name="T32" fmla="*/ 9 w 801"/>
                <a:gd name="T33" fmla="*/ 6 h 588"/>
                <a:gd name="T34" fmla="*/ 9 w 801"/>
                <a:gd name="T35" fmla="*/ 1 h 588"/>
                <a:gd name="T36" fmla="*/ 8 w 801"/>
                <a:gd name="T37" fmla="*/ 0 h 588"/>
                <a:gd name="T38" fmla="*/ 1 w 801"/>
                <a:gd name="T39" fmla="*/ 0 h 588"/>
                <a:gd name="T40" fmla="*/ 8 w 801"/>
                <a:gd name="T41" fmla="*/ 6 h 588"/>
                <a:gd name="T42" fmla="*/ 8 w 801"/>
                <a:gd name="T43" fmla="*/ 6 h 588"/>
                <a:gd name="T44" fmla="*/ 1 w 801"/>
                <a:gd name="T45" fmla="*/ 6 h 588"/>
                <a:gd name="T46" fmla="*/ 0 w 801"/>
                <a:gd name="T47" fmla="*/ 6 h 588"/>
                <a:gd name="T48" fmla="*/ 0 w 801"/>
                <a:gd name="T49" fmla="*/ 1 h 588"/>
                <a:gd name="T50" fmla="*/ 1 w 801"/>
                <a:gd name="T51" fmla="*/ 0 h 588"/>
                <a:gd name="T52" fmla="*/ 8 w 801"/>
                <a:gd name="T53" fmla="*/ 0 h 588"/>
                <a:gd name="T54" fmla="*/ 9 w 801"/>
                <a:gd name="T55" fmla="*/ 1 h 588"/>
                <a:gd name="T56" fmla="*/ 9 w 801"/>
                <a:gd name="T57" fmla="*/ 6 h 588"/>
                <a:gd name="T58" fmla="*/ 8 w 801"/>
                <a:gd name="T59" fmla="*/ 6 h 588"/>
                <a:gd name="T60" fmla="*/ 1 w 801"/>
                <a:gd name="T61" fmla="*/ 0 h 588"/>
                <a:gd name="T62" fmla="*/ 1 w 801"/>
                <a:gd name="T63" fmla="*/ 0 h 588"/>
                <a:gd name="T64" fmla="*/ 0 w 801"/>
                <a:gd name="T65" fmla="*/ 1 h 588"/>
                <a:gd name="T66" fmla="*/ 0 w 801"/>
                <a:gd name="T67" fmla="*/ 6 h 588"/>
                <a:gd name="T68" fmla="*/ 1 w 801"/>
                <a:gd name="T69" fmla="*/ 6 h 588"/>
                <a:gd name="T70" fmla="*/ 8 w 801"/>
                <a:gd name="T71" fmla="*/ 6 h 588"/>
                <a:gd name="T72" fmla="*/ 8 w 801"/>
                <a:gd name="T73" fmla="*/ 6 h 588"/>
                <a:gd name="T74" fmla="*/ 8 w 801"/>
                <a:gd name="T75" fmla="*/ 1 h 588"/>
                <a:gd name="T76" fmla="*/ 8 w 801"/>
                <a:gd name="T77" fmla="*/ 0 h 588"/>
                <a:gd name="T78" fmla="*/ 1 w 801"/>
                <a:gd name="T79" fmla="*/ 0 h 5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01" h="588">
                  <a:moveTo>
                    <a:pt x="742" y="587"/>
                  </a:moveTo>
                  <a:lnTo>
                    <a:pt x="742" y="587"/>
                  </a:lnTo>
                  <a:cubicBezTo>
                    <a:pt x="58" y="587"/>
                    <a:pt x="58" y="587"/>
                    <a:pt x="58" y="587"/>
                  </a:cubicBezTo>
                  <a:cubicBezTo>
                    <a:pt x="27" y="587"/>
                    <a:pt x="0" y="560"/>
                    <a:pt x="0" y="530"/>
                  </a:cubicBezTo>
                  <a:cubicBezTo>
                    <a:pt x="0" y="57"/>
                    <a:pt x="0" y="57"/>
                    <a:pt x="0" y="57"/>
                  </a:cubicBezTo>
                  <a:cubicBezTo>
                    <a:pt x="0" y="23"/>
                    <a:pt x="27" y="0"/>
                    <a:pt x="58" y="0"/>
                  </a:cubicBezTo>
                  <a:cubicBezTo>
                    <a:pt x="742" y="0"/>
                    <a:pt x="742" y="0"/>
                    <a:pt x="742" y="0"/>
                  </a:cubicBezTo>
                  <a:cubicBezTo>
                    <a:pt x="773" y="0"/>
                    <a:pt x="800" y="23"/>
                    <a:pt x="800" y="57"/>
                  </a:cubicBezTo>
                  <a:cubicBezTo>
                    <a:pt x="800" y="530"/>
                    <a:pt x="800" y="530"/>
                    <a:pt x="800" y="530"/>
                  </a:cubicBezTo>
                  <a:cubicBezTo>
                    <a:pt x="800" y="560"/>
                    <a:pt x="773" y="587"/>
                    <a:pt x="742" y="587"/>
                  </a:cubicBezTo>
                  <a:close/>
                  <a:moveTo>
                    <a:pt x="58" y="4"/>
                  </a:moveTo>
                  <a:lnTo>
                    <a:pt x="58" y="4"/>
                  </a:lnTo>
                  <a:cubicBezTo>
                    <a:pt x="27" y="4"/>
                    <a:pt x="4" y="27"/>
                    <a:pt x="4" y="57"/>
                  </a:cubicBezTo>
                  <a:cubicBezTo>
                    <a:pt x="4" y="530"/>
                    <a:pt x="4" y="530"/>
                    <a:pt x="4" y="530"/>
                  </a:cubicBezTo>
                  <a:cubicBezTo>
                    <a:pt x="4" y="560"/>
                    <a:pt x="27" y="583"/>
                    <a:pt x="58" y="583"/>
                  </a:cubicBezTo>
                  <a:cubicBezTo>
                    <a:pt x="742" y="583"/>
                    <a:pt x="742" y="583"/>
                    <a:pt x="742" y="583"/>
                  </a:cubicBezTo>
                  <a:cubicBezTo>
                    <a:pt x="773" y="583"/>
                    <a:pt x="796" y="560"/>
                    <a:pt x="796" y="530"/>
                  </a:cubicBezTo>
                  <a:cubicBezTo>
                    <a:pt x="796" y="57"/>
                    <a:pt x="796" y="57"/>
                    <a:pt x="796" y="57"/>
                  </a:cubicBezTo>
                  <a:cubicBezTo>
                    <a:pt x="796" y="27"/>
                    <a:pt x="773" y="4"/>
                    <a:pt x="742" y="4"/>
                  </a:cubicBezTo>
                  <a:lnTo>
                    <a:pt x="58" y="4"/>
                  </a:lnTo>
                  <a:close/>
                  <a:moveTo>
                    <a:pt x="742" y="560"/>
                  </a:moveTo>
                  <a:lnTo>
                    <a:pt x="742" y="560"/>
                  </a:lnTo>
                  <a:cubicBezTo>
                    <a:pt x="58" y="560"/>
                    <a:pt x="58" y="560"/>
                    <a:pt x="58" y="560"/>
                  </a:cubicBezTo>
                  <a:cubicBezTo>
                    <a:pt x="42" y="560"/>
                    <a:pt x="27" y="545"/>
                    <a:pt x="27" y="530"/>
                  </a:cubicBezTo>
                  <a:cubicBezTo>
                    <a:pt x="27" y="57"/>
                    <a:pt x="27" y="57"/>
                    <a:pt x="27" y="57"/>
                  </a:cubicBezTo>
                  <a:cubicBezTo>
                    <a:pt x="27" y="38"/>
                    <a:pt x="42" y="27"/>
                    <a:pt x="58" y="27"/>
                  </a:cubicBezTo>
                  <a:cubicBezTo>
                    <a:pt x="742" y="27"/>
                    <a:pt x="742" y="27"/>
                    <a:pt x="742" y="27"/>
                  </a:cubicBezTo>
                  <a:cubicBezTo>
                    <a:pt x="761" y="27"/>
                    <a:pt x="773" y="38"/>
                    <a:pt x="773" y="57"/>
                  </a:cubicBezTo>
                  <a:cubicBezTo>
                    <a:pt x="773" y="530"/>
                    <a:pt x="773" y="530"/>
                    <a:pt x="773" y="530"/>
                  </a:cubicBezTo>
                  <a:cubicBezTo>
                    <a:pt x="773" y="545"/>
                    <a:pt x="761" y="560"/>
                    <a:pt x="742" y="560"/>
                  </a:cubicBezTo>
                  <a:close/>
                  <a:moveTo>
                    <a:pt x="58" y="31"/>
                  </a:moveTo>
                  <a:lnTo>
                    <a:pt x="58" y="31"/>
                  </a:lnTo>
                  <a:cubicBezTo>
                    <a:pt x="42" y="31"/>
                    <a:pt x="31" y="42"/>
                    <a:pt x="31" y="57"/>
                  </a:cubicBezTo>
                  <a:cubicBezTo>
                    <a:pt x="31" y="530"/>
                    <a:pt x="31" y="530"/>
                    <a:pt x="31" y="530"/>
                  </a:cubicBezTo>
                  <a:cubicBezTo>
                    <a:pt x="31" y="545"/>
                    <a:pt x="42" y="556"/>
                    <a:pt x="58" y="556"/>
                  </a:cubicBezTo>
                  <a:cubicBezTo>
                    <a:pt x="742" y="556"/>
                    <a:pt x="742" y="556"/>
                    <a:pt x="742" y="556"/>
                  </a:cubicBezTo>
                  <a:cubicBezTo>
                    <a:pt x="758" y="556"/>
                    <a:pt x="769" y="545"/>
                    <a:pt x="769" y="530"/>
                  </a:cubicBezTo>
                  <a:cubicBezTo>
                    <a:pt x="769" y="57"/>
                    <a:pt x="769" y="57"/>
                    <a:pt x="769" y="57"/>
                  </a:cubicBezTo>
                  <a:cubicBezTo>
                    <a:pt x="769" y="42"/>
                    <a:pt x="758" y="31"/>
                    <a:pt x="742" y="31"/>
                  </a:cubicBezTo>
                  <a:lnTo>
                    <a:pt x="58" y="3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 name="Freeform 94">
              <a:extLst>
                <a:ext uri="{FF2B5EF4-FFF2-40B4-BE49-F238E27FC236}">
                  <a16:creationId xmlns:a16="http://schemas.microsoft.com/office/drawing/2014/main" id="{4562DB5C-4B22-8E48-BC97-484190A1D060}"/>
                </a:ext>
              </a:extLst>
            </p:cNvPr>
            <p:cNvSpPr>
              <a:spLocks noChangeArrowheads="1"/>
            </p:cNvSpPr>
            <p:nvPr/>
          </p:nvSpPr>
          <p:spPr bwMode="auto">
            <a:xfrm>
              <a:off x="3524" y="455"/>
              <a:ext cx="32" cy="4"/>
            </a:xfrm>
            <a:custGeom>
              <a:avLst/>
              <a:gdLst>
                <a:gd name="T0" fmla="*/ 1 w 150"/>
                <a:gd name="T1" fmla="*/ 0 h 28"/>
                <a:gd name="T2" fmla="*/ 1 w 150"/>
                <a:gd name="T3" fmla="*/ 0 h 28"/>
                <a:gd name="T4" fmla="*/ 0 w 150"/>
                <a:gd name="T5" fmla="*/ 0 h 28"/>
                <a:gd name="T6" fmla="*/ 0 w 150"/>
                <a:gd name="T7" fmla="*/ 0 h 28"/>
                <a:gd name="T8" fmla="*/ 0 w 150"/>
                <a:gd name="T9" fmla="*/ 0 h 28"/>
                <a:gd name="T10" fmla="*/ 1 w 150"/>
                <a:gd name="T11" fmla="*/ 0 h 28"/>
                <a:gd name="T12" fmla="*/ 1 w 150"/>
                <a:gd name="T13" fmla="*/ 0 h 28"/>
                <a:gd name="T14" fmla="*/ 1 w 150"/>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28">
                  <a:moveTo>
                    <a:pt x="133" y="0"/>
                  </a:moveTo>
                  <a:lnTo>
                    <a:pt x="133" y="0"/>
                  </a:lnTo>
                  <a:cubicBezTo>
                    <a:pt x="15" y="0"/>
                    <a:pt x="15" y="0"/>
                    <a:pt x="15" y="0"/>
                  </a:cubicBezTo>
                  <a:cubicBezTo>
                    <a:pt x="7" y="0"/>
                    <a:pt x="0" y="8"/>
                    <a:pt x="0" y="15"/>
                  </a:cubicBezTo>
                  <a:cubicBezTo>
                    <a:pt x="0" y="23"/>
                    <a:pt x="7" y="27"/>
                    <a:pt x="15" y="27"/>
                  </a:cubicBezTo>
                  <a:cubicBezTo>
                    <a:pt x="133" y="27"/>
                    <a:pt x="133" y="27"/>
                    <a:pt x="133" y="27"/>
                  </a:cubicBezTo>
                  <a:cubicBezTo>
                    <a:pt x="141" y="27"/>
                    <a:pt x="149" y="23"/>
                    <a:pt x="149" y="15"/>
                  </a:cubicBezTo>
                  <a:cubicBezTo>
                    <a:pt x="149" y="8"/>
                    <a:pt x="141"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 name="Freeform 95">
              <a:extLst>
                <a:ext uri="{FF2B5EF4-FFF2-40B4-BE49-F238E27FC236}">
                  <a16:creationId xmlns:a16="http://schemas.microsoft.com/office/drawing/2014/main" id="{4A37CB6F-49BB-F94E-A0F8-76B8CDC7F53C}"/>
                </a:ext>
              </a:extLst>
            </p:cNvPr>
            <p:cNvSpPr>
              <a:spLocks noChangeArrowheads="1"/>
            </p:cNvSpPr>
            <p:nvPr/>
          </p:nvSpPr>
          <p:spPr bwMode="auto">
            <a:xfrm>
              <a:off x="3564" y="455"/>
              <a:ext cx="31" cy="4"/>
            </a:xfrm>
            <a:custGeom>
              <a:avLst/>
              <a:gdLst>
                <a:gd name="T0" fmla="*/ 1 w 146"/>
                <a:gd name="T1" fmla="*/ 0 h 28"/>
                <a:gd name="T2" fmla="*/ 1 w 146"/>
                <a:gd name="T3" fmla="*/ 0 h 28"/>
                <a:gd name="T4" fmla="*/ 0 w 146"/>
                <a:gd name="T5" fmla="*/ 0 h 28"/>
                <a:gd name="T6" fmla="*/ 0 w 146"/>
                <a:gd name="T7" fmla="*/ 0 h 28"/>
                <a:gd name="T8" fmla="*/ 0 w 146"/>
                <a:gd name="T9" fmla="*/ 0 h 28"/>
                <a:gd name="T10" fmla="*/ 1 w 146"/>
                <a:gd name="T11" fmla="*/ 0 h 28"/>
                <a:gd name="T12" fmla="*/ 1 w 146"/>
                <a:gd name="T13" fmla="*/ 0 h 28"/>
                <a:gd name="T14" fmla="*/ 1 w 146"/>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 h="28">
                  <a:moveTo>
                    <a:pt x="133" y="0"/>
                  </a:moveTo>
                  <a:lnTo>
                    <a:pt x="133" y="0"/>
                  </a:lnTo>
                  <a:cubicBezTo>
                    <a:pt x="12" y="0"/>
                    <a:pt x="12" y="0"/>
                    <a:pt x="12" y="0"/>
                  </a:cubicBezTo>
                  <a:cubicBezTo>
                    <a:pt x="4" y="0"/>
                    <a:pt x="0" y="8"/>
                    <a:pt x="0" y="15"/>
                  </a:cubicBezTo>
                  <a:cubicBezTo>
                    <a:pt x="0" y="23"/>
                    <a:pt x="4" y="27"/>
                    <a:pt x="12" y="27"/>
                  </a:cubicBezTo>
                  <a:cubicBezTo>
                    <a:pt x="133" y="27"/>
                    <a:pt x="133" y="27"/>
                    <a:pt x="133" y="27"/>
                  </a:cubicBezTo>
                  <a:cubicBezTo>
                    <a:pt x="137" y="27"/>
                    <a:pt x="145" y="23"/>
                    <a:pt x="145" y="15"/>
                  </a:cubicBezTo>
                  <a:cubicBezTo>
                    <a:pt x="145" y="8"/>
                    <a:pt x="137"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 name="Freeform 96">
              <a:extLst>
                <a:ext uri="{FF2B5EF4-FFF2-40B4-BE49-F238E27FC236}">
                  <a16:creationId xmlns:a16="http://schemas.microsoft.com/office/drawing/2014/main" id="{DDC1E4B5-3476-6A43-A883-90950D0573C9}"/>
                </a:ext>
              </a:extLst>
            </p:cNvPr>
            <p:cNvSpPr>
              <a:spLocks noChangeArrowheads="1"/>
            </p:cNvSpPr>
            <p:nvPr/>
          </p:nvSpPr>
          <p:spPr bwMode="auto">
            <a:xfrm>
              <a:off x="3524" y="470"/>
              <a:ext cx="8" cy="4"/>
            </a:xfrm>
            <a:custGeom>
              <a:avLst/>
              <a:gdLst>
                <a:gd name="T0" fmla="*/ 0 w 43"/>
                <a:gd name="T1" fmla="*/ 0 h 27"/>
                <a:gd name="T2" fmla="*/ 0 w 43"/>
                <a:gd name="T3" fmla="*/ 0 h 27"/>
                <a:gd name="T4" fmla="*/ 0 w 43"/>
                <a:gd name="T5" fmla="*/ 0 h 27"/>
                <a:gd name="T6" fmla="*/ 0 w 43"/>
                <a:gd name="T7" fmla="*/ 0 h 27"/>
                <a:gd name="T8" fmla="*/ 0 w 43"/>
                <a:gd name="T9" fmla="*/ 0 h 27"/>
                <a:gd name="T10" fmla="*/ 0 w 43"/>
                <a:gd name="T11" fmla="*/ 0 h 27"/>
                <a:gd name="T12" fmla="*/ 0 w 43"/>
                <a:gd name="T13" fmla="*/ 0 h 27"/>
                <a:gd name="T14" fmla="*/ 0 w 4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27">
                  <a:moveTo>
                    <a:pt x="27" y="0"/>
                  </a:moveTo>
                  <a:lnTo>
                    <a:pt x="27" y="0"/>
                  </a:lnTo>
                  <a:cubicBezTo>
                    <a:pt x="15" y="0"/>
                    <a:pt x="15" y="0"/>
                    <a:pt x="15" y="0"/>
                  </a:cubicBezTo>
                  <a:cubicBezTo>
                    <a:pt x="7" y="0"/>
                    <a:pt x="0" y="3"/>
                    <a:pt x="0" y="11"/>
                  </a:cubicBezTo>
                  <a:cubicBezTo>
                    <a:pt x="0" y="19"/>
                    <a:pt x="7" y="26"/>
                    <a:pt x="15" y="26"/>
                  </a:cubicBezTo>
                  <a:cubicBezTo>
                    <a:pt x="27" y="26"/>
                    <a:pt x="27" y="26"/>
                    <a:pt x="27" y="26"/>
                  </a:cubicBezTo>
                  <a:cubicBezTo>
                    <a:pt x="34" y="26"/>
                    <a:pt x="42" y="19"/>
                    <a:pt x="42" y="11"/>
                  </a:cubicBezTo>
                  <a:cubicBezTo>
                    <a:pt x="42" y="3"/>
                    <a:pt x="34" y="0"/>
                    <a:pt x="2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 name="Freeform 97">
              <a:extLst>
                <a:ext uri="{FF2B5EF4-FFF2-40B4-BE49-F238E27FC236}">
                  <a16:creationId xmlns:a16="http://schemas.microsoft.com/office/drawing/2014/main" id="{5206A049-F3D4-1E46-92A7-78A4D183834D}"/>
                </a:ext>
              </a:extLst>
            </p:cNvPr>
            <p:cNvSpPr>
              <a:spLocks noChangeArrowheads="1"/>
            </p:cNvSpPr>
            <p:nvPr/>
          </p:nvSpPr>
          <p:spPr bwMode="auto">
            <a:xfrm>
              <a:off x="3539" y="470"/>
              <a:ext cx="10" cy="4"/>
            </a:xfrm>
            <a:custGeom>
              <a:avLst/>
              <a:gdLst>
                <a:gd name="T0" fmla="*/ 0 w 55"/>
                <a:gd name="T1" fmla="*/ 0 h 27"/>
                <a:gd name="T2" fmla="*/ 0 w 55"/>
                <a:gd name="T3" fmla="*/ 0 h 27"/>
                <a:gd name="T4" fmla="*/ 0 w 55"/>
                <a:gd name="T5" fmla="*/ 0 h 27"/>
                <a:gd name="T6" fmla="*/ 0 w 55"/>
                <a:gd name="T7" fmla="*/ 0 h 27"/>
                <a:gd name="T8" fmla="*/ 0 w 55"/>
                <a:gd name="T9" fmla="*/ 0 h 27"/>
                <a:gd name="T10" fmla="*/ 0 w 55"/>
                <a:gd name="T11" fmla="*/ 0 h 27"/>
                <a:gd name="T12" fmla="*/ 0 w 55"/>
                <a:gd name="T13" fmla="*/ 0 h 27"/>
                <a:gd name="T14" fmla="*/ 0 w 55"/>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27">
                  <a:moveTo>
                    <a:pt x="39" y="0"/>
                  </a:moveTo>
                  <a:lnTo>
                    <a:pt x="39" y="0"/>
                  </a:lnTo>
                  <a:cubicBezTo>
                    <a:pt x="12" y="0"/>
                    <a:pt x="12" y="0"/>
                    <a:pt x="12" y="0"/>
                  </a:cubicBezTo>
                  <a:cubicBezTo>
                    <a:pt x="4" y="0"/>
                    <a:pt x="0" y="3"/>
                    <a:pt x="0" y="11"/>
                  </a:cubicBezTo>
                  <a:cubicBezTo>
                    <a:pt x="0" y="19"/>
                    <a:pt x="4" y="26"/>
                    <a:pt x="12" y="26"/>
                  </a:cubicBezTo>
                  <a:cubicBezTo>
                    <a:pt x="39" y="26"/>
                    <a:pt x="39" y="26"/>
                    <a:pt x="39" y="26"/>
                  </a:cubicBezTo>
                  <a:cubicBezTo>
                    <a:pt x="46" y="26"/>
                    <a:pt x="54" y="19"/>
                    <a:pt x="54" y="11"/>
                  </a:cubicBezTo>
                  <a:cubicBezTo>
                    <a:pt x="54" y="3"/>
                    <a:pt x="46" y="0"/>
                    <a:pt x="3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 name="Freeform 98">
              <a:extLst>
                <a:ext uri="{FF2B5EF4-FFF2-40B4-BE49-F238E27FC236}">
                  <a16:creationId xmlns:a16="http://schemas.microsoft.com/office/drawing/2014/main" id="{5DB68B2F-D832-B14F-9D9D-9E9676FEE9FF}"/>
                </a:ext>
              </a:extLst>
            </p:cNvPr>
            <p:cNvSpPr>
              <a:spLocks noChangeArrowheads="1"/>
            </p:cNvSpPr>
            <p:nvPr/>
          </p:nvSpPr>
          <p:spPr bwMode="auto">
            <a:xfrm>
              <a:off x="3558" y="470"/>
              <a:ext cx="7" cy="4"/>
            </a:xfrm>
            <a:custGeom>
              <a:avLst/>
              <a:gdLst>
                <a:gd name="T0" fmla="*/ 0 w 39"/>
                <a:gd name="T1" fmla="*/ 0 h 27"/>
                <a:gd name="T2" fmla="*/ 0 w 39"/>
                <a:gd name="T3" fmla="*/ 0 h 27"/>
                <a:gd name="T4" fmla="*/ 0 w 39"/>
                <a:gd name="T5" fmla="*/ 0 h 27"/>
                <a:gd name="T6" fmla="*/ 0 w 39"/>
                <a:gd name="T7" fmla="*/ 0 h 27"/>
                <a:gd name="T8" fmla="*/ 0 w 39"/>
                <a:gd name="T9" fmla="*/ 0 h 27"/>
                <a:gd name="T10" fmla="*/ 0 w 39"/>
                <a:gd name="T11" fmla="*/ 0 h 27"/>
                <a:gd name="T12" fmla="*/ 0 w 39"/>
                <a:gd name="T13" fmla="*/ 0 h 27"/>
                <a:gd name="T14" fmla="*/ 0 w 39"/>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7">
                  <a:moveTo>
                    <a:pt x="26" y="0"/>
                  </a:moveTo>
                  <a:lnTo>
                    <a:pt x="26" y="0"/>
                  </a:lnTo>
                  <a:cubicBezTo>
                    <a:pt x="11" y="0"/>
                    <a:pt x="11" y="0"/>
                    <a:pt x="11" y="0"/>
                  </a:cubicBezTo>
                  <a:cubicBezTo>
                    <a:pt x="3" y="0"/>
                    <a:pt x="0" y="3"/>
                    <a:pt x="0" y="11"/>
                  </a:cubicBezTo>
                  <a:cubicBezTo>
                    <a:pt x="0" y="19"/>
                    <a:pt x="3" y="26"/>
                    <a:pt x="11" y="26"/>
                  </a:cubicBezTo>
                  <a:cubicBezTo>
                    <a:pt x="26" y="26"/>
                    <a:pt x="26" y="26"/>
                    <a:pt x="26" y="26"/>
                  </a:cubicBezTo>
                  <a:cubicBezTo>
                    <a:pt x="34" y="26"/>
                    <a:pt x="38" y="19"/>
                    <a:pt x="38" y="11"/>
                  </a:cubicBezTo>
                  <a:cubicBezTo>
                    <a:pt x="38" y="3"/>
                    <a:pt x="34" y="0"/>
                    <a:pt x="26"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 name="Freeform 99">
              <a:extLst>
                <a:ext uri="{FF2B5EF4-FFF2-40B4-BE49-F238E27FC236}">
                  <a16:creationId xmlns:a16="http://schemas.microsoft.com/office/drawing/2014/main" id="{AAA22864-71CB-E440-9629-96D1018C6C9B}"/>
                </a:ext>
              </a:extLst>
            </p:cNvPr>
            <p:cNvSpPr>
              <a:spLocks noChangeArrowheads="1"/>
            </p:cNvSpPr>
            <p:nvPr/>
          </p:nvSpPr>
          <p:spPr bwMode="auto">
            <a:xfrm>
              <a:off x="3572" y="470"/>
              <a:ext cx="10" cy="4"/>
            </a:xfrm>
            <a:custGeom>
              <a:avLst/>
              <a:gdLst>
                <a:gd name="T0" fmla="*/ 0 w 55"/>
                <a:gd name="T1" fmla="*/ 0 h 27"/>
                <a:gd name="T2" fmla="*/ 0 w 55"/>
                <a:gd name="T3" fmla="*/ 0 h 27"/>
                <a:gd name="T4" fmla="*/ 0 w 55"/>
                <a:gd name="T5" fmla="*/ 0 h 27"/>
                <a:gd name="T6" fmla="*/ 0 w 55"/>
                <a:gd name="T7" fmla="*/ 0 h 27"/>
                <a:gd name="T8" fmla="*/ 0 w 55"/>
                <a:gd name="T9" fmla="*/ 0 h 27"/>
                <a:gd name="T10" fmla="*/ 0 w 55"/>
                <a:gd name="T11" fmla="*/ 0 h 27"/>
                <a:gd name="T12" fmla="*/ 0 w 55"/>
                <a:gd name="T13" fmla="*/ 0 h 27"/>
                <a:gd name="T14" fmla="*/ 0 w 55"/>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27">
                  <a:moveTo>
                    <a:pt x="42" y="0"/>
                  </a:moveTo>
                  <a:lnTo>
                    <a:pt x="42" y="0"/>
                  </a:lnTo>
                  <a:cubicBezTo>
                    <a:pt x="16" y="0"/>
                    <a:pt x="16" y="0"/>
                    <a:pt x="16" y="0"/>
                  </a:cubicBezTo>
                  <a:cubicBezTo>
                    <a:pt x="8" y="0"/>
                    <a:pt x="0" y="3"/>
                    <a:pt x="0" y="11"/>
                  </a:cubicBezTo>
                  <a:cubicBezTo>
                    <a:pt x="0" y="19"/>
                    <a:pt x="8" y="26"/>
                    <a:pt x="16" y="26"/>
                  </a:cubicBezTo>
                  <a:cubicBezTo>
                    <a:pt x="42" y="26"/>
                    <a:pt x="42" y="26"/>
                    <a:pt x="42" y="26"/>
                  </a:cubicBezTo>
                  <a:cubicBezTo>
                    <a:pt x="50" y="26"/>
                    <a:pt x="54" y="19"/>
                    <a:pt x="54" y="11"/>
                  </a:cubicBezTo>
                  <a:cubicBezTo>
                    <a:pt x="54" y="3"/>
                    <a:pt x="50" y="0"/>
                    <a:pt x="4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 name="Freeform 100">
              <a:extLst>
                <a:ext uri="{FF2B5EF4-FFF2-40B4-BE49-F238E27FC236}">
                  <a16:creationId xmlns:a16="http://schemas.microsoft.com/office/drawing/2014/main" id="{BB49FF93-54BE-134B-9401-1644946938B0}"/>
                </a:ext>
              </a:extLst>
            </p:cNvPr>
            <p:cNvSpPr>
              <a:spLocks noChangeArrowheads="1"/>
            </p:cNvSpPr>
            <p:nvPr/>
          </p:nvSpPr>
          <p:spPr bwMode="auto">
            <a:xfrm>
              <a:off x="3590" y="469"/>
              <a:ext cx="4" cy="5"/>
            </a:xfrm>
            <a:custGeom>
              <a:avLst/>
              <a:gdLst>
                <a:gd name="T0" fmla="*/ 0 w 28"/>
                <a:gd name="T1" fmla="*/ 0 h 31"/>
                <a:gd name="T2" fmla="*/ 0 w 28"/>
                <a:gd name="T3" fmla="*/ 0 h 31"/>
                <a:gd name="T4" fmla="*/ 0 w 28"/>
                <a:gd name="T5" fmla="*/ 0 h 31"/>
                <a:gd name="T6" fmla="*/ 0 w 28"/>
                <a:gd name="T7" fmla="*/ 0 h 31"/>
                <a:gd name="T8" fmla="*/ 0 w 28"/>
                <a:gd name="T9" fmla="*/ 0 h 31"/>
                <a:gd name="T10" fmla="*/ 0 w 28"/>
                <a:gd name="T11" fmla="*/ 0 h 31"/>
                <a:gd name="T12" fmla="*/ 0 w 28"/>
                <a:gd name="T13" fmla="*/ 0 h 31"/>
                <a:gd name="T14" fmla="*/ 0 w 28"/>
                <a:gd name="T15" fmla="*/ 0 h 31"/>
                <a:gd name="T16" fmla="*/ 0 w 28"/>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1">
                  <a:moveTo>
                    <a:pt x="4" y="7"/>
                  </a:moveTo>
                  <a:lnTo>
                    <a:pt x="4" y="7"/>
                  </a:lnTo>
                  <a:cubicBezTo>
                    <a:pt x="0" y="7"/>
                    <a:pt x="0" y="11"/>
                    <a:pt x="0" y="15"/>
                  </a:cubicBezTo>
                  <a:cubicBezTo>
                    <a:pt x="0" y="19"/>
                    <a:pt x="0" y="23"/>
                    <a:pt x="4" y="26"/>
                  </a:cubicBezTo>
                  <a:cubicBezTo>
                    <a:pt x="8" y="26"/>
                    <a:pt x="12" y="30"/>
                    <a:pt x="15" y="30"/>
                  </a:cubicBezTo>
                  <a:cubicBezTo>
                    <a:pt x="15" y="30"/>
                    <a:pt x="19" y="26"/>
                    <a:pt x="23" y="26"/>
                  </a:cubicBezTo>
                  <a:cubicBezTo>
                    <a:pt x="27" y="23"/>
                    <a:pt x="27" y="19"/>
                    <a:pt x="27" y="15"/>
                  </a:cubicBezTo>
                  <a:cubicBezTo>
                    <a:pt x="27" y="11"/>
                    <a:pt x="27" y="7"/>
                    <a:pt x="23" y="7"/>
                  </a:cubicBezTo>
                  <a:cubicBezTo>
                    <a:pt x="19" y="0"/>
                    <a:pt x="8" y="0"/>
                    <a:pt x="4" y="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 name="Freeform 101">
              <a:extLst>
                <a:ext uri="{FF2B5EF4-FFF2-40B4-BE49-F238E27FC236}">
                  <a16:creationId xmlns:a16="http://schemas.microsoft.com/office/drawing/2014/main" id="{E4ED1124-EC96-1B49-921D-9EB5AB874103}"/>
                </a:ext>
              </a:extLst>
            </p:cNvPr>
            <p:cNvSpPr>
              <a:spLocks noChangeArrowheads="1"/>
            </p:cNvSpPr>
            <p:nvPr/>
          </p:nvSpPr>
          <p:spPr bwMode="auto">
            <a:xfrm>
              <a:off x="3564" y="420"/>
              <a:ext cx="31" cy="4"/>
            </a:xfrm>
            <a:custGeom>
              <a:avLst/>
              <a:gdLst>
                <a:gd name="T0" fmla="*/ 1 w 146"/>
                <a:gd name="T1" fmla="*/ 0 h 27"/>
                <a:gd name="T2" fmla="*/ 1 w 146"/>
                <a:gd name="T3" fmla="*/ 0 h 27"/>
                <a:gd name="T4" fmla="*/ 0 w 146"/>
                <a:gd name="T5" fmla="*/ 0 h 27"/>
                <a:gd name="T6" fmla="*/ 0 w 146"/>
                <a:gd name="T7" fmla="*/ 0 h 27"/>
                <a:gd name="T8" fmla="*/ 0 w 146"/>
                <a:gd name="T9" fmla="*/ 0 h 27"/>
                <a:gd name="T10" fmla="*/ 1 w 146"/>
                <a:gd name="T11" fmla="*/ 0 h 27"/>
                <a:gd name="T12" fmla="*/ 1 w 146"/>
                <a:gd name="T13" fmla="*/ 0 h 27"/>
                <a:gd name="T14" fmla="*/ 1 w 146"/>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 h="27">
                  <a:moveTo>
                    <a:pt x="133" y="0"/>
                  </a:moveTo>
                  <a:lnTo>
                    <a:pt x="133" y="0"/>
                  </a:lnTo>
                  <a:cubicBezTo>
                    <a:pt x="12" y="0"/>
                    <a:pt x="12" y="0"/>
                    <a:pt x="12" y="0"/>
                  </a:cubicBezTo>
                  <a:cubicBezTo>
                    <a:pt x="4" y="0"/>
                    <a:pt x="0" y="3"/>
                    <a:pt x="0" y="11"/>
                  </a:cubicBezTo>
                  <a:cubicBezTo>
                    <a:pt x="0" y="19"/>
                    <a:pt x="4" y="26"/>
                    <a:pt x="12" y="26"/>
                  </a:cubicBezTo>
                  <a:cubicBezTo>
                    <a:pt x="133" y="26"/>
                    <a:pt x="133" y="26"/>
                    <a:pt x="133" y="26"/>
                  </a:cubicBezTo>
                  <a:cubicBezTo>
                    <a:pt x="137" y="26"/>
                    <a:pt x="145" y="19"/>
                    <a:pt x="145" y="11"/>
                  </a:cubicBezTo>
                  <a:cubicBezTo>
                    <a:pt x="145" y="3"/>
                    <a:pt x="137"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 name="Freeform 102">
              <a:extLst>
                <a:ext uri="{FF2B5EF4-FFF2-40B4-BE49-F238E27FC236}">
                  <a16:creationId xmlns:a16="http://schemas.microsoft.com/office/drawing/2014/main" id="{2F17785D-8A76-D24C-B748-A5D6C97BD3E6}"/>
                </a:ext>
              </a:extLst>
            </p:cNvPr>
            <p:cNvSpPr>
              <a:spLocks noChangeArrowheads="1"/>
            </p:cNvSpPr>
            <p:nvPr/>
          </p:nvSpPr>
          <p:spPr bwMode="auto">
            <a:xfrm>
              <a:off x="3560" y="435"/>
              <a:ext cx="8" cy="4"/>
            </a:xfrm>
            <a:custGeom>
              <a:avLst/>
              <a:gdLst>
                <a:gd name="T0" fmla="*/ 0 w 43"/>
                <a:gd name="T1" fmla="*/ 0 h 28"/>
                <a:gd name="T2" fmla="*/ 0 w 43"/>
                <a:gd name="T3" fmla="*/ 0 h 28"/>
                <a:gd name="T4" fmla="*/ 0 w 43"/>
                <a:gd name="T5" fmla="*/ 0 h 28"/>
                <a:gd name="T6" fmla="*/ 0 w 43"/>
                <a:gd name="T7" fmla="*/ 0 h 28"/>
                <a:gd name="T8" fmla="*/ 0 w 43"/>
                <a:gd name="T9" fmla="*/ 0 h 28"/>
                <a:gd name="T10" fmla="*/ 0 w 43"/>
                <a:gd name="T11" fmla="*/ 0 h 28"/>
                <a:gd name="T12" fmla="*/ 0 w 43"/>
                <a:gd name="T13" fmla="*/ 0 h 28"/>
                <a:gd name="T14" fmla="*/ 0 w 43"/>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28">
                  <a:moveTo>
                    <a:pt x="27" y="0"/>
                  </a:moveTo>
                  <a:lnTo>
                    <a:pt x="27" y="0"/>
                  </a:lnTo>
                  <a:cubicBezTo>
                    <a:pt x="15" y="0"/>
                    <a:pt x="15" y="0"/>
                    <a:pt x="15" y="0"/>
                  </a:cubicBezTo>
                  <a:cubicBezTo>
                    <a:pt x="8" y="0"/>
                    <a:pt x="0" y="8"/>
                    <a:pt x="0" y="16"/>
                  </a:cubicBezTo>
                  <a:cubicBezTo>
                    <a:pt x="0" y="19"/>
                    <a:pt x="8" y="27"/>
                    <a:pt x="15" y="27"/>
                  </a:cubicBezTo>
                  <a:cubicBezTo>
                    <a:pt x="27" y="27"/>
                    <a:pt x="27" y="27"/>
                    <a:pt x="27" y="27"/>
                  </a:cubicBezTo>
                  <a:cubicBezTo>
                    <a:pt x="34" y="27"/>
                    <a:pt x="42" y="19"/>
                    <a:pt x="42" y="16"/>
                  </a:cubicBezTo>
                  <a:cubicBezTo>
                    <a:pt x="42" y="8"/>
                    <a:pt x="34" y="0"/>
                    <a:pt x="2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 name="Freeform 103">
              <a:extLst>
                <a:ext uri="{FF2B5EF4-FFF2-40B4-BE49-F238E27FC236}">
                  <a16:creationId xmlns:a16="http://schemas.microsoft.com/office/drawing/2014/main" id="{5331AB3F-4009-B240-8B0D-B18DAF3B2F8F}"/>
                </a:ext>
              </a:extLst>
            </p:cNvPr>
            <p:cNvSpPr>
              <a:spLocks noChangeArrowheads="1"/>
            </p:cNvSpPr>
            <p:nvPr/>
          </p:nvSpPr>
          <p:spPr bwMode="auto">
            <a:xfrm>
              <a:off x="3572" y="435"/>
              <a:ext cx="10" cy="4"/>
            </a:xfrm>
            <a:custGeom>
              <a:avLst/>
              <a:gdLst>
                <a:gd name="T0" fmla="*/ 0 w 55"/>
                <a:gd name="T1" fmla="*/ 0 h 28"/>
                <a:gd name="T2" fmla="*/ 0 w 55"/>
                <a:gd name="T3" fmla="*/ 0 h 28"/>
                <a:gd name="T4" fmla="*/ 0 w 55"/>
                <a:gd name="T5" fmla="*/ 0 h 28"/>
                <a:gd name="T6" fmla="*/ 0 w 55"/>
                <a:gd name="T7" fmla="*/ 0 h 28"/>
                <a:gd name="T8" fmla="*/ 0 w 55"/>
                <a:gd name="T9" fmla="*/ 0 h 28"/>
                <a:gd name="T10" fmla="*/ 0 w 55"/>
                <a:gd name="T11" fmla="*/ 0 h 28"/>
                <a:gd name="T12" fmla="*/ 0 w 55"/>
                <a:gd name="T13" fmla="*/ 0 h 28"/>
                <a:gd name="T14" fmla="*/ 0 w 55"/>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28">
                  <a:moveTo>
                    <a:pt x="42" y="0"/>
                  </a:moveTo>
                  <a:lnTo>
                    <a:pt x="42" y="0"/>
                  </a:lnTo>
                  <a:cubicBezTo>
                    <a:pt x="16" y="0"/>
                    <a:pt x="16" y="0"/>
                    <a:pt x="16" y="0"/>
                  </a:cubicBezTo>
                  <a:cubicBezTo>
                    <a:pt x="8" y="0"/>
                    <a:pt x="0" y="8"/>
                    <a:pt x="0" y="16"/>
                  </a:cubicBezTo>
                  <a:cubicBezTo>
                    <a:pt x="0" y="19"/>
                    <a:pt x="8" y="27"/>
                    <a:pt x="16" y="27"/>
                  </a:cubicBezTo>
                  <a:cubicBezTo>
                    <a:pt x="42" y="27"/>
                    <a:pt x="42" y="27"/>
                    <a:pt x="42" y="27"/>
                  </a:cubicBezTo>
                  <a:cubicBezTo>
                    <a:pt x="50" y="27"/>
                    <a:pt x="54" y="19"/>
                    <a:pt x="54" y="16"/>
                  </a:cubicBezTo>
                  <a:cubicBezTo>
                    <a:pt x="54" y="8"/>
                    <a:pt x="50" y="0"/>
                    <a:pt x="4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9" name="Freeform 104">
              <a:extLst>
                <a:ext uri="{FF2B5EF4-FFF2-40B4-BE49-F238E27FC236}">
                  <a16:creationId xmlns:a16="http://schemas.microsoft.com/office/drawing/2014/main" id="{AA22DD4E-61EA-274A-8487-28CED5F54766}"/>
                </a:ext>
              </a:extLst>
            </p:cNvPr>
            <p:cNvSpPr>
              <a:spLocks noChangeArrowheads="1"/>
            </p:cNvSpPr>
            <p:nvPr/>
          </p:nvSpPr>
          <p:spPr bwMode="auto">
            <a:xfrm>
              <a:off x="3590" y="435"/>
              <a:ext cx="4" cy="4"/>
            </a:xfrm>
            <a:custGeom>
              <a:avLst/>
              <a:gdLst>
                <a:gd name="T0" fmla="*/ 0 w 28"/>
                <a:gd name="T1" fmla="*/ 0 h 28"/>
                <a:gd name="T2" fmla="*/ 0 w 28"/>
                <a:gd name="T3" fmla="*/ 0 h 28"/>
                <a:gd name="T4" fmla="*/ 0 w 28"/>
                <a:gd name="T5" fmla="*/ 0 h 28"/>
                <a:gd name="T6" fmla="*/ 0 w 28"/>
                <a:gd name="T7" fmla="*/ 0 h 28"/>
                <a:gd name="T8" fmla="*/ 0 w 28"/>
                <a:gd name="T9" fmla="*/ 0 h 28"/>
                <a:gd name="T10" fmla="*/ 0 w 28"/>
                <a:gd name="T11" fmla="*/ 0 h 28"/>
                <a:gd name="T12" fmla="*/ 0 w 28"/>
                <a:gd name="T13" fmla="*/ 0 h 28"/>
                <a:gd name="T14" fmla="*/ 0 w 28"/>
                <a:gd name="T15" fmla="*/ 0 h 28"/>
                <a:gd name="T16" fmla="*/ 0 w 28"/>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8">
                  <a:moveTo>
                    <a:pt x="4" y="4"/>
                  </a:moveTo>
                  <a:lnTo>
                    <a:pt x="4" y="4"/>
                  </a:lnTo>
                  <a:cubicBezTo>
                    <a:pt x="0" y="8"/>
                    <a:pt x="0" y="12"/>
                    <a:pt x="0" y="16"/>
                  </a:cubicBezTo>
                  <a:cubicBezTo>
                    <a:pt x="0" y="16"/>
                    <a:pt x="0" y="19"/>
                    <a:pt x="4" y="23"/>
                  </a:cubicBezTo>
                  <a:cubicBezTo>
                    <a:pt x="8" y="27"/>
                    <a:pt x="12" y="27"/>
                    <a:pt x="15" y="27"/>
                  </a:cubicBezTo>
                  <a:cubicBezTo>
                    <a:pt x="15" y="27"/>
                    <a:pt x="19" y="27"/>
                    <a:pt x="23" y="23"/>
                  </a:cubicBezTo>
                  <a:cubicBezTo>
                    <a:pt x="27" y="19"/>
                    <a:pt x="27" y="16"/>
                    <a:pt x="27" y="16"/>
                  </a:cubicBezTo>
                  <a:cubicBezTo>
                    <a:pt x="27" y="12"/>
                    <a:pt x="27" y="8"/>
                    <a:pt x="23" y="4"/>
                  </a:cubicBezTo>
                  <a:cubicBezTo>
                    <a:pt x="19" y="0"/>
                    <a:pt x="8" y="0"/>
                    <a:pt x="4"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0" name="Freeform 105">
              <a:extLst>
                <a:ext uri="{FF2B5EF4-FFF2-40B4-BE49-F238E27FC236}">
                  <a16:creationId xmlns:a16="http://schemas.microsoft.com/office/drawing/2014/main" id="{FEB0D07E-5CDB-264E-907E-4C3EF973E46F}"/>
                </a:ext>
              </a:extLst>
            </p:cNvPr>
            <p:cNvSpPr>
              <a:spLocks noChangeArrowheads="1"/>
            </p:cNvSpPr>
            <p:nvPr/>
          </p:nvSpPr>
          <p:spPr bwMode="auto">
            <a:xfrm>
              <a:off x="3452" y="386"/>
              <a:ext cx="78" cy="79"/>
            </a:xfrm>
            <a:custGeom>
              <a:avLst/>
              <a:gdLst>
                <a:gd name="T0" fmla="*/ 4 w 351"/>
                <a:gd name="T1" fmla="*/ 2 h 355"/>
                <a:gd name="T2" fmla="*/ 4 w 351"/>
                <a:gd name="T3" fmla="*/ 2 h 355"/>
                <a:gd name="T4" fmla="*/ 2 w 351"/>
                <a:gd name="T5" fmla="*/ 2 h 355"/>
                <a:gd name="T6" fmla="*/ 2 w 351"/>
                <a:gd name="T7" fmla="*/ 2 h 355"/>
                <a:gd name="T8" fmla="*/ 2 w 351"/>
                <a:gd name="T9" fmla="*/ 4 h 355"/>
                <a:gd name="T10" fmla="*/ 2 w 351"/>
                <a:gd name="T11" fmla="*/ 4 h 355"/>
                <a:gd name="T12" fmla="*/ 2 w 351"/>
                <a:gd name="T13" fmla="*/ 2 h 355"/>
                <a:gd name="T14" fmla="*/ 1 w 351"/>
                <a:gd name="T15" fmla="*/ 2 h 355"/>
                <a:gd name="T16" fmla="*/ 0 w 351"/>
                <a:gd name="T17" fmla="*/ 2 h 355"/>
                <a:gd name="T18" fmla="*/ 0 w 351"/>
                <a:gd name="T19" fmla="*/ 2 h 355"/>
                <a:gd name="T20" fmla="*/ 1 w 351"/>
                <a:gd name="T21" fmla="*/ 2 h 355"/>
                <a:gd name="T22" fmla="*/ 2 w 351"/>
                <a:gd name="T23" fmla="*/ 1 h 355"/>
                <a:gd name="T24" fmla="*/ 2 w 351"/>
                <a:gd name="T25" fmla="*/ 0 h 355"/>
                <a:gd name="T26" fmla="*/ 2 w 351"/>
                <a:gd name="T27" fmla="*/ 0 h 355"/>
                <a:gd name="T28" fmla="*/ 2 w 351"/>
                <a:gd name="T29" fmla="*/ 1 h 355"/>
                <a:gd name="T30" fmla="*/ 2 w 351"/>
                <a:gd name="T31" fmla="*/ 2 h 355"/>
                <a:gd name="T32" fmla="*/ 4 w 351"/>
                <a:gd name="T33" fmla="*/ 2 h 355"/>
                <a:gd name="T34" fmla="*/ 4 w 351"/>
                <a:gd name="T35" fmla="*/ 2 h 355"/>
                <a:gd name="T36" fmla="*/ 4 w 351"/>
                <a:gd name="T37" fmla="*/ 1 h 355"/>
                <a:gd name="T38" fmla="*/ 4 w 351"/>
                <a:gd name="T39" fmla="*/ 1 h 355"/>
                <a:gd name="T40" fmla="*/ 3 w 351"/>
                <a:gd name="T41" fmla="*/ 1 h 355"/>
                <a:gd name="T42" fmla="*/ 3 w 351"/>
                <a:gd name="T43" fmla="*/ 0 h 355"/>
                <a:gd name="T44" fmla="*/ 2 w 351"/>
                <a:gd name="T45" fmla="*/ 0 h 355"/>
                <a:gd name="T46" fmla="*/ 1 w 351"/>
                <a:gd name="T47" fmla="*/ 0 h 355"/>
                <a:gd name="T48" fmla="*/ 1 w 351"/>
                <a:gd name="T49" fmla="*/ 0 h 355"/>
                <a:gd name="T50" fmla="*/ 1 w 351"/>
                <a:gd name="T51" fmla="*/ 1 h 355"/>
                <a:gd name="T52" fmla="*/ 0 w 351"/>
                <a:gd name="T53" fmla="*/ 1 h 355"/>
                <a:gd name="T54" fmla="*/ 0 w 351"/>
                <a:gd name="T55" fmla="*/ 1 h 355"/>
                <a:gd name="T56" fmla="*/ 0 w 351"/>
                <a:gd name="T57" fmla="*/ 2 h 355"/>
                <a:gd name="T58" fmla="*/ 0 w 351"/>
                <a:gd name="T59" fmla="*/ 3 h 355"/>
                <a:gd name="T60" fmla="*/ 1 w 351"/>
                <a:gd name="T61" fmla="*/ 3 h 355"/>
                <a:gd name="T62" fmla="*/ 1 w 351"/>
                <a:gd name="T63" fmla="*/ 4 h 355"/>
                <a:gd name="T64" fmla="*/ 1 w 351"/>
                <a:gd name="T65" fmla="*/ 4 h 355"/>
                <a:gd name="T66" fmla="*/ 2 w 351"/>
                <a:gd name="T67" fmla="*/ 4 h 355"/>
                <a:gd name="T68" fmla="*/ 3 w 351"/>
                <a:gd name="T69" fmla="*/ 4 h 355"/>
                <a:gd name="T70" fmla="*/ 3 w 351"/>
                <a:gd name="T71" fmla="*/ 3 h 355"/>
                <a:gd name="T72" fmla="*/ 4 w 351"/>
                <a:gd name="T73" fmla="*/ 3 h 355"/>
                <a:gd name="T74" fmla="*/ 4 w 351"/>
                <a:gd name="T75" fmla="*/ 2 h 355"/>
                <a:gd name="T76" fmla="*/ 4 w 351"/>
                <a:gd name="T77" fmla="*/ 1 h 355"/>
                <a:gd name="T78" fmla="*/ 4 w 351"/>
                <a:gd name="T79" fmla="*/ 1 h 3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1" h="355">
                  <a:moveTo>
                    <a:pt x="319" y="210"/>
                  </a:moveTo>
                  <a:lnTo>
                    <a:pt x="319" y="210"/>
                  </a:lnTo>
                  <a:cubicBezTo>
                    <a:pt x="225" y="210"/>
                    <a:pt x="225" y="210"/>
                    <a:pt x="225" y="210"/>
                  </a:cubicBezTo>
                  <a:cubicBezTo>
                    <a:pt x="217" y="210"/>
                    <a:pt x="210" y="217"/>
                    <a:pt x="210" y="229"/>
                  </a:cubicBezTo>
                  <a:cubicBezTo>
                    <a:pt x="210" y="320"/>
                    <a:pt x="210" y="320"/>
                    <a:pt x="210" y="320"/>
                  </a:cubicBezTo>
                  <a:cubicBezTo>
                    <a:pt x="141" y="320"/>
                    <a:pt x="141" y="320"/>
                    <a:pt x="141" y="320"/>
                  </a:cubicBezTo>
                  <a:cubicBezTo>
                    <a:pt x="141" y="229"/>
                    <a:pt x="141" y="229"/>
                    <a:pt x="141" y="229"/>
                  </a:cubicBezTo>
                  <a:cubicBezTo>
                    <a:pt x="141" y="217"/>
                    <a:pt x="133" y="210"/>
                    <a:pt x="126" y="210"/>
                  </a:cubicBezTo>
                  <a:cubicBezTo>
                    <a:pt x="34" y="210"/>
                    <a:pt x="34" y="210"/>
                    <a:pt x="34" y="210"/>
                  </a:cubicBezTo>
                  <a:cubicBezTo>
                    <a:pt x="34" y="145"/>
                    <a:pt x="34" y="145"/>
                    <a:pt x="34" y="145"/>
                  </a:cubicBezTo>
                  <a:cubicBezTo>
                    <a:pt x="126" y="145"/>
                    <a:pt x="126" y="145"/>
                    <a:pt x="126" y="145"/>
                  </a:cubicBezTo>
                  <a:cubicBezTo>
                    <a:pt x="133" y="145"/>
                    <a:pt x="141" y="137"/>
                    <a:pt x="141" y="130"/>
                  </a:cubicBezTo>
                  <a:cubicBezTo>
                    <a:pt x="141" y="34"/>
                    <a:pt x="141" y="34"/>
                    <a:pt x="141" y="34"/>
                  </a:cubicBezTo>
                  <a:cubicBezTo>
                    <a:pt x="210" y="34"/>
                    <a:pt x="210" y="34"/>
                    <a:pt x="210" y="34"/>
                  </a:cubicBezTo>
                  <a:cubicBezTo>
                    <a:pt x="210" y="130"/>
                    <a:pt x="210" y="130"/>
                    <a:pt x="210" y="130"/>
                  </a:cubicBezTo>
                  <a:cubicBezTo>
                    <a:pt x="210" y="137"/>
                    <a:pt x="217" y="145"/>
                    <a:pt x="225" y="145"/>
                  </a:cubicBezTo>
                  <a:cubicBezTo>
                    <a:pt x="319" y="145"/>
                    <a:pt x="319" y="145"/>
                    <a:pt x="319" y="145"/>
                  </a:cubicBezTo>
                  <a:lnTo>
                    <a:pt x="319" y="210"/>
                  </a:lnTo>
                  <a:close/>
                  <a:moveTo>
                    <a:pt x="334" y="111"/>
                  </a:moveTo>
                  <a:lnTo>
                    <a:pt x="334" y="111"/>
                  </a:lnTo>
                  <a:cubicBezTo>
                    <a:pt x="244" y="111"/>
                    <a:pt x="244" y="111"/>
                    <a:pt x="244" y="111"/>
                  </a:cubicBezTo>
                  <a:cubicBezTo>
                    <a:pt x="244" y="19"/>
                    <a:pt x="244" y="19"/>
                    <a:pt x="244" y="19"/>
                  </a:cubicBezTo>
                  <a:cubicBezTo>
                    <a:pt x="244" y="8"/>
                    <a:pt x="236" y="0"/>
                    <a:pt x="225" y="0"/>
                  </a:cubicBezTo>
                  <a:cubicBezTo>
                    <a:pt x="126" y="0"/>
                    <a:pt x="126" y="0"/>
                    <a:pt x="126" y="0"/>
                  </a:cubicBezTo>
                  <a:cubicBezTo>
                    <a:pt x="118" y="0"/>
                    <a:pt x="111" y="8"/>
                    <a:pt x="111" y="19"/>
                  </a:cubicBezTo>
                  <a:cubicBezTo>
                    <a:pt x="111" y="111"/>
                    <a:pt x="111" y="111"/>
                    <a:pt x="111" y="111"/>
                  </a:cubicBezTo>
                  <a:cubicBezTo>
                    <a:pt x="15" y="111"/>
                    <a:pt x="15" y="111"/>
                    <a:pt x="15" y="111"/>
                  </a:cubicBezTo>
                  <a:cubicBezTo>
                    <a:pt x="8" y="111"/>
                    <a:pt x="0" y="118"/>
                    <a:pt x="0" y="130"/>
                  </a:cubicBezTo>
                  <a:cubicBezTo>
                    <a:pt x="0" y="229"/>
                    <a:pt x="0" y="229"/>
                    <a:pt x="0" y="229"/>
                  </a:cubicBezTo>
                  <a:cubicBezTo>
                    <a:pt x="0" y="236"/>
                    <a:pt x="8" y="244"/>
                    <a:pt x="15" y="244"/>
                  </a:cubicBezTo>
                  <a:cubicBezTo>
                    <a:pt x="111" y="244"/>
                    <a:pt x="111" y="244"/>
                    <a:pt x="111" y="244"/>
                  </a:cubicBezTo>
                  <a:cubicBezTo>
                    <a:pt x="111" y="335"/>
                    <a:pt x="111" y="335"/>
                    <a:pt x="111" y="335"/>
                  </a:cubicBezTo>
                  <a:cubicBezTo>
                    <a:pt x="111" y="347"/>
                    <a:pt x="118" y="354"/>
                    <a:pt x="126" y="354"/>
                  </a:cubicBezTo>
                  <a:cubicBezTo>
                    <a:pt x="225" y="354"/>
                    <a:pt x="225" y="354"/>
                    <a:pt x="225" y="354"/>
                  </a:cubicBezTo>
                  <a:cubicBezTo>
                    <a:pt x="236" y="354"/>
                    <a:pt x="244" y="347"/>
                    <a:pt x="244" y="335"/>
                  </a:cubicBezTo>
                  <a:cubicBezTo>
                    <a:pt x="244" y="244"/>
                    <a:pt x="244" y="244"/>
                    <a:pt x="244" y="244"/>
                  </a:cubicBezTo>
                  <a:cubicBezTo>
                    <a:pt x="334" y="244"/>
                    <a:pt x="334" y="244"/>
                    <a:pt x="334" y="244"/>
                  </a:cubicBezTo>
                  <a:cubicBezTo>
                    <a:pt x="342" y="244"/>
                    <a:pt x="350" y="236"/>
                    <a:pt x="350" y="229"/>
                  </a:cubicBezTo>
                  <a:cubicBezTo>
                    <a:pt x="350" y="130"/>
                    <a:pt x="350" y="130"/>
                    <a:pt x="350" y="130"/>
                  </a:cubicBezTo>
                  <a:cubicBezTo>
                    <a:pt x="350" y="118"/>
                    <a:pt x="342" y="111"/>
                    <a:pt x="334" y="1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11" name="Group 106">
            <a:extLst>
              <a:ext uri="{FF2B5EF4-FFF2-40B4-BE49-F238E27FC236}">
                <a16:creationId xmlns:a16="http://schemas.microsoft.com/office/drawing/2014/main" id="{D45BF005-C52F-F34A-9FD3-A04A3AE15637}"/>
              </a:ext>
            </a:extLst>
          </p:cNvPr>
          <p:cNvGrpSpPr>
            <a:grpSpLocks/>
          </p:cNvGrpSpPr>
          <p:nvPr userDrawn="1"/>
        </p:nvGrpSpPr>
        <p:grpSpPr bwMode="auto">
          <a:xfrm>
            <a:off x="6807200" y="457053"/>
            <a:ext cx="354013" cy="236537"/>
            <a:chOff x="4288" y="349"/>
            <a:chExt cx="223" cy="149"/>
          </a:xfrm>
        </p:grpSpPr>
        <p:sp>
          <p:nvSpPr>
            <p:cNvPr id="112" name="Freeform 107">
              <a:extLst>
                <a:ext uri="{FF2B5EF4-FFF2-40B4-BE49-F238E27FC236}">
                  <a16:creationId xmlns:a16="http://schemas.microsoft.com/office/drawing/2014/main" id="{651927C5-C48A-DF47-9C75-134ED19D7402}"/>
                </a:ext>
              </a:extLst>
            </p:cNvPr>
            <p:cNvSpPr>
              <a:spLocks noChangeArrowheads="1"/>
            </p:cNvSpPr>
            <p:nvPr/>
          </p:nvSpPr>
          <p:spPr bwMode="auto">
            <a:xfrm>
              <a:off x="4353" y="361"/>
              <a:ext cx="145" cy="71"/>
            </a:xfrm>
            <a:custGeom>
              <a:avLst/>
              <a:gdLst>
                <a:gd name="T0" fmla="*/ 7 w 653"/>
                <a:gd name="T1" fmla="*/ 4 h 324"/>
                <a:gd name="T2" fmla="*/ 7 w 653"/>
                <a:gd name="T3" fmla="*/ 4 h 324"/>
                <a:gd name="T4" fmla="*/ 6 w 653"/>
                <a:gd name="T5" fmla="*/ 4 h 324"/>
                <a:gd name="T6" fmla="*/ 6 w 653"/>
                <a:gd name="T7" fmla="*/ 3 h 324"/>
                <a:gd name="T8" fmla="*/ 5 w 653"/>
                <a:gd name="T9" fmla="*/ 3 h 324"/>
                <a:gd name="T10" fmla="*/ 5 w 653"/>
                <a:gd name="T11" fmla="*/ 3 h 324"/>
                <a:gd name="T12" fmla="*/ 4 w 653"/>
                <a:gd name="T13" fmla="*/ 3 h 324"/>
                <a:gd name="T14" fmla="*/ 4 w 653"/>
                <a:gd name="T15" fmla="*/ 4 h 324"/>
                <a:gd name="T16" fmla="*/ 0 w 653"/>
                <a:gd name="T17" fmla="*/ 4 h 324"/>
                <a:gd name="T18" fmla="*/ 0 w 653"/>
                <a:gd name="T19" fmla="*/ 0 h 324"/>
                <a:gd name="T20" fmla="*/ 0 w 653"/>
                <a:gd name="T21" fmla="*/ 0 h 324"/>
                <a:gd name="T22" fmla="*/ 7 w 653"/>
                <a:gd name="T23" fmla="*/ 0 h 324"/>
                <a:gd name="T24" fmla="*/ 7 w 653"/>
                <a:gd name="T25" fmla="*/ 0 h 324"/>
                <a:gd name="T26" fmla="*/ 7 w 653"/>
                <a:gd name="T27" fmla="*/ 4 h 324"/>
                <a:gd name="T28" fmla="*/ 6 w 653"/>
                <a:gd name="T29" fmla="*/ 3 h 324"/>
                <a:gd name="T30" fmla="*/ 6 w 653"/>
                <a:gd name="T31" fmla="*/ 3 h 324"/>
                <a:gd name="T32" fmla="*/ 7 w 653"/>
                <a:gd name="T33" fmla="*/ 3 h 324"/>
                <a:gd name="T34" fmla="*/ 7 w 653"/>
                <a:gd name="T35" fmla="*/ 0 h 324"/>
                <a:gd name="T36" fmla="*/ 7 w 653"/>
                <a:gd name="T37" fmla="*/ 0 h 324"/>
                <a:gd name="T38" fmla="*/ 0 w 653"/>
                <a:gd name="T39" fmla="*/ 0 h 324"/>
                <a:gd name="T40" fmla="*/ 0 w 653"/>
                <a:gd name="T41" fmla="*/ 0 h 324"/>
                <a:gd name="T42" fmla="*/ 0 w 653"/>
                <a:gd name="T43" fmla="*/ 3 h 324"/>
                <a:gd name="T44" fmla="*/ 4 w 653"/>
                <a:gd name="T45" fmla="*/ 3 h 324"/>
                <a:gd name="T46" fmla="*/ 4 w 653"/>
                <a:gd name="T47" fmla="*/ 2 h 324"/>
                <a:gd name="T48" fmla="*/ 4 w 653"/>
                <a:gd name="T49" fmla="*/ 2 h 324"/>
                <a:gd name="T50" fmla="*/ 5 w 653"/>
                <a:gd name="T51" fmla="*/ 1 h 324"/>
                <a:gd name="T52" fmla="*/ 6 w 653"/>
                <a:gd name="T53" fmla="*/ 2 h 324"/>
                <a:gd name="T54" fmla="*/ 6 w 653"/>
                <a:gd name="T55" fmla="*/ 2 h 324"/>
                <a:gd name="T56" fmla="*/ 6 w 653"/>
                <a:gd name="T57" fmla="*/ 3 h 324"/>
                <a:gd name="T58" fmla="*/ 5 w 653"/>
                <a:gd name="T59" fmla="*/ 1 h 324"/>
                <a:gd name="T60" fmla="*/ 5 w 653"/>
                <a:gd name="T61" fmla="*/ 1 h 324"/>
                <a:gd name="T62" fmla="*/ 4 w 653"/>
                <a:gd name="T63" fmla="*/ 2 h 324"/>
                <a:gd name="T64" fmla="*/ 5 w 653"/>
                <a:gd name="T65" fmla="*/ 2 h 324"/>
                <a:gd name="T66" fmla="*/ 5 w 653"/>
                <a:gd name="T67" fmla="*/ 2 h 324"/>
                <a:gd name="T68" fmla="*/ 5 w 653"/>
                <a:gd name="T69" fmla="*/ 2 h 324"/>
                <a:gd name="T70" fmla="*/ 6 w 653"/>
                <a:gd name="T71" fmla="*/ 2 h 324"/>
                <a:gd name="T72" fmla="*/ 5 w 653"/>
                <a:gd name="T73" fmla="*/ 1 h 3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53" h="324">
                  <a:moveTo>
                    <a:pt x="652" y="323"/>
                  </a:moveTo>
                  <a:lnTo>
                    <a:pt x="652" y="323"/>
                  </a:lnTo>
                  <a:cubicBezTo>
                    <a:pt x="560" y="323"/>
                    <a:pt x="560" y="323"/>
                    <a:pt x="560" y="323"/>
                  </a:cubicBezTo>
                  <a:cubicBezTo>
                    <a:pt x="560" y="312"/>
                    <a:pt x="560" y="312"/>
                    <a:pt x="560" y="312"/>
                  </a:cubicBezTo>
                  <a:cubicBezTo>
                    <a:pt x="556" y="274"/>
                    <a:pt x="522" y="247"/>
                    <a:pt x="484" y="247"/>
                  </a:cubicBezTo>
                  <a:cubicBezTo>
                    <a:pt x="438" y="247"/>
                    <a:pt x="438" y="247"/>
                    <a:pt x="438" y="247"/>
                  </a:cubicBezTo>
                  <a:cubicBezTo>
                    <a:pt x="400" y="247"/>
                    <a:pt x="370" y="274"/>
                    <a:pt x="366" y="312"/>
                  </a:cubicBezTo>
                  <a:cubicBezTo>
                    <a:pt x="362" y="323"/>
                    <a:pt x="362" y="323"/>
                    <a:pt x="362" y="323"/>
                  </a:cubicBezTo>
                  <a:cubicBezTo>
                    <a:pt x="0" y="323"/>
                    <a:pt x="0" y="323"/>
                    <a:pt x="0" y="323"/>
                  </a:cubicBezTo>
                  <a:cubicBezTo>
                    <a:pt x="0" y="34"/>
                    <a:pt x="0" y="34"/>
                    <a:pt x="0" y="34"/>
                  </a:cubicBezTo>
                  <a:cubicBezTo>
                    <a:pt x="0" y="15"/>
                    <a:pt x="15" y="0"/>
                    <a:pt x="31" y="0"/>
                  </a:cubicBezTo>
                  <a:cubicBezTo>
                    <a:pt x="617" y="0"/>
                    <a:pt x="617" y="0"/>
                    <a:pt x="617" y="0"/>
                  </a:cubicBezTo>
                  <a:cubicBezTo>
                    <a:pt x="636" y="0"/>
                    <a:pt x="652" y="15"/>
                    <a:pt x="652" y="34"/>
                  </a:cubicBezTo>
                  <a:lnTo>
                    <a:pt x="652" y="323"/>
                  </a:lnTo>
                  <a:close/>
                  <a:moveTo>
                    <a:pt x="579" y="301"/>
                  </a:moveTo>
                  <a:lnTo>
                    <a:pt x="579" y="301"/>
                  </a:lnTo>
                  <a:cubicBezTo>
                    <a:pt x="629" y="301"/>
                    <a:pt x="629" y="301"/>
                    <a:pt x="629" y="301"/>
                  </a:cubicBezTo>
                  <a:cubicBezTo>
                    <a:pt x="629" y="34"/>
                    <a:pt x="629" y="34"/>
                    <a:pt x="629" y="34"/>
                  </a:cubicBezTo>
                  <a:cubicBezTo>
                    <a:pt x="629" y="26"/>
                    <a:pt x="625" y="22"/>
                    <a:pt x="617" y="22"/>
                  </a:cubicBezTo>
                  <a:cubicBezTo>
                    <a:pt x="31" y="22"/>
                    <a:pt x="31" y="22"/>
                    <a:pt x="31" y="22"/>
                  </a:cubicBezTo>
                  <a:cubicBezTo>
                    <a:pt x="27" y="22"/>
                    <a:pt x="23" y="26"/>
                    <a:pt x="23" y="34"/>
                  </a:cubicBezTo>
                  <a:cubicBezTo>
                    <a:pt x="23" y="301"/>
                    <a:pt x="23" y="301"/>
                    <a:pt x="23" y="301"/>
                  </a:cubicBezTo>
                  <a:cubicBezTo>
                    <a:pt x="343" y="301"/>
                    <a:pt x="343" y="301"/>
                    <a:pt x="343" y="301"/>
                  </a:cubicBezTo>
                  <a:cubicBezTo>
                    <a:pt x="351" y="266"/>
                    <a:pt x="377" y="240"/>
                    <a:pt x="412" y="228"/>
                  </a:cubicBezTo>
                  <a:cubicBezTo>
                    <a:pt x="396" y="217"/>
                    <a:pt x="385" y="194"/>
                    <a:pt x="385" y="175"/>
                  </a:cubicBezTo>
                  <a:cubicBezTo>
                    <a:pt x="385" y="133"/>
                    <a:pt x="419" y="99"/>
                    <a:pt x="461" y="99"/>
                  </a:cubicBezTo>
                  <a:cubicBezTo>
                    <a:pt x="503" y="99"/>
                    <a:pt x="537" y="133"/>
                    <a:pt x="537" y="175"/>
                  </a:cubicBezTo>
                  <a:cubicBezTo>
                    <a:pt x="537" y="194"/>
                    <a:pt x="530" y="217"/>
                    <a:pt x="514" y="228"/>
                  </a:cubicBezTo>
                  <a:cubicBezTo>
                    <a:pt x="545" y="240"/>
                    <a:pt x="572" y="266"/>
                    <a:pt x="579" y="301"/>
                  </a:cubicBezTo>
                  <a:close/>
                  <a:moveTo>
                    <a:pt x="461" y="121"/>
                  </a:moveTo>
                  <a:lnTo>
                    <a:pt x="461" y="121"/>
                  </a:lnTo>
                  <a:cubicBezTo>
                    <a:pt x="431" y="121"/>
                    <a:pt x="408" y="144"/>
                    <a:pt x="408" y="175"/>
                  </a:cubicBezTo>
                  <a:cubicBezTo>
                    <a:pt x="408" y="198"/>
                    <a:pt x="423" y="217"/>
                    <a:pt x="446" y="224"/>
                  </a:cubicBezTo>
                  <a:cubicBezTo>
                    <a:pt x="461" y="228"/>
                    <a:pt x="461" y="228"/>
                    <a:pt x="461" y="228"/>
                  </a:cubicBezTo>
                  <a:cubicBezTo>
                    <a:pt x="476" y="224"/>
                    <a:pt x="476" y="224"/>
                    <a:pt x="476" y="224"/>
                  </a:cubicBezTo>
                  <a:cubicBezTo>
                    <a:pt x="499" y="217"/>
                    <a:pt x="514" y="198"/>
                    <a:pt x="514" y="175"/>
                  </a:cubicBezTo>
                  <a:cubicBezTo>
                    <a:pt x="514" y="144"/>
                    <a:pt x="492" y="121"/>
                    <a:pt x="461" y="12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3" name="Freeform 108">
              <a:extLst>
                <a:ext uri="{FF2B5EF4-FFF2-40B4-BE49-F238E27FC236}">
                  <a16:creationId xmlns:a16="http://schemas.microsoft.com/office/drawing/2014/main" id="{4A3BC98E-B24F-0C42-8233-2B7E0BB850B1}"/>
                </a:ext>
              </a:extLst>
            </p:cNvPr>
            <p:cNvSpPr>
              <a:spLocks noChangeArrowheads="1"/>
            </p:cNvSpPr>
            <p:nvPr/>
          </p:nvSpPr>
          <p:spPr bwMode="auto">
            <a:xfrm>
              <a:off x="4413" y="468"/>
              <a:ext cx="24" cy="21"/>
            </a:xfrm>
            <a:custGeom>
              <a:avLst/>
              <a:gdLst>
                <a:gd name="T0" fmla="*/ 1 w 115"/>
                <a:gd name="T1" fmla="*/ 1 h 100"/>
                <a:gd name="T2" fmla="*/ 0 w 115"/>
                <a:gd name="T3" fmla="*/ 1 h 100"/>
                <a:gd name="T4" fmla="*/ 0 w 115"/>
                <a:gd name="T5" fmla="*/ 0 h 100"/>
                <a:gd name="T6" fmla="*/ 1 w 115"/>
                <a:gd name="T7" fmla="*/ 0 h 100"/>
                <a:gd name="T8" fmla="*/ 1 w 115"/>
                <a:gd name="T9" fmla="*/ 1 h 100"/>
                <a:gd name="T10" fmla="*/ 0 w 115"/>
                <a:gd name="T11" fmla="*/ 1 h 100"/>
                <a:gd name="T12" fmla="*/ 1 w 115"/>
                <a:gd name="T13" fmla="*/ 1 h 100"/>
                <a:gd name="T14" fmla="*/ 1 w 115"/>
                <a:gd name="T15" fmla="*/ 0 h 100"/>
                <a:gd name="T16" fmla="*/ 0 w 115"/>
                <a:gd name="T17" fmla="*/ 0 h 100"/>
                <a:gd name="T18" fmla="*/ 0 w 115"/>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 h="100">
                  <a:moveTo>
                    <a:pt x="114" y="99"/>
                  </a:moveTo>
                  <a:lnTo>
                    <a:pt x="0" y="99"/>
                  </a:lnTo>
                  <a:lnTo>
                    <a:pt x="0" y="0"/>
                  </a:lnTo>
                  <a:lnTo>
                    <a:pt x="114" y="0"/>
                  </a:lnTo>
                  <a:lnTo>
                    <a:pt x="114" y="99"/>
                  </a:lnTo>
                  <a:close/>
                  <a:moveTo>
                    <a:pt x="23" y="76"/>
                  </a:moveTo>
                  <a:lnTo>
                    <a:pt x="91" y="76"/>
                  </a:lnTo>
                  <a:lnTo>
                    <a:pt x="91" y="23"/>
                  </a:lnTo>
                  <a:lnTo>
                    <a:pt x="23" y="23"/>
                  </a:lnTo>
                  <a:lnTo>
                    <a:pt x="23" y="7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4" name="Freeform 109">
              <a:extLst>
                <a:ext uri="{FF2B5EF4-FFF2-40B4-BE49-F238E27FC236}">
                  <a16:creationId xmlns:a16="http://schemas.microsoft.com/office/drawing/2014/main" id="{AFBF8389-A2FA-4D42-ACBD-1C37CAB48319}"/>
                </a:ext>
              </a:extLst>
            </p:cNvPr>
            <p:cNvSpPr>
              <a:spLocks noChangeArrowheads="1"/>
            </p:cNvSpPr>
            <p:nvPr/>
          </p:nvSpPr>
          <p:spPr bwMode="auto">
            <a:xfrm>
              <a:off x="4353" y="439"/>
              <a:ext cx="145" cy="21"/>
            </a:xfrm>
            <a:custGeom>
              <a:avLst/>
              <a:gdLst>
                <a:gd name="T0" fmla="*/ 7 w 653"/>
                <a:gd name="T1" fmla="*/ 1 h 100"/>
                <a:gd name="T2" fmla="*/ 7 w 653"/>
                <a:gd name="T3" fmla="*/ 1 h 100"/>
                <a:gd name="T4" fmla="*/ 0 w 653"/>
                <a:gd name="T5" fmla="*/ 1 h 100"/>
                <a:gd name="T6" fmla="*/ 0 w 653"/>
                <a:gd name="T7" fmla="*/ 1 h 100"/>
                <a:gd name="T8" fmla="*/ 0 w 653"/>
                <a:gd name="T9" fmla="*/ 0 h 100"/>
                <a:gd name="T10" fmla="*/ 7 w 653"/>
                <a:gd name="T11" fmla="*/ 0 h 100"/>
                <a:gd name="T12" fmla="*/ 7 w 653"/>
                <a:gd name="T13" fmla="*/ 1 h 100"/>
                <a:gd name="T14" fmla="*/ 7 w 653"/>
                <a:gd name="T15" fmla="*/ 1 h 100"/>
                <a:gd name="T16" fmla="*/ 0 w 653"/>
                <a:gd name="T17" fmla="*/ 0 h 100"/>
                <a:gd name="T18" fmla="*/ 0 w 653"/>
                <a:gd name="T19" fmla="*/ 0 h 100"/>
                <a:gd name="T20" fmla="*/ 0 w 653"/>
                <a:gd name="T21" fmla="*/ 1 h 100"/>
                <a:gd name="T22" fmla="*/ 0 w 653"/>
                <a:gd name="T23" fmla="*/ 1 h 100"/>
                <a:gd name="T24" fmla="*/ 7 w 653"/>
                <a:gd name="T25" fmla="*/ 1 h 100"/>
                <a:gd name="T26" fmla="*/ 7 w 653"/>
                <a:gd name="T27" fmla="*/ 1 h 100"/>
                <a:gd name="T28" fmla="*/ 7 w 653"/>
                <a:gd name="T29" fmla="*/ 0 h 100"/>
                <a:gd name="T30" fmla="*/ 0 w 653"/>
                <a:gd name="T31" fmla="*/ 0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3" h="100">
                  <a:moveTo>
                    <a:pt x="617" y="99"/>
                  </a:moveTo>
                  <a:lnTo>
                    <a:pt x="617" y="99"/>
                  </a:lnTo>
                  <a:cubicBezTo>
                    <a:pt x="31" y="99"/>
                    <a:pt x="31" y="99"/>
                    <a:pt x="31" y="99"/>
                  </a:cubicBezTo>
                  <a:cubicBezTo>
                    <a:pt x="15" y="99"/>
                    <a:pt x="0" y="84"/>
                    <a:pt x="0" y="69"/>
                  </a:cubicBezTo>
                  <a:cubicBezTo>
                    <a:pt x="0" y="0"/>
                    <a:pt x="0" y="0"/>
                    <a:pt x="0" y="0"/>
                  </a:cubicBezTo>
                  <a:cubicBezTo>
                    <a:pt x="652" y="0"/>
                    <a:pt x="652" y="0"/>
                    <a:pt x="652" y="0"/>
                  </a:cubicBezTo>
                  <a:cubicBezTo>
                    <a:pt x="652" y="69"/>
                    <a:pt x="652" y="69"/>
                    <a:pt x="652" y="69"/>
                  </a:cubicBezTo>
                  <a:cubicBezTo>
                    <a:pt x="652" y="84"/>
                    <a:pt x="636" y="99"/>
                    <a:pt x="617" y="99"/>
                  </a:cubicBezTo>
                  <a:close/>
                  <a:moveTo>
                    <a:pt x="23" y="23"/>
                  </a:moveTo>
                  <a:lnTo>
                    <a:pt x="23" y="23"/>
                  </a:lnTo>
                  <a:cubicBezTo>
                    <a:pt x="23" y="69"/>
                    <a:pt x="23" y="69"/>
                    <a:pt x="23" y="69"/>
                  </a:cubicBezTo>
                  <a:cubicBezTo>
                    <a:pt x="23" y="73"/>
                    <a:pt x="27" y="77"/>
                    <a:pt x="31" y="77"/>
                  </a:cubicBezTo>
                  <a:cubicBezTo>
                    <a:pt x="617" y="77"/>
                    <a:pt x="617" y="77"/>
                    <a:pt x="617" y="77"/>
                  </a:cubicBezTo>
                  <a:cubicBezTo>
                    <a:pt x="625" y="77"/>
                    <a:pt x="629" y="73"/>
                    <a:pt x="629" y="69"/>
                  </a:cubicBezTo>
                  <a:cubicBezTo>
                    <a:pt x="629" y="23"/>
                    <a:pt x="629" y="23"/>
                    <a:pt x="629" y="23"/>
                  </a:cubicBezTo>
                  <a:lnTo>
                    <a:pt x="23"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5" name="Freeform 110">
              <a:extLst>
                <a:ext uri="{FF2B5EF4-FFF2-40B4-BE49-F238E27FC236}">
                  <a16:creationId xmlns:a16="http://schemas.microsoft.com/office/drawing/2014/main" id="{206F09B0-ED74-6C4C-AD72-52437CF506E1}"/>
                </a:ext>
              </a:extLst>
            </p:cNvPr>
            <p:cNvSpPr>
              <a:spLocks noChangeArrowheads="1"/>
            </p:cNvSpPr>
            <p:nvPr/>
          </p:nvSpPr>
          <p:spPr bwMode="auto">
            <a:xfrm>
              <a:off x="4340" y="349"/>
              <a:ext cx="171" cy="149"/>
            </a:xfrm>
            <a:custGeom>
              <a:avLst/>
              <a:gdLst>
                <a:gd name="T0" fmla="*/ 6 w 767"/>
                <a:gd name="T1" fmla="*/ 7 h 668"/>
                <a:gd name="T2" fmla="*/ 6 w 767"/>
                <a:gd name="T3" fmla="*/ 7 h 668"/>
                <a:gd name="T4" fmla="*/ 2 w 767"/>
                <a:gd name="T5" fmla="*/ 7 h 668"/>
                <a:gd name="T6" fmla="*/ 2 w 767"/>
                <a:gd name="T7" fmla="*/ 7 h 668"/>
                <a:gd name="T8" fmla="*/ 2 w 767"/>
                <a:gd name="T9" fmla="*/ 7 h 668"/>
                <a:gd name="T10" fmla="*/ 3 w 767"/>
                <a:gd name="T11" fmla="*/ 7 h 668"/>
                <a:gd name="T12" fmla="*/ 3 w 767"/>
                <a:gd name="T13" fmla="*/ 6 h 668"/>
                <a:gd name="T14" fmla="*/ 1 w 767"/>
                <a:gd name="T15" fmla="*/ 6 h 668"/>
                <a:gd name="T16" fmla="*/ 0 w 767"/>
                <a:gd name="T17" fmla="*/ 5 h 668"/>
                <a:gd name="T18" fmla="*/ 0 w 767"/>
                <a:gd name="T19" fmla="*/ 1 h 668"/>
                <a:gd name="T20" fmla="*/ 1 w 767"/>
                <a:gd name="T21" fmla="*/ 0 h 668"/>
                <a:gd name="T22" fmla="*/ 8 w 767"/>
                <a:gd name="T23" fmla="*/ 0 h 668"/>
                <a:gd name="T24" fmla="*/ 8 w 767"/>
                <a:gd name="T25" fmla="*/ 1 h 668"/>
                <a:gd name="T26" fmla="*/ 8 w 767"/>
                <a:gd name="T27" fmla="*/ 5 h 668"/>
                <a:gd name="T28" fmla="*/ 8 w 767"/>
                <a:gd name="T29" fmla="*/ 6 h 668"/>
                <a:gd name="T30" fmla="*/ 5 w 767"/>
                <a:gd name="T31" fmla="*/ 6 h 668"/>
                <a:gd name="T32" fmla="*/ 5 w 767"/>
                <a:gd name="T33" fmla="*/ 7 h 668"/>
                <a:gd name="T34" fmla="*/ 6 w 767"/>
                <a:gd name="T35" fmla="*/ 7 h 668"/>
                <a:gd name="T36" fmla="*/ 6 w 767"/>
                <a:gd name="T37" fmla="*/ 7 h 668"/>
                <a:gd name="T38" fmla="*/ 6 w 767"/>
                <a:gd name="T39" fmla="*/ 7 h 668"/>
                <a:gd name="T40" fmla="*/ 2 w 767"/>
                <a:gd name="T41" fmla="*/ 7 h 668"/>
                <a:gd name="T42" fmla="*/ 2 w 767"/>
                <a:gd name="T43" fmla="*/ 7 h 668"/>
                <a:gd name="T44" fmla="*/ 2 w 767"/>
                <a:gd name="T45" fmla="*/ 7 h 668"/>
                <a:gd name="T46" fmla="*/ 2 w 767"/>
                <a:gd name="T47" fmla="*/ 7 h 668"/>
                <a:gd name="T48" fmla="*/ 6 w 767"/>
                <a:gd name="T49" fmla="*/ 7 h 668"/>
                <a:gd name="T50" fmla="*/ 6 w 767"/>
                <a:gd name="T51" fmla="*/ 7 h 668"/>
                <a:gd name="T52" fmla="*/ 6 w 767"/>
                <a:gd name="T53" fmla="*/ 7 h 668"/>
                <a:gd name="T54" fmla="*/ 5 w 767"/>
                <a:gd name="T55" fmla="*/ 7 h 668"/>
                <a:gd name="T56" fmla="*/ 5 w 767"/>
                <a:gd name="T57" fmla="*/ 6 h 668"/>
                <a:gd name="T58" fmla="*/ 8 w 767"/>
                <a:gd name="T59" fmla="*/ 6 h 668"/>
                <a:gd name="T60" fmla="*/ 8 w 767"/>
                <a:gd name="T61" fmla="*/ 5 h 668"/>
                <a:gd name="T62" fmla="*/ 8 w 767"/>
                <a:gd name="T63" fmla="*/ 1 h 668"/>
                <a:gd name="T64" fmla="*/ 8 w 767"/>
                <a:gd name="T65" fmla="*/ 0 h 668"/>
                <a:gd name="T66" fmla="*/ 1 w 767"/>
                <a:gd name="T67" fmla="*/ 0 h 668"/>
                <a:gd name="T68" fmla="*/ 0 w 767"/>
                <a:gd name="T69" fmla="*/ 1 h 668"/>
                <a:gd name="T70" fmla="*/ 0 w 767"/>
                <a:gd name="T71" fmla="*/ 5 h 668"/>
                <a:gd name="T72" fmla="*/ 1 w 767"/>
                <a:gd name="T73" fmla="*/ 6 h 668"/>
                <a:gd name="T74" fmla="*/ 3 w 767"/>
                <a:gd name="T75" fmla="*/ 6 h 668"/>
                <a:gd name="T76" fmla="*/ 3 w 767"/>
                <a:gd name="T77" fmla="*/ 7 h 668"/>
                <a:gd name="T78" fmla="*/ 2 w 767"/>
                <a:gd name="T79" fmla="*/ 7 h 6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67" h="668">
                  <a:moveTo>
                    <a:pt x="533" y="667"/>
                  </a:moveTo>
                  <a:lnTo>
                    <a:pt x="533" y="667"/>
                  </a:lnTo>
                  <a:cubicBezTo>
                    <a:pt x="228" y="667"/>
                    <a:pt x="228" y="667"/>
                    <a:pt x="228" y="667"/>
                  </a:cubicBezTo>
                  <a:cubicBezTo>
                    <a:pt x="209" y="667"/>
                    <a:pt x="198" y="652"/>
                    <a:pt x="198" y="636"/>
                  </a:cubicBezTo>
                  <a:cubicBezTo>
                    <a:pt x="198" y="617"/>
                    <a:pt x="209" y="602"/>
                    <a:pt x="228" y="602"/>
                  </a:cubicBezTo>
                  <a:cubicBezTo>
                    <a:pt x="278" y="602"/>
                    <a:pt x="278" y="602"/>
                    <a:pt x="278" y="602"/>
                  </a:cubicBezTo>
                  <a:cubicBezTo>
                    <a:pt x="278" y="545"/>
                    <a:pt x="278" y="545"/>
                    <a:pt x="278" y="545"/>
                  </a:cubicBezTo>
                  <a:cubicBezTo>
                    <a:pt x="76" y="545"/>
                    <a:pt x="76" y="545"/>
                    <a:pt x="76" y="545"/>
                  </a:cubicBezTo>
                  <a:cubicBezTo>
                    <a:pt x="34" y="545"/>
                    <a:pt x="0" y="511"/>
                    <a:pt x="0" y="469"/>
                  </a:cubicBezTo>
                  <a:cubicBezTo>
                    <a:pt x="0" y="76"/>
                    <a:pt x="0" y="76"/>
                    <a:pt x="0" y="76"/>
                  </a:cubicBezTo>
                  <a:cubicBezTo>
                    <a:pt x="0" y="34"/>
                    <a:pt x="34" y="0"/>
                    <a:pt x="76" y="0"/>
                  </a:cubicBezTo>
                  <a:cubicBezTo>
                    <a:pt x="690" y="0"/>
                    <a:pt x="690" y="0"/>
                    <a:pt x="690" y="0"/>
                  </a:cubicBezTo>
                  <a:cubicBezTo>
                    <a:pt x="731" y="0"/>
                    <a:pt x="766" y="34"/>
                    <a:pt x="766" y="76"/>
                  </a:cubicBezTo>
                  <a:cubicBezTo>
                    <a:pt x="766" y="469"/>
                    <a:pt x="766" y="469"/>
                    <a:pt x="766" y="469"/>
                  </a:cubicBezTo>
                  <a:cubicBezTo>
                    <a:pt x="766" y="511"/>
                    <a:pt x="731" y="545"/>
                    <a:pt x="690" y="545"/>
                  </a:cubicBezTo>
                  <a:cubicBezTo>
                    <a:pt x="484" y="545"/>
                    <a:pt x="484" y="545"/>
                    <a:pt x="484" y="545"/>
                  </a:cubicBezTo>
                  <a:cubicBezTo>
                    <a:pt x="484" y="602"/>
                    <a:pt x="484" y="602"/>
                    <a:pt x="484" y="602"/>
                  </a:cubicBezTo>
                  <a:cubicBezTo>
                    <a:pt x="533" y="602"/>
                    <a:pt x="533" y="602"/>
                    <a:pt x="533" y="602"/>
                  </a:cubicBezTo>
                  <a:cubicBezTo>
                    <a:pt x="552" y="602"/>
                    <a:pt x="568" y="617"/>
                    <a:pt x="568" y="636"/>
                  </a:cubicBezTo>
                  <a:cubicBezTo>
                    <a:pt x="568" y="652"/>
                    <a:pt x="552" y="667"/>
                    <a:pt x="533" y="667"/>
                  </a:cubicBezTo>
                  <a:close/>
                  <a:moveTo>
                    <a:pt x="228" y="625"/>
                  </a:moveTo>
                  <a:lnTo>
                    <a:pt x="228" y="625"/>
                  </a:lnTo>
                  <a:cubicBezTo>
                    <a:pt x="225" y="625"/>
                    <a:pt x="217" y="629"/>
                    <a:pt x="217" y="636"/>
                  </a:cubicBezTo>
                  <a:cubicBezTo>
                    <a:pt x="217" y="640"/>
                    <a:pt x="225" y="644"/>
                    <a:pt x="228" y="644"/>
                  </a:cubicBezTo>
                  <a:cubicBezTo>
                    <a:pt x="533" y="644"/>
                    <a:pt x="533" y="644"/>
                    <a:pt x="533" y="644"/>
                  </a:cubicBezTo>
                  <a:cubicBezTo>
                    <a:pt x="541" y="644"/>
                    <a:pt x="545" y="640"/>
                    <a:pt x="545" y="636"/>
                  </a:cubicBezTo>
                  <a:cubicBezTo>
                    <a:pt x="545" y="629"/>
                    <a:pt x="541" y="625"/>
                    <a:pt x="533" y="625"/>
                  </a:cubicBezTo>
                  <a:cubicBezTo>
                    <a:pt x="461" y="625"/>
                    <a:pt x="461" y="625"/>
                    <a:pt x="461" y="625"/>
                  </a:cubicBezTo>
                  <a:cubicBezTo>
                    <a:pt x="461" y="526"/>
                    <a:pt x="461" y="526"/>
                    <a:pt x="461" y="526"/>
                  </a:cubicBezTo>
                  <a:cubicBezTo>
                    <a:pt x="690" y="526"/>
                    <a:pt x="690" y="526"/>
                    <a:pt x="690" y="526"/>
                  </a:cubicBezTo>
                  <a:cubicBezTo>
                    <a:pt x="720" y="526"/>
                    <a:pt x="743" y="499"/>
                    <a:pt x="743" y="469"/>
                  </a:cubicBezTo>
                  <a:cubicBezTo>
                    <a:pt x="743" y="76"/>
                    <a:pt x="743" y="76"/>
                    <a:pt x="743" y="76"/>
                  </a:cubicBezTo>
                  <a:cubicBezTo>
                    <a:pt x="743" y="46"/>
                    <a:pt x="720" y="23"/>
                    <a:pt x="690" y="23"/>
                  </a:cubicBezTo>
                  <a:cubicBezTo>
                    <a:pt x="76" y="23"/>
                    <a:pt x="76" y="23"/>
                    <a:pt x="76" y="23"/>
                  </a:cubicBezTo>
                  <a:cubicBezTo>
                    <a:pt x="46" y="23"/>
                    <a:pt x="19" y="46"/>
                    <a:pt x="19" y="76"/>
                  </a:cubicBezTo>
                  <a:cubicBezTo>
                    <a:pt x="19" y="469"/>
                    <a:pt x="19" y="469"/>
                    <a:pt x="19" y="469"/>
                  </a:cubicBezTo>
                  <a:cubicBezTo>
                    <a:pt x="19" y="499"/>
                    <a:pt x="46" y="526"/>
                    <a:pt x="76" y="526"/>
                  </a:cubicBezTo>
                  <a:cubicBezTo>
                    <a:pt x="301" y="526"/>
                    <a:pt x="301" y="526"/>
                    <a:pt x="301" y="526"/>
                  </a:cubicBezTo>
                  <a:cubicBezTo>
                    <a:pt x="301" y="625"/>
                    <a:pt x="301" y="625"/>
                    <a:pt x="301" y="625"/>
                  </a:cubicBezTo>
                  <a:lnTo>
                    <a:pt x="228" y="62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6" name="Freeform 111">
              <a:extLst>
                <a:ext uri="{FF2B5EF4-FFF2-40B4-BE49-F238E27FC236}">
                  <a16:creationId xmlns:a16="http://schemas.microsoft.com/office/drawing/2014/main" id="{F5342D90-E08E-9E43-B095-F8A4EDC0563D}"/>
                </a:ext>
              </a:extLst>
            </p:cNvPr>
            <p:cNvSpPr>
              <a:spLocks noChangeArrowheads="1"/>
            </p:cNvSpPr>
            <p:nvPr/>
          </p:nvSpPr>
          <p:spPr bwMode="auto">
            <a:xfrm>
              <a:off x="4418" y="446"/>
              <a:ext cx="12" cy="8"/>
            </a:xfrm>
            <a:custGeom>
              <a:avLst/>
              <a:gdLst>
                <a:gd name="T0" fmla="*/ 0 w 62"/>
                <a:gd name="T1" fmla="*/ 0 h 43"/>
                <a:gd name="T2" fmla="*/ 0 w 62"/>
                <a:gd name="T3" fmla="*/ 0 h 43"/>
                <a:gd name="T4" fmla="*/ 0 w 62"/>
                <a:gd name="T5" fmla="*/ 0 h 43"/>
                <a:gd name="T6" fmla="*/ 0 w 62"/>
                <a:gd name="T7" fmla="*/ 0 h 43"/>
                <a:gd name="T8" fmla="*/ 0 w 62"/>
                <a:gd name="T9" fmla="*/ 0 h 43"/>
                <a:gd name="T10" fmla="*/ 0 w 62"/>
                <a:gd name="T11" fmla="*/ 0 h 43"/>
                <a:gd name="T12" fmla="*/ 0 w 62"/>
                <a:gd name="T13" fmla="*/ 0 h 43"/>
                <a:gd name="T14" fmla="*/ 0 w 62"/>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3">
                  <a:moveTo>
                    <a:pt x="42" y="0"/>
                  </a:moveTo>
                  <a:lnTo>
                    <a:pt x="42" y="0"/>
                  </a:lnTo>
                  <a:cubicBezTo>
                    <a:pt x="23" y="0"/>
                    <a:pt x="23" y="0"/>
                    <a:pt x="23" y="0"/>
                  </a:cubicBezTo>
                  <a:cubicBezTo>
                    <a:pt x="12" y="0"/>
                    <a:pt x="0" y="11"/>
                    <a:pt x="0" y="23"/>
                  </a:cubicBezTo>
                  <a:cubicBezTo>
                    <a:pt x="0" y="34"/>
                    <a:pt x="12" y="42"/>
                    <a:pt x="23" y="42"/>
                  </a:cubicBezTo>
                  <a:cubicBezTo>
                    <a:pt x="42" y="42"/>
                    <a:pt x="42" y="42"/>
                    <a:pt x="42" y="42"/>
                  </a:cubicBezTo>
                  <a:cubicBezTo>
                    <a:pt x="54" y="42"/>
                    <a:pt x="61" y="34"/>
                    <a:pt x="61" y="23"/>
                  </a:cubicBezTo>
                  <a:cubicBezTo>
                    <a:pt x="61" y="11"/>
                    <a:pt x="54" y="0"/>
                    <a:pt x="4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7" name="Freeform 112">
              <a:extLst>
                <a:ext uri="{FF2B5EF4-FFF2-40B4-BE49-F238E27FC236}">
                  <a16:creationId xmlns:a16="http://schemas.microsoft.com/office/drawing/2014/main" id="{34EC376F-C3F3-DC45-89C2-1EB2DA89DCDA}"/>
                </a:ext>
              </a:extLst>
            </p:cNvPr>
            <p:cNvSpPr>
              <a:spLocks noChangeArrowheads="1"/>
            </p:cNvSpPr>
            <p:nvPr/>
          </p:nvSpPr>
          <p:spPr bwMode="auto">
            <a:xfrm>
              <a:off x="4418" y="446"/>
              <a:ext cx="12" cy="8"/>
            </a:xfrm>
            <a:custGeom>
              <a:avLst/>
              <a:gdLst>
                <a:gd name="T0" fmla="*/ 0 w 62"/>
                <a:gd name="T1" fmla="*/ 0 h 43"/>
                <a:gd name="T2" fmla="*/ 0 w 62"/>
                <a:gd name="T3" fmla="*/ 0 h 43"/>
                <a:gd name="T4" fmla="*/ 0 w 62"/>
                <a:gd name="T5" fmla="*/ 0 h 43"/>
                <a:gd name="T6" fmla="*/ 0 w 62"/>
                <a:gd name="T7" fmla="*/ 0 h 43"/>
                <a:gd name="T8" fmla="*/ 0 w 62"/>
                <a:gd name="T9" fmla="*/ 0 h 43"/>
                <a:gd name="T10" fmla="*/ 0 w 62"/>
                <a:gd name="T11" fmla="*/ 0 h 43"/>
                <a:gd name="T12" fmla="*/ 0 w 62"/>
                <a:gd name="T13" fmla="*/ 0 h 43"/>
                <a:gd name="T14" fmla="*/ 0 w 62"/>
                <a:gd name="T15" fmla="*/ 0 h 43"/>
                <a:gd name="T16" fmla="*/ 0 w 62"/>
                <a:gd name="T17" fmla="*/ 0 h 43"/>
                <a:gd name="T18" fmla="*/ 0 w 62"/>
                <a:gd name="T19" fmla="*/ 0 h 43"/>
                <a:gd name="T20" fmla="*/ 0 w 62"/>
                <a:gd name="T21" fmla="*/ 0 h 43"/>
                <a:gd name="T22" fmla="*/ 0 w 62"/>
                <a:gd name="T23" fmla="*/ 0 h 43"/>
                <a:gd name="T24" fmla="*/ 0 w 62"/>
                <a:gd name="T25" fmla="*/ 0 h 43"/>
                <a:gd name="T26" fmla="*/ 0 w 62"/>
                <a:gd name="T27" fmla="*/ 0 h 43"/>
                <a:gd name="T28" fmla="*/ 0 w 62"/>
                <a:gd name="T29" fmla="*/ 0 h 43"/>
                <a:gd name="T30" fmla="*/ 0 w 62"/>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43">
                  <a:moveTo>
                    <a:pt x="42" y="42"/>
                  </a:moveTo>
                  <a:lnTo>
                    <a:pt x="42" y="42"/>
                  </a:lnTo>
                  <a:cubicBezTo>
                    <a:pt x="23" y="42"/>
                    <a:pt x="23" y="42"/>
                    <a:pt x="23" y="42"/>
                  </a:cubicBezTo>
                  <a:cubicBezTo>
                    <a:pt x="12" y="42"/>
                    <a:pt x="0" y="34"/>
                    <a:pt x="0" y="23"/>
                  </a:cubicBezTo>
                  <a:cubicBezTo>
                    <a:pt x="0" y="7"/>
                    <a:pt x="12" y="0"/>
                    <a:pt x="23" y="0"/>
                  </a:cubicBezTo>
                  <a:cubicBezTo>
                    <a:pt x="42" y="0"/>
                    <a:pt x="42" y="0"/>
                    <a:pt x="42" y="0"/>
                  </a:cubicBezTo>
                  <a:cubicBezTo>
                    <a:pt x="54" y="0"/>
                    <a:pt x="61" y="7"/>
                    <a:pt x="61" y="23"/>
                  </a:cubicBezTo>
                  <a:cubicBezTo>
                    <a:pt x="61" y="34"/>
                    <a:pt x="54" y="42"/>
                    <a:pt x="42" y="42"/>
                  </a:cubicBezTo>
                  <a:close/>
                  <a:moveTo>
                    <a:pt x="23" y="0"/>
                  </a:moveTo>
                  <a:lnTo>
                    <a:pt x="23" y="0"/>
                  </a:lnTo>
                  <a:cubicBezTo>
                    <a:pt x="12" y="0"/>
                    <a:pt x="4" y="11"/>
                    <a:pt x="4" y="23"/>
                  </a:cubicBezTo>
                  <a:cubicBezTo>
                    <a:pt x="4" y="30"/>
                    <a:pt x="12" y="42"/>
                    <a:pt x="23" y="42"/>
                  </a:cubicBezTo>
                  <a:cubicBezTo>
                    <a:pt x="42" y="42"/>
                    <a:pt x="42" y="42"/>
                    <a:pt x="42" y="42"/>
                  </a:cubicBezTo>
                  <a:cubicBezTo>
                    <a:pt x="50" y="42"/>
                    <a:pt x="61" y="30"/>
                    <a:pt x="61" y="23"/>
                  </a:cubicBezTo>
                  <a:cubicBezTo>
                    <a:pt x="61" y="11"/>
                    <a:pt x="50" y="0"/>
                    <a:pt x="42" y="0"/>
                  </a:cubicBezTo>
                  <a:lnTo>
                    <a:pt x="23"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8" name="Freeform 113">
              <a:extLst>
                <a:ext uri="{FF2B5EF4-FFF2-40B4-BE49-F238E27FC236}">
                  <a16:creationId xmlns:a16="http://schemas.microsoft.com/office/drawing/2014/main" id="{E6CF134A-4B2D-4F48-ADF7-DBA7AE24206D}"/>
                </a:ext>
              </a:extLst>
            </p:cNvPr>
            <p:cNvSpPr>
              <a:spLocks noChangeArrowheads="1"/>
            </p:cNvSpPr>
            <p:nvPr/>
          </p:nvSpPr>
          <p:spPr bwMode="auto">
            <a:xfrm>
              <a:off x="4372" y="372"/>
              <a:ext cx="52" cy="37"/>
            </a:xfrm>
            <a:custGeom>
              <a:avLst/>
              <a:gdLst>
                <a:gd name="T0" fmla="*/ 2 w 237"/>
                <a:gd name="T1" fmla="*/ 2 h 173"/>
                <a:gd name="T2" fmla="*/ 2 w 237"/>
                <a:gd name="T3" fmla="*/ 2 h 173"/>
                <a:gd name="T4" fmla="*/ 2 w 237"/>
                <a:gd name="T5" fmla="*/ 2 h 173"/>
                <a:gd name="T6" fmla="*/ 1 w 237"/>
                <a:gd name="T7" fmla="*/ 1 h 173"/>
                <a:gd name="T8" fmla="*/ 1 w 237"/>
                <a:gd name="T9" fmla="*/ 1 h 173"/>
                <a:gd name="T10" fmla="*/ 0 w 237"/>
                <a:gd name="T11" fmla="*/ 1 h 173"/>
                <a:gd name="T12" fmla="*/ 1 w 237"/>
                <a:gd name="T13" fmla="*/ 0 h 173"/>
                <a:gd name="T14" fmla="*/ 2 w 237"/>
                <a:gd name="T15" fmla="*/ 0 h 173"/>
                <a:gd name="T16" fmla="*/ 2 w 237"/>
                <a:gd name="T17" fmla="*/ 1 h 173"/>
                <a:gd name="T18" fmla="*/ 2 w 237"/>
                <a:gd name="T19" fmla="*/ 1 h 173"/>
                <a:gd name="T20" fmla="*/ 2 w 237"/>
                <a:gd name="T21" fmla="*/ 1 h 173"/>
                <a:gd name="T22" fmla="*/ 2 w 237"/>
                <a:gd name="T23" fmla="*/ 2 h 173"/>
                <a:gd name="T24" fmla="*/ 2 w 237"/>
                <a:gd name="T25" fmla="*/ 2 h 173"/>
                <a:gd name="T26" fmla="*/ 1 w 237"/>
                <a:gd name="T27" fmla="*/ 0 h 173"/>
                <a:gd name="T28" fmla="*/ 1 w 237"/>
                <a:gd name="T29" fmla="*/ 0 h 173"/>
                <a:gd name="T30" fmla="*/ 0 w 237"/>
                <a:gd name="T31" fmla="*/ 1 h 173"/>
                <a:gd name="T32" fmla="*/ 1 w 237"/>
                <a:gd name="T33" fmla="*/ 1 h 173"/>
                <a:gd name="T34" fmla="*/ 1 w 237"/>
                <a:gd name="T35" fmla="*/ 1 h 173"/>
                <a:gd name="T36" fmla="*/ 2 w 237"/>
                <a:gd name="T37" fmla="*/ 1 h 173"/>
                <a:gd name="T38" fmla="*/ 2 w 237"/>
                <a:gd name="T39" fmla="*/ 1 h 173"/>
                <a:gd name="T40" fmla="*/ 2 w 237"/>
                <a:gd name="T41" fmla="*/ 1 h 173"/>
                <a:gd name="T42" fmla="*/ 2 w 237"/>
                <a:gd name="T43" fmla="*/ 1 h 173"/>
                <a:gd name="T44" fmla="*/ 2 w 237"/>
                <a:gd name="T45" fmla="*/ 1 h 173"/>
                <a:gd name="T46" fmla="*/ 2 w 237"/>
                <a:gd name="T47" fmla="*/ 1 h 173"/>
                <a:gd name="T48" fmla="*/ 2 w 237"/>
                <a:gd name="T49" fmla="*/ 1 h 173"/>
                <a:gd name="T50" fmla="*/ 2 w 237"/>
                <a:gd name="T51" fmla="*/ 0 h 173"/>
                <a:gd name="T52" fmla="*/ 1 w 237"/>
                <a:gd name="T53" fmla="*/ 0 h 1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7" h="173">
                  <a:moveTo>
                    <a:pt x="171" y="172"/>
                  </a:moveTo>
                  <a:lnTo>
                    <a:pt x="171" y="172"/>
                  </a:lnTo>
                  <a:cubicBezTo>
                    <a:pt x="168" y="172"/>
                    <a:pt x="160" y="172"/>
                    <a:pt x="156" y="168"/>
                  </a:cubicBezTo>
                  <a:cubicBezTo>
                    <a:pt x="99" y="134"/>
                    <a:pt x="99" y="134"/>
                    <a:pt x="99" y="134"/>
                  </a:cubicBezTo>
                  <a:cubicBezTo>
                    <a:pt x="65" y="134"/>
                    <a:pt x="65" y="134"/>
                    <a:pt x="65" y="134"/>
                  </a:cubicBezTo>
                  <a:cubicBezTo>
                    <a:pt x="30" y="134"/>
                    <a:pt x="0" y="103"/>
                    <a:pt x="0" y="65"/>
                  </a:cubicBezTo>
                  <a:cubicBezTo>
                    <a:pt x="0" y="31"/>
                    <a:pt x="30" y="0"/>
                    <a:pt x="65" y="0"/>
                  </a:cubicBezTo>
                  <a:cubicBezTo>
                    <a:pt x="171" y="0"/>
                    <a:pt x="171" y="0"/>
                    <a:pt x="171" y="0"/>
                  </a:cubicBezTo>
                  <a:cubicBezTo>
                    <a:pt x="209" y="0"/>
                    <a:pt x="236" y="31"/>
                    <a:pt x="236" y="65"/>
                  </a:cubicBezTo>
                  <a:cubicBezTo>
                    <a:pt x="236" y="92"/>
                    <a:pt x="221" y="118"/>
                    <a:pt x="198" y="130"/>
                  </a:cubicBezTo>
                  <a:cubicBezTo>
                    <a:pt x="198" y="145"/>
                    <a:pt x="198" y="145"/>
                    <a:pt x="198" y="145"/>
                  </a:cubicBezTo>
                  <a:cubicBezTo>
                    <a:pt x="198" y="156"/>
                    <a:pt x="190" y="164"/>
                    <a:pt x="183" y="168"/>
                  </a:cubicBezTo>
                  <a:cubicBezTo>
                    <a:pt x="179" y="172"/>
                    <a:pt x="175" y="172"/>
                    <a:pt x="171" y="172"/>
                  </a:cubicBezTo>
                  <a:close/>
                  <a:moveTo>
                    <a:pt x="65" y="23"/>
                  </a:moveTo>
                  <a:lnTo>
                    <a:pt x="65" y="23"/>
                  </a:lnTo>
                  <a:cubicBezTo>
                    <a:pt x="42" y="23"/>
                    <a:pt x="23" y="42"/>
                    <a:pt x="23" y="65"/>
                  </a:cubicBezTo>
                  <a:cubicBezTo>
                    <a:pt x="23" y="92"/>
                    <a:pt x="42" y="111"/>
                    <a:pt x="65" y="111"/>
                  </a:cubicBezTo>
                  <a:cubicBezTo>
                    <a:pt x="103" y="111"/>
                    <a:pt x="103" y="111"/>
                    <a:pt x="103" y="111"/>
                  </a:cubicBezTo>
                  <a:cubicBezTo>
                    <a:pt x="168" y="149"/>
                    <a:pt x="168" y="149"/>
                    <a:pt x="168" y="149"/>
                  </a:cubicBezTo>
                  <a:cubicBezTo>
                    <a:pt x="179" y="160"/>
                    <a:pt x="179" y="160"/>
                    <a:pt x="179" y="160"/>
                  </a:cubicBezTo>
                  <a:cubicBezTo>
                    <a:pt x="171" y="149"/>
                    <a:pt x="171" y="149"/>
                    <a:pt x="171" y="149"/>
                  </a:cubicBezTo>
                  <a:cubicBezTo>
                    <a:pt x="175" y="149"/>
                    <a:pt x="175" y="149"/>
                    <a:pt x="175" y="145"/>
                  </a:cubicBezTo>
                  <a:cubicBezTo>
                    <a:pt x="175" y="111"/>
                    <a:pt x="175" y="111"/>
                    <a:pt x="175" y="111"/>
                  </a:cubicBezTo>
                  <a:cubicBezTo>
                    <a:pt x="183" y="111"/>
                    <a:pt x="183" y="111"/>
                    <a:pt x="183" y="111"/>
                  </a:cubicBezTo>
                  <a:cubicBezTo>
                    <a:pt x="202" y="103"/>
                    <a:pt x="217" y="88"/>
                    <a:pt x="217" y="65"/>
                  </a:cubicBezTo>
                  <a:cubicBezTo>
                    <a:pt x="217" y="42"/>
                    <a:pt x="194" y="23"/>
                    <a:pt x="171" y="23"/>
                  </a:cubicBezTo>
                  <a:lnTo>
                    <a:pt x="65"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19" name="Freeform 114">
              <a:extLst>
                <a:ext uri="{FF2B5EF4-FFF2-40B4-BE49-F238E27FC236}">
                  <a16:creationId xmlns:a16="http://schemas.microsoft.com/office/drawing/2014/main" id="{AB27D298-DBC5-CE45-B952-3C04F25A45BA}"/>
                </a:ext>
              </a:extLst>
            </p:cNvPr>
            <p:cNvSpPr>
              <a:spLocks noChangeArrowheads="1"/>
            </p:cNvSpPr>
            <p:nvPr/>
          </p:nvSpPr>
          <p:spPr bwMode="auto">
            <a:xfrm>
              <a:off x="4288" y="404"/>
              <a:ext cx="54" cy="3"/>
            </a:xfrm>
            <a:custGeom>
              <a:avLst/>
              <a:gdLst>
                <a:gd name="T0" fmla="*/ 0 w 245"/>
                <a:gd name="T1" fmla="*/ 0 h 24"/>
                <a:gd name="T2" fmla="*/ 0 w 245"/>
                <a:gd name="T3" fmla="*/ 0 h 24"/>
                <a:gd name="T4" fmla="*/ 0 w 245"/>
                <a:gd name="T5" fmla="*/ 0 h 24"/>
                <a:gd name="T6" fmla="*/ 2 w 245"/>
                <a:gd name="T7" fmla="*/ 0 h 24"/>
                <a:gd name="T8" fmla="*/ 2 w 245"/>
                <a:gd name="T9" fmla="*/ 0 h 24"/>
                <a:gd name="T10" fmla="*/ 0 w 245"/>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5" h="24">
                  <a:moveTo>
                    <a:pt x="19" y="0"/>
                  </a:moveTo>
                  <a:lnTo>
                    <a:pt x="19" y="0"/>
                  </a:lnTo>
                  <a:cubicBezTo>
                    <a:pt x="0" y="0"/>
                    <a:pt x="0" y="23"/>
                    <a:pt x="19" y="23"/>
                  </a:cubicBezTo>
                  <a:cubicBezTo>
                    <a:pt x="229" y="23"/>
                    <a:pt x="229" y="23"/>
                    <a:pt x="229" y="23"/>
                  </a:cubicBezTo>
                  <a:cubicBezTo>
                    <a:pt x="244" y="23"/>
                    <a:pt x="244" y="0"/>
                    <a:pt x="229" y="0"/>
                  </a:cubicBezTo>
                  <a:lnTo>
                    <a:pt x="1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0" name="Freeform 115">
              <a:extLst>
                <a:ext uri="{FF2B5EF4-FFF2-40B4-BE49-F238E27FC236}">
                  <a16:creationId xmlns:a16="http://schemas.microsoft.com/office/drawing/2014/main" id="{34FFBF0A-A981-3D47-9403-52822D6E7DB9}"/>
                </a:ext>
              </a:extLst>
            </p:cNvPr>
            <p:cNvSpPr>
              <a:spLocks noChangeArrowheads="1"/>
            </p:cNvSpPr>
            <p:nvPr/>
          </p:nvSpPr>
          <p:spPr bwMode="auto">
            <a:xfrm>
              <a:off x="4288" y="416"/>
              <a:ext cx="54" cy="3"/>
            </a:xfrm>
            <a:custGeom>
              <a:avLst/>
              <a:gdLst>
                <a:gd name="T0" fmla="*/ 2 w 245"/>
                <a:gd name="T1" fmla="*/ 0 h 23"/>
                <a:gd name="T2" fmla="*/ 2 w 245"/>
                <a:gd name="T3" fmla="*/ 0 h 23"/>
                <a:gd name="T4" fmla="*/ 0 w 245"/>
                <a:gd name="T5" fmla="*/ 0 h 23"/>
                <a:gd name="T6" fmla="*/ 0 w 245"/>
                <a:gd name="T7" fmla="*/ 0 h 23"/>
                <a:gd name="T8" fmla="*/ 2 w 245"/>
                <a:gd name="T9" fmla="*/ 0 h 23"/>
                <a:gd name="T10" fmla="*/ 2 w 245"/>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5" h="23">
                  <a:moveTo>
                    <a:pt x="229" y="0"/>
                  </a:moveTo>
                  <a:lnTo>
                    <a:pt x="229" y="0"/>
                  </a:lnTo>
                  <a:cubicBezTo>
                    <a:pt x="19" y="0"/>
                    <a:pt x="19" y="0"/>
                    <a:pt x="19" y="0"/>
                  </a:cubicBezTo>
                  <a:cubicBezTo>
                    <a:pt x="0" y="0"/>
                    <a:pt x="0" y="22"/>
                    <a:pt x="19" y="22"/>
                  </a:cubicBezTo>
                  <a:cubicBezTo>
                    <a:pt x="229" y="22"/>
                    <a:pt x="229" y="22"/>
                    <a:pt x="229" y="22"/>
                  </a:cubicBezTo>
                  <a:cubicBezTo>
                    <a:pt x="244" y="22"/>
                    <a:pt x="244" y="0"/>
                    <a:pt x="22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1" name="Freeform 116">
              <a:extLst>
                <a:ext uri="{FF2B5EF4-FFF2-40B4-BE49-F238E27FC236}">
                  <a16:creationId xmlns:a16="http://schemas.microsoft.com/office/drawing/2014/main" id="{B919DF74-5C42-1640-9ECF-28922C41F182}"/>
                </a:ext>
              </a:extLst>
            </p:cNvPr>
            <p:cNvSpPr>
              <a:spLocks noChangeArrowheads="1"/>
            </p:cNvSpPr>
            <p:nvPr/>
          </p:nvSpPr>
          <p:spPr bwMode="auto">
            <a:xfrm>
              <a:off x="4288" y="428"/>
              <a:ext cx="54" cy="3"/>
            </a:xfrm>
            <a:custGeom>
              <a:avLst/>
              <a:gdLst>
                <a:gd name="T0" fmla="*/ 2 w 245"/>
                <a:gd name="T1" fmla="*/ 0 h 24"/>
                <a:gd name="T2" fmla="*/ 2 w 245"/>
                <a:gd name="T3" fmla="*/ 0 h 24"/>
                <a:gd name="T4" fmla="*/ 0 w 245"/>
                <a:gd name="T5" fmla="*/ 0 h 24"/>
                <a:gd name="T6" fmla="*/ 0 w 245"/>
                <a:gd name="T7" fmla="*/ 0 h 24"/>
                <a:gd name="T8" fmla="*/ 2 w 245"/>
                <a:gd name="T9" fmla="*/ 0 h 24"/>
                <a:gd name="T10" fmla="*/ 2 w 245"/>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5" h="24">
                  <a:moveTo>
                    <a:pt x="229" y="0"/>
                  </a:moveTo>
                  <a:lnTo>
                    <a:pt x="229" y="0"/>
                  </a:lnTo>
                  <a:cubicBezTo>
                    <a:pt x="19" y="0"/>
                    <a:pt x="19" y="0"/>
                    <a:pt x="19" y="0"/>
                  </a:cubicBezTo>
                  <a:cubicBezTo>
                    <a:pt x="0" y="0"/>
                    <a:pt x="0" y="23"/>
                    <a:pt x="19" y="23"/>
                  </a:cubicBezTo>
                  <a:cubicBezTo>
                    <a:pt x="229" y="23"/>
                    <a:pt x="229" y="23"/>
                    <a:pt x="229" y="23"/>
                  </a:cubicBezTo>
                  <a:cubicBezTo>
                    <a:pt x="244" y="23"/>
                    <a:pt x="244" y="0"/>
                    <a:pt x="22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2" name="Freeform 117">
              <a:extLst>
                <a:ext uri="{FF2B5EF4-FFF2-40B4-BE49-F238E27FC236}">
                  <a16:creationId xmlns:a16="http://schemas.microsoft.com/office/drawing/2014/main" id="{5F1AB0BB-1B98-774C-BF8B-F374FA0BDF06}"/>
                </a:ext>
              </a:extLst>
            </p:cNvPr>
            <p:cNvSpPr>
              <a:spLocks noChangeArrowheads="1"/>
            </p:cNvSpPr>
            <p:nvPr/>
          </p:nvSpPr>
          <p:spPr bwMode="auto">
            <a:xfrm>
              <a:off x="4288" y="440"/>
              <a:ext cx="54" cy="3"/>
            </a:xfrm>
            <a:custGeom>
              <a:avLst/>
              <a:gdLst>
                <a:gd name="T0" fmla="*/ 2 w 245"/>
                <a:gd name="T1" fmla="*/ 0 h 24"/>
                <a:gd name="T2" fmla="*/ 2 w 245"/>
                <a:gd name="T3" fmla="*/ 0 h 24"/>
                <a:gd name="T4" fmla="*/ 0 w 245"/>
                <a:gd name="T5" fmla="*/ 0 h 24"/>
                <a:gd name="T6" fmla="*/ 0 w 245"/>
                <a:gd name="T7" fmla="*/ 0 h 24"/>
                <a:gd name="T8" fmla="*/ 2 w 245"/>
                <a:gd name="T9" fmla="*/ 0 h 24"/>
                <a:gd name="T10" fmla="*/ 2 w 245"/>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5" h="24">
                  <a:moveTo>
                    <a:pt x="229" y="0"/>
                  </a:moveTo>
                  <a:lnTo>
                    <a:pt x="229" y="0"/>
                  </a:lnTo>
                  <a:cubicBezTo>
                    <a:pt x="19" y="0"/>
                    <a:pt x="19" y="0"/>
                    <a:pt x="19" y="0"/>
                  </a:cubicBezTo>
                  <a:cubicBezTo>
                    <a:pt x="0" y="0"/>
                    <a:pt x="0" y="23"/>
                    <a:pt x="19" y="23"/>
                  </a:cubicBezTo>
                  <a:cubicBezTo>
                    <a:pt x="229" y="23"/>
                    <a:pt x="229" y="23"/>
                    <a:pt x="229" y="23"/>
                  </a:cubicBezTo>
                  <a:cubicBezTo>
                    <a:pt x="244" y="23"/>
                    <a:pt x="244" y="0"/>
                    <a:pt x="22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3" name="Freeform 118">
              <a:extLst>
                <a:ext uri="{FF2B5EF4-FFF2-40B4-BE49-F238E27FC236}">
                  <a16:creationId xmlns:a16="http://schemas.microsoft.com/office/drawing/2014/main" id="{1C626C94-299C-5E4E-882F-019DDB5E62E5}"/>
                </a:ext>
              </a:extLst>
            </p:cNvPr>
            <p:cNvSpPr>
              <a:spLocks noChangeArrowheads="1"/>
            </p:cNvSpPr>
            <p:nvPr/>
          </p:nvSpPr>
          <p:spPr bwMode="auto">
            <a:xfrm>
              <a:off x="4288" y="452"/>
              <a:ext cx="54" cy="3"/>
            </a:xfrm>
            <a:custGeom>
              <a:avLst/>
              <a:gdLst>
                <a:gd name="T0" fmla="*/ 2 w 245"/>
                <a:gd name="T1" fmla="*/ 0 h 23"/>
                <a:gd name="T2" fmla="*/ 2 w 245"/>
                <a:gd name="T3" fmla="*/ 0 h 23"/>
                <a:gd name="T4" fmla="*/ 0 w 245"/>
                <a:gd name="T5" fmla="*/ 0 h 23"/>
                <a:gd name="T6" fmla="*/ 0 w 245"/>
                <a:gd name="T7" fmla="*/ 0 h 23"/>
                <a:gd name="T8" fmla="*/ 2 w 245"/>
                <a:gd name="T9" fmla="*/ 0 h 23"/>
                <a:gd name="T10" fmla="*/ 2 w 245"/>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5" h="23">
                  <a:moveTo>
                    <a:pt x="229" y="0"/>
                  </a:moveTo>
                  <a:lnTo>
                    <a:pt x="229" y="0"/>
                  </a:lnTo>
                  <a:cubicBezTo>
                    <a:pt x="19" y="0"/>
                    <a:pt x="19" y="0"/>
                    <a:pt x="19" y="0"/>
                  </a:cubicBezTo>
                  <a:cubicBezTo>
                    <a:pt x="0" y="0"/>
                    <a:pt x="0" y="22"/>
                    <a:pt x="19" y="22"/>
                  </a:cubicBezTo>
                  <a:cubicBezTo>
                    <a:pt x="229" y="22"/>
                    <a:pt x="229" y="22"/>
                    <a:pt x="229" y="22"/>
                  </a:cubicBezTo>
                  <a:cubicBezTo>
                    <a:pt x="244" y="22"/>
                    <a:pt x="244" y="0"/>
                    <a:pt x="22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24" name="Group 119">
            <a:extLst>
              <a:ext uri="{FF2B5EF4-FFF2-40B4-BE49-F238E27FC236}">
                <a16:creationId xmlns:a16="http://schemas.microsoft.com/office/drawing/2014/main" id="{8E590FA0-E86F-1448-994D-5DA1A4891FCD}"/>
              </a:ext>
            </a:extLst>
          </p:cNvPr>
          <p:cNvGrpSpPr>
            <a:grpSpLocks/>
          </p:cNvGrpSpPr>
          <p:nvPr userDrawn="1"/>
        </p:nvGrpSpPr>
        <p:grpSpPr bwMode="auto">
          <a:xfrm>
            <a:off x="568325" y="1103165"/>
            <a:ext cx="325438" cy="354013"/>
            <a:chOff x="358" y="756"/>
            <a:chExt cx="205" cy="223"/>
          </a:xfrm>
        </p:grpSpPr>
        <p:sp>
          <p:nvSpPr>
            <p:cNvPr id="125" name="Freeform 120">
              <a:extLst>
                <a:ext uri="{FF2B5EF4-FFF2-40B4-BE49-F238E27FC236}">
                  <a16:creationId xmlns:a16="http://schemas.microsoft.com/office/drawing/2014/main" id="{C6D058F1-B04A-C342-91B3-88B13BD517CD}"/>
                </a:ext>
              </a:extLst>
            </p:cNvPr>
            <p:cNvSpPr>
              <a:spLocks noChangeArrowheads="1"/>
            </p:cNvSpPr>
            <p:nvPr/>
          </p:nvSpPr>
          <p:spPr bwMode="auto">
            <a:xfrm>
              <a:off x="425" y="879"/>
              <a:ext cx="69" cy="99"/>
            </a:xfrm>
            <a:custGeom>
              <a:avLst/>
              <a:gdLst>
                <a:gd name="T0" fmla="*/ 2 w 313"/>
                <a:gd name="T1" fmla="*/ 0 h 451"/>
                <a:gd name="T2" fmla="*/ 2 w 313"/>
                <a:gd name="T3" fmla="*/ 0 h 451"/>
                <a:gd name="T4" fmla="*/ 3 w 313"/>
                <a:gd name="T5" fmla="*/ 2 h 451"/>
                <a:gd name="T6" fmla="*/ 3 w 313"/>
                <a:gd name="T7" fmla="*/ 2 h 451"/>
                <a:gd name="T8" fmla="*/ 3 w 313"/>
                <a:gd name="T9" fmla="*/ 2 h 451"/>
                <a:gd name="T10" fmla="*/ 2 w 313"/>
                <a:gd name="T11" fmla="*/ 1 h 451"/>
                <a:gd name="T12" fmla="*/ 2 w 313"/>
                <a:gd name="T13" fmla="*/ 2 h 451"/>
                <a:gd name="T14" fmla="*/ 2 w 313"/>
                <a:gd name="T15" fmla="*/ 4 h 451"/>
                <a:gd name="T16" fmla="*/ 2 w 313"/>
                <a:gd name="T17" fmla="*/ 4 h 451"/>
                <a:gd name="T18" fmla="*/ 2 w 313"/>
                <a:gd name="T19" fmla="*/ 4 h 451"/>
                <a:gd name="T20" fmla="*/ 2 w 313"/>
                <a:gd name="T21" fmla="*/ 3 h 451"/>
                <a:gd name="T22" fmla="*/ 2 w 313"/>
                <a:gd name="T23" fmla="*/ 2 h 451"/>
                <a:gd name="T24" fmla="*/ 1 w 313"/>
                <a:gd name="T25" fmla="*/ 3 h 451"/>
                <a:gd name="T26" fmla="*/ 1 w 313"/>
                <a:gd name="T27" fmla="*/ 4 h 451"/>
                <a:gd name="T28" fmla="*/ 1 w 313"/>
                <a:gd name="T29" fmla="*/ 4 h 451"/>
                <a:gd name="T30" fmla="*/ 1 w 313"/>
                <a:gd name="T31" fmla="*/ 4 h 451"/>
                <a:gd name="T32" fmla="*/ 1 w 313"/>
                <a:gd name="T33" fmla="*/ 2 h 451"/>
                <a:gd name="T34" fmla="*/ 1 w 313"/>
                <a:gd name="T35" fmla="*/ 1 h 451"/>
                <a:gd name="T36" fmla="*/ 0 w 313"/>
                <a:gd name="T37" fmla="*/ 2 h 451"/>
                <a:gd name="T38" fmla="*/ 0 w 313"/>
                <a:gd name="T39" fmla="*/ 2 h 451"/>
                <a:gd name="T40" fmla="*/ 0 w 313"/>
                <a:gd name="T41" fmla="*/ 2 h 451"/>
                <a:gd name="T42" fmla="*/ 2 w 313"/>
                <a:gd name="T43" fmla="*/ 0 h 451"/>
                <a:gd name="T44" fmla="*/ 2 w 313"/>
                <a:gd name="T45" fmla="*/ 0 h 451"/>
                <a:gd name="T46" fmla="*/ 2 w 313"/>
                <a:gd name="T47" fmla="*/ 0 h 451"/>
                <a:gd name="T48" fmla="*/ 0 w 313"/>
                <a:gd name="T49" fmla="*/ 2 h 451"/>
                <a:gd name="T50" fmla="*/ 0 w 313"/>
                <a:gd name="T51" fmla="*/ 2 h 451"/>
                <a:gd name="T52" fmla="*/ 1 w 313"/>
                <a:gd name="T53" fmla="*/ 2 h 451"/>
                <a:gd name="T54" fmla="*/ 1 w 313"/>
                <a:gd name="T55" fmla="*/ 4 h 451"/>
                <a:gd name="T56" fmla="*/ 1 w 313"/>
                <a:gd name="T57" fmla="*/ 5 h 451"/>
                <a:gd name="T58" fmla="*/ 2 w 313"/>
                <a:gd name="T59" fmla="*/ 4 h 451"/>
                <a:gd name="T60" fmla="*/ 2 w 313"/>
                <a:gd name="T61" fmla="*/ 4 h 451"/>
                <a:gd name="T62" fmla="*/ 2 w 313"/>
                <a:gd name="T63" fmla="*/ 4 h 451"/>
                <a:gd name="T64" fmla="*/ 3 w 313"/>
                <a:gd name="T65" fmla="*/ 4 h 451"/>
                <a:gd name="T66" fmla="*/ 3 w 313"/>
                <a:gd name="T67" fmla="*/ 2 h 451"/>
                <a:gd name="T68" fmla="*/ 3 w 313"/>
                <a:gd name="T69" fmla="*/ 2 h 451"/>
                <a:gd name="T70" fmla="*/ 3 w 313"/>
                <a:gd name="T71" fmla="*/ 2 h 451"/>
                <a:gd name="T72" fmla="*/ 2 w 313"/>
                <a:gd name="T73" fmla="*/ 0 h 451"/>
                <a:gd name="T74" fmla="*/ 2 w 313"/>
                <a:gd name="T75" fmla="*/ 0 h 4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3" h="451">
                  <a:moveTo>
                    <a:pt x="156" y="27"/>
                  </a:moveTo>
                  <a:lnTo>
                    <a:pt x="156" y="27"/>
                  </a:lnTo>
                  <a:cubicBezTo>
                    <a:pt x="224" y="27"/>
                    <a:pt x="281" y="84"/>
                    <a:pt x="281" y="157"/>
                  </a:cubicBezTo>
                  <a:cubicBezTo>
                    <a:pt x="281" y="168"/>
                    <a:pt x="274" y="180"/>
                    <a:pt x="262" y="187"/>
                  </a:cubicBezTo>
                  <a:cubicBezTo>
                    <a:pt x="262" y="157"/>
                    <a:pt x="262" y="157"/>
                    <a:pt x="262" y="157"/>
                  </a:cubicBezTo>
                  <a:cubicBezTo>
                    <a:pt x="262" y="141"/>
                    <a:pt x="251" y="130"/>
                    <a:pt x="236" y="130"/>
                  </a:cubicBezTo>
                  <a:cubicBezTo>
                    <a:pt x="224" y="130"/>
                    <a:pt x="213" y="141"/>
                    <a:pt x="213" y="157"/>
                  </a:cubicBezTo>
                  <a:cubicBezTo>
                    <a:pt x="213" y="347"/>
                    <a:pt x="213" y="347"/>
                    <a:pt x="213" y="347"/>
                  </a:cubicBezTo>
                  <a:cubicBezTo>
                    <a:pt x="213" y="355"/>
                    <a:pt x="205" y="362"/>
                    <a:pt x="198" y="362"/>
                  </a:cubicBezTo>
                  <a:cubicBezTo>
                    <a:pt x="186" y="362"/>
                    <a:pt x="182" y="355"/>
                    <a:pt x="182" y="347"/>
                  </a:cubicBezTo>
                  <a:cubicBezTo>
                    <a:pt x="182" y="259"/>
                    <a:pt x="182" y="259"/>
                    <a:pt x="182" y="259"/>
                  </a:cubicBezTo>
                  <a:cubicBezTo>
                    <a:pt x="182" y="244"/>
                    <a:pt x="171" y="233"/>
                    <a:pt x="156" y="233"/>
                  </a:cubicBezTo>
                  <a:cubicBezTo>
                    <a:pt x="140" y="233"/>
                    <a:pt x="129" y="244"/>
                    <a:pt x="129" y="259"/>
                  </a:cubicBezTo>
                  <a:cubicBezTo>
                    <a:pt x="129" y="404"/>
                    <a:pt x="129" y="404"/>
                    <a:pt x="129" y="404"/>
                  </a:cubicBezTo>
                  <a:cubicBezTo>
                    <a:pt x="129" y="416"/>
                    <a:pt x="121" y="420"/>
                    <a:pt x="114" y="420"/>
                  </a:cubicBezTo>
                  <a:cubicBezTo>
                    <a:pt x="106" y="420"/>
                    <a:pt x="99" y="416"/>
                    <a:pt x="99" y="404"/>
                  </a:cubicBezTo>
                  <a:cubicBezTo>
                    <a:pt x="99" y="157"/>
                    <a:pt x="99" y="157"/>
                    <a:pt x="99" y="157"/>
                  </a:cubicBezTo>
                  <a:cubicBezTo>
                    <a:pt x="99" y="141"/>
                    <a:pt x="87" y="130"/>
                    <a:pt x="76" y="130"/>
                  </a:cubicBezTo>
                  <a:cubicBezTo>
                    <a:pt x="60" y="130"/>
                    <a:pt x="49" y="141"/>
                    <a:pt x="49" y="157"/>
                  </a:cubicBezTo>
                  <a:cubicBezTo>
                    <a:pt x="49" y="187"/>
                    <a:pt x="49" y="187"/>
                    <a:pt x="49" y="187"/>
                  </a:cubicBezTo>
                  <a:cubicBezTo>
                    <a:pt x="38" y="180"/>
                    <a:pt x="30" y="168"/>
                    <a:pt x="30" y="157"/>
                  </a:cubicBezTo>
                  <a:cubicBezTo>
                    <a:pt x="30" y="84"/>
                    <a:pt x="87" y="27"/>
                    <a:pt x="156" y="27"/>
                  </a:cubicBezTo>
                  <a:lnTo>
                    <a:pt x="156" y="0"/>
                  </a:lnTo>
                  <a:cubicBezTo>
                    <a:pt x="72" y="0"/>
                    <a:pt x="0" y="69"/>
                    <a:pt x="0" y="157"/>
                  </a:cubicBezTo>
                  <a:cubicBezTo>
                    <a:pt x="0" y="180"/>
                    <a:pt x="15" y="202"/>
                    <a:pt x="38" y="210"/>
                  </a:cubicBezTo>
                  <a:cubicBezTo>
                    <a:pt x="72" y="225"/>
                    <a:pt x="72" y="225"/>
                    <a:pt x="72" y="225"/>
                  </a:cubicBezTo>
                  <a:cubicBezTo>
                    <a:pt x="72" y="404"/>
                    <a:pt x="72" y="404"/>
                    <a:pt x="72" y="404"/>
                  </a:cubicBezTo>
                  <a:cubicBezTo>
                    <a:pt x="72" y="431"/>
                    <a:pt x="91" y="450"/>
                    <a:pt x="114" y="450"/>
                  </a:cubicBezTo>
                  <a:cubicBezTo>
                    <a:pt x="137" y="450"/>
                    <a:pt x="159" y="431"/>
                    <a:pt x="159" y="404"/>
                  </a:cubicBezTo>
                  <a:cubicBezTo>
                    <a:pt x="159" y="366"/>
                    <a:pt x="159" y="366"/>
                    <a:pt x="159" y="366"/>
                  </a:cubicBezTo>
                  <a:cubicBezTo>
                    <a:pt x="163" y="378"/>
                    <a:pt x="179" y="389"/>
                    <a:pt x="198" y="389"/>
                  </a:cubicBezTo>
                  <a:cubicBezTo>
                    <a:pt x="220" y="389"/>
                    <a:pt x="240" y="370"/>
                    <a:pt x="240" y="347"/>
                  </a:cubicBezTo>
                  <a:cubicBezTo>
                    <a:pt x="240" y="225"/>
                    <a:pt x="240" y="225"/>
                    <a:pt x="240" y="225"/>
                  </a:cubicBezTo>
                  <a:cubicBezTo>
                    <a:pt x="274" y="210"/>
                    <a:pt x="274" y="210"/>
                    <a:pt x="274" y="210"/>
                  </a:cubicBezTo>
                  <a:cubicBezTo>
                    <a:pt x="297" y="202"/>
                    <a:pt x="312" y="180"/>
                    <a:pt x="312" y="157"/>
                  </a:cubicBezTo>
                  <a:cubicBezTo>
                    <a:pt x="312" y="69"/>
                    <a:pt x="240" y="0"/>
                    <a:pt x="156" y="0"/>
                  </a:cubicBezTo>
                  <a:lnTo>
                    <a:pt x="156"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6" name="Freeform 121">
              <a:extLst>
                <a:ext uri="{FF2B5EF4-FFF2-40B4-BE49-F238E27FC236}">
                  <a16:creationId xmlns:a16="http://schemas.microsoft.com/office/drawing/2014/main" id="{EEAA804E-7F58-2843-8987-15F6D39F888B}"/>
                </a:ext>
              </a:extLst>
            </p:cNvPr>
            <p:cNvSpPr>
              <a:spLocks noChangeArrowheads="1"/>
            </p:cNvSpPr>
            <p:nvPr/>
          </p:nvSpPr>
          <p:spPr bwMode="auto">
            <a:xfrm>
              <a:off x="446" y="849"/>
              <a:ext cx="27" cy="28"/>
            </a:xfrm>
            <a:custGeom>
              <a:avLst/>
              <a:gdLst>
                <a:gd name="T0" fmla="*/ 1 w 130"/>
                <a:gd name="T1" fmla="*/ 1 h 131"/>
                <a:gd name="T2" fmla="*/ 1 w 130"/>
                <a:gd name="T3" fmla="*/ 1 h 131"/>
                <a:gd name="T4" fmla="*/ 0 w 130"/>
                <a:gd name="T5" fmla="*/ 1 h 131"/>
                <a:gd name="T6" fmla="*/ 1 w 130"/>
                <a:gd name="T7" fmla="*/ 0 h 131"/>
                <a:gd name="T8" fmla="*/ 1 w 130"/>
                <a:gd name="T9" fmla="*/ 1 h 131"/>
                <a:gd name="T10" fmla="*/ 1 w 130"/>
                <a:gd name="T11" fmla="*/ 1 h 131"/>
                <a:gd name="T12" fmla="*/ 1 w 130"/>
                <a:gd name="T13" fmla="*/ 0 h 131"/>
                <a:gd name="T14" fmla="*/ 1 w 130"/>
                <a:gd name="T15" fmla="*/ 0 h 131"/>
                <a:gd name="T16" fmla="*/ 0 w 130"/>
                <a:gd name="T17" fmla="*/ 1 h 131"/>
                <a:gd name="T18" fmla="*/ 1 w 130"/>
                <a:gd name="T19" fmla="*/ 1 h 131"/>
                <a:gd name="T20" fmla="*/ 1 w 130"/>
                <a:gd name="T21" fmla="*/ 1 h 131"/>
                <a:gd name="T22" fmla="*/ 1 w 130"/>
                <a:gd name="T23" fmla="*/ 0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0" h="131">
                  <a:moveTo>
                    <a:pt x="65" y="130"/>
                  </a:moveTo>
                  <a:lnTo>
                    <a:pt x="65" y="130"/>
                  </a:lnTo>
                  <a:cubicBezTo>
                    <a:pt x="27" y="130"/>
                    <a:pt x="0" y="99"/>
                    <a:pt x="0" y="65"/>
                  </a:cubicBezTo>
                  <a:cubicBezTo>
                    <a:pt x="0" y="27"/>
                    <a:pt x="27" y="0"/>
                    <a:pt x="65" y="0"/>
                  </a:cubicBezTo>
                  <a:cubicBezTo>
                    <a:pt x="99" y="0"/>
                    <a:pt x="129" y="27"/>
                    <a:pt x="129" y="65"/>
                  </a:cubicBezTo>
                  <a:cubicBezTo>
                    <a:pt x="129" y="99"/>
                    <a:pt x="99" y="130"/>
                    <a:pt x="65" y="130"/>
                  </a:cubicBezTo>
                  <a:close/>
                  <a:moveTo>
                    <a:pt x="65" y="27"/>
                  </a:moveTo>
                  <a:lnTo>
                    <a:pt x="65" y="27"/>
                  </a:lnTo>
                  <a:cubicBezTo>
                    <a:pt x="42" y="27"/>
                    <a:pt x="27" y="42"/>
                    <a:pt x="27" y="65"/>
                  </a:cubicBezTo>
                  <a:cubicBezTo>
                    <a:pt x="27" y="84"/>
                    <a:pt x="42" y="99"/>
                    <a:pt x="65" y="99"/>
                  </a:cubicBezTo>
                  <a:cubicBezTo>
                    <a:pt x="84" y="99"/>
                    <a:pt x="103" y="84"/>
                    <a:pt x="103" y="65"/>
                  </a:cubicBezTo>
                  <a:cubicBezTo>
                    <a:pt x="103" y="42"/>
                    <a:pt x="84" y="27"/>
                    <a:pt x="65" y="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7" name="Freeform 122">
              <a:extLst>
                <a:ext uri="{FF2B5EF4-FFF2-40B4-BE49-F238E27FC236}">
                  <a16:creationId xmlns:a16="http://schemas.microsoft.com/office/drawing/2014/main" id="{5115BFF2-42F5-EE4D-B684-95C6FAE55E09}"/>
                </a:ext>
              </a:extLst>
            </p:cNvPr>
            <p:cNvSpPr>
              <a:spLocks noChangeArrowheads="1"/>
            </p:cNvSpPr>
            <p:nvPr/>
          </p:nvSpPr>
          <p:spPr bwMode="auto">
            <a:xfrm>
              <a:off x="482" y="813"/>
              <a:ext cx="80" cy="76"/>
            </a:xfrm>
            <a:custGeom>
              <a:avLst/>
              <a:gdLst>
                <a:gd name="T0" fmla="*/ 2 w 363"/>
                <a:gd name="T1" fmla="*/ 0 h 344"/>
                <a:gd name="T2" fmla="*/ 2 w 363"/>
                <a:gd name="T3" fmla="*/ 0 h 344"/>
                <a:gd name="T4" fmla="*/ 4 w 363"/>
                <a:gd name="T5" fmla="*/ 1 h 344"/>
                <a:gd name="T6" fmla="*/ 4 w 363"/>
                <a:gd name="T7" fmla="*/ 3 h 344"/>
                <a:gd name="T8" fmla="*/ 3 w 363"/>
                <a:gd name="T9" fmla="*/ 3 h 344"/>
                <a:gd name="T10" fmla="*/ 3 w 363"/>
                <a:gd name="T11" fmla="*/ 2 h 344"/>
                <a:gd name="T12" fmla="*/ 3 w 363"/>
                <a:gd name="T13" fmla="*/ 1 h 344"/>
                <a:gd name="T14" fmla="*/ 3 w 363"/>
                <a:gd name="T15" fmla="*/ 2 h 344"/>
                <a:gd name="T16" fmla="*/ 3 w 363"/>
                <a:gd name="T17" fmla="*/ 2 h 344"/>
                <a:gd name="T18" fmla="*/ 1 w 363"/>
                <a:gd name="T19" fmla="*/ 2 h 344"/>
                <a:gd name="T20" fmla="*/ 1 w 363"/>
                <a:gd name="T21" fmla="*/ 2 h 344"/>
                <a:gd name="T22" fmla="*/ 1 w 363"/>
                <a:gd name="T23" fmla="*/ 1 h 344"/>
                <a:gd name="T24" fmla="*/ 1 w 363"/>
                <a:gd name="T25" fmla="*/ 2 h 344"/>
                <a:gd name="T26" fmla="*/ 1 w 363"/>
                <a:gd name="T27" fmla="*/ 3 h 344"/>
                <a:gd name="T28" fmla="*/ 0 w 363"/>
                <a:gd name="T29" fmla="*/ 3 h 344"/>
                <a:gd name="T30" fmla="*/ 0 w 363"/>
                <a:gd name="T31" fmla="*/ 1 h 344"/>
                <a:gd name="T32" fmla="*/ 1 w 363"/>
                <a:gd name="T33" fmla="*/ 0 h 344"/>
                <a:gd name="T34" fmla="*/ 2 w 363"/>
                <a:gd name="T35" fmla="*/ 0 h 344"/>
                <a:gd name="T36" fmla="*/ 2 w 363"/>
                <a:gd name="T37" fmla="*/ 0 h 344"/>
                <a:gd name="T38" fmla="*/ 2 w 363"/>
                <a:gd name="T39" fmla="*/ 0 h 344"/>
                <a:gd name="T40" fmla="*/ 1 w 363"/>
                <a:gd name="T41" fmla="*/ 0 h 344"/>
                <a:gd name="T42" fmla="*/ 0 w 363"/>
                <a:gd name="T43" fmla="*/ 1 h 344"/>
                <a:gd name="T44" fmla="*/ 0 w 363"/>
                <a:gd name="T45" fmla="*/ 3 h 344"/>
                <a:gd name="T46" fmla="*/ 1 w 363"/>
                <a:gd name="T47" fmla="*/ 4 h 344"/>
                <a:gd name="T48" fmla="*/ 1 w 363"/>
                <a:gd name="T49" fmla="*/ 4 h 344"/>
                <a:gd name="T50" fmla="*/ 1 w 363"/>
                <a:gd name="T51" fmla="*/ 3 h 344"/>
                <a:gd name="T52" fmla="*/ 1 w 363"/>
                <a:gd name="T53" fmla="*/ 3 h 344"/>
                <a:gd name="T54" fmla="*/ 1 w 363"/>
                <a:gd name="T55" fmla="*/ 3 h 344"/>
                <a:gd name="T56" fmla="*/ 3 w 363"/>
                <a:gd name="T57" fmla="*/ 3 h 344"/>
                <a:gd name="T58" fmla="*/ 3 w 363"/>
                <a:gd name="T59" fmla="*/ 3 h 344"/>
                <a:gd name="T60" fmla="*/ 3 w 363"/>
                <a:gd name="T61" fmla="*/ 3 h 344"/>
                <a:gd name="T62" fmla="*/ 3 w 363"/>
                <a:gd name="T63" fmla="*/ 4 h 344"/>
                <a:gd name="T64" fmla="*/ 3 w 363"/>
                <a:gd name="T65" fmla="*/ 4 h 344"/>
                <a:gd name="T66" fmla="*/ 4 w 363"/>
                <a:gd name="T67" fmla="*/ 3 h 344"/>
                <a:gd name="T68" fmla="*/ 4 w 363"/>
                <a:gd name="T69" fmla="*/ 1 h 344"/>
                <a:gd name="T70" fmla="*/ 2 w 363"/>
                <a:gd name="T71" fmla="*/ 0 h 344"/>
                <a:gd name="T72" fmla="*/ 2 w 363"/>
                <a:gd name="T73" fmla="*/ 0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3" h="344">
                  <a:moveTo>
                    <a:pt x="236" y="27"/>
                  </a:moveTo>
                  <a:lnTo>
                    <a:pt x="236" y="27"/>
                  </a:lnTo>
                  <a:cubicBezTo>
                    <a:pt x="289" y="27"/>
                    <a:pt x="335" y="69"/>
                    <a:pt x="335" y="122"/>
                  </a:cubicBezTo>
                  <a:cubicBezTo>
                    <a:pt x="335" y="244"/>
                    <a:pt x="335" y="244"/>
                    <a:pt x="335" y="244"/>
                  </a:cubicBezTo>
                  <a:cubicBezTo>
                    <a:pt x="335" y="274"/>
                    <a:pt x="316" y="297"/>
                    <a:pt x="289" y="305"/>
                  </a:cubicBezTo>
                  <a:cubicBezTo>
                    <a:pt x="289" y="141"/>
                    <a:pt x="289" y="141"/>
                    <a:pt x="289" y="141"/>
                  </a:cubicBezTo>
                  <a:cubicBezTo>
                    <a:pt x="289" y="130"/>
                    <a:pt x="282" y="122"/>
                    <a:pt x="270" y="122"/>
                  </a:cubicBezTo>
                  <a:cubicBezTo>
                    <a:pt x="259" y="122"/>
                    <a:pt x="251" y="130"/>
                    <a:pt x="251" y="141"/>
                  </a:cubicBezTo>
                  <a:cubicBezTo>
                    <a:pt x="251" y="232"/>
                    <a:pt x="251" y="232"/>
                    <a:pt x="251" y="232"/>
                  </a:cubicBezTo>
                  <a:cubicBezTo>
                    <a:pt x="111" y="232"/>
                    <a:pt x="111" y="232"/>
                    <a:pt x="111" y="232"/>
                  </a:cubicBezTo>
                  <a:cubicBezTo>
                    <a:pt x="111" y="141"/>
                    <a:pt x="111" y="141"/>
                    <a:pt x="111" y="141"/>
                  </a:cubicBezTo>
                  <a:cubicBezTo>
                    <a:pt x="111" y="130"/>
                    <a:pt x="103" y="122"/>
                    <a:pt x="91" y="122"/>
                  </a:cubicBezTo>
                  <a:cubicBezTo>
                    <a:pt x="80" y="122"/>
                    <a:pt x="72" y="130"/>
                    <a:pt x="72" y="141"/>
                  </a:cubicBezTo>
                  <a:cubicBezTo>
                    <a:pt x="72" y="305"/>
                    <a:pt x="72" y="305"/>
                    <a:pt x="72" y="305"/>
                  </a:cubicBezTo>
                  <a:cubicBezTo>
                    <a:pt x="46" y="297"/>
                    <a:pt x="27" y="274"/>
                    <a:pt x="27" y="244"/>
                  </a:cubicBezTo>
                  <a:cubicBezTo>
                    <a:pt x="27" y="122"/>
                    <a:pt x="27" y="122"/>
                    <a:pt x="27" y="122"/>
                  </a:cubicBezTo>
                  <a:cubicBezTo>
                    <a:pt x="27" y="69"/>
                    <a:pt x="72" y="27"/>
                    <a:pt x="126" y="27"/>
                  </a:cubicBezTo>
                  <a:cubicBezTo>
                    <a:pt x="236" y="27"/>
                    <a:pt x="236" y="27"/>
                    <a:pt x="236" y="27"/>
                  </a:cubicBezTo>
                  <a:lnTo>
                    <a:pt x="236" y="0"/>
                  </a:lnTo>
                  <a:cubicBezTo>
                    <a:pt x="126" y="0"/>
                    <a:pt x="126" y="0"/>
                    <a:pt x="126" y="0"/>
                  </a:cubicBezTo>
                  <a:cubicBezTo>
                    <a:pt x="57" y="0"/>
                    <a:pt x="0" y="53"/>
                    <a:pt x="0" y="122"/>
                  </a:cubicBezTo>
                  <a:cubicBezTo>
                    <a:pt x="0" y="244"/>
                    <a:pt x="0" y="244"/>
                    <a:pt x="0" y="244"/>
                  </a:cubicBezTo>
                  <a:cubicBezTo>
                    <a:pt x="0" y="286"/>
                    <a:pt x="27" y="320"/>
                    <a:pt x="65" y="332"/>
                  </a:cubicBezTo>
                  <a:cubicBezTo>
                    <a:pt x="99" y="343"/>
                    <a:pt x="99" y="343"/>
                    <a:pt x="99" y="343"/>
                  </a:cubicBezTo>
                  <a:cubicBezTo>
                    <a:pt x="99" y="305"/>
                    <a:pt x="99" y="305"/>
                    <a:pt x="99" y="305"/>
                  </a:cubicBezTo>
                  <a:cubicBezTo>
                    <a:pt x="99" y="259"/>
                    <a:pt x="99" y="259"/>
                    <a:pt x="99" y="259"/>
                  </a:cubicBezTo>
                  <a:cubicBezTo>
                    <a:pt x="111" y="259"/>
                    <a:pt x="111" y="259"/>
                    <a:pt x="111" y="259"/>
                  </a:cubicBezTo>
                  <a:cubicBezTo>
                    <a:pt x="251" y="259"/>
                    <a:pt x="251" y="259"/>
                    <a:pt x="251" y="259"/>
                  </a:cubicBezTo>
                  <a:cubicBezTo>
                    <a:pt x="263" y="259"/>
                    <a:pt x="263" y="259"/>
                    <a:pt x="263" y="259"/>
                  </a:cubicBezTo>
                  <a:cubicBezTo>
                    <a:pt x="263" y="305"/>
                    <a:pt x="263" y="305"/>
                    <a:pt x="263" y="305"/>
                  </a:cubicBezTo>
                  <a:cubicBezTo>
                    <a:pt x="263" y="343"/>
                    <a:pt x="263" y="343"/>
                    <a:pt x="263" y="343"/>
                  </a:cubicBezTo>
                  <a:cubicBezTo>
                    <a:pt x="297" y="332"/>
                    <a:pt x="297" y="332"/>
                    <a:pt x="297" y="332"/>
                  </a:cubicBezTo>
                  <a:cubicBezTo>
                    <a:pt x="335" y="320"/>
                    <a:pt x="362" y="286"/>
                    <a:pt x="362" y="244"/>
                  </a:cubicBezTo>
                  <a:cubicBezTo>
                    <a:pt x="362" y="122"/>
                    <a:pt x="362" y="122"/>
                    <a:pt x="362" y="122"/>
                  </a:cubicBezTo>
                  <a:cubicBezTo>
                    <a:pt x="362" y="53"/>
                    <a:pt x="305" y="0"/>
                    <a:pt x="236" y="0"/>
                  </a:cubicBezTo>
                  <a:lnTo>
                    <a:pt x="236"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8" name="Freeform 123">
              <a:extLst>
                <a:ext uri="{FF2B5EF4-FFF2-40B4-BE49-F238E27FC236}">
                  <a16:creationId xmlns:a16="http://schemas.microsoft.com/office/drawing/2014/main" id="{ABD9D54E-7DE9-374D-84F3-71CC1084BEA7}"/>
                </a:ext>
              </a:extLst>
            </p:cNvPr>
            <p:cNvSpPr>
              <a:spLocks noChangeArrowheads="1"/>
            </p:cNvSpPr>
            <p:nvPr/>
          </p:nvSpPr>
          <p:spPr bwMode="auto">
            <a:xfrm>
              <a:off x="505" y="864"/>
              <a:ext cx="37" cy="92"/>
            </a:xfrm>
            <a:custGeom>
              <a:avLst/>
              <a:gdLst>
                <a:gd name="T0" fmla="*/ 0 w 173"/>
                <a:gd name="T1" fmla="*/ 4 h 416"/>
                <a:gd name="T2" fmla="*/ 0 w 173"/>
                <a:gd name="T3" fmla="*/ 4 h 416"/>
                <a:gd name="T4" fmla="*/ 0 w 173"/>
                <a:gd name="T5" fmla="*/ 4 h 416"/>
                <a:gd name="T6" fmla="*/ 0 w 173"/>
                <a:gd name="T7" fmla="*/ 0 h 416"/>
                <a:gd name="T8" fmla="*/ 2 w 173"/>
                <a:gd name="T9" fmla="*/ 0 h 416"/>
                <a:gd name="T10" fmla="*/ 2 w 173"/>
                <a:gd name="T11" fmla="*/ 3 h 416"/>
                <a:gd name="T12" fmla="*/ 1 w 173"/>
                <a:gd name="T13" fmla="*/ 4 h 416"/>
                <a:gd name="T14" fmla="*/ 1 w 173"/>
                <a:gd name="T15" fmla="*/ 3 h 416"/>
                <a:gd name="T16" fmla="*/ 1 w 173"/>
                <a:gd name="T17" fmla="*/ 1 h 416"/>
                <a:gd name="T18" fmla="*/ 1 w 173"/>
                <a:gd name="T19" fmla="*/ 1 h 416"/>
                <a:gd name="T20" fmla="*/ 1 w 173"/>
                <a:gd name="T21" fmla="*/ 4 h 416"/>
                <a:gd name="T22" fmla="*/ 0 w 173"/>
                <a:gd name="T23" fmla="*/ 4 h 416"/>
                <a:gd name="T24" fmla="*/ 0 w 173"/>
                <a:gd name="T25" fmla="*/ 0 h 416"/>
                <a:gd name="T26" fmla="*/ 0 w 173"/>
                <a:gd name="T27" fmla="*/ 0 h 416"/>
                <a:gd name="T28" fmla="*/ 0 w 173"/>
                <a:gd name="T29" fmla="*/ 4 h 416"/>
                <a:gd name="T30" fmla="*/ 0 w 173"/>
                <a:gd name="T31" fmla="*/ 4 h 416"/>
                <a:gd name="T32" fmla="*/ 1 w 173"/>
                <a:gd name="T33" fmla="*/ 4 h 416"/>
                <a:gd name="T34" fmla="*/ 1 w 173"/>
                <a:gd name="T35" fmla="*/ 1 h 416"/>
                <a:gd name="T36" fmla="*/ 1 w 173"/>
                <a:gd name="T37" fmla="*/ 1 h 416"/>
                <a:gd name="T38" fmla="*/ 1 w 173"/>
                <a:gd name="T39" fmla="*/ 1 h 416"/>
                <a:gd name="T40" fmla="*/ 1 w 173"/>
                <a:gd name="T41" fmla="*/ 3 h 416"/>
                <a:gd name="T42" fmla="*/ 1 w 173"/>
                <a:gd name="T43" fmla="*/ 3 h 416"/>
                <a:gd name="T44" fmla="*/ 1 w 173"/>
                <a:gd name="T45" fmla="*/ 3 h 416"/>
                <a:gd name="T46" fmla="*/ 1 w 173"/>
                <a:gd name="T47" fmla="*/ 0 h 416"/>
                <a:gd name="T48" fmla="*/ 0 w 173"/>
                <a:gd name="T49" fmla="*/ 0 h 4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3" h="416">
                  <a:moveTo>
                    <a:pt x="42" y="415"/>
                  </a:moveTo>
                  <a:lnTo>
                    <a:pt x="42" y="415"/>
                  </a:lnTo>
                  <a:cubicBezTo>
                    <a:pt x="19" y="415"/>
                    <a:pt x="0" y="400"/>
                    <a:pt x="0" y="377"/>
                  </a:cubicBezTo>
                  <a:cubicBezTo>
                    <a:pt x="0" y="0"/>
                    <a:pt x="0" y="0"/>
                    <a:pt x="0" y="0"/>
                  </a:cubicBezTo>
                  <a:cubicBezTo>
                    <a:pt x="172" y="0"/>
                    <a:pt x="172" y="0"/>
                    <a:pt x="172" y="0"/>
                  </a:cubicBezTo>
                  <a:cubicBezTo>
                    <a:pt x="172" y="305"/>
                    <a:pt x="172" y="305"/>
                    <a:pt x="172" y="305"/>
                  </a:cubicBezTo>
                  <a:cubicBezTo>
                    <a:pt x="172" y="327"/>
                    <a:pt x="153" y="343"/>
                    <a:pt x="130" y="343"/>
                  </a:cubicBezTo>
                  <a:cubicBezTo>
                    <a:pt x="107" y="343"/>
                    <a:pt x="92" y="327"/>
                    <a:pt x="92" y="305"/>
                  </a:cubicBezTo>
                  <a:cubicBezTo>
                    <a:pt x="92" y="87"/>
                    <a:pt x="92" y="87"/>
                    <a:pt x="92" y="87"/>
                  </a:cubicBezTo>
                  <a:cubicBezTo>
                    <a:pt x="92" y="80"/>
                    <a:pt x="80" y="80"/>
                    <a:pt x="80" y="87"/>
                  </a:cubicBezTo>
                  <a:cubicBezTo>
                    <a:pt x="80" y="377"/>
                    <a:pt x="80" y="377"/>
                    <a:pt x="80" y="377"/>
                  </a:cubicBezTo>
                  <a:cubicBezTo>
                    <a:pt x="80" y="400"/>
                    <a:pt x="65" y="415"/>
                    <a:pt x="42" y="415"/>
                  </a:cubicBezTo>
                  <a:close/>
                  <a:moveTo>
                    <a:pt x="31" y="30"/>
                  </a:moveTo>
                  <a:lnTo>
                    <a:pt x="31" y="30"/>
                  </a:lnTo>
                  <a:cubicBezTo>
                    <a:pt x="31" y="377"/>
                    <a:pt x="31" y="377"/>
                    <a:pt x="31" y="377"/>
                  </a:cubicBezTo>
                  <a:cubicBezTo>
                    <a:pt x="31" y="385"/>
                    <a:pt x="35" y="388"/>
                    <a:pt x="42" y="388"/>
                  </a:cubicBezTo>
                  <a:cubicBezTo>
                    <a:pt x="50" y="388"/>
                    <a:pt x="54" y="385"/>
                    <a:pt x="54" y="377"/>
                  </a:cubicBezTo>
                  <a:cubicBezTo>
                    <a:pt x="54" y="87"/>
                    <a:pt x="54" y="87"/>
                    <a:pt x="54" y="87"/>
                  </a:cubicBezTo>
                  <a:cubicBezTo>
                    <a:pt x="54" y="68"/>
                    <a:pt x="69" y="53"/>
                    <a:pt x="88" y="53"/>
                  </a:cubicBezTo>
                  <a:cubicBezTo>
                    <a:pt x="103" y="53"/>
                    <a:pt x="118" y="68"/>
                    <a:pt x="118" y="87"/>
                  </a:cubicBezTo>
                  <a:cubicBezTo>
                    <a:pt x="118" y="305"/>
                    <a:pt x="118" y="305"/>
                    <a:pt x="118" y="305"/>
                  </a:cubicBezTo>
                  <a:cubicBezTo>
                    <a:pt x="118" y="312"/>
                    <a:pt x="122" y="316"/>
                    <a:pt x="130" y="316"/>
                  </a:cubicBezTo>
                  <a:cubicBezTo>
                    <a:pt x="137" y="316"/>
                    <a:pt x="141" y="312"/>
                    <a:pt x="141" y="305"/>
                  </a:cubicBezTo>
                  <a:cubicBezTo>
                    <a:pt x="141" y="30"/>
                    <a:pt x="141" y="30"/>
                    <a:pt x="141" y="30"/>
                  </a:cubicBezTo>
                  <a:lnTo>
                    <a:pt x="31" y="3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29" name="Freeform 124">
              <a:extLst>
                <a:ext uri="{FF2B5EF4-FFF2-40B4-BE49-F238E27FC236}">
                  <a16:creationId xmlns:a16="http://schemas.microsoft.com/office/drawing/2014/main" id="{4DC6F0D3-BF11-7B42-8D2B-C4001122FD65}"/>
                </a:ext>
              </a:extLst>
            </p:cNvPr>
            <p:cNvSpPr>
              <a:spLocks noChangeArrowheads="1"/>
            </p:cNvSpPr>
            <p:nvPr/>
          </p:nvSpPr>
          <p:spPr bwMode="auto">
            <a:xfrm>
              <a:off x="508" y="779"/>
              <a:ext cx="29" cy="30"/>
            </a:xfrm>
            <a:custGeom>
              <a:avLst/>
              <a:gdLst>
                <a:gd name="T0" fmla="*/ 1 w 135"/>
                <a:gd name="T1" fmla="*/ 1 h 142"/>
                <a:gd name="T2" fmla="*/ 1 w 135"/>
                <a:gd name="T3" fmla="*/ 1 h 142"/>
                <a:gd name="T4" fmla="*/ 0 w 135"/>
                <a:gd name="T5" fmla="*/ 1 h 142"/>
                <a:gd name="T6" fmla="*/ 0 w 135"/>
                <a:gd name="T7" fmla="*/ 1 h 142"/>
                <a:gd name="T8" fmla="*/ 1 w 135"/>
                <a:gd name="T9" fmla="*/ 0 h 142"/>
                <a:gd name="T10" fmla="*/ 1 w 135"/>
                <a:gd name="T11" fmla="*/ 1 h 142"/>
                <a:gd name="T12" fmla="*/ 1 w 135"/>
                <a:gd name="T13" fmla="*/ 1 h 142"/>
                <a:gd name="T14" fmla="*/ 1 w 135"/>
                <a:gd name="T15" fmla="*/ 1 h 142"/>
                <a:gd name="T16" fmla="*/ 1 w 135"/>
                <a:gd name="T17" fmla="*/ 0 h 142"/>
                <a:gd name="T18" fmla="*/ 1 w 135"/>
                <a:gd name="T19" fmla="*/ 0 h 142"/>
                <a:gd name="T20" fmla="*/ 0 w 135"/>
                <a:gd name="T21" fmla="*/ 1 h 142"/>
                <a:gd name="T22" fmla="*/ 0 w 135"/>
                <a:gd name="T23" fmla="*/ 1 h 142"/>
                <a:gd name="T24" fmla="*/ 1 w 135"/>
                <a:gd name="T25" fmla="*/ 1 h 142"/>
                <a:gd name="T26" fmla="*/ 1 w 135"/>
                <a:gd name="T27" fmla="*/ 1 h 142"/>
                <a:gd name="T28" fmla="*/ 1 w 135"/>
                <a:gd name="T29" fmla="*/ 1 h 142"/>
                <a:gd name="T30" fmla="*/ 1 w 135"/>
                <a:gd name="T31" fmla="*/ 0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142">
                  <a:moveTo>
                    <a:pt x="69" y="141"/>
                  </a:moveTo>
                  <a:lnTo>
                    <a:pt x="69" y="141"/>
                  </a:lnTo>
                  <a:cubicBezTo>
                    <a:pt x="31" y="141"/>
                    <a:pt x="0" y="110"/>
                    <a:pt x="0" y="72"/>
                  </a:cubicBezTo>
                  <a:cubicBezTo>
                    <a:pt x="0" y="68"/>
                    <a:pt x="0" y="68"/>
                    <a:pt x="0" y="68"/>
                  </a:cubicBezTo>
                  <a:cubicBezTo>
                    <a:pt x="0" y="30"/>
                    <a:pt x="31" y="0"/>
                    <a:pt x="69" y="0"/>
                  </a:cubicBezTo>
                  <a:cubicBezTo>
                    <a:pt x="103" y="0"/>
                    <a:pt x="134" y="30"/>
                    <a:pt x="134" y="68"/>
                  </a:cubicBezTo>
                  <a:cubicBezTo>
                    <a:pt x="134" y="72"/>
                    <a:pt x="134" y="72"/>
                    <a:pt x="134" y="72"/>
                  </a:cubicBezTo>
                  <a:cubicBezTo>
                    <a:pt x="134" y="110"/>
                    <a:pt x="103" y="141"/>
                    <a:pt x="69" y="141"/>
                  </a:cubicBezTo>
                  <a:close/>
                  <a:moveTo>
                    <a:pt x="69" y="30"/>
                  </a:moveTo>
                  <a:lnTo>
                    <a:pt x="69" y="30"/>
                  </a:lnTo>
                  <a:cubicBezTo>
                    <a:pt x="46" y="30"/>
                    <a:pt x="27" y="45"/>
                    <a:pt x="27" y="68"/>
                  </a:cubicBezTo>
                  <a:cubicBezTo>
                    <a:pt x="27" y="72"/>
                    <a:pt x="27" y="72"/>
                    <a:pt x="27" y="72"/>
                  </a:cubicBezTo>
                  <a:cubicBezTo>
                    <a:pt x="27" y="95"/>
                    <a:pt x="46" y="110"/>
                    <a:pt x="69" y="110"/>
                  </a:cubicBezTo>
                  <a:cubicBezTo>
                    <a:pt x="88" y="110"/>
                    <a:pt x="107" y="95"/>
                    <a:pt x="107" y="72"/>
                  </a:cubicBezTo>
                  <a:cubicBezTo>
                    <a:pt x="107" y="68"/>
                    <a:pt x="107" y="68"/>
                    <a:pt x="107" y="68"/>
                  </a:cubicBezTo>
                  <a:cubicBezTo>
                    <a:pt x="107" y="45"/>
                    <a:pt x="88" y="30"/>
                    <a:pt x="69" y="3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0" name="Freeform 125">
              <a:extLst>
                <a:ext uri="{FF2B5EF4-FFF2-40B4-BE49-F238E27FC236}">
                  <a16:creationId xmlns:a16="http://schemas.microsoft.com/office/drawing/2014/main" id="{2304BAB4-6E6D-2846-A2FF-345B0E7E96FE}"/>
                </a:ext>
              </a:extLst>
            </p:cNvPr>
            <p:cNvSpPr>
              <a:spLocks noChangeArrowheads="1"/>
            </p:cNvSpPr>
            <p:nvPr/>
          </p:nvSpPr>
          <p:spPr bwMode="auto">
            <a:xfrm>
              <a:off x="358" y="813"/>
              <a:ext cx="80" cy="76"/>
            </a:xfrm>
            <a:custGeom>
              <a:avLst/>
              <a:gdLst>
                <a:gd name="T0" fmla="*/ 2 w 363"/>
                <a:gd name="T1" fmla="*/ 0 h 344"/>
                <a:gd name="T2" fmla="*/ 2 w 363"/>
                <a:gd name="T3" fmla="*/ 0 h 344"/>
                <a:gd name="T4" fmla="*/ 4 w 363"/>
                <a:gd name="T5" fmla="*/ 1 h 344"/>
                <a:gd name="T6" fmla="*/ 4 w 363"/>
                <a:gd name="T7" fmla="*/ 3 h 344"/>
                <a:gd name="T8" fmla="*/ 3 w 363"/>
                <a:gd name="T9" fmla="*/ 3 h 344"/>
                <a:gd name="T10" fmla="*/ 3 w 363"/>
                <a:gd name="T11" fmla="*/ 2 h 344"/>
                <a:gd name="T12" fmla="*/ 3 w 363"/>
                <a:gd name="T13" fmla="*/ 1 h 344"/>
                <a:gd name="T14" fmla="*/ 3 w 363"/>
                <a:gd name="T15" fmla="*/ 2 h 344"/>
                <a:gd name="T16" fmla="*/ 3 w 363"/>
                <a:gd name="T17" fmla="*/ 2 h 344"/>
                <a:gd name="T18" fmla="*/ 1 w 363"/>
                <a:gd name="T19" fmla="*/ 2 h 344"/>
                <a:gd name="T20" fmla="*/ 1 w 363"/>
                <a:gd name="T21" fmla="*/ 2 h 344"/>
                <a:gd name="T22" fmla="*/ 1 w 363"/>
                <a:gd name="T23" fmla="*/ 1 h 344"/>
                <a:gd name="T24" fmla="*/ 1 w 363"/>
                <a:gd name="T25" fmla="*/ 2 h 344"/>
                <a:gd name="T26" fmla="*/ 1 w 363"/>
                <a:gd name="T27" fmla="*/ 3 h 344"/>
                <a:gd name="T28" fmla="*/ 0 w 363"/>
                <a:gd name="T29" fmla="*/ 3 h 344"/>
                <a:gd name="T30" fmla="*/ 0 w 363"/>
                <a:gd name="T31" fmla="*/ 1 h 344"/>
                <a:gd name="T32" fmla="*/ 1 w 363"/>
                <a:gd name="T33" fmla="*/ 0 h 344"/>
                <a:gd name="T34" fmla="*/ 2 w 363"/>
                <a:gd name="T35" fmla="*/ 0 h 344"/>
                <a:gd name="T36" fmla="*/ 2 w 363"/>
                <a:gd name="T37" fmla="*/ 0 h 344"/>
                <a:gd name="T38" fmla="*/ 2 w 363"/>
                <a:gd name="T39" fmla="*/ 0 h 344"/>
                <a:gd name="T40" fmla="*/ 1 w 363"/>
                <a:gd name="T41" fmla="*/ 0 h 344"/>
                <a:gd name="T42" fmla="*/ 0 w 363"/>
                <a:gd name="T43" fmla="*/ 1 h 344"/>
                <a:gd name="T44" fmla="*/ 0 w 363"/>
                <a:gd name="T45" fmla="*/ 3 h 344"/>
                <a:gd name="T46" fmla="*/ 1 w 363"/>
                <a:gd name="T47" fmla="*/ 4 h 344"/>
                <a:gd name="T48" fmla="*/ 1 w 363"/>
                <a:gd name="T49" fmla="*/ 4 h 344"/>
                <a:gd name="T50" fmla="*/ 1 w 363"/>
                <a:gd name="T51" fmla="*/ 3 h 344"/>
                <a:gd name="T52" fmla="*/ 1 w 363"/>
                <a:gd name="T53" fmla="*/ 3 h 344"/>
                <a:gd name="T54" fmla="*/ 1 w 363"/>
                <a:gd name="T55" fmla="*/ 3 h 344"/>
                <a:gd name="T56" fmla="*/ 3 w 363"/>
                <a:gd name="T57" fmla="*/ 3 h 344"/>
                <a:gd name="T58" fmla="*/ 3 w 363"/>
                <a:gd name="T59" fmla="*/ 3 h 344"/>
                <a:gd name="T60" fmla="*/ 3 w 363"/>
                <a:gd name="T61" fmla="*/ 3 h 344"/>
                <a:gd name="T62" fmla="*/ 3 w 363"/>
                <a:gd name="T63" fmla="*/ 4 h 344"/>
                <a:gd name="T64" fmla="*/ 3 w 363"/>
                <a:gd name="T65" fmla="*/ 4 h 344"/>
                <a:gd name="T66" fmla="*/ 4 w 363"/>
                <a:gd name="T67" fmla="*/ 3 h 344"/>
                <a:gd name="T68" fmla="*/ 4 w 363"/>
                <a:gd name="T69" fmla="*/ 1 h 344"/>
                <a:gd name="T70" fmla="*/ 2 w 363"/>
                <a:gd name="T71" fmla="*/ 0 h 344"/>
                <a:gd name="T72" fmla="*/ 2 w 363"/>
                <a:gd name="T73" fmla="*/ 0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3" h="344">
                  <a:moveTo>
                    <a:pt x="237" y="27"/>
                  </a:moveTo>
                  <a:lnTo>
                    <a:pt x="237" y="27"/>
                  </a:lnTo>
                  <a:cubicBezTo>
                    <a:pt x="290" y="27"/>
                    <a:pt x="336" y="69"/>
                    <a:pt x="336" y="122"/>
                  </a:cubicBezTo>
                  <a:cubicBezTo>
                    <a:pt x="336" y="244"/>
                    <a:pt x="336" y="244"/>
                    <a:pt x="336" y="244"/>
                  </a:cubicBezTo>
                  <a:cubicBezTo>
                    <a:pt x="336" y="274"/>
                    <a:pt x="317" y="297"/>
                    <a:pt x="290" y="305"/>
                  </a:cubicBezTo>
                  <a:cubicBezTo>
                    <a:pt x="290" y="141"/>
                    <a:pt x="290" y="141"/>
                    <a:pt x="290" y="141"/>
                  </a:cubicBezTo>
                  <a:cubicBezTo>
                    <a:pt x="290" y="130"/>
                    <a:pt x="282" y="122"/>
                    <a:pt x="271" y="122"/>
                  </a:cubicBezTo>
                  <a:cubicBezTo>
                    <a:pt x="259" y="122"/>
                    <a:pt x="252" y="130"/>
                    <a:pt x="252" y="141"/>
                  </a:cubicBezTo>
                  <a:cubicBezTo>
                    <a:pt x="252" y="232"/>
                    <a:pt x="252" y="232"/>
                    <a:pt x="252" y="232"/>
                  </a:cubicBezTo>
                  <a:cubicBezTo>
                    <a:pt x="111" y="232"/>
                    <a:pt x="111" y="232"/>
                    <a:pt x="111" y="232"/>
                  </a:cubicBezTo>
                  <a:cubicBezTo>
                    <a:pt x="111" y="141"/>
                    <a:pt x="111" y="141"/>
                    <a:pt x="111" y="141"/>
                  </a:cubicBezTo>
                  <a:cubicBezTo>
                    <a:pt x="111" y="130"/>
                    <a:pt x="103" y="122"/>
                    <a:pt x="92" y="122"/>
                  </a:cubicBezTo>
                  <a:cubicBezTo>
                    <a:pt x="80" y="122"/>
                    <a:pt x="73" y="130"/>
                    <a:pt x="73" y="141"/>
                  </a:cubicBezTo>
                  <a:cubicBezTo>
                    <a:pt x="73" y="305"/>
                    <a:pt x="73" y="305"/>
                    <a:pt x="73" y="305"/>
                  </a:cubicBezTo>
                  <a:cubicBezTo>
                    <a:pt x="46" y="297"/>
                    <a:pt x="27" y="274"/>
                    <a:pt x="27" y="244"/>
                  </a:cubicBezTo>
                  <a:cubicBezTo>
                    <a:pt x="27" y="122"/>
                    <a:pt x="27" y="122"/>
                    <a:pt x="27" y="122"/>
                  </a:cubicBezTo>
                  <a:cubicBezTo>
                    <a:pt x="27" y="69"/>
                    <a:pt x="73" y="27"/>
                    <a:pt x="126" y="27"/>
                  </a:cubicBezTo>
                  <a:cubicBezTo>
                    <a:pt x="237" y="27"/>
                    <a:pt x="237" y="27"/>
                    <a:pt x="237" y="27"/>
                  </a:cubicBezTo>
                  <a:lnTo>
                    <a:pt x="237" y="0"/>
                  </a:lnTo>
                  <a:cubicBezTo>
                    <a:pt x="126" y="0"/>
                    <a:pt x="126" y="0"/>
                    <a:pt x="126" y="0"/>
                  </a:cubicBezTo>
                  <a:cubicBezTo>
                    <a:pt x="57" y="0"/>
                    <a:pt x="0" y="53"/>
                    <a:pt x="0" y="122"/>
                  </a:cubicBezTo>
                  <a:cubicBezTo>
                    <a:pt x="0" y="244"/>
                    <a:pt x="0" y="244"/>
                    <a:pt x="0" y="244"/>
                  </a:cubicBezTo>
                  <a:cubicBezTo>
                    <a:pt x="0" y="286"/>
                    <a:pt x="27" y="320"/>
                    <a:pt x="65" y="332"/>
                  </a:cubicBezTo>
                  <a:cubicBezTo>
                    <a:pt x="99" y="343"/>
                    <a:pt x="99" y="343"/>
                    <a:pt x="99" y="343"/>
                  </a:cubicBezTo>
                  <a:cubicBezTo>
                    <a:pt x="99" y="305"/>
                    <a:pt x="99" y="305"/>
                    <a:pt x="99" y="305"/>
                  </a:cubicBezTo>
                  <a:cubicBezTo>
                    <a:pt x="99" y="259"/>
                    <a:pt x="99" y="259"/>
                    <a:pt x="99" y="259"/>
                  </a:cubicBezTo>
                  <a:cubicBezTo>
                    <a:pt x="111" y="259"/>
                    <a:pt x="111" y="259"/>
                    <a:pt x="111" y="259"/>
                  </a:cubicBezTo>
                  <a:cubicBezTo>
                    <a:pt x="252" y="259"/>
                    <a:pt x="252" y="259"/>
                    <a:pt x="252" y="259"/>
                  </a:cubicBezTo>
                  <a:cubicBezTo>
                    <a:pt x="263" y="259"/>
                    <a:pt x="263" y="259"/>
                    <a:pt x="263" y="259"/>
                  </a:cubicBezTo>
                  <a:cubicBezTo>
                    <a:pt x="263" y="305"/>
                    <a:pt x="263" y="305"/>
                    <a:pt x="263" y="305"/>
                  </a:cubicBezTo>
                  <a:cubicBezTo>
                    <a:pt x="263" y="343"/>
                    <a:pt x="263" y="343"/>
                    <a:pt x="263" y="343"/>
                  </a:cubicBezTo>
                  <a:cubicBezTo>
                    <a:pt x="298" y="332"/>
                    <a:pt x="298" y="332"/>
                    <a:pt x="298" y="332"/>
                  </a:cubicBezTo>
                  <a:cubicBezTo>
                    <a:pt x="336" y="320"/>
                    <a:pt x="362" y="286"/>
                    <a:pt x="362" y="244"/>
                  </a:cubicBezTo>
                  <a:cubicBezTo>
                    <a:pt x="362" y="122"/>
                    <a:pt x="362" y="122"/>
                    <a:pt x="362" y="122"/>
                  </a:cubicBezTo>
                  <a:cubicBezTo>
                    <a:pt x="362" y="53"/>
                    <a:pt x="305" y="0"/>
                    <a:pt x="237" y="0"/>
                  </a:cubicBezTo>
                  <a:lnTo>
                    <a:pt x="237"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1" name="Freeform 126">
              <a:extLst>
                <a:ext uri="{FF2B5EF4-FFF2-40B4-BE49-F238E27FC236}">
                  <a16:creationId xmlns:a16="http://schemas.microsoft.com/office/drawing/2014/main" id="{6DCA3CEF-A646-2444-996B-6738C87109E2}"/>
                </a:ext>
              </a:extLst>
            </p:cNvPr>
            <p:cNvSpPr>
              <a:spLocks noChangeArrowheads="1"/>
            </p:cNvSpPr>
            <p:nvPr/>
          </p:nvSpPr>
          <p:spPr bwMode="auto">
            <a:xfrm>
              <a:off x="379" y="866"/>
              <a:ext cx="37" cy="93"/>
            </a:xfrm>
            <a:custGeom>
              <a:avLst/>
              <a:gdLst>
                <a:gd name="T0" fmla="*/ 0 w 172"/>
                <a:gd name="T1" fmla="*/ 5 h 417"/>
                <a:gd name="T2" fmla="*/ 0 w 172"/>
                <a:gd name="T3" fmla="*/ 5 h 417"/>
                <a:gd name="T4" fmla="*/ 0 w 172"/>
                <a:gd name="T5" fmla="*/ 4 h 417"/>
                <a:gd name="T6" fmla="*/ 0 w 172"/>
                <a:gd name="T7" fmla="*/ 0 h 417"/>
                <a:gd name="T8" fmla="*/ 2 w 172"/>
                <a:gd name="T9" fmla="*/ 0 h 417"/>
                <a:gd name="T10" fmla="*/ 2 w 172"/>
                <a:gd name="T11" fmla="*/ 3 h 417"/>
                <a:gd name="T12" fmla="*/ 1 w 172"/>
                <a:gd name="T13" fmla="*/ 4 h 417"/>
                <a:gd name="T14" fmla="*/ 1 w 172"/>
                <a:gd name="T15" fmla="*/ 3 h 417"/>
                <a:gd name="T16" fmla="*/ 1 w 172"/>
                <a:gd name="T17" fmla="*/ 1 h 417"/>
                <a:gd name="T18" fmla="*/ 1 w 172"/>
                <a:gd name="T19" fmla="*/ 1 h 417"/>
                <a:gd name="T20" fmla="*/ 1 w 172"/>
                <a:gd name="T21" fmla="*/ 4 h 417"/>
                <a:gd name="T22" fmla="*/ 0 w 172"/>
                <a:gd name="T23" fmla="*/ 5 h 417"/>
                <a:gd name="T24" fmla="*/ 0 w 172"/>
                <a:gd name="T25" fmla="*/ 0 h 417"/>
                <a:gd name="T26" fmla="*/ 0 w 172"/>
                <a:gd name="T27" fmla="*/ 0 h 417"/>
                <a:gd name="T28" fmla="*/ 0 w 172"/>
                <a:gd name="T29" fmla="*/ 4 h 417"/>
                <a:gd name="T30" fmla="*/ 0 w 172"/>
                <a:gd name="T31" fmla="*/ 4 h 417"/>
                <a:gd name="T32" fmla="*/ 0 w 172"/>
                <a:gd name="T33" fmla="*/ 4 h 417"/>
                <a:gd name="T34" fmla="*/ 0 w 172"/>
                <a:gd name="T35" fmla="*/ 1 h 417"/>
                <a:gd name="T36" fmla="*/ 1 w 172"/>
                <a:gd name="T37" fmla="*/ 0 h 417"/>
                <a:gd name="T38" fmla="*/ 1 w 172"/>
                <a:gd name="T39" fmla="*/ 1 h 417"/>
                <a:gd name="T40" fmla="*/ 1 w 172"/>
                <a:gd name="T41" fmla="*/ 3 h 417"/>
                <a:gd name="T42" fmla="*/ 1 w 172"/>
                <a:gd name="T43" fmla="*/ 4 h 417"/>
                <a:gd name="T44" fmla="*/ 1 w 172"/>
                <a:gd name="T45" fmla="*/ 3 h 417"/>
                <a:gd name="T46" fmla="*/ 1 w 172"/>
                <a:gd name="T47" fmla="*/ 0 h 417"/>
                <a:gd name="T48" fmla="*/ 0 w 172"/>
                <a:gd name="T49" fmla="*/ 0 h 4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2" h="417">
                  <a:moveTo>
                    <a:pt x="41" y="416"/>
                  </a:moveTo>
                  <a:lnTo>
                    <a:pt x="41" y="416"/>
                  </a:lnTo>
                  <a:cubicBezTo>
                    <a:pt x="19" y="416"/>
                    <a:pt x="0" y="396"/>
                    <a:pt x="0" y="374"/>
                  </a:cubicBezTo>
                  <a:cubicBezTo>
                    <a:pt x="0" y="0"/>
                    <a:pt x="0" y="0"/>
                    <a:pt x="0" y="0"/>
                  </a:cubicBezTo>
                  <a:cubicBezTo>
                    <a:pt x="171" y="0"/>
                    <a:pt x="171" y="0"/>
                    <a:pt x="171" y="0"/>
                  </a:cubicBezTo>
                  <a:cubicBezTo>
                    <a:pt x="171" y="301"/>
                    <a:pt x="171" y="301"/>
                    <a:pt x="171" y="301"/>
                  </a:cubicBezTo>
                  <a:cubicBezTo>
                    <a:pt x="171" y="324"/>
                    <a:pt x="152" y="343"/>
                    <a:pt x="129" y="343"/>
                  </a:cubicBezTo>
                  <a:cubicBezTo>
                    <a:pt x="106" y="343"/>
                    <a:pt x="91" y="324"/>
                    <a:pt x="91" y="301"/>
                  </a:cubicBezTo>
                  <a:cubicBezTo>
                    <a:pt x="91" y="84"/>
                    <a:pt x="91" y="84"/>
                    <a:pt x="91" y="84"/>
                  </a:cubicBezTo>
                  <a:cubicBezTo>
                    <a:pt x="91" y="80"/>
                    <a:pt x="80" y="80"/>
                    <a:pt x="80" y="84"/>
                  </a:cubicBezTo>
                  <a:cubicBezTo>
                    <a:pt x="80" y="374"/>
                    <a:pt x="80" y="374"/>
                    <a:pt x="80" y="374"/>
                  </a:cubicBezTo>
                  <a:cubicBezTo>
                    <a:pt x="80" y="396"/>
                    <a:pt x="64" y="416"/>
                    <a:pt x="41" y="416"/>
                  </a:cubicBezTo>
                  <a:close/>
                  <a:moveTo>
                    <a:pt x="30" y="27"/>
                  </a:moveTo>
                  <a:lnTo>
                    <a:pt x="30" y="27"/>
                  </a:lnTo>
                  <a:cubicBezTo>
                    <a:pt x="30" y="374"/>
                    <a:pt x="30" y="374"/>
                    <a:pt x="30" y="374"/>
                  </a:cubicBezTo>
                  <a:cubicBezTo>
                    <a:pt x="30" y="381"/>
                    <a:pt x="34" y="389"/>
                    <a:pt x="41" y="389"/>
                  </a:cubicBezTo>
                  <a:cubicBezTo>
                    <a:pt x="49" y="389"/>
                    <a:pt x="53" y="381"/>
                    <a:pt x="53" y="374"/>
                  </a:cubicBezTo>
                  <a:cubicBezTo>
                    <a:pt x="53" y="84"/>
                    <a:pt x="53" y="84"/>
                    <a:pt x="53" y="84"/>
                  </a:cubicBezTo>
                  <a:cubicBezTo>
                    <a:pt x="53" y="65"/>
                    <a:pt x="68" y="50"/>
                    <a:pt x="87" y="50"/>
                  </a:cubicBezTo>
                  <a:cubicBezTo>
                    <a:pt x="102" y="50"/>
                    <a:pt x="118" y="65"/>
                    <a:pt x="118" y="84"/>
                  </a:cubicBezTo>
                  <a:cubicBezTo>
                    <a:pt x="118" y="301"/>
                    <a:pt x="118" y="301"/>
                    <a:pt x="118" y="301"/>
                  </a:cubicBezTo>
                  <a:cubicBezTo>
                    <a:pt x="118" y="309"/>
                    <a:pt x="122" y="313"/>
                    <a:pt x="129" y="313"/>
                  </a:cubicBezTo>
                  <a:cubicBezTo>
                    <a:pt x="137" y="313"/>
                    <a:pt x="141" y="309"/>
                    <a:pt x="141" y="301"/>
                  </a:cubicBezTo>
                  <a:cubicBezTo>
                    <a:pt x="141" y="27"/>
                    <a:pt x="141" y="27"/>
                    <a:pt x="141" y="27"/>
                  </a:cubicBezTo>
                  <a:lnTo>
                    <a:pt x="30" y="2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2" name="Freeform 127">
              <a:extLst>
                <a:ext uri="{FF2B5EF4-FFF2-40B4-BE49-F238E27FC236}">
                  <a16:creationId xmlns:a16="http://schemas.microsoft.com/office/drawing/2014/main" id="{44AD8CB2-5A6F-A24E-9276-9199F5C64CA7}"/>
                </a:ext>
              </a:extLst>
            </p:cNvPr>
            <p:cNvSpPr>
              <a:spLocks noChangeArrowheads="1"/>
            </p:cNvSpPr>
            <p:nvPr/>
          </p:nvSpPr>
          <p:spPr bwMode="auto">
            <a:xfrm>
              <a:off x="384" y="779"/>
              <a:ext cx="28" cy="30"/>
            </a:xfrm>
            <a:custGeom>
              <a:avLst/>
              <a:gdLst>
                <a:gd name="T0" fmla="*/ 1 w 134"/>
                <a:gd name="T1" fmla="*/ 1 h 142"/>
                <a:gd name="T2" fmla="*/ 1 w 134"/>
                <a:gd name="T3" fmla="*/ 1 h 142"/>
                <a:gd name="T4" fmla="*/ 0 w 134"/>
                <a:gd name="T5" fmla="*/ 1 h 142"/>
                <a:gd name="T6" fmla="*/ 0 w 134"/>
                <a:gd name="T7" fmla="*/ 1 h 142"/>
                <a:gd name="T8" fmla="*/ 1 w 134"/>
                <a:gd name="T9" fmla="*/ 0 h 142"/>
                <a:gd name="T10" fmla="*/ 1 w 134"/>
                <a:gd name="T11" fmla="*/ 1 h 142"/>
                <a:gd name="T12" fmla="*/ 1 w 134"/>
                <a:gd name="T13" fmla="*/ 1 h 142"/>
                <a:gd name="T14" fmla="*/ 1 w 134"/>
                <a:gd name="T15" fmla="*/ 1 h 142"/>
                <a:gd name="T16" fmla="*/ 1 w 134"/>
                <a:gd name="T17" fmla="*/ 0 h 142"/>
                <a:gd name="T18" fmla="*/ 1 w 134"/>
                <a:gd name="T19" fmla="*/ 0 h 142"/>
                <a:gd name="T20" fmla="*/ 0 w 134"/>
                <a:gd name="T21" fmla="*/ 1 h 142"/>
                <a:gd name="T22" fmla="*/ 0 w 134"/>
                <a:gd name="T23" fmla="*/ 1 h 142"/>
                <a:gd name="T24" fmla="*/ 1 w 134"/>
                <a:gd name="T25" fmla="*/ 1 h 142"/>
                <a:gd name="T26" fmla="*/ 1 w 134"/>
                <a:gd name="T27" fmla="*/ 1 h 142"/>
                <a:gd name="T28" fmla="*/ 1 w 134"/>
                <a:gd name="T29" fmla="*/ 1 h 142"/>
                <a:gd name="T30" fmla="*/ 1 w 134"/>
                <a:gd name="T31" fmla="*/ 0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4" h="142">
                  <a:moveTo>
                    <a:pt x="68" y="141"/>
                  </a:moveTo>
                  <a:lnTo>
                    <a:pt x="68" y="141"/>
                  </a:lnTo>
                  <a:cubicBezTo>
                    <a:pt x="30" y="141"/>
                    <a:pt x="0" y="110"/>
                    <a:pt x="0" y="72"/>
                  </a:cubicBezTo>
                  <a:cubicBezTo>
                    <a:pt x="0" y="68"/>
                    <a:pt x="0" y="68"/>
                    <a:pt x="0" y="68"/>
                  </a:cubicBezTo>
                  <a:cubicBezTo>
                    <a:pt x="0" y="30"/>
                    <a:pt x="30" y="0"/>
                    <a:pt x="68" y="0"/>
                  </a:cubicBezTo>
                  <a:cubicBezTo>
                    <a:pt x="103" y="0"/>
                    <a:pt x="133" y="30"/>
                    <a:pt x="133" y="68"/>
                  </a:cubicBezTo>
                  <a:cubicBezTo>
                    <a:pt x="133" y="72"/>
                    <a:pt x="133" y="72"/>
                    <a:pt x="133" y="72"/>
                  </a:cubicBezTo>
                  <a:cubicBezTo>
                    <a:pt x="133" y="110"/>
                    <a:pt x="103" y="141"/>
                    <a:pt x="68" y="141"/>
                  </a:cubicBezTo>
                  <a:close/>
                  <a:moveTo>
                    <a:pt x="68" y="30"/>
                  </a:moveTo>
                  <a:lnTo>
                    <a:pt x="68" y="30"/>
                  </a:lnTo>
                  <a:cubicBezTo>
                    <a:pt x="45" y="30"/>
                    <a:pt x="26" y="45"/>
                    <a:pt x="26" y="68"/>
                  </a:cubicBezTo>
                  <a:cubicBezTo>
                    <a:pt x="26" y="72"/>
                    <a:pt x="26" y="72"/>
                    <a:pt x="26" y="72"/>
                  </a:cubicBezTo>
                  <a:cubicBezTo>
                    <a:pt x="26" y="95"/>
                    <a:pt x="45" y="110"/>
                    <a:pt x="68" y="110"/>
                  </a:cubicBezTo>
                  <a:cubicBezTo>
                    <a:pt x="87" y="110"/>
                    <a:pt x="106" y="95"/>
                    <a:pt x="106" y="72"/>
                  </a:cubicBezTo>
                  <a:cubicBezTo>
                    <a:pt x="106" y="68"/>
                    <a:pt x="106" y="68"/>
                    <a:pt x="106" y="68"/>
                  </a:cubicBezTo>
                  <a:cubicBezTo>
                    <a:pt x="106" y="45"/>
                    <a:pt x="87" y="30"/>
                    <a:pt x="68" y="3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3" name="Freeform 128">
              <a:extLst>
                <a:ext uri="{FF2B5EF4-FFF2-40B4-BE49-F238E27FC236}">
                  <a16:creationId xmlns:a16="http://schemas.microsoft.com/office/drawing/2014/main" id="{9A9F5353-4978-C946-8830-826023908ED0}"/>
                </a:ext>
              </a:extLst>
            </p:cNvPr>
            <p:cNvSpPr>
              <a:spLocks noChangeArrowheads="1"/>
            </p:cNvSpPr>
            <p:nvPr/>
          </p:nvSpPr>
          <p:spPr bwMode="auto">
            <a:xfrm>
              <a:off x="447" y="756"/>
              <a:ext cx="28" cy="30"/>
            </a:xfrm>
            <a:custGeom>
              <a:avLst/>
              <a:gdLst>
                <a:gd name="T0" fmla="*/ 1 w 134"/>
                <a:gd name="T1" fmla="*/ 1 h 142"/>
                <a:gd name="T2" fmla="*/ 1 w 134"/>
                <a:gd name="T3" fmla="*/ 1 h 142"/>
                <a:gd name="T4" fmla="*/ 0 w 134"/>
                <a:gd name="T5" fmla="*/ 1 h 142"/>
                <a:gd name="T6" fmla="*/ 0 w 134"/>
                <a:gd name="T7" fmla="*/ 1 h 142"/>
                <a:gd name="T8" fmla="*/ 1 w 134"/>
                <a:gd name="T9" fmla="*/ 0 h 142"/>
                <a:gd name="T10" fmla="*/ 1 w 134"/>
                <a:gd name="T11" fmla="*/ 1 h 142"/>
                <a:gd name="T12" fmla="*/ 1 w 134"/>
                <a:gd name="T13" fmla="*/ 1 h 142"/>
                <a:gd name="T14" fmla="*/ 1 w 134"/>
                <a:gd name="T15" fmla="*/ 1 h 142"/>
                <a:gd name="T16" fmla="*/ 1 w 134"/>
                <a:gd name="T17" fmla="*/ 0 h 142"/>
                <a:gd name="T18" fmla="*/ 1 w 134"/>
                <a:gd name="T19" fmla="*/ 0 h 142"/>
                <a:gd name="T20" fmla="*/ 0 w 134"/>
                <a:gd name="T21" fmla="*/ 1 h 142"/>
                <a:gd name="T22" fmla="*/ 0 w 134"/>
                <a:gd name="T23" fmla="*/ 1 h 142"/>
                <a:gd name="T24" fmla="*/ 1 w 134"/>
                <a:gd name="T25" fmla="*/ 1 h 142"/>
                <a:gd name="T26" fmla="*/ 1 w 134"/>
                <a:gd name="T27" fmla="*/ 1 h 142"/>
                <a:gd name="T28" fmla="*/ 1 w 134"/>
                <a:gd name="T29" fmla="*/ 1 h 142"/>
                <a:gd name="T30" fmla="*/ 1 w 134"/>
                <a:gd name="T31" fmla="*/ 0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4" h="142">
                  <a:moveTo>
                    <a:pt x="68" y="141"/>
                  </a:moveTo>
                  <a:lnTo>
                    <a:pt x="68" y="141"/>
                  </a:lnTo>
                  <a:cubicBezTo>
                    <a:pt x="30" y="141"/>
                    <a:pt x="0" y="110"/>
                    <a:pt x="0" y="72"/>
                  </a:cubicBezTo>
                  <a:cubicBezTo>
                    <a:pt x="0" y="68"/>
                    <a:pt x="0" y="68"/>
                    <a:pt x="0" y="68"/>
                  </a:cubicBezTo>
                  <a:cubicBezTo>
                    <a:pt x="0" y="30"/>
                    <a:pt x="30" y="0"/>
                    <a:pt x="68" y="0"/>
                  </a:cubicBezTo>
                  <a:cubicBezTo>
                    <a:pt x="103" y="0"/>
                    <a:pt x="133" y="30"/>
                    <a:pt x="133" y="68"/>
                  </a:cubicBezTo>
                  <a:cubicBezTo>
                    <a:pt x="133" y="72"/>
                    <a:pt x="133" y="72"/>
                    <a:pt x="133" y="72"/>
                  </a:cubicBezTo>
                  <a:cubicBezTo>
                    <a:pt x="133" y="110"/>
                    <a:pt x="103" y="141"/>
                    <a:pt x="68" y="141"/>
                  </a:cubicBezTo>
                  <a:close/>
                  <a:moveTo>
                    <a:pt x="68" y="26"/>
                  </a:moveTo>
                  <a:lnTo>
                    <a:pt x="68" y="26"/>
                  </a:lnTo>
                  <a:cubicBezTo>
                    <a:pt x="45" y="26"/>
                    <a:pt x="26" y="45"/>
                    <a:pt x="26" y="68"/>
                  </a:cubicBezTo>
                  <a:cubicBezTo>
                    <a:pt x="26" y="72"/>
                    <a:pt x="26" y="72"/>
                    <a:pt x="26" y="72"/>
                  </a:cubicBezTo>
                  <a:cubicBezTo>
                    <a:pt x="26" y="95"/>
                    <a:pt x="45" y="110"/>
                    <a:pt x="68" y="110"/>
                  </a:cubicBezTo>
                  <a:cubicBezTo>
                    <a:pt x="87" y="110"/>
                    <a:pt x="106" y="95"/>
                    <a:pt x="106" y="72"/>
                  </a:cubicBezTo>
                  <a:cubicBezTo>
                    <a:pt x="106" y="68"/>
                    <a:pt x="106" y="68"/>
                    <a:pt x="106" y="68"/>
                  </a:cubicBezTo>
                  <a:cubicBezTo>
                    <a:pt x="106" y="45"/>
                    <a:pt x="87" y="26"/>
                    <a:pt x="68" y="2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4" name="Freeform 129">
              <a:extLst>
                <a:ext uri="{FF2B5EF4-FFF2-40B4-BE49-F238E27FC236}">
                  <a16:creationId xmlns:a16="http://schemas.microsoft.com/office/drawing/2014/main" id="{9768A2DA-CF6E-8E47-A9EE-AA52BC85EABE}"/>
                </a:ext>
              </a:extLst>
            </p:cNvPr>
            <p:cNvSpPr>
              <a:spLocks noChangeArrowheads="1"/>
            </p:cNvSpPr>
            <p:nvPr/>
          </p:nvSpPr>
          <p:spPr bwMode="auto">
            <a:xfrm>
              <a:off x="424" y="791"/>
              <a:ext cx="73" cy="27"/>
            </a:xfrm>
            <a:custGeom>
              <a:avLst/>
              <a:gdLst>
                <a:gd name="T0" fmla="*/ 1 w 332"/>
                <a:gd name="T1" fmla="*/ 0 h 127"/>
                <a:gd name="T2" fmla="*/ 1 w 332"/>
                <a:gd name="T3" fmla="*/ 0 h 127"/>
                <a:gd name="T4" fmla="*/ 2 w 332"/>
                <a:gd name="T5" fmla="*/ 0 h 127"/>
                <a:gd name="T6" fmla="*/ 3 w 332"/>
                <a:gd name="T7" fmla="*/ 1 h 127"/>
                <a:gd name="T8" fmla="*/ 3 w 332"/>
                <a:gd name="T9" fmla="*/ 1 h 127"/>
                <a:gd name="T10" fmla="*/ 4 w 332"/>
                <a:gd name="T11" fmla="*/ 1 h 127"/>
                <a:gd name="T12" fmla="*/ 2 w 332"/>
                <a:gd name="T13" fmla="*/ 0 h 127"/>
                <a:gd name="T14" fmla="*/ 1 w 332"/>
                <a:gd name="T15" fmla="*/ 0 h 127"/>
                <a:gd name="T16" fmla="*/ 0 w 332"/>
                <a:gd name="T17" fmla="*/ 1 h 127"/>
                <a:gd name="T18" fmla="*/ 0 w 332"/>
                <a:gd name="T19" fmla="*/ 1 h 127"/>
                <a:gd name="T20" fmla="*/ 0 w 332"/>
                <a:gd name="T21" fmla="*/ 1 h 127"/>
                <a:gd name="T22" fmla="*/ 1 w 332"/>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2" h="127">
                  <a:moveTo>
                    <a:pt x="110" y="27"/>
                  </a:moveTo>
                  <a:lnTo>
                    <a:pt x="110" y="27"/>
                  </a:lnTo>
                  <a:cubicBezTo>
                    <a:pt x="221" y="27"/>
                    <a:pt x="221" y="27"/>
                    <a:pt x="221" y="27"/>
                  </a:cubicBezTo>
                  <a:cubicBezTo>
                    <a:pt x="266" y="27"/>
                    <a:pt x="305" y="69"/>
                    <a:pt x="305" y="114"/>
                  </a:cubicBezTo>
                  <a:cubicBezTo>
                    <a:pt x="312" y="111"/>
                    <a:pt x="324" y="103"/>
                    <a:pt x="331" y="99"/>
                  </a:cubicBezTo>
                  <a:cubicBezTo>
                    <a:pt x="324" y="46"/>
                    <a:pt x="278" y="0"/>
                    <a:pt x="221" y="0"/>
                  </a:cubicBezTo>
                  <a:cubicBezTo>
                    <a:pt x="110" y="0"/>
                    <a:pt x="110" y="0"/>
                    <a:pt x="110" y="0"/>
                  </a:cubicBezTo>
                  <a:cubicBezTo>
                    <a:pt x="49" y="0"/>
                    <a:pt x="4" y="46"/>
                    <a:pt x="0" y="103"/>
                  </a:cubicBezTo>
                  <a:cubicBezTo>
                    <a:pt x="0" y="103"/>
                    <a:pt x="19" y="114"/>
                    <a:pt x="26" y="126"/>
                  </a:cubicBezTo>
                  <a:cubicBezTo>
                    <a:pt x="26" y="103"/>
                    <a:pt x="26" y="103"/>
                    <a:pt x="26" y="103"/>
                  </a:cubicBezTo>
                  <a:cubicBezTo>
                    <a:pt x="26" y="57"/>
                    <a:pt x="68" y="27"/>
                    <a:pt x="110" y="2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35" name="Group 130">
            <a:extLst>
              <a:ext uri="{FF2B5EF4-FFF2-40B4-BE49-F238E27FC236}">
                <a16:creationId xmlns:a16="http://schemas.microsoft.com/office/drawing/2014/main" id="{EECDB87F-4216-FA40-B773-CF47EFFAC691}"/>
              </a:ext>
            </a:extLst>
          </p:cNvPr>
          <p:cNvGrpSpPr>
            <a:grpSpLocks/>
          </p:cNvGrpSpPr>
          <p:nvPr userDrawn="1"/>
        </p:nvGrpSpPr>
        <p:grpSpPr bwMode="auto">
          <a:xfrm>
            <a:off x="6175375" y="425303"/>
            <a:ext cx="239713" cy="296862"/>
            <a:chOff x="3890" y="329"/>
            <a:chExt cx="151" cy="187"/>
          </a:xfrm>
        </p:grpSpPr>
        <p:sp>
          <p:nvSpPr>
            <p:cNvPr id="136" name="Freeform 131">
              <a:extLst>
                <a:ext uri="{FF2B5EF4-FFF2-40B4-BE49-F238E27FC236}">
                  <a16:creationId xmlns:a16="http://schemas.microsoft.com/office/drawing/2014/main" id="{152A217A-1FA4-0E49-8BE6-C9CBEF09ECC5}"/>
                </a:ext>
              </a:extLst>
            </p:cNvPr>
            <p:cNvSpPr>
              <a:spLocks noChangeArrowheads="1"/>
            </p:cNvSpPr>
            <p:nvPr/>
          </p:nvSpPr>
          <p:spPr bwMode="auto">
            <a:xfrm>
              <a:off x="3890" y="373"/>
              <a:ext cx="107" cy="143"/>
            </a:xfrm>
            <a:custGeom>
              <a:avLst/>
              <a:gdLst>
                <a:gd name="T0" fmla="*/ 4 w 481"/>
                <a:gd name="T1" fmla="*/ 0 h 637"/>
                <a:gd name="T2" fmla="*/ 0 w 481"/>
                <a:gd name="T3" fmla="*/ 0 h 637"/>
                <a:gd name="T4" fmla="*/ 0 w 481"/>
                <a:gd name="T5" fmla="*/ 7 h 637"/>
                <a:gd name="T6" fmla="*/ 5 w 481"/>
                <a:gd name="T7" fmla="*/ 7 h 637"/>
                <a:gd name="T8" fmla="*/ 5 w 481"/>
                <a:gd name="T9" fmla="*/ 1 h 637"/>
                <a:gd name="T10" fmla="*/ 4 w 481"/>
                <a:gd name="T11" fmla="*/ 0 h 637"/>
                <a:gd name="T12" fmla="*/ 4 w 481"/>
                <a:gd name="T13" fmla="*/ 0 h 637"/>
                <a:gd name="T14" fmla="*/ 5 w 481"/>
                <a:gd name="T15" fmla="*/ 1 h 637"/>
                <a:gd name="T16" fmla="*/ 4 w 481"/>
                <a:gd name="T17" fmla="*/ 1 h 637"/>
                <a:gd name="T18" fmla="*/ 4 w 481"/>
                <a:gd name="T19" fmla="*/ 0 h 637"/>
                <a:gd name="T20" fmla="*/ 5 w 481"/>
                <a:gd name="T21" fmla="*/ 7 h 637"/>
                <a:gd name="T22" fmla="*/ 0 w 481"/>
                <a:gd name="T23" fmla="*/ 7 h 637"/>
                <a:gd name="T24" fmla="*/ 0 w 481"/>
                <a:gd name="T25" fmla="*/ 0 h 637"/>
                <a:gd name="T26" fmla="*/ 4 w 481"/>
                <a:gd name="T27" fmla="*/ 0 h 637"/>
                <a:gd name="T28" fmla="*/ 4 w 481"/>
                <a:gd name="T29" fmla="*/ 1 h 637"/>
                <a:gd name="T30" fmla="*/ 5 w 481"/>
                <a:gd name="T31" fmla="*/ 1 h 637"/>
                <a:gd name="T32" fmla="*/ 5 w 481"/>
                <a:gd name="T33" fmla="*/ 7 h 6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1" h="637">
                  <a:moveTo>
                    <a:pt x="400" y="0"/>
                  </a:moveTo>
                  <a:lnTo>
                    <a:pt x="0" y="0"/>
                  </a:lnTo>
                  <a:lnTo>
                    <a:pt x="0" y="636"/>
                  </a:lnTo>
                  <a:lnTo>
                    <a:pt x="480" y="636"/>
                  </a:lnTo>
                  <a:lnTo>
                    <a:pt x="480" y="80"/>
                  </a:lnTo>
                  <a:lnTo>
                    <a:pt x="400" y="0"/>
                  </a:lnTo>
                  <a:close/>
                  <a:moveTo>
                    <a:pt x="407" y="46"/>
                  </a:moveTo>
                  <a:lnTo>
                    <a:pt x="434" y="76"/>
                  </a:lnTo>
                  <a:lnTo>
                    <a:pt x="407" y="76"/>
                  </a:lnTo>
                  <a:lnTo>
                    <a:pt x="407" y="46"/>
                  </a:lnTo>
                  <a:close/>
                  <a:moveTo>
                    <a:pt x="449" y="606"/>
                  </a:moveTo>
                  <a:lnTo>
                    <a:pt x="30" y="606"/>
                  </a:lnTo>
                  <a:lnTo>
                    <a:pt x="30" y="34"/>
                  </a:lnTo>
                  <a:lnTo>
                    <a:pt x="377" y="34"/>
                  </a:lnTo>
                  <a:lnTo>
                    <a:pt x="377" y="103"/>
                  </a:lnTo>
                  <a:lnTo>
                    <a:pt x="449" y="103"/>
                  </a:lnTo>
                  <a:lnTo>
                    <a:pt x="449" y="60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7" name="Freeform 132">
              <a:extLst>
                <a:ext uri="{FF2B5EF4-FFF2-40B4-BE49-F238E27FC236}">
                  <a16:creationId xmlns:a16="http://schemas.microsoft.com/office/drawing/2014/main" id="{73233597-752F-CC45-A06F-EB18EC3D899C}"/>
                </a:ext>
              </a:extLst>
            </p:cNvPr>
            <p:cNvSpPr>
              <a:spLocks noChangeArrowheads="1"/>
            </p:cNvSpPr>
            <p:nvPr/>
          </p:nvSpPr>
          <p:spPr bwMode="auto">
            <a:xfrm>
              <a:off x="3912" y="350"/>
              <a:ext cx="107" cy="143"/>
            </a:xfrm>
            <a:custGeom>
              <a:avLst/>
              <a:gdLst>
                <a:gd name="T0" fmla="*/ 4 w 481"/>
                <a:gd name="T1" fmla="*/ 0 h 637"/>
                <a:gd name="T2" fmla="*/ 0 w 481"/>
                <a:gd name="T3" fmla="*/ 0 h 637"/>
                <a:gd name="T4" fmla="*/ 0 w 481"/>
                <a:gd name="T5" fmla="*/ 1 h 637"/>
                <a:gd name="T6" fmla="*/ 0 w 481"/>
                <a:gd name="T7" fmla="*/ 1 h 637"/>
                <a:gd name="T8" fmla="*/ 0 w 481"/>
                <a:gd name="T9" fmla="*/ 0 h 637"/>
                <a:gd name="T10" fmla="*/ 4 w 481"/>
                <a:gd name="T11" fmla="*/ 0 h 637"/>
                <a:gd name="T12" fmla="*/ 4 w 481"/>
                <a:gd name="T13" fmla="*/ 1 h 637"/>
                <a:gd name="T14" fmla="*/ 5 w 481"/>
                <a:gd name="T15" fmla="*/ 1 h 637"/>
                <a:gd name="T16" fmla="*/ 5 w 481"/>
                <a:gd name="T17" fmla="*/ 7 h 637"/>
                <a:gd name="T18" fmla="*/ 4 w 481"/>
                <a:gd name="T19" fmla="*/ 7 h 637"/>
                <a:gd name="T20" fmla="*/ 4 w 481"/>
                <a:gd name="T21" fmla="*/ 7 h 637"/>
                <a:gd name="T22" fmla="*/ 5 w 481"/>
                <a:gd name="T23" fmla="*/ 7 h 637"/>
                <a:gd name="T24" fmla="*/ 5 w 481"/>
                <a:gd name="T25" fmla="*/ 1 h 637"/>
                <a:gd name="T26" fmla="*/ 4 w 481"/>
                <a:gd name="T27" fmla="*/ 0 h 637"/>
                <a:gd name="T28" fmla="*/ 4 w 481"/>
                <a:gd name="T29" fmla="*/ 1 h 637"/>
                <a:gd name="T30" fmla="*/ 4 w 481"/>
                <a:gd name="T31" fmla="*/ 0 h 637"/>
                <a:gd name="T32" fmla="*/ 5 w 481"/>
                <a:gd name="T33" fmla="*/ 1 h 637"/>
                <a:gd name="T34" fmla="*/ 4 w 481"/>
                <a:gd name="T35" fmla="*/ 1 h 6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1" h="637">
                  <a:moveTo>
                    <a:pt x="400" y="0"/>
                  </a:moveTo>
                  <a:lnTo>
                    <a:pt x="0" y="0"/>
                  </a:lnTo>
                  <a:lnTo>
                    <a:pt x="0" y="72"/>
                  </a:lnTo>
                  <a:lnTo>
                    <a:pt x="30" y="72"/>
                  </a:lnTo>
                  <a:lnTo>
                    <a:pt x="30" y="34"/>
                  </a:lnTo>
                  <a:lnTo>
                    <a:pt x="377" y="34"/>
                  </a:lnTo>
                  <a:lnTo>
                    <a:pt x="377" y="103"/>
                  </a:lnTo>
                  <a:lnTo>
                    <a:pt x="449" y="103"/>
                  </a:lnTo>
                  <a:lnTo>
                    <a:pt x="449" y="606"/>
                  </a:lnTo>
                  <a:lnTo>
                    <a:pt x="415" y="606"/>
                  </a:lnTo>
                  <a:lnTo>
                    <a:pt x="415" y="636"/>
                  </a:lnTo>
                  <a:lnTo>
                    <a:pt x="480" y="636"/>
                  </a:lnTo>
                  <a:lnTo>
                    <a:pt x="480" y="80"/>
                  </a:lnTo>
                  <a:lnTo>
                    <a:pt x="400" y="0"/>
                  </a:lnTo>
                  <a:close/>
                  <a:moveTo>
                    <a:pt x="404" y="76"/>
                  </a:moveTo>
                  <a:lnTo>
                    <a:pt x="404" y="46"/>
                  </a:lnTo>
                  <a:lnTo>
                    <a:pt x="434" y="76"/>
                  </a:lnTo>
                  <a:lnTo>
                    <a:pt x="404" y="7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8" name="Freeform 133">
              <a:extLst>
                <a:ext uri="{FF2B5EF4-FFF2-40B4-BE49-F238E27FC236}">
                  <a16:creationId xmlns:a16="http://schemas.microsoft.com/office/drawing/2014/main" id="{4EC69C01-64F9-394C-A7B3-A1B50822E0AF}"/>
                </a:ext>
              </a:extLst>
            </p:cNvPr>
            <p:cNvSpPr>
              <a:spLocks noChangeArrowheads="1"/>
            </p:cNvSpPr>
            <p:nvPr/>
          </p:nvSpPr>
          <p:spPr bwMode="auto">
            <a:xfrm>
              <a:off x="3934" y="329"/>
              <a:ext cx="107" cy="143"/>
            </a:xfrm>
            <a:custGeom>
              <a:avLst/>
              <a:gdLst>
                <a:gd name="T0" fmla="*/ 4 w 481"/>
                <a:gd name="T1" fmla="*/ 0 h 637"/>
                <a:gd name="T2" fmla="*/ 0 w 481"/>
                <a:gd name="T3" fmla="*/ 0 h 637"/>
                <a:gd name="T4" fmla="*/ 0 w 481"/>
                <a:gd name="T5" fmla="*/ 1 h 637"/>
                <a:gd name="T6" fmla="*/ 0 w 481"/>
                <a:gd name="T7" fmla="*/ 1 h 637"/>
                <a:gd name="T8" fmla="*/ 0 w 481"/>
                <a:gd name="T9" fmla="*/ 0 h 637"/>
                <a:gd name="T10" fmla="*/ 4 w 481"/>
                <a:gd name="T11" fmla="*/ 0 h 637"/>
                <a:gd name="T12" fmla="*/ 4 w 481"/>
                <a:gd name="T13" fmla="*/ 1 h 637"/>
                <a:gd name="T14" fmla="*/ 5 w 481"/>
                <a:gd name="T15" fmla="*/ 1 h 637"/>
                <a:gd name="T16" fmla="*/ 5 w 481"/>
                <a:gd name="T17" fmla="*/ 7 h 637"/>
                <a:gd name="T18" fmla="*/ 4 w 481"/>
                <a:gd name="T19" fmla="*/ 7 h 637"/>
                <a:gd name="T20" fmla="*/ 4 w 481"/>
                <a:gd name="T21" fmla="*/ 7 h 637"/>
                <a:gd name="T22" fmla="*/ 5 w 481"/>
                <a:gd name="T23" fmla="*/ 7 h 637"/>
                <a:gd name="T24" fmla="*/ 5 w 481"/>
                <a:gd name="T25" fmla="*/ 1 h 637"/>
                <a:gd name="T26" fmla="*/ 4 w 481"/>
                <a:gd name="T27" fmla="*/ 0 h 637"/>
                <a:gd name="T28" fmla="*/ 4 w 481"/>
                <a:gd name="T29" fmla="*/ 1 h 637"/>
                <a:gd name="T30" fmla="*/ 4 w 481"/>
                <a:gd name="T31" fmla="*/ 0 h 637"/>
                <a:gd name="T32" fmla="*/ 5 w 481"/>
                <a:gd name="T33" fmla="*/ 1 h 637"/>
                <a:gd name="T34" fmla="*/ 4 w 481"/>
                <a:gd name="T35" fmla="*/ 1 h 6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1" h="637">
                  <a:moveTo>
                    <a:pt x="400" y="0"/>
                  </a:moveTo>
                  <a:lnTo>
                    <a:pt x="0" y="0"/>
                  </a:lnTo>
                  <a:lnTo>
                    <a:pt x="0" y="72"/>
                  </a:lnTo>
                  <a:lnTo>
                    <a:pt x="30" y="72"/>
                  </a:lnTo>
                  <a:lnTo>
                    <a:pt x="30" y="34"/>
                  </a:lnTo>
                  <a:lnTo>
                    <a:pt x="377" y="34"/>
                  </a:lnTo>
                  <a:lnTo>
                    <a:pt x="377" y="103"/>
                  </a:lnTo>
                  <a:lnTo>
                    <a:pt x="449" y="103"/>
                  </a:lnTo>
                  <a:lnTo>
                    <a:pt x="449" y="605"/>
                  </a:lnTo>
                  <a:lnTo>
                    <a:pt x="415" y="605"/>
                  </a:lnTo>
                  <a:lnTo>
                    <a:pt x="415" y="636"/>
                  </a:lnTo>
                  <a:lnTo>
                    <a:pt x="480" y="636"/>
                  </a:lnTo>
                  <a:lnTo>
                    <a:pt x="480" y="80"/>
                  </a:lnTo>
                  <a:lnTo>
                    <a:pt x="400" y="0"/>
                  </a:lnTo>
                  <a:close/>
                  <a:moveTo>
                    <a:pt x="404" y="76"/>
                  </a:moveTo>
                  <a:lnTo>
                    <a:pt x="404" y="46"/>
                  </a:lnTo>
                  <a:lnTo>
                    <a:pt x="434" y="76"/>
                  </a:lnTo>
                  <a:lnTo>
                    <a:pt x="404" y="7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39" name="Freeform 134">
              <a:extLst>
                <a:ext uri="{FF2B5EF4-FFF2-40B4-BE49-F238E27FC236}">
                  <a16:creationId xmlns:a16="http://schemas.microsoft.com/office/drawing/2014/main" id="{82EA96F1-BCD1-364A-AFF7-B204E1BEE77C}"/>
                </a:ext>
              </a:extLst>
            </p:cNvPr>
            <p:cNvSpPr>
              <a:spLocks noChangeArrowheads="1"/>
            </p:cNvSpPr>
            <p:nvPr/>
          </p:nvSpPr>
          <p:spPr bwMode="auto">
            <a:xfrm>
              <a:off x="3912" y="425"/>
              <a:ext cx="64" cy="5"/>
            </a:xfrm>
            <a:custGeom>
              <a:avLst/>
              <a:gdLst>
                <a:gd name="T0" fmla="*/ 0 w 290"/>
                <a:gd name="T1" fmla="*/ 0 h 31"/>
                <a:gd name="T2" fmla="*/ 0 w 290"/>
                <a:gd name="T3" fmla="*/ 0 h 31"/>
                <a:gd name="T4" fmla="*/ 0 w 290"/>
                <a:gd name="T5" fmla="*/ 0 h 31"/>
                <a:gd name="T6" fmla="*/ 3 w 290"/>
                <a:gd name="T7" fmla="*/ 0 h 31"/>
                <a:gd name="T8" fmla="*/ 3 w 290"/>
                <a:gd name="T9" fmla="*/ 0 h 31"/>
                <a:gd name="T10" fmla="*/ 0 w 29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1">
                  <a:moveTo>
                    <a:pt x="19" y="0"/>
                  </a:moveTo>
                  <a:lnTo>
                    <a:pt x="19" y="0"/>
                  </a:lnTo>
                  <a:cubicBezTo>
                    <a:pt x="0" y="0"/>
                    <a:pt x="0" y="30"/>
                    <a:pt x="19" y="30"/>
                  </a:cubicBezTo>
                  <a:cubicBezTo>
                    <a:pt x="270" y="30"/>
                    <a:pt x="270" y="30"/>
                    <a:pt x="270" y="30"/>
                  </a:cubicBezTo>
                  <a:cubicBezTo>
                    <a:pt x="289" y="30"/>
                    <a:pt x="289" y="0"/>
                    <a:pt x="270" y="0"/>
                  </a:cubicBezTo>
                  <a:lnTo>
                    <a:pt x="1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0" name="Freeform 135">
              <a:extLst>
                <a:ext uri="{FF2B5EF4-FFF2-40B4-BE49-F238E27FC236}">
                  <a16:creationId xmlns:a16="http://schemas.microsoft.com/office/drawing/2014/main" id="{C88FBA99-B843-084F-B00B-07BD92E76AE8}"/>
                </a:ext>
              </a:extLst>
            </p:cNvPr>
            <p:cNvSpPr>
              <a:spLocks noChangeArrowheads="1"/>
            </p:cNvSpPr>
            <p:nvPr/>
          </p:nvSpPr>
          <p:spPr bwMode="auto">
            <a:xfrm>
              <a:off x="3912" y="438"/>
              <a:ext cx="64" cy="5"/>
            </a:xfrm>
            <a:custGeom>
              <a:avLst/>
              <a:gdLst>
                <a:gd name="T0" fmla="*/ 3 w 290"/>
                <a:gd name="T1" fmla="*/ 0 h 31"/>
                <a:gd name="T2" fmla="*/ 3 w 290"/>
                <a:gd name="T3" fmla="*/ 0 h 31"/>
                <a:gd name="T4" fmla="*/ 0 w 290"/>
                <a:gd name="T5" fmla="*/ 0 h 31"/>
                <a:gd name="T6" fmla="*/ 0 w 290"/>
                <a:gd name="T7" fmla="*/ 0 h 31"/>
                <a:gd name="T8" fmla="*/ 3 w 290"/>
                <a:gd name="T9" fmla="*/ 0 h 31"/>
                <a:gd name="T10" fmla="*/ 3 w 29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1">
                  <a:moveTo>
                    <a:pt x="270" y="0"/>
                  </a:moveTo>
                  <a:lnTo>
                    <a:pt x="270" y="0"/>
                  </a:lnTo>
                  <a:cubicBezTo>
                    <a:pt x="19" y="0"/>
                    <a:pt x="19" y="0"/>
                    <a:pt x="19" y="0"/>
                  </a:cubicBezTo>
                  <a:cubicBezTo>
                    <a:pt x="0" y="0"/>
                    <a:pt x="0" y="30"/>
                    <a:pt x="19" y="30"/>
                  </a:cubicBezTo>
                  <a:cubicBezTo>
                    <a:pt x="270" y="30"/>
                    <a:pt x="270" y="30"/>
                    <a:pt x="270" y="30"/>
                  </a:cubicBezTo>
                  <a:cubicBezTo>
                    <a:pt x="289" y="30"/>
                    <a:pt x="289" y="0"/>
                    <a:pt x="27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1" name="Freeform 136">
              <a:extLst>
                <a:ext uri="{FF2B5EF4-FFF2-40B4-BE49-F238E27FC236}">
                  <a16:creationId xmlns:a16="http://schemas.microsoft.com/office/drawing/2014/main" id="{9928E558-AC8D-0D43-979B-4C2B588FF328}"/>
                </a:ext>
              </a:extLst>
            </p:cNvPr>
            <p:cNvSpPr>
              <a:spLocks noChangeArrowheads="1"/>
            </p:cNvSpPr>
            <p:nvPr/>
          </p:nvSpPr>
          <p:spPr bwMode="auto">
            <a:xfrm>
              <a:off x="3912" y="453"/>
              <a:ext cx="64" cy="5"/>
            </a:xfrm>
            <a:custGeom>
              <a:avLst/>
              <a:gdLst>
                <a:gd name="T0" fmla="*/ 3 w 290"/>
                <a:gd name="T1" fmla="*/ 0 h 31"/>
                <a:gd name="T2" fmla="*/ 3 w 290"/>
                <a:gd name="T3" fmla="*/ 0 h 31"/>
                <a:gd name="T4" fmla="*/ 0 w 290"/>
                <a:gd name="T5" fmla="*/ 0 h 31"/>
                <a:gd name="T6" fmla="*/ 0 w 290"/>
                <a:gd name="T7" fmla="*/ 0 h 31"/>
                <a:gd name="T8" fmla="*/ 3 w 290"/>
                <a:gd name="T9" fmla="*/ 0 h 31"/>
                <a:gd name="T10" fmla="*/ 3 w 29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1">
                  <a:moveTo>
                    <a:pt x="270" y="0"/>
                  </a:moveTo>
                  <a:lnTo>
                    <a:pt x="270" y="0"/>
                  </a:lnTo>
                  <a:cubicBezTo>
                    <a:pt x="19" y="0"/>
                    <a:pt x="19" y="0"/>
                    <a:pt x="19" y="0"/>
                  </a:cubicBezTo>
                  <a:cubicBezTo>
                    <a:pt x="0" y="0"/>
                    <a:pt x="0" y="30"/>
                    <a:pt x="19" y="30"/>
                  </a:cubicBezTo>
                  <a:cubicBezTo>
                    <a:pt x="270" y="30"/>
                    <a:pt x="270" y="30"/>
                    <a:pt x="270" y="30"/>
                  </a:cubicBezTo>
                  <a:cubicBezTo>
                    <a:pt x="289" y="30"/>
                    <a:pt x="289" y="0"/>
                    <a:pt x="27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2" name="Freeform 137">
              <a:extLst>
                <a:ext uri="{FF2B5EF4-FFF2-40B4-BE49-F238E27FC236}">
                  <a16:creationId xmlns:a16="http://schemas.microsoft.com/office/drawing/2014/main" id="{329AF00D-06DA-5343-B321-2095C231AFF7}"/>
                </a:ext>
              </a:extLst>
            </p:cNvPr>
            <p:cNvSpPr>
              <a:spLocks noChangeArrowheads="1"/>
            </p:cNvSpPr>
            <p:nvPr/>
          </p:nvSpPr>
          <p:spPr bwMode="auto">
            <a:xfrm>
              <a:off x="3912" y="468"/>
              <a:ext cx="64" cy="5"/>
            </a:xfrm>
            <a:custGeom>
              <a:avLst/>
              <a:gdLst>
                <a:gd name="T0" fmla="*/ 3 w 290"/>
                <a:gd name="T1" fmla="*/ 0 h 32"/>
                <a:gd name="T2" fmla="*/ 3 w 290"/>
                <a:gd name="T3" fmla="*/ 0 h 32"/>
                <a:gd name="T4" fmla="*/ 0 w 290"/>
                <a:gd name="T5" fmla="*/ 0 h 32"/>
                <a:gd name="T6" fmla="*/ 0 w 290"/>
                <a:gd name="T7" fmla="*/ 0 h 32"/>
                <a:gd name="T8" fmla="*/ 3 w 290"/>
                <a:gd name="T9" fmla="*/ 0 h 32"/>
                <a:gd name="T10" fmla="*/ 3 w 29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32">
                  <a:moveTo>
                    <a:pt x="270" y="0"/>
                  </a:moveTo>
                  <a:lnTo>
                    <a:pt x="270" y="0"/>
                  </a:lnTo>
                  <a:cubicBezTo>
                    <a:pt x="19" y="0"/>
                    <a:pt x="19" y="0"/>
                    <a:pt x="19" y="0"/>
                  </a:cubicBezTo>
                  <a:cubicBezTo>
                    <a:pt x="0" y="0"/>
                    <a:pt x="0" y="31"/>
                    <a:pt x="19" y="31"/>
                  </a:cubicBezTo>
                  <a:cubicBezTo>
                    <a:pt x="270" y="31"/>
                    <a:pt x="270" y="31"/>
                    <a:pt x="270" y="31"/>
                  </a:cubicBezTo>
                  <a:cubicBezTo>
                    <a:pt x="289" y="31"/>
                    <a:pt x="289" y="0"/>
                    <a:pt x="27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3" name="Freeform 138">
              <a:extLst>
                <a:ext uri="{FF2B5EF4-FFF2-40B4-BE49-F238E27FC236}">
                  <a16:creationId xmlns:a16="http://schemas.microsoft.com/office/drawing/2014/main" id="{3C600DD5-EAD7-EF4D-ADE6-4542B69622D9}"/>
                </a:ext>
              </a:extLst>
            </p:cNvPr>
            <p:cNvSpPr>
              <a:spLocks noChangeArrowheads="1"/>
            </p:cNvSpPr>
            <p:nvPr/>
          </p:nvSpPr>
          <p:spPr bwMode="auto">
            <a:xfrm>
              <a:off x="3912" y="482"/>
              <a:ext cx="64" cy="4"/>
            </a:xfrm>
            <a:custGeom>
              <a:avLst/>
              <a:gdLst>
                <a:gd name="T0" fmla="*/ 3 w 290"/>
                <a:gd name="T1" fmla="*/ 0 h 28"/>
                <a:gd name="T2" fmla="*/ 3 w 290"/>
                <a:gd name="T3" fmla="*/ 0 h 28"/>
                <a:gd name="T4" fmla="*/ 0 w 290"/>
                <a:gd name="T5" fmla="*/ 0 h 28"/>
                <a:gd name="T6" fmla="*/ 0 w 290"/>
                <a:gd name="T7" fmla="*/ 0 h 28"/>
                <a:gd name="T8" fmla="*/ 3 w 290"/>
                <a:gd name="T9" fmla="*/ 0 h 28"/>
                <a:gd name="T10" fmla="*/ 3 w 290"/>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0" h="28">
                  <a:moveTo>
                    <a:pt x="270" y="0"/>
                  </a:moveTo>
                  <a:lnTo>
                    <a:pt x="270" y="0"/>
                  </a:lnTo>
                  <a:cubicBezTo>
                    <a:pt x="19" y="0"/>
                    <a:pt x="19" y="0"/>
                    <a:pt x="19" y="0"/>
                  </a:cubicBezTo>
                  <a:cubicBezTo>
                    <a:pt x="0" y="0"/>
                    <a:pt x="0" y="27"/>
                    <a:pt x="19" y="27"/>
                  </a:cubicBezTo>
                  <a:cubicBezTo>
                    <a:pt x="270" y="27"/>
                    <a:pt x="270" y="27"/>
                    <a:pt x="270" y="27"/>
                  </a:cubicBezTo>
                  <a:cubicBezTo>
                    <a:pt x="289" y="27"/>
                    <a:pt x="289" y="0"/>
                    <a:pt x="27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44" name="Group 139">
            <a:extLst>
              <a:ext uri="{FF2B5EF4-FFF2-40B4-BE49-F238E27FC236}">
                <a16:creationId xmlns:a16="http://schemas.microsoft.com/office/drawing/2014/main" id="{74E4D330-4C15-964C-8872-AF461FD00AF5}"/>
              </a:ext>
            </a:extLst>
          </p:cNvPr>
          <p:cNvGrpSpPr>
            <a:grpSpLocks/>
          </p:cNvGrpSpPr>
          <p:nvPr userDrawn="1"/>
        </p:nvGrpSpPr>
        <p:grpSpPr bwMode="auto">
          <a:xfrm>
            <a:off x="1252538" y="1142853"/>
            <a:ext cx="365125" cy="255587"/>
            <a:chOff x="789" y="781"/>
            <a:chExt cx="230" cy="161"/>
          </a:xfrm>
        </p:grpSpPr>
        <p:sp>
          <p:nvSpPr>
            <p:cNvPr id="145" name="Freeform 140">
              <a:extLst>
                <a:ext uri="{FF2B5EF4-FFF2-40B4-BE49-F238E27FC236}">
                  <a16:creationId xmlns:a16="http://schemas.microsoft.com/office/drawing/2014/main" id="{C60AE60B-28B0-1546-AD4A-DF2848F02A73}"/>
                </a:ext>
              </a:extLst>
            </p:cNvPr>
            <p:cNvSpPr>
              <a:spLocks noChangeArrowheads="1"/>
            </p:cNvSpPr>
            <p:nvPr/>
          </p:nvSpPr>
          <p:spPr bwMode="auto">
            <a:xfrm>
              <a:off x="789" y="781"/>
              <a:ext cx="139" cy="93"/>
            </a:xfrm>
            <a:custGeom>
              <a:avLst/>
              <a:gdLst>
                <a:gd name="T0" fmla="*/ 4 w 622"/>
                <a:gd name="T1" fmla="*/ 4 h 424"/>
                <a:gd name="T2" fmla="*/ 4 w 622"/>
                <a:gd name="T3" fmla="*/ 4 h 424"/>
                <a:gd name="T4" fmla="*/ 4 w 622"/>
                <a:gd name="T5" fmla="*/ 4 h 424"/>
                <a:gd name="T6" fmla="*/ 3 w 622"/>
                <a:gd name="T7" fmla="*/ 4 h 424"/>
                <a:gd name="T8" fmla="*/ 3 w 622"/>
                <a:gd name="T9" fmla="*/ 4 h 424"/>
                <a:gd name="T10" fmla="*/ 1 w 622"/>
                <a:gd name="T11" fmla="*/ 4 h 424"/>
                <a:gd name="T12" fmla="*/ 0 w 622"/>
                <a:gd name="T13" fmla="*/ 3 h 424"/>
                <a:gd name="T14" fmla="*/ 0 w 622"/>
                <a:gd name="T15" fmla="*/ 2 h 424"/>
                <a:gd name="T16" fmla="*/ 1 w 622"/>
                <a:gd name="T17" fmla="*/ 1 h 424"/>
                <a:gd name="T18" fmla="*/ 3 w 622"/>
                <a:gd name="T19" fmla="*/ 1 h 424"/>
                <a:gd name="T20" fmla="*/ 3 w 622"/>
                <a:gd name="T21" fmla="*/ 1 h 424"/>
                <a:gd name="T22" fmla="*/ 4 w 622"/>
                <a:gd name="T23" fmla="*/ 0 h 424"/>
                <a:gd name="T24" fmla="*/ 4 w 622"/>
                <a:gd name="T25" fmla="*/ 0 h 424"/>
                <a:gd name="T26" fmla="*/ 7 w 622"/>
                <a:gd name="T27" fmla="*/ 2 h 424"/>
                <a:gd name="T28" fmla="*/ 7 w 622"/>
                <a:gd name="T29" fmla="*/ 2 h 424"/>
                <a:gd name="T30" fmla="*/ 7 w 622"/>
                <a:gd name="T31" fmla="*/ 3 h 424"/>
                <a:gd name="T32" fmla="*/ 4 w 622"/>
                <a:gd name="T33" fmla="*/ 4 h 424"/>
                <a:gd name="T34" fmla="*/ 4 w 622"/>
                <a:gd name="T35" fmla="*/ 4 h 424"/>
                <a:gd name="T36" fmla="*/ 1 w 622"/>
                <a:gd name="T37" fmla="*/ 1 h 424"/>
                <a:gd name="T38" fmla="*/ 1 w 622"/>
                <a:gd name="T39" fmla="*/ 1 h 424"/>
                <a:gd name="T40" fmla="*/ 0 w 622"/>
                <a:gd name="T41" fmla="*/ 2 h 424"/>
                <a:gd name="T42" fmla="*/ 0 w 622"/>
                <a:gd name="T43" fmla="*/ 3 h 424"/>
                <a:gd name="T44" fmla="*/ 1 w 622"/>
                <a:gd name="T45" fmla="*/ 3 h 424"/>
                <a:gd name="T46" fmla="*/ 4 w 622"/>
                <a:gd name="T47" fmla="*/ 3 h 424"/>
                <a:gd name="T48" fmla="*/ 4 w 622"/>
                <a:gd name="T49" fmla="*/ 3 h 424"/>
                <a:gd name="T50" fmla="*/ 4 w 622"/>
                <a:gd name="T51" fmla="*/ 4 h 424"/>
                <a:gd name="T52" fmla="*/ 4 w 622"/>
                <a:gd name="T53" fmla="*/ 4 h 424"/>
                <a:gd name="T54" fmla="*/ 4 w 622"/>
                <a:gd name="T55" fmla="*/ 4 h 424"/>
                <a:gd name="T56" fmla="*/ 4 w 622"/>
                <a:gd name="T57" fmla="*/ 4 h 424"/>
                <a:gd name="T58" fmla="*/ 6 w 622"/>
                <a:gd name="T59" fmla="*/ 2 h 424"/>
                <a:gd name="T60" fmla="*/ 6 w 622"/>
                <a:gd name="T61" fmla="*/ 2 h 424"/>
                <a:gd name="T62" fmla="*/ 6 w 622"/>
                <a:gd name="T63" fmla="*/ 2 h 424"/>
                <a:gd name="T64" fmla="*/ 6 w 622"/>
                <a:gd name="T65" fmla="*/ 2 h 424"/>
                <a:gd name="T66" fmla="*/ 4 w 622"/>
                <a:gd name="T67" fmla="*/ 0 h 424"/>
                <a:gd name="T68" fmla="*/ 4 w 622"/>
                <a:gd name="T69" fmla="*/ 1 h 424"/>
                <a:gd name="T70" fmla="*/ 4 w 622"/>
                <a:gd name="T71" fmla="*/ 1 h 424"/>
                <a:gd name="T72" fmla="*/ 4 w 622"/>
                <a:gd name="T73" fmla="*/ 1 h 424"/>
                <a:gd name="T74" fmla="*/ 1 w 622"/>
                <a:gd name="T75" fmla="*/ 1 h 4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2" h="424">
                  <a:moveTo>
                    <a:pt x="361" y="423"/>
                  </a:moveTo>
                  <a:lnTo>
                    <a:pt x="361" y="423"/>
                  </a:lnTo>
                  <a:cubicBezTo>
                    <a:pt x="346" y="423"/>
                    <a:pt x="335" y="415"/>
                    <a:pt x="323" y="404"/>
                  </a:cubicBezTo>
                  <a:cubicBezTo>
                    <a:pt x="316" y="396"/>
                    <a:pt x="308" y="385"/>
                    <a:pt x="308" y="358"/>
                  </a:cubicBezTo>
                  <a:cubicBezTo>
                    <a:pt x="308" y="339"/>
                    <a:pt x="308" y="339"/>
                    <a:pt x="308" y="339"/>
                  </a:cubicBezTo>
                  <a:cubicBezTo>
                    <a:pt x="72" y="339"/>
                    <a:pt x="72" y="339"/>
                    <a:pt x="72" y="339"/>
                  </a:cubicBezTo>
                  <a:cubicBezTo>
                    <a:pt x="30" y="339"/>
                    <a:pt x="0" y="305"/>
                    <a:pt x="0" y="263"/>
                  </a:cubicBezTo>
                  <a:cubicBezTo>
                    <a:pt x="0" y="153"/>
                    <a:pt x="0" y="153"/>
                    <a:pt x="0" y="153"/>
                  </a:cubicBezTo>
                  <a:cubicBezTo>
                    <a:pt x="0" y="111"/>
                    <a:pt x="30" y="76"/>
                    <a:pt x="72" y="76"/>
                  </a:cubicBezTo>
                  <a:cubicBezTo>
                    <a:pt x="308" y="76"/>
                    <a:pt x="308" y="76"/>
                    <a:pt x="308" y="76"/>
                  </a:cubicBezTo>
                  <a:cubicBezTo>
                    <a:pt x="308" y="57"/>
                    <a:pt x="308" y="57"/>
                    <a:pt x="308" y="57"/>
                  </a:cubicBezTo>
                  <a:cubicBezTo>
                    <a:pt x="308" y="19"/>
                    <a:pt x="335" y="0"/>
                    <a:pt x="361" y="0"/>
                  </a:cubicBezTo>
                  <a:cubicBezTo>
                    <a:pt x="377" y="0"/>
                    <a:pt x="388" y="4"/>
                    <a:pt x="400" y="11"/>
                  </a:cubicBezTo>
                  <a:cubicBezTo>
                    <a:pt x="594" y="156"/>
                    <a:pt x="594" y="156"/>
                    <a:pt x="594" y="156"/>
                  </a:cubicBezTo>
                  <a:cubicBezTo>
                    <a:pt x="609" y="172"/>
                    <a:pt x="621" y="191"/>
                    <a:pt x="621" y="210"/>
                  </a:cubicBezTo>
                  <a:cubicBezTo>
                    <a:pt x="621" y="229"/>
                    <a:pt x="609" y="252"/>
                    <a:pt x="594" y="263"/>
                  </a:cubicBezTo>
                  <a:cubicBezTo>
                    <a:pt x="400" y="408"/>
                    <a:pt x="400" y="408"/>
                    <a:pt x="400" y="408"/>
                  </a:cubicBezTo>
                  <a:cubicBezTo>
                    <a:pt x="388" y="415"/>
                    <a:pt x="373" y="423"/>
                    <a:pt x="361" y="423"/>
                  </a:cubicBezTo>
                  <a:close/>
                  <a:moveTo>
                    <a:pt x="72" y="114"/>
                  </a:moveTo>
                  <a:lnTo>
                    <a:pt x="72" y="114"/>
                  </a:lnTo>
                  <a:cubicBezTo>
                    <a:pt x="53" y="114"/>
                    <a:pt x="34" y="133"/>
                    <a:pt x="34" y="153"/>
                  </a:cubicBezTo>
                  <a:cubicBezTo>
                    <a:pt x="34" y="263"/>
                    <a:pt x="34" y="263"/>
                    <a:pt x="34" y="263"/>
                  </a:cubicBezTo>
                  <a:cubicBezTo>
                    <a:pt x="34" y="286"/>
                    <a:pt x="53" y="301"/>
                    <a:pt x="72" y="301"/>
                  </a:cubicBezTo>
                  <a:cubicBezTo>
                    <a:pt x="320" y="301"/>
                    <a:pt x="320" y="301"/>
                    <a:pt x="320" y="301"/>
                  </a:cubicBezTo>
                  <a:cubicBezTo>
                    <a:pt x="323" y="301"/>
                    <a:pt x="331" y="305"/>
                    <a:pt x="335" y="309"/>
                  </a:cubicBezTo>
                  <a:cubicBezTo>
                    <a:pt x="342" y="316"/>
                    <a:pt x="342" y="320"/>
                    <a:pt x="342" y="328"/>
                  </a:cubicBezTo>
                  <a:cubicBezTo>
                    <a:pt x="342" y="362"/>
                    <a:pt x="342" y="362"/>
                    <a:pt x="342" y="362"/>
                  </a:cubicBezTo>
                  <a:cubicBezTo>
                    <a:pt x="342" y="370"/>
                    <a:pt x="346" y="377"/>
                    <a:pt x="350" y="381"/>
                  </a:cubicBezTo>
                  <a:cubicBezTo>
                    <a:pt x="358" y="385"/>
                    <a:pt x="369" y="385"/>
                    <a:pt x="377" y="377"/>
                  </a:cubicBezTo>
                  <a:cubicBezTo>
                    <a:pt x="571" y="233"/>
                    <a:pt x="571" y="233"/>
                    <a:pt x="571" y="233"/>
                  </a:cubicBezTo>
                  <a:cubicBezTo>
                    <a:pt x="579" y="229"/>
                    <a:pt x="582" y="217"/>
                    <a:pt x="582" y="210"/>
                  </a:cubicBezTo>
                  <a:cubicBezTo>
                    <a:pt x="582" y="202"/>
                    <a:pt x="579" y="191"/>
                    <a:pt x="571" y="187"/>
                  </a:cubicBezTo>
                  <a:cubicBezTo>
                    <a:pt x="381" y="42"/>
                    <a:pt x="381" y="42"/>
                    <a:pt x="381" y="42"/>
                  </a:cubicBezTo>
                  <a:cubicBezTo>
                    <a:pt x="361" y="31"/>
                    <a:pt x="342" y="34"/>
                    <a:pt x="342" y="57"/>
                  </a:cubicBezTo>
                  <a:cubicBezTo>
                    <a:pt x="342" y="88"/>
                    <a:pt x="342" y="88"/>
                    <a:pt x="342" y="88"/>
                  </a:cubicBezTo>
                  <a:cubicBezTo>
                    <a:pt x="342" y="103"/>
                    <a:pt x="331" y="114"/>
                    <a:pt x="320" y="114"/>
                  </a:cubicBezTo>
                  <a:lnTo>
                    <a:pt x="72" y="1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6" name="Freeform 141">
              <a:extLst>
                <a:ext uri="{FF2B5EF4-FFF2-40B4-BE49-F238E27FC236}">
                  <a16:creationId xmlns:a16="http://schemas.microsoft.com/office/drawing/2014/main" id="{D1F1DB09-FBB6-9D4D-81B7-34C549E12983}"/>
                </a:ext>
              </a:extLst>
            </p:cNvPr>
            <p:cNvSpPr>
              <a:spLocks noChangeArrowheads="1"/>
            </p:cNvSpPr>
            <p:nvPr/>
          </p:nvSpPr>
          <p:spPr bwMode="auto">
            <a:xfrm>
              <a:off x="880" y="847"/>
              <a:ext cx="139" cy="94"/>
            </a:xfrm>
            <a:custGeom>
              <a:avLst/>
              <a:gdLst>
                <a:gd name="T0" fmla="*/ 3 w 622"/>
                <a:gd name="T1" fmla="*/ 5 h 428"/>
                <a:gd name="T2" fmla="*/ 3 w 622"/>
                <a:gd name="T3" fmla="*/ 5 h 428"/>
                <a:gd name="T4" fmla="*/ 2 w 622"/>
                <a:gd name="T5" fmla="*/ 4 h 428"/>
                <a:gd name="T6" fmla="*/ 0 w 622"/>
                <a:gd name="T7" fmla="*/ 3 h 428"/>
                <a:gd name="T8" fmla="*/ 0 w 622"/>
                <a:gd name="T9" fmla="*/ 2 h 428"/>
                <a:gd name="T10" fmla="*/ 0 w 622"/>
                <a:gd name="T11" fmla="*/ 2 h 428"/>
                <a:gd name="T12" fmla="*/ 2 w 622"/>
                <a:gd name="T13" fmla="*/ 0 h 428"/>
                <a:gd name="T14" fmla="*/ 3 w 622"/>
                <a:gd name="T15" fmla="*/ 0 h 428"/>
                <a:gd name="T16" fmla="*/ 3 w 622"/>
                <a:gd name="T17" fmla="*/ 0 h 428"/>
                <a:gd name="T18" fmla="*/ 4 w 622"/>
                <a:gd name="T19" fmla="*/ 1 h 428"/>
                <a:gd name="T20" fmla="*/ 4 w 622"/>
                <a:gd name="T21" fmla="*/ 1 h 428"/>
                <a:gd name="T22" fmla="*/ 6 w 622"/>
                <a:gd name="T23" fmla="*/ 1 h 428"/>
                <a:gd name="T24" fmla="*/ 7 w 622"/>
                <a:gd name="T25" fmla="*/ 2 h 428"/>
                <a:gd name="T26" fmla="*/ 7 w 622"/>
                <a:gd name="T27" fmla="*/ 3 h 428"/>
                <a:gd name="T28" fmla="*/ 6 w 622"/>
                <a:gd name="T29" fmla="*/ 4 h 428"/>
                <a:gd name="T30" fmla="*/ 4 w 622"/>
                <a:gd name="T31" fmla="*/ 4 h 428"/>
                <a:gd name="T32" fmla="*/ 4 w 622"/>
                <a:gd name="T33" fmla="*/ 4 h 428"/>
                <a:gd name="T34" fmla="*/ 3 w 622"/>
                <a:gd name="T35" fmla="*/ 5 h 428"/>
                <a:gd name="T36" fmla="*/ 3 w 622"/>
                <a:gd name="T37" fmla="*/ 0 h 428"/>
                <a:gd name="T38" fmla="*/ 3 w 622"/>
                <a:gd name="T39" fmla="*/ 0 h 428"/>
                <a:gd name="T40" fmla="*/ 3 w 622"/>
                <a:gd name="T41" fmla="*/ 0 h 428"/>
                <a:gd name="T42" fmla="*/ 0 w 622"/>
                <a:gd name="T43" fmla="*/ 2 h 428"/>
                <a:gd name="T44" fmla="*/ 0 w 622"/>
                <a:gd name="T45" fmla="*/ 2 h 428"/>
                <a:gd name="T46" fmla="*/ 0 w 622"/>
                <a:gd name="T47" fmla="*/ 3 h 428"/>
                <a:gd name="T48" fmla="*/ 3 w 622"/>
                <a:gd name="T49" fmla="*/ 4 h 428"/>
                <a:gd name="T50" fmla="*/ 3 w 622"/>
                <a:gd name="T51" fmla="*/ 4 h 428"/>
                <a:gd name="T52" fmla="*/ 3 w 622"/>
                <a:gd name="T53" fmla="*/ 4 h 428"/>
                <a:gd name="T54" fmla="*/ 3 w 622"/>
                <a:gd name="T55" fmla="*/ 3 h 428"/>
                <a:gd name="T56" fmla="*/ 6 w 622"/>
                <a:gd name="T57" fmla="*/ 3 h 428"/>
                <a:gd name="T58" fmla="*/ 6 w 622"/>
                <a:gd name="T59" fmla="*/ 3 h 428"/>
                <a:gd name="T60" fmla="*/ 6 w 622"/>
                <a:gd name="T61" fmla="*/ 2 h 428"/>
                <a:gd name="T62" fmla="*/ 6 w 622"/>
                <a:gd name="T63" fmla="*/ 1 h 428"/>
                <a:gd name="T64" fmla="*/ 3 w 622"/>
                <a:gd name="T65" fmla="*/ 1 h 428"/>
                <a:gd name="T66" fmla="*/ 3 w 622"/>
                <a:gd name="T67" fmla="*/ 1 h 428"/>
                <a:gd name="T68" fmla="*/ 3 w 622"/>
                <a:gd name="T69" fmla="*/ 1 h 428"/>
                <a:gd name="T70" fmla="*/ 3 w 622"/>
                <a:gd name="T71" fmla="*/ 1 h 428"/>
                <a:gd name="T72" fmla="*/ 3 w 622"/>
                <a:gd name="T73" fmla="*/ 0 h 428"/>
                <a:gd name="T74" fmla="*/ 3 w 622"/>
                <a:gd name="T75" fmla="*/ 0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2" h="428">
                  <a:moveTo>
                    <a:pt x="255" y="427"/>
                  </a:moveTo>
                  <a:lnTo>
                    <a:pt x="255" y="427"/>
                  </a:lnTo>
                  <a:cubicBezTo>
                    <a:pt x="243" y="427"/>
                    <a:pt x="228" y="423"/>
                    <a:pt x="217" y="412"/>
                  </a:cubicBezTo>
                  <a:cubicBezTo>
                    <a:pt x="26" y="271"/>
                    <a:pt x="26" y="271"/>
                    <a:pt x="26" y="271"/>
                  </a:cubicBezTo>
                  <a:cubicBezTo>
                    <a:pt x="7" y="256"/>
                    <a:pt x="0" y="237"/>
                    <a:pt x="0" y="218"/>
                  </a:cubicBezTo>
                  <a:cubicBezTo>
                    <a:pt x="0" y="195"/>
                    <a:pt x="7" y="176"/>
                    <a:pt x="26" y="164"/>
                  </a:cubicBezTo>
                  <a:cubicBezTo>
                    <a:pt x="221" y="20"/>
                    <a:pt x="221" y="20"/>
                    <a:pt x="221" y="20"/>
                  </a:cubicBezTo>
                  <a:cubicBezTo>
                    <a:pt x="243" y="0"/>
                    <a:pt x="274" y="0"/>
                    <a:pt x="297" y="20"/>
                  </a:cubicBezTo>
                  <a:cubicBezTo>
                    <a:pt x="304" y="27"/>
                    <a:pt x="312" y="42"/>
                    <a:pt x="312" y="65"/>
                  </a:cubicBezTo>
                  <a:cubicBezTo>
                    <a:pt x="312" y="88"/>
                    <a:pt x="312" y="88"/>
                    <a:pt x="312" y="88"/>
                  </a:cubicBezTo>
                  <a:cubicBezTo>
                    <a:pt x="548" y="88"/>
                    <a:pt x="548" y="88"/>
                    <a:pt x="548" y="88"/>
                  </a:cubicBezTo>
                  <a:cubicBezTo>
                    <a:pt x="586" y="88"/>
                    <a:pt x="621" y="122"/>
                    <a:pt x="621" y="160"/>
                  </a:cubicBezTo>
                  <a:cubicBezTo>
                    <a:pt x="621" y="275"/>
                    <a:pt x="621" y="275"/>
                    <a:pt x="621" y="275"/>
                  </a:cubicBezTo>
                  <a:cubicBezTo>
                    <a:pt x="621" y="313"/>
                    <a:pt x="586" y="347"/>
                    <a:pt x="548" y="347"/>
                  </a:cubicBezTo>
                  <a:cubicBezTo>
                    <a:pt x="312" y="347"/>
                    <a:pt x="312" y="347"/>
                    <a:pt x="312" y="347"/>
                  </a:cubicBezTo>
                  <a:cubicBezTo>
                    <a:pt x="312" y="366"/>
                    <a:pt x="312" y="366"/>
                    <a:pt x="312" y="366"/>
                  </a:cubicBezTo>
                  <a:cubicBezTo>
                    <a:pt x="312" y="408"/>
                    <a:pt x="282" y="427"/>
                    <a:pt x="255" y="427"/>
                  </a:cubicBezTo>
                  <a:close/>
                  <a:moveTo>
                    <a:pt x="259" y="42"/>
                  </a:moveTo>
                  <a:lnTo>
                    <a:pt x="259" y="42"/>
                  </a:lnTo>
                  <a:cubicBezTo>
                    <a:pt x="251" y="42"/>
                    <a:pt x="247" y="42"/>
                    <a:pt x="240" y="50"/>
                  </a:cubicBezTo>
                  <a:cubicBezTo>
                    <a:pt x="49" y="191"/>
                    <a:pt x="49" y="191"/>
                    <a:pt x="49" y="191"/>
                  </a:cubicBezTo>
                  <a:cubicBezTo>
                    <a:pt x="38" y="199"/>
                    <a:pt x="34" y="206"/>
                    <a:pt x="34" y="218"/>
                  </a:cubicBezTo>
                  <a:cubicBezTo>
                    <a:pt x="34" y="225"/>
                    <a:pt x="38" y="233"/>
                    <a:pt x="49" y="240"/>
                  </a:cubicBezTo>
                  <a:cubicBezTo>
                    <a:pt x="240" y="385"/>
                    <a:pt x="240" y="385"/>
                    <a:pt x="240" y="385"/>
                  </a:cubicBezTo>
                  <a:cubicBezTo>
                    <a:pt x="255" y="397"/>
                    <a:pt x="274" y="393"/>
                    <a:pt x="274" y="366"/>
                  </a:cubicBezTo>
                  <a:cubicBezTo>
                    <a:pt x="274" y="340"/>
                    <a:pt x="274" y="340"/>
                    <a:pt x="274" y="340"/>
                  </a:cubicBezTo>
                  <a:cubicBezTo>
                    <a:pt x="274" y="324"/>
                    <a:pt x="285" y="313"/>
                    <a:pt x="301" y="313"/>
                  </a:cubicBezTo>
                  <a:cubicBezTo>
                    <a:pt x="548" y="313"/>
                    <a:pt x="548" y="313"/>
                    <a:pt x="548" y="313"/>
                  </a:cubicBezTo>
                  <a:cubicBezTo>
                    <a:pt x="567" y="313"/>
                    <a:pt x="583" y="294"/>
                    <a:pt x="583" y="275"/>
                  </a:cubicBezTo>
                  <a:cubicBezTo>
                    <a:pt x="583" y="160"/>
                    <a:pt x="583" y="160"/>
                    <a:pt x="583" y="160"/>
                  </a:cubicBezTo>
                  <a:cubicBezTo>
                    <a:pt x="583" y="141"/>
                    <a:pt x="567" y="122"/>
                    <a:pt x="548" y="122"/>
                  </a:cubicBezTo>
                  <a:cubicBezTo>
                    <a:pt x="301" y="122"/>
                    <a:pt x="301" y="122"/>
                    <a:pt x="301" y="122"/>
                  </a:cubicBezTo>
                  <a:cubicBezTo>
                    <a:pt x="293" y="122"/>
                    <a:pt x="285" y="122"/>
                    <a:pt x="282" y="115"/>
                  </a:cubicBezTo>
                  <a:cubicBezTo>
                    <a:pt x="278" y="111"/>
                    <a:pt x="274" y="107"/>
                    <a:pt x="274" y="99"/>
                  </a:cubicBezTo>
                  <a:cubicBezTo>
                    <a:pt x="274" y="65"/>
                    <a:pt x="274" y="65"/>
                    <a:pt x="274" y="65"/>
                  </a:cubicBezTo>
                  <a:cubicBezTo>
                    <a:pt x="274" y="58"/>
                    <a:pt x="274" y="50"/>
                    <a:pt x="270" y="46"/>
                  </a:cubicBezTo>
                  <a:cubicBezTo>
                    <a:pt x="266" y="42"/>
                    <a:pt x="263" y="42"/>
                    <a:pt x="259" y="4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7" name="Freeform 142">
              <a:extLst>
                <a:ext uri="{FF2B5EF4-FFF2-40B4-BE49-F238E27FC236}">
                  <a16:creationId xmlns:a16="http://schemas.microsoft.com/office/drawing/2014/main" id="{75FF03CA-37D2-2C4D-8BB3-65734B9194FB}"/>
                </a:ext>
              </a:extLst>
            </p:cNvPr>
            <p:cNvSpPr>
              <a:spLocks noChangeArrowheads="1"/>
            </p:cNvSpPr>
            <p:nvPr/>
          </p:nvSpPr>
          <p:spPr bwMode="auto">
            <a:xfrm>
              <a:off x="791" y="907"/>
              <a:ext cx="80" cy="6"/>
            </a:xfrm>
            <a:custGeom>
              <a:avLst/>
              <a:gdLst>
                <a:gd name="T0" fmla="*/ 4 w 363"/>
                <a:gd name="T1" fmla="*/ 0 h 35"/>
                <a:gd name="T2" fmla="*/ 4 w 363"/>
                <a:gd name="T3" fmla="*/ 0 h 35"/>
                <a:gd name="T4" fmla="*/ 0 w 363"/>
                <a:gd name="T5" fmla="*/ 0 h 35"/>
                <a:gd name="T6" fmla="*/ 0 w 363"/>
                <a:gd name="T7" fmla="*/ 0 h 35"/>
                <a:gd name="T8" fmla="*/ 0 w 363"/>
                <a:gd name="T9" fmla="*/ 0 h 35"/>
                <a:gd name="T10" fmla="*/ 4 w 363"/>
                <a:gd name="T11" fmla="*/ 0 h 35"/>
                <a:gd name="T12" fmla="*/ 4 w 363"/>
                <a:gd name="T13" fmla="*/ 0 h 35"/>
                <a:gd name="T14" fmla="*/ 4 w 363"/>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35">
                  <a:moveTo>
                    <a:pt x="339" y="0"/>
                  </a:moveTo>
                  <a:lnTo>
                    <a:pt x="339" y="0"/>
                  </a:lnTo>
                  <a:cubicBezTo>
                    <a:pt x="23" y="0"/>
                    <a:pt x="23" y="0"/>
                    <a:pt x="23" y="0"/>
                  </a:cubicBezTo>
                  <a:cubicBezTo>
                    <a:pt x="11" y="0"/>
                    <a:pt x="0" y="8"/>
                    <a:pt x="0" y="15"/>
                  </a:cubicBezTo>
                  <a:cubicBezTo>
                    <a:pt x="0" y="27"/>
                    <a:pt x="11" y="34"/>
                    <a:pt x="23" y="34"/>
                  </a:cubicBezTo>
                  <a:cubicBezTo>
                    <a:pt x="339" y="34"/>
                    <a:pt x="339" y="34"/>
                    <a:pt x="339" y="34"/>
                  </a:cubicBezTo>
                  <a:cubicBezTo>
                    <a:pt x="350" y="34"/>
                    <a:pt x="362" y="27"/>
                    <a:pt x="362" y="15"/>
                  </a:cubicBezTo>
                  <a:cubicBezTo>
                    <a:pt x="362" y="8"/>
                    <a:pt x="350" y="0"/>
                    <a:pt x="33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8" name="Freeform 143">
              <a:extLst>
                <a:ext uri="{FF2B5EF4-FFF2-40B4-BE49-F238E27FC236}">
                  <a16:creationId xmlns:a16="http://schemas.microsoft.com/office/drawing/2014/main" id="{4FB8827D-6250-4042-B063-884A622E32BA}"/>
                </a:ext>
              </a:extLst>
            </p:cNvPr>
            <p:cNvSpPr>
              <a:spLocks noChangeArrowheads="1"/>
            </p:cNvSpPr>
            <p:nvPr/>
          </p:nvSpPr>
          <p:spPr bwMode="auto">
            <a:xfrm>
              <a:off x="791" y="883"/>
              <a:ext cx="80" cy="6"/>
            </a:xfrm>
            <a:custGeom>
              <a:avLst/>
              <a:gdLst>
                <a:gd name="T0" fmla="*/ 4 w 363"/>
                <a:gd name="T1" fmla="*/ 0 h 36"/>
                <a:gd name="T2" fmla="*/ 4 w 363"/>
                <a:gd name="T3" fmla="*/ 0 h 36"/>
                <a:gd name="T4" fmla="*/ 0 w 363"/>
                <a:gd name="T5" fmla="*/ 0 h 36"/>
                <a:gd name="T6" fmla="*/ 0 w 363"/>
                <a:gd name="T7" fmla="*/ 0 h 36"/>
                <a:gd name="T8" fmla="*/ 0 w 363"/>
                <a:gd name="T9" fmla="*/ 0 h 36"/>
                <a:gd name="T10" fmla="*/ 4 w 363"/>
                <a:gd name="T11" fmla="*/ 0 h 36"/>
                <a:gd name="T12" fmla="*/ 4 w 363"/>
                <a:gd name="T13" fmla="*/ 0 h 36"/>
                <a:gd name="T14" fmla="*/ 4 w 363"/>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36">
                  <a:moveTo>
                    <a:pt x="339" y="0"/>
                  </a:moveTo>
                  <a:lnTo>
                    <a:pt x="339" y="0"/>
                  </a:lnTo>
                  <a:cubicBezTo>
                    <a:pt x="23" y="0"/>
                    <a:pt x="23" y="0"/>
                    <a:pt x="23" y="0"/>
                  </a:cubicBezTo>
                  <a:cubicBezTo>
                    <a:pt x="11" y="0"/>
                    <a:pt x="0" y="8"/>
                    <a:pt x="0" y="20"/>
                  </a:cubicBezTo>
                  <a:cubicBezTo>
                    <a:pt x="0" y="27"/>
                    <a:pt x="11" y="35"/>
                    <a:pt x="23" y="35"/>
                  </a:cubicBezTo>
                  <a:cubicBezTo>
                    <a:pt x="339" y="35"/>
                    <a:pt x="339" y="35"/>
                    <a:pt x="339" y="35"/>
                  </a:cubicBezTo>
                  <a:cubicBezTo>
                    <a:pt x="350" y="35"/>
                    <a:pt x="362" y="27"/>
                    <a:pt x="362" y="20"/>
                  </a:cubicBezTo>
                  <a:cubicBezTo>
                    <a:pt x="362" y="8"/>
                    <a:pt x="350" y="0"/>
                    <a:pt x="33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49" name="Freeform 144">
              <a:extLst>
                <a:ext uri="{FF2B5EF4-FFF2-40B4-BE49-F238E27FC236}">
                  <a16:creationId xmlns:a16="http://schemas.microsoft.com/office/drawing/2014/main" id="{AC46F52D-1993-844F-82FD-207680B4BD66}"/>
                </a:ext>
              </a:extLst>
            </p:cNvPr>
            <p:cNvSpPr>
              <a:spLocks noChangeArrowheads="1"/>
            </p:cNvSpPr>
            <p:nvPr/>
          </p:nvSpPr>
          <p:spPr bwMode="auto">
            <a:xfrm>
              <a:off x="934" y="830"/>
              <a:ext cx="80" cy="6"/>
            </a:xfrm>
            <a:custGeom>
              <a:avLst/>
              <a:gdLst>
                <a:gd name="T0" fmla="*/ 4 w 363"/>
                <a:gd name="T1" fmla="*/ 0 h 35"/>
                <a:gd name="T2" fmla="*/ 4 w 363"/>
                <a:gd name="T3" fmla="*/ 0 h 35"/>
                <a:gd name="T4" fmla="*/ 0 w 363"/>
                <a:gd name="T5" fmla="*/ 0 h 35"/>
                <a:gd name="T6" fmla="*/ 0 w 363"/>
                <a:gd name="T7" fmla="*/ 0 h 35"/>
                <a:gd name="T8" fmla="*/ 0 w 363"/>
                <a:gd name="T9" fmla="*/ 0 h 35"/>
                <a:gd name="T10" fmla="*/ 4 w 363"/>
                <a:gd name="T11" fmla="*/ 0 h 35"/>
                <a:gd name="T12" fmla="*/ 4 w 363"/>
                <a:gd name="T13" fmla="*/ 0 h 35"/>
                <a:gd name="T14" fmla="*/ 4 w 363"/>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35">
                  <a:moveTo>
                    <a:pt x="339" y="0"/>
                  </a:moveTo>
                  <a:lnTo>
                    <a:pt x="339" y="0"/>
                  </a:lnTo>
                  <a:cubicBezTo>
                    <a:pt x="23" y="0"/>
                    <a:pt x="23" y="0"/>
                    <a:pt x="23" y="0"/>
                  </a:cubicBezTo>
                  <a:cubicBezTo>
                    <a:pt x="11" y="0"/>
                    <a:pt x="0" y="8"/>
                    <a:pt x="0" y="15"/>
                  </a:cubicBezTo>
                  <a:cubicBezTo>
                    <a:pt x="0" y="27"/>
                    <a:pt x="11" y="34"/>
                    <a:pt x="23" y="34"/>
                  </a:cubicBezTo>
                  <a:cubicBezTo>
                    <a:pt x="339" y="34"/>
                    <a:pt x="339" y="34"/>
                    <a:pt x="339" y="34"/>
                  </a:cubicBezTo>
                  <a:cubicBezTo>
                    <a:pt x="354" y="34"/>
                    <a:pt x="362" y="27"/>
                    <a:pt x="362" y="15"/>
                  </a:cubicBezTo>
                  <a:cubicBezTo>
                    <a:pt x="362" y="8"/>
                    <a:pt x="354" y="0"/>
                    <a:pt x="33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0" name="Freeform 145">
              <a:extLst>
                <a:ext uri="{FF2B5EF4-FFF2-40B4-BE49-F238E27FC236}">
                  <a16:creationId xmlns:a16="http://schemas.microsoft.com/office/drawing/2014/main" id="{DBA1E3B0-E92E-3343-A8D4-03CC5358423E}"/>
                </a:ext>
              </a:extLst>
            </p:cNvPr>
            <p:cNvSpPr>
              <a:spLocks noChangeArrowheads="1"/>
            </p:cNvSpPr>
            <p:nvPr/>
          </p:nvSpPr>
          <p:spPr bwMode="auto">
            <a:xfrm>
              <a:off x="934" y="807"/>
              <a:ext cx="80" cy="6"/>
            </a:xfrm>
            <a:custGeom>
              <a:avLst/>
              <a:gdLst>
                <a:gd name="T0" fmla="*/ 4 w 363"/>
                <a:gd name="T1" fmla="*/ 0 h 36"/>
                <a:gd name="T2" fmla="*/ 4 w 363"/>
                <a:gd name="T3" fmla="*/ 0 h 36"/>
                <a:gd name="T4" fmla="*/ 0 w 363"/>
                <a:gd name="T5" fmla="*/ 0 h 36"/>
                <a:gd name="T6" fmla="*/ 0 w 363"/>
                <a:gd name="T7" fmla="*/ 0 h 36"/>
                <a:gd name="T8" fmla="*/ 0 w 363"/>
                <a:gd name="T9" fmla="*/ 0 h 36"/>
                <a:gd name="T10" fmla="*/ 4 w 363"/>
                <a:gd name="T11" fmla="*/ 0 h 36"/>
                <a:gd name="T12" fmla="*/ 4 w 363"/>
                <a:gd name="T13" fmla="*/ 0 h 36"/>
                <a:gd name="T14" fmla="*/ 4 w 363"/>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36">
                  <a:moveTo>
                    <a:pt x="339" y="0"/>
                  </a:moveTo>
                  <a:lnTo>
                    <a:pt x="339" y="0"/>
                  </a:lnTo>
                  <a:cubicBezTo>
                    <a:pt x="23" y="0"/>
                    <a:pt x="23" y="0"/>
                    <a:pt x="23" y="0"/>
                  </a:cubicBezTo>
                  <a:cubicBezTo>
                    <a:pt x="11" y="0"/>
                    <a:pt x="0" y="8"/>
                    <a:pt x="0" y="19"/>
                  </a:cubicBezTo>
                  <a:cubicBezTo>
                    <a:pt x="0" y="27"/>
                    <a:pt x="11" y="35"/>
                    <a:pt x="23" y="35"/>
                  </a:cubicBezTo>
                  <a:cubicBezTo>
                    <a:pt x="339" y="35"/>
                    <a:pt x="339" y="35"/>
                    <a:pt x="339" y="35"/>
                  </a:cubicBezTo>
                  <a:cubicBezTo>
                    <a:pt x="354" y="35"/>
                    <a:pt x="362" y="27"/>
                    <a:pt x="362" y="19"/>
                  </a:cubicBezTo>
                  <a:cubicBezTo>
                    <a:pt x="362" y="8"/>
                    <a:pt x="354" y="0"/>
                    <a:pt x="33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51" name="Group 146">
            <a:extLst>
              <a:ext uri="{FF2B5EF4-FFF2-40B4-BE49-F238E27FC236}">
                <a16:creationId xmlns:a16="http://schemas.microsoft.com/office/drawing/2014/main" id="{03774E5A-18BB-3E48-8CD8-0E4376B427B4}"/>
              </a:ext>
            </a:extLst>
          </p:cNvPr>
          <p:cNvGrpSpPr>
            <a:grpSpLocks/>
          </p:cNvGrpSpPr>
          <p:nvPr userDrawn="1"/>
        </p:nvGrpSpPr>
        <p:grpSpPr bwMode="auto">
          <a:xfrm>
            <a:off x="2651125" y="418953"/>
            <a:ext cx="327025" cy="311150"/>
            <a:chOff x="1670" y="325"/>
            <a:chExt cx="206" cy="196"/>
          </a:xfrm>
        </p:grpSpPr>
        <p:sp>
          <p:nvSpPr>
            <p:cNvPr id="152" name="Freeform 147">
              <a:extLst>
                <a:ext uri="{FF2B5EF4-FFF2-40B4-BE49-F238E27FC236}">
                  <a16:creationId xmlns:a16="http://schemas.microsoft.com/office/drawing/2014/main" id="{233153DD-6819-3F40-9073-8E54A525CAA0}"/>
                </a:ext>
              </a:extLst>
            </p:cNvPr>
            <p:cNvSpPr>
              <a:spLocks noChangeArrowheads="1"/>
            </p:cNvSpPr>
            <p:nvPr/>
          </p:nvSpPr>
          <p:spPr bwMode="auto">
            <a:xfrm>
              <a:off x="1670" y="325"/>
              <a:ext cx="203" cy="193"/>
            </a:xfrm>
            <a:custGeom>
              <a:avLst/>
              <a:gdLst>
                <a:gd name="T0" fmla="*/ 2 w 908"/>
                <a:gd name="T1" fmla="*/ 1 h 862"/>
                <a:gd name="T2" fmla="*/ 2 w 908"/>
                <a:gd name="T3" fmla="*/ 1 h 862"/>
                <a:gd name="T4" fmla="*/ 0 w 908"/>
                <a:gd name="T5" fmla="*/ 2 h 862"/>
                <a:gd name="T6" fmla="*/ 0 w 908"/>
                <a:gd name="T7" fmla="*/ 8 h 862"/>
                <a:gd name="T8" fmla="*/ 2 w 908"/>
                <a:gd name="T9" fmla="*/ 10 h 862"/>
                <a:gd name="T10" fmla="*/ 5 w 908"/>
                <a:gd name="T11" fmla="*/ 10 h 862"/>
                <a:gd name="T12" fmla="*/ 5 w 908"/>
                <a:gd name="T13" fmla="*/ 9 h 862"/>
                <a:gd name="T14" fmla="*/ 5 w 908"/>
                <a:gd name="T15" fmla="*/ 9 h 862"/>
                <a:gd name="T16" fmla="*/ 2 w 908"/>
                <a:gd name="T17" fmla="*/ 9 h 862"/>
                <a:gd name="T18" fmla="*/ 1 w 908"/>
                <a:gd name="T19" fmla="*/ 8 h 862"/>
                <a:gd name="T20" fmla="*/ 1 w 908"/>
                <a:gd name="T21" fmla="*/ 2 h 862"/>
                <a:gd name="T22" fmla="*/ 2 w 908"/>
                <a:gd name="T23" fmla="*/ 1 h 862"/>
                <a:gd name="T24" fmla="*/ 2 w 908"/>
                <a:gd name="T25" fmla="*/ 1 h 862"/>
                <a:gd name="T26" fmla="*/ 2 w 908"/>
                <a:gd name="T27" fmla="*/ 2 h 862"/>
                <a:gd name="T28" fmla="*/ 2 w 908"/>
                <a:gd name="T29" fmla="*/ 2 h 862"/>
                <a:gd name="T30" fmla="*/ 3 w 908"/>
                <a:gd name="T31" fmla="*/ 2 h 862"/>
                <a:gd name="T32" fmla="*/ 3 w 908"/>
                <a:gd name="T33" fmla="*/ 1 h 862"/>
                <a:gd name="T34" fmla="*/ 5 w 908"/>
                <a:gd name="T35" fmla="*/ 1 h 862"/>
                <a:gd name="T36" fmla="*/ 5 w 908"/>
                <a:gd name="T37" fmla="*/ 2 h 862"/>
                <a:gd name="T38" fmla="*/ 5 w 908"/>
                <a:gd name="T39" fmla="*/ 2 h 862"/>
                <a:gd name="T40" fmla="*/ 5 w 908"/>
                <a:gd name="T41" fmla="*/ 2 h 862"/>
                <a:gd name="T42" fmla="*/ 5 w 908"/>
                <a:gd name="T43" fmla="*/ 1 h 862"/>
                <a:gd name="T44" fmla="*/ 7 w 908"/>
                <a:gd name="T45" fmla="*/ 1 h 862"/>
                <a:gd name="T46" fmla="*/ 7 w 908"/>
                <a:gd name="T47" fmla="*/ 2 h 862"/>
                <a:gd name="T48" fmla="*/ 8 w 908"/>
                <a:gd name="T49" fmla="*/ 2 h 862"/>
                <a:gd name="T50" fmla="*/ 8 w 908"/>
                <a:gd name="T51" fmla="*/ 2 h 862"/>
                <a:gd name="T52" fmla="*/ 8 w 908"/>
                <a:gd name="T53" fmla="*/ 1 h 862"/>
                <a:gd name="T54" fmla="*/ 9 w 908"/>
                <a:gd name="T55" fmla="*/ 1 h 862"/>
                <a:gd name="T56" fmla="*/ 10 w 908"/>
                <a:gd name="T57" fmla="*/ 2 h 862"/>
                <a:gd name="T58" fmla="*/ 10 w 908"/>
                <a:gd name="T59" fmla="*/ 4 h 862"/>
                <a:gd name="T60" fmla="*/ 10 w 908"/>
                <a:gd name="T61" fmla="*/ 5 h 862"/>
                <a:gd name="T62" fmla="*/ 10 w 908"/>
                <a:gd name="T63" fmla="*/ 4 h 862"/>
                <a:gd name="T64" fmla="*/ 10 w 908"/>
                <a:gd name="T65" fmla="*/ 2 h 862"/>
                <a:gd name="T66" fmla="*/ 9 w 908"/>
                <a:gd name="T67" fmla="*/ 1 h 862"/>
                <a:gd name="T68" fmla="*/ 8 w 908"/>
                <a:gd name="T69" fmla="*/ 1 h 862"/>
                <a:gd name="T70" fmla="*/ 8 w 908"/>
                <a:gd name="T71" fmla="*/ 0 h 862"/>
                <a:gd name="T72" fmla="*/ 8 w 908"/>
                <a:gd name="T73" fmla="*/ 0 h 862"/>
                <a:gd name="T74" fmla="*/ 7 w 908"/>
                <a:gd name="T75" fmla="*/ 0 h 862"/>
                <a:gd name="T76" fmla="*/ 7 w 908"/>
                <a:gd name="T77" fmla="*/ 1 h 862"/>
                <a:gd name="T78" fmla="*/ 5 w 908"/>
                <a:gd name="T79" fmla="*/ 1 h 862"/>
                <a:gd name="T80" fmla="*/ 5 w 908"/>
                <a:gd name="T81" fmla="*/ 0 h 862"/>
                <a:gd name="T82" fmla="*/ 5 w 908"/>
                <a:gd name="T83" fmla="*/ 0 h 862"/>
                <a:gd name="T84" fmla="*/ 5 w 908"/>
                <a:gd name="T85" fmla="*/ 0 h 862"/>
                <a:gd name="T86" fmla="*/ 5 w 908"/>
                <a:gd name="T87" fmla="*/ 1 h 862"/>
                <a:gd name="T88" fmla="*/ 3 w 908"/>
                <a:gd name="T89" fmla="*/ 1 h 862"/>
                <a:gd name="T90" fmla="*/ 3 w 908"/>
                <a:gd name="T91" fmla="*/ 0 h 862"/>
                <a:gd name="T92" fmla="*/ 2 w 908"/>
                <a:gd name="T93" fmla="*/ 0 h 862"/>
                <a:gd name="T94" fmla="*/ 2 w 908"/>
                <a:gd name="T95" fmla="*/ 0 h 862"/>
                <a:gd name="T96" fmla="*/ 2 w 908"/>
                <a:gd name="T97" fmla="*/ 1 h 862"/>
                <a:gd name="T98" fmla="*/ 2 w 908"/>
                <a:gd name="T99" fmla="*/ 1 h 8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862">
                  <a:moveTo>
                    <a:pt x="133" y="68"/>
                  </a:moveTo>
                  <a:lnTo>
                    <a:pt x="133" y="68"/>
                  </a:lnTo>
                  <a:cubicBezTo>
                    <a:pt x="61" y="68"/>
                    <a:pt x="0" y="125"/>
                    <a:pt x="0" y="198"/>
                  </a:cubicBezTo>
                  <a:cubicBezTo>
                    <a:pt x="0" y="731"/>
                    <a:pt x="0" y="731"/>
                    <a:pt x="0" y="731"/>
                  </a:cubicBezTo>
                  <a:cubicBezTo>
                    <a:pt x="0" y="803"/>
                    <a:pt x="61" y="861"/>
                    <a:pt x="133" y="861"/>
                  </a:cubicBezTo>
                  <a:cubicBezTo>
                    <a:pt x="411" y="861"/>
                    <a:pt x="411" y="861"/>
                    <a:pt x="411" y="861"/>
                  </a:cubicBezTo>
                  <a:cubicBezTo>
                    <a:pt x="426" y="861"/>
                    <a:pt x="438" y="849"/>
                    <a:pt x="438" y="838"/>
                  </a:cubicBezTo>
                  <a:cubicBezTo>
                    <a:pt x="438" y="822"/>
                    <a:pt x="426" y="811"/>
                    <a:pt x="411" y="811"/>
                  </a:cubicBezTo>
                  <a:cubicBezTo>
                    <a:pt x="133" y="811"/>
                    <a:pt x="133" y="811"/>
                    <a:pt x="133" y="811"/>
                  </a:cubicBezTo>
                  <a:cubicBezTo>
                    <a:pt x="91" y="811"/>
                    <a:pt x="53" y="777"/>
                    <a:pt x="53" y="731"/>
                  </a:cubicBezTo>
                  <a:cubicBezTo>
                    <a:pt x="53" y="198"/>
                    <a:pt x="53" y="198"/>
                    <a:pt x="53" y="198"/>
                  </a:cubicBezTo>
                  <a:cubicBezTo>
                    <a:pt x="53" y="152"/>
                    <a:pt x="91" y="118"/>
                    <a:pt x="133" y="118"/>
                  </a:cubicBezTo>
                  <a:cubicBezTo>
                    <a:pt x="190" y="118"/>
                    <a:pt x="190" y="118"/>
                    <a:pt x="190" y="118"/>
                  </a:cubicBezTo>
                  <a:cubicBezTo>
                    <a:pt x="190" y="160"/>
                    <a:pt x="190" y="160"/>
                    <a:pt x="190" y="160"/>
                  </a:cubicBezTo>
                  <a:cubicBezTo>
                    <a:pt x="190" y="175"/>
                    <a:pt x="202" y="186"/>
                    <a:pt x="217" y="186"/>
                  </a:cubicBezTo>
                  <a:cubicBezTo>
                    <a:pt x="232" y="186"/>
                    <a:pt x="244" y="175"/>
                    <a:pt x="244" y="160"/>
                  </a:cubicBezTo>
                  <a:cubicBezTo>
                    <a:pt x="244" y="118"/>
                    <a:pt x="244" y="118"/>
                    <a:pt x="244" y="118"/>
                  </a:cubicBezTo>
                  <a:cubicBezTo>
                    <a:pt x="426" y="118"/>
                    <a:pt x="426" y="118"/>
                    <a:pt x="426" y="118"/>
                  </a:cubicBezTo>
                  <a:cubicBezTo>
                    <a:pt x="426" y="160"/>
                    <a:pt x="426" y="160"/>
                    <a:pt x="426" y="160"/>
                  </a:cubicBezTo>
                  <a:cubicBezTo>
                    <a:pt x="426" y="175"/>
                    <a:pt x="438" y="186"/>
                    <a:pt x="453" y="186"/>
                  </a:cubicBezTo>
                  <a:cubicBezTo>
                    <a:pt x="468" y="186"/>
                    <a:pt x="480" y="175"/>
                    <a:pt x="480" y="160"/>
                  </a:cubicBezTo>
                  <a:cubicBezTo>
                    <a:pt x="480" y="118"/>
                    <a:pt x="480" y="118"/>
                    <a:pt x="480" y="118"/>
                  </a:cubicBezTo>
                  <a:cubicBezTo>
                    <a:pt x="663" y="118"/>
                    <a:pt x="663" y="118"/>
                    <a:pt x="663" y="118"/>
                  </a:cubicBezTo>
                  <a:cubicBezTo>
                    <a:pt x="663" y="160"/>
                    <a:pt x="663" y="160"/>
                    <a:pt x="663" y="160"/>
                  </a:cubicBezTo>
                  <a:cubicBezTo>
                    <a:pt x="663" y="175"/>
                    <a:pt x="674" y="186"/>
                    <a:pt x="689" y="186"/>
                  </a:cubicBezTo>
                  <a:cubicBezTo>
                    <a:pt x="705" y="186"/>
                    <a:pt x="716" y="175"/>
                    <a:pt x="716" y="160"/>
                  </a:cubicBezTo>
                  <a:cubicBezTo>
                    <a:pt x="716" y="118"/>
                    <a:pt x="716" y="118"/>
                    <a:pt x="716" y="118"/>
                  </a:cubicBezTo>
                  <a:cubicBezTo>
                    <a:pt x="773" y="118"/>
                    <a:pt x="773" y="118"/>
                    <a:pt x="773" y="118"/>
                  </a:cubicBezTo>
                  <a:cubicBezTo>
                    <a:pt x="819" y="118"/>
                    <a:pt x="853" y="152"/>
                    <a:pt x="853" y="198"/>
                  </a:cubicBezTo>
                  <a:cubicBezTo>
                    <a:pt x="853" y="392"/>
                    <a:pt x="853" y="392"/>
                    <a:pt x="853" y="392"/>
                  </a:cubicBezTo>
                  <a:cubicBezTo>
                    <a:pt x="853" y="407"/>
                    <a:pt x="865" y="419"/>
                    <a:pt x="880" y="419"/>
                  </a:cubicBezTo>
                  <a:cubicBezTo>
                    <a:pt x="895" y="419"/>
                    <a:pt x="907" y="407"/>
                    <a:pt x="907" y="392"/>
                  </a:cubicBezTo>
                  <a:cubicBezTo>
                    <a:pt x="907" y="198"/>
                    <a:pt x="907" y="198"/>
                    <a:pt x="907" y="198"/>
                  </a:cubicBezTo>
                  <a:cubicBezTo>
                    <a:pt x="907" y="125"/>
                    <a:pt x="846" y="68"/>
                    <a:pt x="773" y="68"/>
                  </a:cubicBezTo>
                  <a:cubicBezTo>
                    <a:pt x="716" y="68"/>
                    <a:pt x="716" y="68"/>
                    <a:pt x="716" y="68"/>
                  </a:cubicBezTo>
                  <a:cubicBezTo>
                    <a:pt x="716" y="22"/>
                    <a:pt x="716" y="22"/>
                    <a:pt x="716" y="22"/>
                  </a:cubicBezTo>
                  <a:cubicBezTo>
                    <a:pt x="716" y="11"/>
                    <a:pt x="705" y="0"/>
                    <a:pt x="689" y="0"/>
                  </a:cubicBezTo>
                  <a:cubicBezTo>
                    <a:pt x="674" y="0"/>
                    <a:pt x="663" y="11"/>
                    <a:pt x="663" y="22"/>
                  </a:cubicBezTo>
                  <a:cubicBezTo>
                    <a:pt x="663" y="68"/>
                    <a:pt x="663" y="68"/>
                    <a:pt x="663" y="68"/>
                  </a:cubicBezTo>
                  <a:cubicBezTo>
                    <a:pt x="480" y="68"/>
                    <a:pt x="480" y="68"/>
                    <a:pt x="480" y="68"/>
                  </a:cubicBezTo>
                  <a:cubicBezTo>
                    <a:pt x="480" y="22"/>
                    <a:pt x="480" y="22"/>
                    <a:pt x="480" y="22"/>
                  </a:cubicBezTo>
                  <a:cubicBezTo>
                    <a:pt x="480" y="11"/>
                    <a:pt x="468" y="0"/>
                    <a:pt x="453" y="0"/>
                  </a:cubicBezTo>
                  <a:cubicBezTo>
                    <a:pt x="438" y="0"/>
                    <a:pt x="426" y="11"/>
                    <a:pt x="426" y="22"/>
                  </a:cubicBezTo>
                  <a:cubicBezTo>
                    <a:pt x="426" y="68"/>
                    <a:pt x="426" y="68"/>
                    <a:pt x="426" y="68"/>
                  </a:cubicBezTo>
                  <a:cubicBezTo>
                    <a:pt x="244" y="68"/>
                    <a:pt x="244" y="68"/>
                    <a:pt x="244" y="68"/>
                  </a:cubicBezTo>
                  <a:cubicBezTo>
                    <a:pt x="244" y="22"/>
                    <a:pt x="244" y="22"/>
                    <a:pt x="244" y="22"/>
                  </a:cubicBezTo>
                  <a:cubicBezTo>
                    <a:pt x="244" y="11"/>
                    <a:pt x="232" y="0"/>
                    <a:pt x="217" y="0"/>
                  </a:cubicBezTo>
                  <a:cubicBezTo>
                    <a:pt x="202" y="0"/>
                    <a:pt x="190" y="11"/>
                    <a:pt x="190" y="22"/>
                  </a:cubicBezTo>
                  <a:cubicBezTo>
                    <a:pt x="190" y="68"/>
                    <a:pt x="190" y="68"/>
                    <a:pt x="190" y="68"/>
                  </a:cubicBezTo>
                  <a:lnTo>
                    <a:pt x="133" y="6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3" name="Freeform 148">
              <a:extLst>
                <a:ext uri="{FF2B5EF4-FFF2-40B4-BE49-F238E27FC236}">
                  <a16:creationId xmlns:a16="http://schemas.microsoft.com/office/drawing/2014/main" id="{24A3926F-B891-C841-B5E9-1502350E12DE}"/>
                </a:ext>
              </a:extLst>
            </p:cNvPr>
            <p:cNvSpPr>
              <a:spLocks noChangeArrowheads="1"/>
            </p:cNvSpPr>
            <p:nvPr/>
          </p:nvSpPr>
          <p:spPr bwMode="auto">
            <a:xfrm>
              <a:off x="1778" y="428"/>
              <a:ext cx="97" cy="93"/>
            </a:xfrm>
            <a:custGeom>
              <a:avLst/>
              <a:gdLst>
                <a:gd name="T0" fmla="*/ 2 w 439"/>
                <a:gd name="T1" fmla="*/ 0 h 420"/>
                <a:gd name="T2" fmla="*/ 2 w 439"/>
                <a:gd name="T3" fmla="*/ 0 h 420"/>
                <a:gd name="T4" fmla="*/ 0 w 439"/>
                <a:gd name="T5" fmla="*/ 2 h 420"/>
                <a:gd name="T6" fmla="*/ 2 w 439"/>
                <a:gd name="T7" fmla="*/ 5 h 420"/>
                <a:gd name="T8" fmla="*/ 5 w 439"/>
                <a:gd name="T9" fmla="*/ 2 h 420"/>
                <a:gd name="T10" fmla="*/ 2 w 439"/>
                <a:gd name="T11" fmla="*/ 0 h 420"/>
                <a:gd name="T12" fmla="*/ 2 w 439"/>
                <a:gd name="T13" fmla="*/ 4 h 420"/>
                <a:gd name="T14" fmla="*/ 2 w 439"/>
                <a:gd name="T15" fmla="*/ 4 h 420"/>
                <a:gd name="T16" fmla="*/ 0 w 439"/>
                <a:gd name="T17" fmla="*/ 2 h 420"/>
                <a:gd name="T18" fmla="*/ 2 w 439"/>
                <a:gd name="T19" fmla="*/ 0 h 420"/>
                <a:gd name="T20" fmla="*/ 4 w 439"/>
                <a:gd name="T21" fmla="*/ 2 h 420"/>
                <a:gd name="T22" fmla="*/ 2 w 439"/>
                <a:gd name="T23" fmla="*/ 4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420">
                  <a:moveTo>
                    <a:pt x="217" y="0"/>
                  </a:moveTo>
                  <a:lnTo>
                    <a:pt x="217" y="0"/>
                  </a:lnTo>
                  <a:cubicBezTo>
                    <a:pt x="99" y="0"/>
                    <a:pt x="0" y="95"/>
                    <a:pt x="0" y="209"/>
                  </a:cubicBezTo>
                  <a:cubicBezTo>
                    <a:pt x="0" y="324"/>
                    <a:pt x="99" y="419"/>
                    <a:pt x="217" y="419"/>
                  </a:cubicBezTo>
                  <a:cubicBezTo>
                    <a:pt x="339" y="419"/>
                    <a:pt x="438" y="324"/>
                    <a:pt x="438" y="209"/>
                  </a:cubicBezTo>
                  <a:cubicBezTo>
                    <a:pt x="438" y="95"/>
                    <a:pt x="339" y="0"/>
                    <a:pt x="217" y="0"/>
                  </a:cubicBezTo>
                  <a:close/>
                  <a:moveTo>
                    <a:pt x="217" y="373"/>
                  </a:moveTo>
                  <a:lnTo>
                    <a:pt x="217" y="373"/>
                  </a:lnTo>
                  <a:cubicBezTo>
                    <a:pt x="122" y="373"/>
                    <a:pt x="46" y="301"/>
                    <a:pt x="46" y="209"/>
                  </a:cubicBezTo>
                  <a:cubicBezTo>
                    <a:pt x="46" y="118"/>
                    <a:pt x="122" y="46"/>
                    <a:pt x="217" y="46"/>
                  </a:cubicBezTo>
                  <a:cubicBezTo>
                    <a:pt x="312" y="46"/>
                    <a:pt x="392" y="118"/>
                    <a:pt x="392" y="209"/>
                  </a:cubicBezTo>
                  <a:cubicBezTo>
                    <a:pt x="392" y="301"/>
                    <a:pt x="312" y="373"/>
                    <a:pt x="217" y="37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4" name="Freeform 149">
              <a:extLst>
                <a:ext uri="{FF2B5EF4-FFF2-40B4-BE49-F238E27FC236}">
                  <a16:creationId xmlns:a16="http://schemas.microsoft.com/office/drawing/2014/main" id="{C78AAAEA-A388-1343-BECF-2CA79E68DD9A}"/>
                </a:ext>
              </a:extLst>
            </p:cNvPr>
            <p:cNvSpPr>
              <a:spLocks noChangeArrowheads="1"/>
            </p:cNvSpPr>
            <p:nvPr/>
          </p:nvSpPr>
          <p:spPr bwMode="auto">
            <a:xfrm>
              <a:off x="1821" y="444"/>
              <a:ext cx="36" cy="37"/>
            </a:xfrm>
            <a:custGeom>
              <a:avLst/>
              <a:gdLst>
                <a:gd name="T0" fmla="*/ 0 w 169"/>
                <a:gd name="T1" fmla="*/ 0 h 173"/>
                <a:gd name="T2" fmla="*/ 0 w 169"/>
                <a:gd name="T3" fmla="*/ 0 h 173"/>
                <a:gd name="T4" fmla="*/ 0 w 169"/>
                <a:gd name="T5" fmla="*/ 0 h 173"/>
                <a:gd name="T6" fmla="*/ 0 w 169"/>
                <a:gd name="T7" fmla="*/ 1 h 173"/>
                <a:gd name="T8" fmla="*/ 0 w 169"/>
                <a:gd name="T9" fmla="*/ 2 h 173"/>
                <a:gd name="T10" fmla="*/ 1 w 169"/>
                <a:gd name="T11" fmla="*/ 2 h 173"/>
                <a:gd name="T12" fmla="*/ 2 w 169"/>
                <a:gd name="T13" fmla="*/ 1 h 173"/>
                <a:gd name="T14" fmla="*/ 1 w 169"/>
                <a:gd name="T15" fmla="*/ 1 h 173"/>
                <a:gd name="T16" fmla="*/ 0 w 169"/>
                <a:gd name="T17" fmla="*/ 1 h 173"/>
                <a:gd name="T18" fmla="*/ 0 w 169"/>
                <a:gd name="T19" fmla="*/ 0 h 173"/>
                <a:gd name="T20" fmla="*/ 0 w 169"/>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9" h="173">
                  <a:moveTo>
                    <a:pt x="19" y="0"/>
                  </a:moveTo>
                  <a:lnTo>
                    <a:pt x="19" y="0"/>
                  </a:lnTo>
                  <a:cubicBezTo>
                    <a:pt x="8" y="0"/>
                    <a:pt x="0" y="15"/>
                    <a:pt x="0" y="27"/>
                  </a:cubicBezTo>
                  <a:cubicBezTo>
                    <a:pt x="0" y="149"/>
                    <a:pt x="0" y="149"/>
                    <a:pt x="0" y="149"/>
                  </a:cubicBezTo>
                  <a:cubicBezTo>
                    <a:pt x="0" y="160"/>
                    <a:pt x="12" y="172"/>
                    <a:pt x="27" y="172"/>
                  </a:cubicBezTo>
                  <a:cubicBezTo>
                    <a:pt x="141" y="172"/>
                    <a:pt x="141" y="172"/>
                    <a:pt x="141" y="172"/>
                  </a:cubicBezTo>
                  <a:cubicBezTo>
                    <a:pt x="156" y="172"/>
                    <a:pt x="168" y="164"/>
                    <a:pt x="168" y="153"/>
                  </a:cubicBezTo>
                  <a:cubicBezTo>
                    <a:pt x="168" y="137"/>
                    <a:pt x="156" y="126"/>
                    <a:pt x="141" y="126"/>
                  </a:cubicBezTo>
                  <a:cubicBezTo>
                    <a:pt x="46" y="126"/>
                    <a:pt x="46" y="126"/>
                    <a:pt x="46" y="126"/>
                  </a:cubicBezTo>
                  <a:cubicBezTo>
                    <a:pt x="46" y="27"/>
                    <a:pt x="46" y="27"/>
                    <a:pt x="46" y="27"/>
                  </a:cubicBezTo>
                  <a:cubicBezTo>
                    <a:pt x="46" y="12"/>
                    <a:pt x="38" y="0"/>
                    <a:pt x="19"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5" name="Freeform 150">
              <a:extLst>
                <a:ext uri="{FF2B5EF4-FFF2-40B4-BE49-F238E27FC236}">
                  <a16:creationId xmlns:a16="http://schemas.microsoft.com/office/drawing/2014/main" id="{6BE39DE1-E1E9-6B43-8DD9-0488B1DB0AE1}"/>
                </a:ext>
              </a:extLst>
            </p:cNvPr>
            <p:cNvSpPr>
              <a:spLocks noChangeArrowheads="1"/>
            </p:cNvSpPr>
            <p:nvPr/>
          </p:nvSpPr>
          <p:spPr bwMode="auto">
            <a:xfrm>
              <a:off x="1713" y="399"/>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1">
                  <a:moveTo>
                    <a:pt x="0" y="23"/>
                  </a:moveTo>
                  <a:lnTo>
                    <a:pt x="0" y="23"/>
                  </a:lnTo>
                  <a:cubicBezTo>
                    <a:pt x="0" y="12"/>
                    <a:pt x="12" y="0"/>
                    <a:pt x="27" y="0"/>
                  </a:cubicBezTo>
                  <a:cubicBezTo>
                    <a:pt x="42" y="0"/>
                    <a:pt x="50" y="12"/>
                    <a:pt x="50" y="23"/>
                  </a:cubicBezTo>
                  <a:cubicBezTo>
                    <a:pt x="50" y="38"/>
                    <a:pt x="42" y="50"/>
                    <a:pt x="27" y="50"/>
                  </a:cubicBezTo>
                  <a:cubicBezTo>
                    <a:pt x="12"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6" name="Freeform 151">
              <a:extLst>
                <a:ext uri="{FF2B5EF4-FFF2-40B4-BE49-F238E27FC236}">
                  <a16:creationId xmlns:a16="http://schemas.microsoft.com/office/drawing/2014/main" id="{9044CA8F-56A7-5C4F-A78E-C4203A9C5E7E}"/>
                </a:ext>
              </a:extLst>
            </p:cNvPr>
            <p:cNvSpPr>
              <a:spLocks noChangeArrowheads="1"/>
            </p:cNvSpPr>
            <p:nvPr/>
          </p:nvSpPr>
          <p:spPr bwMode="auto">
            <a:xfrm>
              <a:off x="1750" y="399"/>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1">
                  <a:moveTo>
                    <a:pt x="0" y="23"/>
                  </a:moveTo>
                  <a:lnTo>
                    <a:pt x="0" y="23"/>
                  </a:lnTo>
                  <a:cubicBezTo>
                    <a:pt x="0" y="12"/>
                    <a:pt x="12" y="0"/>
                    <a:pt x="23" y="0"/>
                  </a:cubicBezTo>
                  <a:cubicBezTo>
                    <a:pt x="38" y="0"/>
                    <a:pt x="50" y="12"/>
                    <a:pt x="50" y="23"/>
                  </a:cubicBezTo>
                  <a:cubicBezTo>
                    <a:pt x="50" y="38"/>
                    <a:pt x="38" y="50"/>
                    <a:pt x="23" y="50"/>
                  </a:cubicBezTo>
                  <a:cubicBezTo>
                    <a:pt x="12"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7" name="Freeform 152">
              <a:extLst>
                <a:ext uri="{FF2B5EF4-FFF2-40B4-BE49-F238E27FC236}">
                  <a16:creationId xmlns:a16="http://schemas.microsoft.com/office/drawing/2014/main" id="{1D314F73-260C-164C-95A3-BFB55F2622D6}"/>
                </a:ext>
              </a:extLst>
            </p:cNvPr>
            <p:cNvSpPr>
              <a:spLocks noChangeArrowheads="1"/>
            </p:cNvSpPr>
            <p:nvPr/>
          </p:nvSpPr>
          <p:spPr bwMode="auto">
            <a:xfrm>
              <a:off x="1713" y="433"/>
              <a:ext cx="10" cy="9"/>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0">
                  <a:moveTo>
                    <a:pt x="0" y="23"/>
                  </a:moveTo>
                  <a:lnTo>
                    <a:pt x="0" y="23"/>
                  </a:lnTo>
                  <a:cubicBezTo>
                    <a:pt x="0" y="11"/>
                    <a:pt x="12" y="0"/>
                    <a:pt x="27" y="0"/>
                  </a:cubicBezTo>
                  <a:cubicBezTo>
                    <a:pt x="42" y="0"/>
                    <a:pt x="50" y="11"/>
                    <a:pt x="50" y="23"/>
                  </a:cubicBezTo>
                  <a:cubicBezTo>
                    <a:pt x="50" y="38"/>
                    <a:pt x="42" y="49"/>
                    <a:pt x="27" y="49"/>
                  </a:cubicBezTo>
                  <a:cubicBezTo>
                    <a:pt x="12" y="49"/>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8" name="Freeform 153">
              <a:extLst>
                <a:ext uri="{FF2B5EF4-FFF2-40B4-BE49-F238E27FC236}">
                  <a16:creationId xmlns:a16="http://schemas.microsoft.com/office/drawing/2014/main" id="{622FDFAC-955C-9047-A802-7ABC09728C11}"/>
                </a:ext>
              </a:extLst>
            </p:cNvPr>
            <p:cNvSpPr>
              <a:spLocks noChangeArrowheads="1"/>
            </p:cNvSpPr>
            <p:nvPr/>
          </p:nvSpPr>
          <p:spPr bwMode="auto">
            <a:xfrm>
              <a:off x="1750" y="433"/>
              <a:ext cx="10" cy="9"/>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0">
                  <a:moveTo>
                    <a:pt x="0" y="23"/>
                  </a:moveTo>
                  <a:lnTo>
                    <a:pt x="0" y="23"/>
                  </a:lnTo>
                  <a:cubicBezTo>
                    <a:pt x="0" y="11"/>
                    <a:pt x="12" y="0"/>
                    <a:pt x="23" y="0"/>
                  </a:cubicBezTo>
                  <a:cubicBezTo>
                    <a:pt x="38" y="0"/>
                    <a:pt x="50" y="11"/>
                    <a:pt x="50" y="23"/>
                  </a:cubicBezTo>
                  <a:cubicBezTo>
                    <a:pt x="50" y="38"/>
                    <a:pt x="38" y="49"/>
                    <a:pt x="23" y="49"/>
                  </a:cubicBezTo>
                  <a:cubicBezTo>
                    <a:pt x="12" y="49"/>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9" name="Freeform 154">
              <a:extLst>
                <a:ext uri="{FF2B5EF4-FFF2-40B4-BE49-F238E27FC236}">
                  <a16:creationId xmlns:a16="http://schemas.microsoft.com/office/drawing/2014/main" id="{0C9135B0-6557-134C-A7F6-0607838DC481}"/>
                </a:ext>
              </a:extLst>
            </p:cNvPr>
            <p:cNvSpPr>
              <a:spLocks noChangeArrowheads="1"/>
            </p:cNvSpPr>
            <p:nvPr/>
          </p:nvSpPr>
          <p:spPr bwMode="auto">
            <a:xfrm>
              <a:off x="1713" y="467"/>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1">
                  <a:moveTo>
                    <a:pt x="0" y="23"/>
                  </a:moveTo>
                  <a:lnTo>
                    <a:pt x="0" y="23"/>
                  </a:lnTo>
                  <a:cubicBezTo>
                    <a:pt x="0" y="12"/>
                    <a:pt x="12" y="0"/>
                    <a:pt x="27" y="0"/>
                  </a:cubicBezTo>
                  <a:cubicBezTo>
                    <a:pt x="42" y="0"/>
                    <a:pt x="50" y="12"/>
                    <a:pt x="50" y="23"/>
                  </a:cubicBezTo>
                  <a:cubicBezTo>
                    <a:pt x="50" y="38"/>
                    <a:pt x="42" y="50"/>
                    <a:pt x="27" y="50"/>
                  </a:cubicBezTo>
                  <a:cubicBezTo>
                    <a:pt x="12"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0" name="Freeform 155">
              <a:extLst>
                <a:ext uri="{FF2B5EF4-FFF2-40B4-BE49-F238E27FC236}">
                  <a16:creationId xmlns:a16="http://schemas.microsoft.com/office/drawing/2014/main" id="{0DB74A82-EE4C-B543-B4E2-6704ED4C4E7B}"/>
                </a:ext>
              </a:extLst>
            </p:cNvPr>
            <p:cNvSpPr>
              <a:spLocks noChangeArrowheads="1"/>
            </p:cNvSpPr>
            <p:nvPr/>
          </p:nvSpPr>
          <p:spPr bwMode="auto">
            <a:xfrm>
              <a:off x="1750" y="467"/>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1">
                  <a:moveTo>
                    <a:pt x="0" y="23"/>
                  </a:moveTo>
                  <a:lnTo>
                    <a:pt x="0" y="23"/>
                  </a:lnTo>
                  <a:cubicBezTo>
                    <a:pt x="0" y="12"/>
                    <a:pt x="12" y="0"/>
                    <a:pt x="23" y="0"/>
                  </a:cubicBezTo>
                  <a:cubicBezTo>
                    <a:pt x="38" y="0"/>
                    <a:pt x="50" y="12"/>
                    <a:pt x="50" y="23"/>
                  </a:cubicBezTo>
                  <a:cubicBezTo>
                    <a:pt x="50" y="38"/>
                    <a:pt x="38" y="50"/>
                    <a:pt x="23" y="50"/>
                  </a:cubicBezTo>
                  <a:cubicBezTo>
                    <a:pt x="12"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1" name="Freeform 156">
              <a:extLst>
                <a:ext uri="{FF2B5EF4-FFF2-40B4-BE49-F238E27FC236}">
                  <a16:creationId xmlns:a16="http://schemas.microsoft.com/office/drawing/2014/main" id="{83FF8011-93AE-494A-9202-6377EBEF64D2}"/>
                </a:ext>
              </a:extLst>
            </p:cNvPr>
            <p:cNvSpPr>
              <a:spLocks noChangeArrowheads="1"/>
            </p:cNvSpPr>
            <p:nvPr/>
          </p:nvSpPr>
          <p:spPr bwMode="auto">
            <a:xfrm>
              <a:off x="1784" y="399"/>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1">
                  <a:moveTo>
                    <a:pt x="0" y="23"/>
                  </a:moveTo>
                  <a:lnTo>
                    <a:pt x="0" y="23"/>
                  </a:lnTo>
                  <a:cubicBezTo>
                    <a:pt x="0" y="12"/>
                    <a:pt x="12" y="0"/>
                    <a:pt x="23" y="0"/>
                  </a:cubicBezTo>
                  <a:cubicBezTo>
                    <a:pt x="39" y="0"/>
                    <a:pt x="50" y="12"/>
                    <a:pt x="50" y="23"/>
                  </a:cubicBezTo>
                  <a:cubicBezTo>
                    <a:pt x="50" y="38"/>
                    <a:pt x="39" y="50"/>
                    <a:pt x="23" y="50"/>
                  </a:cubicBezTo>
                  <a:cubicBezTo>
                    <a:pt x="12"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2" name="Freeform 157">
              <a:extLst>
                <a:ext uri="{FF2B5EF4-FFF2-40B4-BE49-F238E27FC236}">
                  <a16:creationId xmlns:a16="http://schemas.microsoft.com/office/drawing/2014/main" id="{1FCDAFB2-DEBA-9E45-AF2A-82AC7503168C}"/>
                </a:ext>
              </a:extLst>
            </p:cNvPr>
            <p:cNvSpPr>
              <a:spLocks noChangeArrowheads="1"/>
            </p:cNvSpPr>
            <p:nvPr/>
          </p:nvSpPr>
          <p:spPr bwMode="auto">
            <a:xfrm>
              <a:off x="1820" y="399"/>
              <a:ext cx="9" cy="10"/>
            </a:xfrm>
            <a:custGeom>
              <a:avLst/>
              <a:gdLst>
                <a:gd name="T0" fmla="*/ 0 w 50"/>
                <a:gd name="T1" fmla="*/ 0 h 51"/>
                <a:gd name="T2" fmla="*/ 0 w 50"/>
                <a:gd name="T3" fmla="*/ 0 h 51"/>
                <a:gd name="T4" fmla="*/ 0 w 50"/>
                <a:gd name="T5" fmla="*/ 0 h 51"/>
                <a:gd name="T6" fmla="*/ 0 w 50"/>
                <a:gd name="T7" fmla="*/ 0 h 51"/>
                <a:gd name="T8" fmla="*/ 0 w 50"/>
                <a:gd name="T9" fmla="*/ 0 h 51"/>
                <a:gd name="T10" fmla="*/ 0 w 50"/>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51">
                  <a:moveTo>
                    <a:pt x="0" y="23"/>
                  </a:moveTo>
                  <a:lnTo>
                    <a:pt x="0" y="23"/>
                  </a:lnTo>
                  <a:cubicBezTo>
                    <a:pt x="0" y="12"/>
                    <a:pt x="11" y="0"/>
                    <a:pt x="26" y="0"/>
                  </a:cubicBezTo>
                  <a:cubicBezTo>
                    <a:pt x="38" y="0"/>
                    <a:pt x="49" y="12"/>
                    <a:pt x="49" y="23"/>
                  </a:cubicBezTo>
                  <a:cubicBezTo>
                    <a:pt x="49" y="38"/>
                    <a:pt x="38" y="50"/>
                    <a:pt x="26" y="50"/>
                  </a:cubicBezTo>
                  <a:cubicBezTo>
                    <a:pt x="11" y="50"/>
                    <a:pt x="0" y="38"/>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63" name="Group 158">
            <a:extLst>
              <a:ext uri="{FF2B5EF4-FFF2-40B4-BE49-F238E27FC236}">
                <a16:creationId xmlns:a16="http://schemas.microsoft.com/office/drawing/2014/main" id="{0D637439-8F3F-0147-9465-E64161F0AB6D}"/>
              </a:ext>
            </a:extLst>
          </p:cNvPr>
          <p:cNvGrpSpPr>
            <a:grpSpLocks/>
          </p:cNvGrpSpPr>
          <p:nvPr userDrawn="1"/>
        </p:nvGrpSpPr>
        <p:grpSpPr bwMode="auto">
          <a:xfrm>
            <a:off x="3360738" y="1090465"/>
            <a:ext cx="311150" cy="377825"/>
            <a:chOff x="2117" y="748"/>
            <a:chExt cx="196" cy="238"/>
          </a:xfrm>
        </p:grpSpPr>
        <p:sp>
          <p:nvSpPr>
            <p:cNvPr id="164" name="Freeform 159">
              <a:extLst>
                <a:ext uri="{FF2B5EF4-FFF2-40B4-BE49-F238E27FC236}">
                  <a16:creationId xmlns:a16="http://schemas.microsoft.com/office/drawing/2014/main" id="{FC346B6F-9099-3F41-9C5C-19115E644576}"/>
                </a:ext>
              </a:extLst>
            </p:cNvPr>
            <p:cNvSpPr>
              <a:spLocks noChangeArrowheads="1"/>
            </p:cNvSpPr>
            <p:nvPr/>
          </p:nvSpPr>
          <p:spPr bwMode="auto">
            <a:xfrm>
              <a:off x="2211" y="767"/>
              <a:ext cx="8" cy="8"/>
            </a:xfrm>
            <a:custGeom>
              <a:avLst/>
              <a:gdLst>
                <a:gd name="T0" fmla="*/ 0 w 43"/>
                <a:gd name="T1" fmla="*/ 0 h 43"/>
                <a:gd name="T2" fmla="*/ 0 w 43"/>
                <a:gd name="T3" fmla="*/ 0 h 43"/>
                <a:gd name="T4" fmla="*/ 0 w 43"/>
                <a:gd name="T5" fmla="*/ 0 h 43"/>
                <a:gd name="T6" fmla="*/ 0 w 43"/>
                <a:gd name="T7" fmla="*/ 0 h 43"/>
                <a:gd name="T8" fmla="*/ 0 w 43"/>
                <a:gd name="T9" fmla="*/ 0 h 43"/>
                <a:gd name="T10" fmla="*/ 0 w 43"/>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43">
                  <a:moveTo>
                    <a:pt x="19" y="38"/>
                  </a:moveTo>
                  <a:lnTo>
                    <a:pt x="19" y="38"/>
                  </a:lnTo>
                  <a:cubicBezTo>
                    <a:pt x="30" y="42"/>
                    <a:pt x="42" y="31"/>
                    <a:pt x="42" y="19"/>
                  </a:cubicBezTo>
                  <a:cubicBezTo>
                    <a:pt x="42" y="8"/>
                    <a:pt x="34" y="0"/>
                    <a:pt x="23" y="0"/>
                  </a:cubicBezTo>
                  <a:cubicBezTo>
                    <a:pt x="11" y="0"/>
                    <a:pt x="0" y="8"/>
                    <a:pt x="0" y="19"/>
                  </a:cubicBezTo>
                  <a:cubicBezTo>
                    <a:pt x="0" y="31"/>
                    <a:pt x="7" y="38"/>
                    <a:pt x="19" y="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5" name="Freeform 160">
              <a:extLst>
                <a:ext uri="{FF2B5EF4-FFF2-40B4-BE49-F238E27FC236}">
                  <a16:creationId xmlns:a16="http://schemas.microsoft.com/office/drawing/2014/main" id="{C1796977-D6AE-9E4D-B344-04F7C3C9E0D9}"/>
                </a:ext>
              </a:extLst>
            </p:cNvPr>
            <p:cNvSpPr>
              <a:spLocks noChangeArrowheads="1"/>
            </p:cNvSpPr>
            <p:nvPr/>
          </p:nvSpPr>
          <p:spPr bwMode="auto">
            <a:xfrm>
              <a:off x="2117" y="748"/>
              <a:ext cx="196" cy="238"/>
            </a:xfrm>
            <a:custGeom>
              <a:avLst/>
              <a:gdLst>
                <a:gd name="T0" fmla="*/ 9 w 873"/>
                <a:gd name="T1" fmla="*/ 5 h 1061"/>
                <a:gd name="T2" fmla="*/ 9 w 873"/>
                <a:gd name="T3" fmla="*/ 5 h 1061"/>
                <a:gd name="T4" fmla="*/ 5 w 873"/>
                <a:gd name="T5" fmla="*/ 11 h 1061"/>
                <a:gd name="T6" fmla="*/ 0 w 873"/>
                <a:gd name="T7" fmla="*/ 5 h 1061"/>
                <a:gd name="T8" fmla="*/ 0 w 873"/>
                <a:gd name="T9" fmla="*/ 2 h 1061"/>
                <a:gd name="T10" fmla="*/ 2 w 873"/>
                <a:gd name="T11" fmla="*/ 0 h 1061"/>
                <a:gd name="T12" fmla="*/ 8 w 873"/>
                <a:gd name="T13" fmla="*/ 0 h 1061"/>
                <a:gd name="T14" fmla="*/ 9 w 873"/>
                <a:gd name="T15" fmla="*/ 2 h 1061"/>
                <a:gd name="T16" fmla="*/ 9 w 873"/>
                <a:gd name="T17" fmla="*/ 5 h 1061"/>
                <a:gd name="T18" fmla="*/ 10 w 873"/>
                <a:gd name="T19" fmla="*/ 1 h 1061"/>
                <a:gd name="T20" fmla="*/ 10 w 873"/>
                <a:gd name="T21" fmla="*/ 1 h 1061"/>
                <a:gd name="T22" fmla="*/ 8 w 873"/>
                <a:gd name="T23" fmla="*/ 0 h 1061"/>
                <a:gd name="T24" fmla="*/ 8 w 873"/>
                <a:gd name="T25" fmla="*/ 0 h 1061"/>
                <a:gd name="T26" fmla="*/ 2 w 873"/>
                <a:gd name="T27" fmla="*/ 0 h 1061"/>
                <a:gd name="T28" fmla="*/ 1 w 873"/>
                <a:gd name="T29" fmla="*/ 0 h 1061"/>
                <a:gd name="T30" fmla="*/ 0 w 873"/>
                <a:gd name="T31" fmla="*/ 1 h 1061"/>
                <a:gd name="T32" fmla="*/ 0 w 873"/>
                <a:gd name="T33" fmla="*/ 2 h 1061"/>
                <a:gd name="T34" fmla="*/ 0 w 873"/>
                <a:gd name="T35" fmla="*/ 5 h 1061"/>
                <a:gd name="T36" fmla="*/ 5 w 873"/>
                <a:gd name="T37" fmla="*/ 12 h 1061"/>
                <a:gd name="T38" fmla="*/ 5 w 873"/>
                <a:gd name="T39" fmla="*/ 12 h 1061"/>
                <a:gd name="T40" fmla="*/ 5 w 873"/>
                <a:gd name="T41" fmla="*/ 12 h 1061"/>
                <a:gd name="T42" fmla="*/ 10 w 873"/>
                <a:gd name="T43" fmla="*/ 5 h 1061"/>
                <a:gd name="T44" fmla="*/ 10 w 873"/>
                <a:gd name="T45" fmla="*/ 2 h 1061"/>
                <a:gd name="T46" fmla="*/ 10 w 873"/>
                <a:gd name="T47" fmla="*/ 1 h 10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73" h="1061">
                  <a:moveTo>
                    <a:pt x="830" y="484"/>
                  </a:moveTo>
                  <a:lnTo>
                    <a:pt x="830" y="484"/>
                  </a:lnTo>
                  <a:cubicBezTo>
                    <a:pt x="830" y="732"/>
                    <a:pt x="670" y="945"/>
                    <a:pt x="438" y="1018"/>
                  </a:cubicBezTo>
                  <a:cubicBezTo>
                    <a:pt x="202" y="945"/>
                    <a:pt x="41" y="728"/>
                    <a:pt x="41" y="484"/>
                  </a:cubicBezTo>
                  <a:cubicBezTo>
                    <a:pt x="41" y="164"/>
                    <a:pt x="41" y="164"/>
                    <a:pt x="41" y="164"/>
                  </a:cubicBezTo>
                  <a:cubicBezTo>
                    <a:pt x="106" y="156"/>
                    <a:pt x="156" y="103"/>
                    <a:pt x="167" y="42"/>
                  </a:cubicBezTo>
                  <a:cubicBezTo>
                    <a:pt x="708" y="42"/>
                    <a:pt x="708" y="42"/>
                    <a:pt x="708" y="42"/>
                  </a:cubicBezTo>
                  <a:cubicBezTo>
                    <a:pt x="716" y="103"/>
                    <a:pt x="765" y="156"/>
                    <a:pt x="830" y="164"/>
                  </a:cubicBezTo>
                  <a:lnTo>
                    <a:pt x="830" y="484"/>
                  </a:lnTo>
                  <a:close/>
                  <a:moveTo>
                    <a:pt x="849" y="126"/>
                  </a:moveTo>
                  <a:lnTo>
                    <a:pt x="849" y="126"/>
                  </a:lnTo>
                  <a:cubicBezTo>
                    <a:pt x="792" y="126"/>
                    <a:pt x="746" y="77"/>
                    <a:pt x="746" y="19"/>
                  </a:cubicBezTo>
                  <a:cubicBezTo>
                    <a:pt x="746" y="8"/>
                    <a:pt x="739" y="0"/>
                    <a:pt x="727" y="0"/>
                  </a:cubicBezTo>
                  <a:cubicBezTo>
                    <a:pt x="148" y="0"/>
                    <a:pt x="148" y="0"/>
                    <a:pt x="148" y="0"/>
                  </a:cubicBezTo>
                  <a:cubicBezTo>
                    <a:pt x="137" y="0"/>
                    <a:pt x="125" y="8"/>
                    <a:pt x="125" y="19"/>
                  </a:cubicBezTo>
                  <a:cubicBezTo>
                    <a:pt x="125" y="77"/>
                    <a:pt x="80" y="126"/>
                    <a:pt x="22" y="126"/>
                  </a:cubicBezTo>
                  <a:cubicBezTo>
                    <a:pt x="11" y="126"/>
                    <a:pt x="0" y="134"/>
                    <a:pt x="0" y="145"/>
                  </a:cubicBezTo>
                  <a:cubicBezTo>
                    <a:pt x="0" y="484"/>
                    <a:pt x="0" y="484"/>
                    <a:pt x="0" y="484"/>
                  </a:cubicBezTo>
                  <a:cubicBezTo>
                    <a:pt x="0" y="747"/>
                    <a:pt x="175" y="983"/>
                    <a:pt x="430" y="1060"/>
                  </a:cubicBezTo>
                  <a:cubicBezTo>
                    <a:pt x="434" y="1060"/>
                    <a:pt x="434" y="1060"/>
                    <a:pt x="438" y="1060"/>
                  </a:cubicBezTo>
                  <a:lnTo>
                    <a:pt x="441" y="1060"/>
                  </a:lnTo>
                  <a:cubicBezTo>
                    <a:pt x="693" y="983"/>
                    <a:pt x="872" y="751"/>
                    <a:pt x="872" y="484"/>
                  </a:cubicBezTo>
                  <a:cubicBezTo>
                    <a:pt x="872" y="145"/>
                    <a:pt x="872" y="145"/>
                    <a:pt x="872" y="145"/>
                  </a:cubicBezTo>
                  <a:cubicBezTo>
                    <a:pt x="872" y="134"/>
                    <a:pt x="861" y="126"/>
                    <a:pt x="849" y="12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6" name="Freeform 161">
              <a:extLst>
                <a:ext uri="{FF2B5EF4-FFF2-40B4-BE49-F238E27FC236}">
                  <a16:creationId xmlns:a16="http://schemas.microsoft.com/office/drawing/2014/main" id="{07A9C994-B99D-644C-8D5B-AD4EAC660FCA}"/>
                </a:ext>
              </a:extLst>
            </p:cNvPr>
            <p:cNvSpPr>
              <a:spLocks noChangeArrowheads="1"/>
            </p:cNvSpPr>
            <p:nvPr/>
          </p:nvSpPr>
          <p:spPr bwMode="auto">
            <a:xfrm>
              <a:off x="2136" y="767"/>
              <a:ext cx="158" cy="199"/>
            </a:xfrm>
            <a:custGeom>
              <a:avLst/>
              <a:gdLst>
                <a:gd name="T0" fmla="*/ 7 w 706"/>
                <a:gd name="T1" fmla="*/ 0 h 889"/>
                <a:gd name="T2" fmla="*/ 7 w 706"/>
                <a:gd name="T3" fmla="*/ 0 h 889"/>
                <a:gd name="T4" fmla="*/ 6 w 706"/>
                <a:gd name="T5" fmla="*/ 0 h 889"/>
                <a:gd name="T6" fmla="*/ 5 w 706"/>
                <a:gd name="T7" fmla="*/ 0 h 889"/>
                <a:gd name="T8" fmla="*/ 5 w 706"/>
                <a:gd name="T9" fmla="*/ 0 h 889"/>
                <a:gd name="T10" fmla="*/ 5 w 706"/>
                <a:gd name="T11" fmla="*/ 0 h 889"/>
                <a:gd name="T12" fmla="*/ 6 w 706"/>
                <a:gd name="T13" fmla="*/ 0 h 889"/>
                <a:gd name="T14" fmla="*/ 7 w 706"/>
                <a:gd name="T15" fmla="*/ 2 h 889"/>
                <a:gd name="T16" fmla="*/ 7 w 706"/>
                <a:gd name="T17" fmla="*/ 4 h 889"/>
                <a:gd name="T18" fmla="*/ 4 w 706"/>
                <a:gd name="T19" fmla="*/ 9 h 889"/>
                <a:gd name="T20" fmla="*/ 0 w 706"/>
                <a:gd name="T21" fmla="*/ 4 h 889"/>
                <a:gd name="T22" fmla="*/ 0 w 706"/>
                <a:gd name="T23" fmla="*/ 2 h 889"/>
                <a:gd name="T24" fmla="*/ 2 w 706"/>
                <a:gd name="T25" fmla="*/ 0 h 889"/>
                <a:gd name="T26" fmla="*/ 3 w 706"/>
                <a:gd name="T27" fmla="*/ 0 h 889"/>
                <a:gd name="T28" fmla="*/ 3 w 706"/>
                <a:gd name="T29" fmla="*/ 0 h 889"/>
                <a:gd name="T30" fmla="*/ 3 w 706"/>
                <a:gd name="T31" fmla="*/ 0 h 889"/>
                <a:gd name="T32" fmla="*/ 1 w 706"/>
                <a:gd name="T33" fmla="*/ 0 h 889"/>
                <a:gd name="T34" fmla="*/ 1 w 706"/>
                <a:gd name="T35" fmla="*/ 0 h 889"/>
                <a:gd name="T36" fmla="*/ 0 w 706"/>
                <a:gd name="T37" fmla="*/ 1 h 889"/>
                <a:gd name="T38" fmla="*/ 0 w 706"/>
                <a:gd name="T39" fmla="*/ 1 h 889"/>
                <a:gd name="T40" fmla="*/ 0 w 706"/>
                <a:gd name="T41" fmla="*/ 4 h 889"/>
                <a:gd name="T42" fmla="*/ 4 w 706"/>
                <a:gd name="T43" fmla="*/ 10 h 889"/>
                <a:gd name="T44" fmla="*/ 4 w 706"/>
                <a:gd name="T45" fmla="*/ 10 h 889"/>
                <a:gd name="T46" fmla="*/ 4 w 706"/>
                <a:gd name="T47" fmla="*/ 10 h 889"/>
                <a:gd name="T48" fmla="*/ 8 w 706"/>
                <a:gd name="T49" fmla="*/ 4 h 889"/>
                <a:gd name="T50" fmla="*/ 8 w 706"/>
                <a:gd name="T51" fmla="*/ 1 h 889"/>
                <a:gd name="T52" fmla="*/ 8 w 706"/>
                <a:gd name="T53" fmla="*/ 1 h 889"/>
                <a:gd name="T54" fmla="*/ 7 w 706"/>
                <a:gd name="T55" fmla="*/ 0 h 8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6" h="889">
                  <a:moveTo>
                    <a:pt x="599" y="12"/>
                  </a:moveTo>
                  <a:lnTo>
                    <a:pt x="599" y="12"/>
                  </a:lnTo>
                  <a:cubicBezTo>
                    <a:pt x="595" y="4"/>
                    <a:pt x="587" y="0"/>
                    <a:pt x="580" y="0"/>
                  </a:cubicBezTo>
                  <a:cubicBezTo>
                    <a:pt x="435" y="0"/>
                    <a:pt x="435" y="0"/>
                    <a:pt x="435" y="0"/>
                  </a:cubicBezTo>
                  <a:cubicBezTo>
                    <a:pt x="423" y="0"/>
                    <a:pt x="416" y="8"/>
                    <a:pt x="416" y="19"/>
                  </a:cubicBezTo>
                  <a:cubicBezTo>
                    <a:pt x="416" y="31"/>
                    <a:pt x="423" y="42"/>
                    <a:pt x="435" y="42"/>
                  </a:cubicBezTo>
                  <a:cubicBezTo>
                    <a:pt x="564" y="42"/>
                    <a:pt x="564" y="42"/>
                    <a:pt x="564" y="42"/>
                  </a:cubicBezTo>
                  <a:cubicBezTo>
                    <a:pt x="587" y="84"/>
                    <a:pt x="621" y="118"/>
                    <a:pt x="663" y="141"/>
                  </a:cubicBezTo>
                  <a:cubicBezTo>
                    <a:pt x="663" y="400"/>
                    <a:pt x="663" y="400"/>
                    <a:pt x="663" y="400"/>
                  </a:cubicBezTo>
                  <a:cubicBezTo>
                    <a:pt x="663" y="602"/>
                    <a:pt x="541" y="777"/>
                    <a:pt x="355" y="846"/>
                  </a:cubicBezTo>
                  <a:cubicBezTo>
                    <a:pt x="164" y="777"/>
                    <a:pt x="42" y="602"/>
                    <a:pt x="42" y="400"/>
                  </a:cubicBezTo>
                  <a:cubicBezTo>
                    <a:pt x="42" y="141"/>
                    <a:pt x="42" y="141"/>
                    <a:pt x="42" y="141"/>
                  </a:cubicBezTo>
                  <a:cubicBezTo>
                    <a:pt x="84" y="118"/>
                    <a:pt x="119" y="84"/>
                    <a:pt x="141" y="42"/>
                  </a:cubicBezTo>
                  <a:cubicBezTo>
                    <a:pt x="271" y="42"/>
                    <a:pt x="271" y="42"/>
                    <a:pt x="271" y="42"/>
                  </a:cubicBezTo>
                  <a:cubicBezTo>
                    <a:pt x="282" y="42"/>
                    <a:pt x="290" y="31"/>
                    <a:pt x="290" y="19"/>
                  </a:cubicBezTo>
                  <a:cubicBezTo>
                    <a:pt x="290" y="8"/>
                    <a:pt x="282" y="0"/>
                    <a:pt x="271" y="0"/>
                  </a:cubicBezTo>
                  <a:cubicBezTo>
                    <a:pt x="130" y="0"/>
                    <a:pt x="130" y="0"/>
                    <a:pt x="130" y="0"/>
                  </a:cubicBezTo>
                  <a:cubicBezTo>
                    <a:pt x="122" y="0"/>
                    <a:pt x="115" y="4"/>
                    <a:pt x="111" y="12"/>
                  </a:cubicBezTo>
                  <a:cubicBezTo>
                    <a:pt x="92" y="53"/>
                    <a:pt x="58" y="88"/>
                    <a:pt x="12" y="107"/>
                  </a:cubicBezTo>
                  <a:cubicBezTo>
                    <a:pt x="8" y="111"/>
                    <a:pt x="0" y="118"/>
                    <a:pt x="0" y="126"/>
                  </a:cubicBezTo>
                  <a:cubicBezTo>
                    <a:pt x="0" y="400"/>
                    <a:pt x="0" y="400"/>
                    <a:pt x="0" y="400"/>
                  </a:cubicBezTo>
                  <a:cubicBezTo>
                    <a:pt x="0" y="621"/>
                    <a:pt x="138" y="815"/>
                    <a:pt x="347" y="888"/>
                  </a:cubicBezTo>
                  <a:cubicBezTo>
                    <a:pt x="347" y="888"/>
                    <a:pt x="351" y="888"/>
                    <a:pt x="355" y="888"/>
                  </a:cubicBezTo>
                  <a:lnTo>
                    <a:pt x="358" y="888"/>
                  </a:lnTo>
                  <a:cubicBezTo>
                    <a:pt x="568" y="815"/>
                    <a:pt x="705" y="621"/>
                    <a:pt x="705" y="400"/>
                  </a:cubicBezTo>
                  <a:cubicBezTo>
                    <a:pt x="705" y="126"/>
                    <a:pt x="705" y="126"/>
                    <a:pt x="705" y="126"/>
                  </a:cubicBezTo>
                  <a:cubicBezTo>
                    <a:pt x="705" y="118"/>
                    <a:pt x="701" y="111"/>
                    <a:pt x="694" y="107"/>
                  </a:cubicBezTo>
                  <a:cubicBezTo>
                    <a:pt x="648" y="88"/>
                    <a:pt x="614" y="53"/>
                    <a:pt x="599"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67" name="Group 162">
            <a:extLst>
              <a:ext uri="{FF2B5EF4-FFF2-40B4-BE49-F238E27FC236}">
                <a16:creationId xmlns:a16="http://schemas.microsoft.com/office/drawing/2014/main" id="{D2689344-619B-2A44-A920-DC9C152B1B81}"/>
              </a:ext>
            </a:extLst>
          </p:cNvPr>
          <p:cNvGrpSpPr>
            <a:grpSpLocks/>
          </p:cNvGrpSpPr>
          <p:nvPr userDrawn="1"/>
        </p:nvGrpSpPr>
        <p:grpSpPr bwMode="auto">
          <a:xfrm>
            <a:off x="4029075" y="1099990"/>
            <a:ext cx="363538" cy="363538"/>
            <a:chOff x="2538" y="754"/>
            <a:chExt cx="229" cy="229"/>
          </a:xfrm>
        </p:grpSpPr>
        <p:sp>
          <p:nvSpPr>
            <p:cNvPr id="168" name="Freeform 163">
              <a:extLst>
                <a:ext uri="{FF2B5EF4-FFF2-40B4-BE49-F238E27FC236}">
                  <a16:creationId xmlns:a16="http://schemas.microsoft.com/office/drawing/2014/main" id="{F536C092-49C6-3C43-8691-A370D172D40B}"/>
                </a:ext>
              </a:extLst>
            </p:cNvPr>
            <p:cNvSpPr>
              <a:spLocks noChangeArrowheads="1"/>
            </p:cNvSpPr>
            <p:nvPr/>
          </p:nvSpPr>
          <p:spPr bwMode="auto">
            <a:xfrm>
              <a:off x="2538" y="754"/>
              <a:ext cx="229" cy="229"/>
            </a:xfrm>
            <a:custGeom>
              <a:avLst/>
              <a:gdLst>
                <a:gd name="T0" fmla="*/ 10 w 1018"/>
                <a:gd name="T1" fmla="*/ 2 h 1018"/>
                <a:gd name="T2" fmla="*/ 10 w 1018"/>
                <a:gd name="T3" fmla="*/ 2 h 1018"/>
                <a:gd name="T4" fmla="*/ 6 w 1018"/>
                <a:gd name="T5" fmla="*/ 0 h 1018"/>
                <a:gd name="T6" fmla="*/ 2 w 1018"/>
                <a:gd name="T7" fmla="*/ 1 h 1018"/>
                <a:gd name="T8" fmla="*/ 2 w 1018"/>
                <a:gd name="T9" fmla="*/ 2 h 1018"/>
                <a:gd name="T10" fmla="*/ 2 w 1018"/>
                <a:gd name="T11" fmla="*/ 2 h 1018"/>
                <a:gd name="T12" fmla="*/ 6 w 1018"/>
                <a:gd name="T13" fmla="*/ 0 h 1018"/>
                <a:gd name="T14" fmla="*/ 11 w 1018"/>
                <a:gd name="T15" fmla="*/ 6 h 1018"/>
                <a:gd name="T16" fmla="*/ 6 w 1018"/>
                <a:gd name="T17" fmla="*/ 11 h 1018"/>
                <a:gd name="T18" fmla="*/ 0 w 1018"/>
                <a:gd name="T19" fmla="*/ 6 h 1018"/>
                <a:gd name="T20" fmla="*/ 2 w 1018"/>
                <a:gd name="T21" fmla="*/ 2 h 1018"/>
                <a:gd name="T22" fmla="*/ 2 w 1018"/>
                <a:gd name="T23" fmla="*/ 2 h 1018"/>
                <a:gd name="T24" fmla="*/ 1 w 1018"/>
                <a:gd name="T25" fmla="*/ 2 h 1018"/>
                <a:gd name="T26" fmla="*/ 0 w 1018"/>
                <a:gd name="T27" fmla="*/ 6 h 1018"/>
                <a:gd name="T28" fmla="*/ 2 w 1018"/>
                <a:gd name="T29" fmla="*/ 10 h 1018"/>
                <a:gd name="T30" fmla="*/ 6 w 1018"/>
                <a:gd name="T31" fmla="*/ 12 h 1018"/>
                <a:gd name="T32" fmla="*/ 10 w 1018"/>
                <a:gd name="T33" fmla="*/ 10 h 1018"/>
                <a:gd name="T34" fmla="*/ 12 w 1018"/>
                <a:gd name="T35" fmla="*/ 6 h 1018"/>
                <a:gd name="T36" fmla="*/ 10 w 1018"/>
                <a:gd name="T37" fmla="*/ 2 h 10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18" h="1018">
                  <a:moveTo>
                    <a:pt x="868" y="149"/>
                  </a:moveTo>
                  <a:lnTo>
                    <a:pt x="868" y="149"/>
                  </a:lnTo>
                  <a:cubicBezTo>
                    <a:pt x="773" y="53"/>
                    <a:pt x="644" y="0"/>
                    <a:pt x="510" y="0"/>
                  </a:cubicBezTo>
                  <a:cubicBezTo>
                    <a:pt x="385" y="0"/>
                    <a:pt x="267" y="42"/>
                    <a:pt x="175" y="126"/>
                  </a:cubicBezTo>
                  <a:cubicBezTo>
                    <a:pt x="167" y="129"/>
                    <a:pt x="167" y="141"/>
                    <a:pt x="171" y="149"/>
                  </a:cubicBezTo>
                  <a:cubicBezTo>
                    <a:pt x="179" y="156"/>
                    <a:pt x="190" y="156"/>
                    <a:pt x="194" y="149"/>
                  </a:cubicBezTo>
                  <a:cubicBezTo>
                    <a:pt x="282" y="72"/>
                    <a:pt x="392" y="31"/>
                    <a:pt x="510" y="31"/>
                  </a:cubicBezTo>
                  <a:cubicBezTo>
                    <a:pt x="773" y="31"/>
                    <a:pt x="987" y="244"/>
                    <a:pt x="987" y="507"/>
                  </a:cubicBezTo>
                  <a:cubicBezTo>
                    <a:pt x="987" y="770"/>
                    <a:pt x="773" y="983"/>
                    <a:pt x="510" y="983"/>
                  </a:cubicBezTo>
                  <a:cubicBezTo>
                    <a:pt x="248" y="983"/>
                    <a:pt x="34" y="770"/>
                    <a:pt x="34" y="507"/>
                  </a:cubicBezTo>
                  <a:cubicBezTo>
                    <a:pt x="34" y="392"/>
                    <a:pt x="76" y="282"/>
                    <a:pt x="152" y="194"/>
                  </a:cubicBezTo>
                  <a:cubicBezTo>
                    <a:pt x="156" y="187"/>
                    <a:pt x="156" y="175"/>
                    <a:pt x="148" y="171"/>
                  </a:cubicBezTo>
                  <a:cubicBezTo>
                    <a:pt x="145" y="164"/>
                    <a:pt x="133" y="168"/>
                    <a:pt x="126" y="171"/>
                  </a:cubicBezTo>
                  <a:cubicBezTo>
                    <a:pt x="46" y="267"/>
                    <a:pt x="0" y="385"/>
                    <a:pt x="0" y="507"/>
                  </a:cubicBezTo>
                  <a:cubicBezTo>
                    <a:pt x="0" y="644"/>
                    <a:pt x="53" y="773"/>
                    <a:pt x="148" y="869"/>
                  </a:cubicBezTo>
                  <a:cubicBezTo>
                    <a:pt x="248" y="964"/>
                    <a:pt x="373" y="1017"/>
                    <a:pt x="510" y="1017"/>
                  </a:cubicBezTo>
                  <a:cubicBezTo>
                    <a:pt x="644" y="1017"/>
                    <a:pt x="773" y="964"/>
                    <a:pt x="868" y="869"/>
                  </a:cubicBezTo>
                  <a:cubicBezTo>
                    <a:pt x="968" y="773"/>
                    <a:pt x="1017" y="644"/>
                    <a:pt x="1017" y="507"/>
                  </a:cubicBezTo>
                  <a:cubicBezTo>
                    <a:pt x="1017" y="373"/>
                    <a:pt x="968" y="244"/>
                    <a:pt x="868" y="1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69" name="Freeform 164">
              <a:extLst>
                <a:ext uri="{FF2B5EF4-FFF2-40B4-BE49-F238E27FC236}">
                  <a16:creationId xmlns:a16="http://schemas.microsoft.com/office/drawing/2014/main" id="{AF03C067-C85A-E54D-801A-F286C9740434}"/>
                </a:ext>
              </a:extLst>
            </p:cNvPr>
            <p:cNvSpPr>
              <a:spLocks noChangeArrowheads="1"/>
            </p:cNvSpPr>
            <p:nvPr/>
          </p:nvSpPr>
          <p:spPr bwMode="auto">
            <a:xfrm>
              <a:off x="2605" y="833"/>
              <a:ext cx="84" cy="82"/>
            </a:xfrm>
            <a:custGeom>
              <a:avLst/>
              <a:gdLst>
                <a:gd name="T0" fmla="*/ 1 w 378"/>
                <a:gd name="T1" fmla="*/ 2 h 370"/>
                <a:gd name="T2" fmla="*/ 1 w 378"/>
                <a:gd name="T3" fmla="*/ 2 h 370"/>
                <a:gd name="T4" fmla="*/ 2 w 378"/>
                <a:gd name="T5" fmla="*/ 0 h 370"/>
                <a:gd name="T6" fmla="*/ 4 w 378"/>
                <a:gd name="T7" fmla="*/ 2 h 370"/>
                <a:gd name="T8" fmla="*/ 2 w 378"/>
                <a:gd name="T9" fmla="*/ 3 h 370"/>
                <a:gd name="T10" fmla="*/ 1 w 378"/>
                <a:gd name="T11" fmla="*/ 2 h 370"/>
                <a:gd name="T12" fmla="*/ 4 w 378"/>
                <a:gd name="T13" fmla="*/ 3 h 370"/>
                <a:gd name="T14" fmla="*/ 4 w 378"/>
                <a:gd name="T15" fmla="*/ 3 h 370"/>
                <a:gd name="T16" fmla="*/ 4 w 378"/>
                <a:gd name="T17" fmla="*/ 3 h 370"/>
                <a:gd name="T18" fmla="*/ 4 w 378"/>
                <a:gd name="T19" fmla="*/ 3 h 370"/>
                <a:gd name="T20" fmla="*/ 3 w 378"/>
                <a:gd name="T21" fmla="*/ 3 h 370"/>
                <a:gd name="T22" fmla="*/ 4 w 378"/>
                <a:gd name="T23" fmla="*/ 2 h 370"/>
                <a:gd name="T24" fmla="*/ 2 w 378"/>
                <a:gd name="T25" fmla="*/ 0 h 370"/>
                <a:gd name="T26" fmla="*/ 1 w 378"/>
                <a:gd name="T27" fmla="*/ 1 h 370"/>
                <a:gd name="T28" fmla="*/ 1 w 378"/>
                <a:gd name="T29" fmla="*/ 1 h 370"/>
                <a:gd name="T30" fmla="*/ 1 w 378"/>
                <a:gd name="T31" fmla="*/ 0 h 370"/>
                <a:gd name="T32" fmla="*/ 1 w 378"/>
                <a:gd name="T33" fmla="*/ 0 h 370"/>
                <a:gd name="T34" fmla="*/ 1 w 378"/>
                <a:gd name="T35" fmla="*/ 0 h 370"/>
                <a:gd name="T36" fmla="*/ 0 w 378"/>
                <a:gd name="T37" fmla="*/ 2 h 370"/>
                <a:gd name="T38" fmla="*/ 0 w 378"/>
                <a:gd name="T39" fmla="*/ 2 h 370"/>
                <a:gd name="T40" fmla="*/ 0 w 378"/>
                <a:gd name="T41" fmla="*/ 2 h 370"/>
                <a:gd name="T42" fmla="*/ 0 w 378"/>
                <a:gd name="T43" fmla="*/ 1 h 370"/>
                <a:gd name="T44" fmla="*/ 1 w 378"/>
                <a:gd name="T45" fmla="*/ 1 h 370"/>
                <a:gd name="T46" fmla="*/ 1 w 378"/>
                <a:gd name="T47" fmla="*/ 2 h 370"/>
                <a:gd name="T48" fmla="*/ 2 w 378"/>
                <a:gd name="T49" fmla="*/ 3 h 370"/>
                <a:gd name="T50" fmla="*/ 3 w 378"/>
                <a:gd name="T51" fmla="*/ 3 h 370"/>
                <a:gd name="T52" fmla="*/ 3 w 378"/>
                <a:gd name="T53" fmla="*/ 4 h 370"/>
                <a:gd name="T54" fmla="*/ 3 w 378"/>
                <a:gd name="T55" fmla="*/ 4 h 370"/>
                <a:gd name="T56" fmla="*/ 3 w 378"/>
                <a:gd name="T57" fmla="*/ 4 h 370"/>
                <a:gd name="T58" fmla="*/ 3 w 378"/>
                <a:gd name="T59" fmla="*/ 4 h 370"/>
                <a:gd name="T60" fmla="*/ 3 w 378"/>
                <a:gd name="T61" fmla="*/ 4 h 370"/>
                <a:gd name="T62" fmla="*/ 4 w 378"/>
                <a:gd name="T63" fmla="*/ 4 h 370"/>
                <a:gd name="T64" fmla="*/ 4 w 378"/>
                <a:gd name="T65" fmla="*/ 4 h 370"/>
                <a:gd name="T66" fmla="*/ 4 w 378"/>
                <a:gd name="T67" fmla="*/ 4 h 370"/>
                <a:gd name="T68" fmla="*/ 4 w 378"/>
                <a:gd name="T69" fmla="*/ 4 h 370"/>
                <a:gd name="T70" fmla="*/ 4 w 378"/>
                <a:gd name="T71" fmla="*/ 3 h 370"/>
                <a:gd name="T72" fmla="*/ 1 w 378"/>
                <a:gd name="T73" fmla="*/ 2 h 3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8" h="370">
                  <a:moveTo>
                    <a:pt x="99" y="160"/>
                  </a:moveTo>
                  <a:lnTo>
                    <a:pt x="99" y="160"/>
                  </a:lnTo>
                  <a:cubicBezTo>
                    <a:pt x="99" y="95"/>
                    <a:pt x="153" y="42"/>
                    <a:pt x="217" y="42"/>
                  </a:cubicBezTo>
                  <a:cubicBezTo>
                    <a:pt x="282" y="42"/>
                    <a:pt x="336" y="95"/>
                    <a:pt x="336" y="160"/>
                  </a:cubicBezTo>
                  <a:cubicBezTo>
                    <a:pt x="336" y="228"/>
                    <a:pt x="282" y="282"/>
                    <a:pt x="217" y="282"/>
                  </a:cubicBezTo>
                  <a:cubicBezTo>
                    <a:pt x="153" y="282"/>
                    <a:pt x="99" y="228"/>
                    <a:pt x="99" y="160"/>
                  </a:cubicBezTo>
                  <a:lnTo>
                    <a:pt x="370" y="293"/>
                  </a:lnTo>
                  <a:cubicBezTo>
                    <a:pt x="362" y="285"/>
                    <a:pt x="355" y="285"/>
                    <a:pt x="347" y="293"/>
                  </a:cubicBezTo>
                  <a:cubicBezTo>
                    <a:pt x="339" y="301"/>
                    <a:pt x="332" y="304"/>
                    <a:pt x="324" y="312"/>
                  </a:cubicBezTo>
                  <a:cubicBezTo>
                    <a:pt x="305" y="282"/>
                    <a:pt x="305" y="282"/>
                    <a:pt x="305" y="282"/>
                  </a:cubicBezTo>
                  <a:cubicBezTo>
                    <a:pt x="343" y="255"/>
                    <a:pt x="370" y="213"/>
                    <a:pt x="370" y="160"/>
                  </a:cubicBezTo>
                  <a:cubicBezTo>
                    <a:pt x="370" y="76"/>
                    <a:pt x="301" y="11"/>
                    <a:pt x="217" y="11"/>
                  </a:cubicBezTo>
                  <a:cubicBezTo>
                    <a:pt x="160" y="11"/>
                    <a:pt x="111" y="42"/>
                    <a:pt x="84" y="87"/>
                  </a:cubicBezTo>
                  <a:cubicBezTo>
                    <a:pt x="54" y="76"/>
                    <a:pt x="54" y="76"/>
                    <a:pt x="54" y="76"/>
                  </a:cubicBezTo>
                  <a:cubicBezTo>
                    <a:pt x="61" y="61"/>
                    <a:pt x="73" y="45"/>
                    <a:pt x="88" y="30"/>
                  </a:cubicBezTo>
                  <a:cubicBezTo>
                    <a:pt x="92" y="26"/>
                    <a:pt x="92" y="15"/>
                    <a:pt x="88" y="7"/>
                  </a:cubicBezTo>
                  <a:cubicBezTo>
                    <a:pt x="80" y="0"/>
                    <a:pt x="69" y="0"/>
                    <a:pt x="65" y="7"/>
                  </a:cubicBezTo>
                  <a:cubicBezTo>
                    <a:pt x="23" y="49"/>
                    <a:pt x="0" y="103"/>
                    <a:pt x="0" y="160"/>
                  </a:cubicBezTo>
                  <a:cubicBezTo>
                    <a:pt x="0" y="171"/>
                    <a:pt x="8" y="179"/>
                    <a:pt x="15" y="179"/>
                  </a:cubicBezTo>
                  <a:cubicBezTo>
                    <a:pt x="27" y="179"/>
                    <a:pt x="31" y="171"/>
                    <a:pt x="31" y="160"/>
                  </a:cubicBezTo>
                  <a:cubicBezTo>
                    <a:pt x="31" y="141"/>
                    <a:pt x="35" y="125"/>
                    <a:pt x="42" y="106"/>
                  </a:cubicBezTo>
                  <a:cubicBezTo>
                    <a:pt x="73" y="118"/>
                    <a:pt x="73" y="118"/>
                    <a:pt x="73" y="118"/>
                  </a:cubicBezTo>
                  <a:cubicBezTo>
                    <a:pt x="69" y="133"/>
                    <a:pt x="65" y="148"/>
                    <a:pt x="65" y="160"/>
                  </a:cubicBezTo>
                  <a:cubicBezTo>
                    <a:pt x="65" y="244"/>
                    <a:pt x="134" y="312"/>
                    <a:pt x="217" y="312"/>
                  </a:cubicBezTo>
                  <a:cubicBezTo>
                    <a:pt x="240" y="312"/>
                    <a:pt x="259" y="308"/>
                    <a:pt x="278" y="301"/>
                  </a:cubicBezTo>
                  <a:cubicBezTo>
                    <a:pt x="294" y="327"/>
                    <a:pt x="294" y="327"/>
                    <a:pt x="294" y="327"/>
                  </a:cubicBezTo>
                  <a:cubicBezTo>
                    <a:pt x="286" y="331"/>
                    <a:pt x="275" y="335"/>
                    <a:pt x="263" y="339"/>
                  </a:cubicBezTo>
                  <a:cubicBezTo>
                    <a:pt x="255" y="343"/>
                    <a:pt x="252" y="350"/>
                    <a:pt x="252" y="358"/>
                  </a:cubicBezTo>
                  <a:cubicBezTo>
                    <a:pt x="255" y="365"/>
                    <a:pt x="263" y="369"/>
                    <a:pt x="267" y="369"/>
                  </a:cubicBezTo>
                  <a:cubicBezTo>
                    <a:pt x="271" y="369"/>
                    <a:pt x="271" y="369"/>
                    <a:pt x="275" y="369"/>
                  </a:cubicBezTo>
                  <a:cubicBezTo>
                    <a:pt x="290" y="365"/>
                    <a:pt x="309" y="358"/>
                    <a:pt x="324" y="350"/>
                  </a:cubicBezTo>
                  <a:cubicBezTo>
                    <a:pt x="343" y="339"/>
                    <a:pt x="355" y="327"/>
                    <a:pt x="370" y="316"/>
                  </a:cubicBezTo>
                  <a:cubicBezTo>
                    <a:pt x="377" y="308"/>
                    <a:pt x="377" y="297"/>
                    <a:pt x="370" y="293"/>
                  </a:cubicBezTo>
                  <a:lnTo>
                    <a:pt x="99" y="16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0" name="Freeform 165">
              <a:extLst>
                <a:ext uri="{FF2B5EF4-FFF2-40B4-BE49-F238E27FC236}">
                  <a16:creationId xmlns:a16="http://schemas.microsoft.com/office/drawing/2014/main" id="{9C427E28-CF0F-7E41-B8E9-18ED7AADB6F4}"/>
                </a:ext>
              </a:extLst>
            </p:cNvPr>
            <p:cNvSpPr>
              <a:spLocks noChangeArrowheads="1"/>
            </p:cNvSpPr>
            <p:nvPr/>
          </p:nvSpPr>
          <p:spPr bwMode="auto">
            <a:xfrm>
              <a:off x="2651" y="918"/>
              <a:ext cx="36" cy="14"/>
            </a:xfrm>
            <a:custGeom>
              <a:avLst/>
              <a:gdLst>
                <a:gd name="T0" fmla="*/ 1 w 169"/>
                <a:gd name="T1" fmla="*/ 0 h 70"/>
                <a:gd name="T2" fmla="*/ 1 w 169"/>
                <a:gd name="T3" fmla="*/ 0 h 70"/>
                <a:gd name="T4" fmla="*/ 0 w 169"/>
                <a:gd name="T5" fmla="*/ 0 h 70"/>
                <a:gd name="T6" fmla="*/ 0 w 169"/>
                <a:gd name="T7" fmla="*/ 0 h 70"/>
                <a:gd name="T8" fmla="*/ 0 w 169"/>
                <a:gd name="T9" fmla="*/ 1 h 70"/>
                <a:gd name="T10" fmla="*/ 1 w 169"/>
                <a:gd name="T11" fmla="*/ 0 h 70"/>
                <a:gd name="T12" fmla="*/ 1 w 169"/>
                <a:gd name="T13" fmla="*/ 0 h 70"/>
                <a:gd name="T14" fmla="*/ 1 w 169"/>
                <a:gd name="T15" fmla="*/ 0 h 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70">
                  <a:moveTo>
                    <a:pt x="137" y="4"/>
                  </a:moveTo>
                  <a:lnTo>
                    <a:pt x="137" y="4"/>
                  </a:lnTo>
                  <a:cubicBezTo>
                    <a:pt x="103" y="27"/>
                    <a:pt x="57" y="38"/>
                    <a:pt x="15" y="38"/>
                  </a:cubicBezTo>
                  <a:cubicBezTo>
                    <a:pt x="4" y="38"/>
                    <a:pt x="0" y="46"/>
                    <a:pt x="0" y="53"/>
                  </a:cubicBezTo>
                  <a:cubicBezTo>
                    <a:pt x="0" y="61"/>
                    <a:pt x="4" y="69"/>
                    <a:pt x="15" y="69"/>
                  </a:cubicBezTo>
                  <a:cubicBezTo>
                    <a:pt x="65" y="69"/>
                    <a:pt x="114" y="57"/>
                    <a:pt x="156" y="31"/>
                  </a:cubicBezTo>
                  <a:cubicBezTo>
                    <a:pt x="164" y="27"/>
                    <a:pt x="168" y="19"/>
                    <a:pt x="160" y="12"/>
                  </a:cubicBezTo>
                  <a:cubicBezTo>
                    <a:pt x="156" y="4"/>
                    <a:pt x="149" y="0"/>
                    <a:pt x="137"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1" name="Freeform 166">
              <a:extLst>
                <a:ext uri="{FF2B5EF4-FFF2-40B4-BE49-F238E27FC236}">
                  <a16:creationId xmlns:a16="http://schemas.microsoft.com/office/drawing/2014/main" id="{EDECF7DA-1933-1248-BDE3-12377A4A7DA4}"/>
                </a:ext>
              </a:extLst>
            </p:cNvPr>
            <p:cNvSpPr>
              <a:spLocks noChangeArrowheads="1"/>
            </p:cNvSpPr>
            <p:nvPr/>
          </p:nvSpPr>
          <p:spPr bwMode="auto">
            <a:xfrm>
              <a:off x="2590" y="813"/>
              <a:ext cx="36" cy="59"/>
            </a:xfrm>
            <a:custGeom>
              <a:avLst/>
              <a:gdLst>
                <a:gd name="T0" fmla="*/ 1 w 169"/>
                <a:gd name="T1" fmla="*/ 0 h 268"/>
                <a:gd name="T2" fmla="*/ 1 w 169"/>
                <a:gd name="T3" fmla="*/ 0 h 268"/>
                <a:gd name="T4" fmla="*/ 0 w 169"/>
                <a:gd name="T5" fmla="*/ 3 h 268"/>
                <a:gd name="T6" fmla="*/ 0 w 169"/>
                <a:gd name="T7" fmla="*/ 3 h 268"/>
                <a:gd name="T8" fmla="*/ 0 w 169"/>
                <a:gd name="T9" fmla="*/ 3 h 268"/>
                <a:gd name="T10" fmla="*/ 1 w 169"/>
                <a:gd name="T11" fmla="*/ 0 h 268"/>
                <a:gd name="T12" fmla="*/ 1 w 169"/>
                <a:gd name="T13" fmla="*/ 0 h 268"/>
                <a:gd name="T14" fmla="*/ 1 w 169"/>
                <a:gd name="T15" fmla="*/ 0 h 2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268">
                  <a:moveTo>
                    <a:pt x="141" y="4"/>
                  </a:moveTo>
                  <a:lnTo>
                    <a:pt x="141" y="4"/>
                  </a:lnTo>
                  <a:cubicBezTo>
                    <a:pt x="54" y="57"/>
                    <a:pt x="0" y="149"/>
                    <a:pt x="0" y="248"/>
                  </a:cubicBezTo>
                  <a:cubicBezTo>
                    <a:pt x="0" y="259"/>
                    <a:pt x="8" y="267"/>
                    <a:pt x="16" y="267"/>
                  </a:cubicBezTo>
                  <a:cubicBezTo>
                    <a:pt x="23" y="267"/>
                    <a:pt x="31" y="259"/>
                    <a:pt x="31" y="248"/>
                  </a:cubicBezTo>
                  <a:cubicBezTo>
                    <a:pt x="31" y="160"/>
                    <a:pt x="80" y="76"/>
                    <a:pt x="157" y="34"/>
                  </a:cubicBezTo>
                  <a:cubicBezTo>
                    <a:pt x="164" y="31"/>
                    <a:pt x="168" y="19"/>
                    <a:pt x="164" y="12"/>
                  </a:cubicBezTo>
                  <a:cubicBezTo>
                    <a:pt x="157" y="4"/>
                    <a:pt x="149" y="0"/>
                    <a:pt x="141"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2" name="Freeform 167">
              <a:extLst>
                <a:ext uri="{FF2B5EF4-FFF2-40B4-BE49-F238E27FC236}">
                  <a16:creationId xmlns:a16="http://schemas.microsoft.com/office/drawing/2014/main" id="{1DF0A3F8-5DD6-9840-9E25-45EED80E10C9}"/>
                </a:ext>
              </a:extLst>
            </p:cNvPr>
            <p:cNvSpPr>
              <a:spLocks noChangeArrowheads="1"/>
            </p:cNvSpPr>
            <p:nvPr/>
          </p:nvSpPr>
          <p:spPr bwMode="auto">
            <a:xfrm>
              <a:off x="2577" y="812"/>
              <a:ext cx="26" cy="40"/>
            </a:xfrm>
            <a:custGeom>
              <a:avLst/>
              <a:gdLst>
                <a:gd name="T0" fmla="*/ 1 w 123"/>
                <a:gd name="T1" fmla="*/ 0 h 184"/>
                <a:gd name="T2" fmla="*/ 1 w 123"/>
                <a:gd name="T3" fmla="*/ 0 h 184"/>
                <a:gd name="T4" fmla="*/ 0 w 123"/>
                <a:gd name="T5" fmla="*/ 2 h 184"/>
                <a:gd name="T6" fmla="*/ 0 w 123"/>
                <a:gd name="T7" fmla="*/ 2 h 184"/>
                <a:gd name="T8" fmla="*/ 0 w 123"/>
                <a:gd name="T9" fmla="*/ 2 h 184"/>
                <a:gd name="T10" fmla="*/ 0 w 123"/>
                <a:gd name="T11" fmla="*/ 2 h 184"/>
                <a:gd name="T12" fmla="*/ 1 w 123"/>
                <a:gd name="T13" fmla="*/ 0 h 184"/>
                <a:gd name="T14" fmla="*/ 1 w 123"/>
                <a:gd name="T15" fmla="*/ 0 h 184"/>
                <a:gd name="T16" fmla="*/ 1 w 123"/>
                <a:gd name="T17" fmla="*/ 0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3" h="184">
                  <a:moveTo>
                    <a:pt x="92" y="8"/>
                  </a:moveTo>
                  <a:lnTo>
                    <a:pt x="92" y="8"/>
                  </a:lnTo>
                  <a:cubicBezTo>
                    <a:pt x="50" y="50"/>
                    <a:pt x="19" y="103"/>
                    <a:pt x="4" y="164"/>
                  </a:cubicBezTo>
                  <a:cubicBezTo>
                    <a:pt x="0" y="172"/>
                    <a:pt x="8" y="179"/>
                    <a:pt x="16" y="183"/>
                  </a:cubicBezTo>
                  <a:lnTo>
                    <a:pt x="19" y="183"/>
                  </a:lnTo>
                  <a:cubicBezTo>
                    <a:pt x="27" y="183"/>
                    <a:pt x="35" y="179"/>
                    <a:pt x="35" y="172"/>
                  </a:cubicBezTo>
                  <a:cubicBezTo>
                    <a:pt x="50" y="118"/>
                    <a:pt x="77" y="69"/>
                    <a:pt x="115" y="31"/>
                  </a:cubicBezTo>
                  <a:cubicBezTo>
                    <a:pt x="122" y="23"/>
                    <a:pt x="122" y="16"/>
                    <a:pt x="115" y="8"/>
                  </a:cubicBezTo>
                  <a:cubicBezTo>
                    <a:pt x="111" y="0"/>
                    <a:pt x="99" y="0"/>
                    <a:pt x="92" y="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3" name="Freeform 168">
              <a:extLst>
                <a:ext uri="{FF2B5EF4-FFF2-40B4-BE49-F238E27FC236}">
                  <a16:creationId xmlns:a16="http://schemas.microsoft.com/office/drawing/2014/main" id="{309462F8-983A-1B48-894A-D3E113A7E95C}"/>
                </a:ext>
              </a:extLst>
            </p:cNvPr>
            <p:cNvSpPr>
              <a:spLocks noChangeArrowheads="1"/>
            </p:cNvSpPr>
            <p:nvPr/>
          </p:nvSpPr>
          <p:spPr bwMode="auto">
            <a:xfrm>
              <a:off x="2553" y="769"/>
              <a:ext cx="199" cy="199"/>
            </a:xfrm>
            <a:custGeom>
              <a:avLst/>
              <a:gdLst>
                <a:gd name="T0" fmla="*/ 9 w 888"/>
                <a:gd name="T1" fmla="*/ 8 h 888"/>
                <a:gd name="T2" fmla="*/ 9 w 888"/>
                <a:gd name="T3" fmla="*/ 8 h 888"/>
                <a:gd name="T4" fmla="*/ 9 w 888"/>
                <a:gd name="T5" fmla="*/ 8 h 888"/>
                <a:gd name="T6" fmla="*/ 10 w 888"/>
                <a:gd name="T7" fmla="*/ 5 h 888"/>
                <a:gd name="T8" fmla="*/ 5 w 888"/>
                <a:gd name="T9" fmla="*/ 0 h 888"/>
                <a:gd name="T10" fmla="*/ 0 w 888"/>
                <a:gd name="T11" fmla="*/ 5 h 888"/>
                <a:gd name="T12" fmla="*/ 5 w 888"/>
                <a:gd name="T13" fmla="*/ 10 h 888"/>
                <a:gd name="T14" fmla="*/ 8 w 888"/>
                <a:gd name="T15" fmla="*/ 9 h 888"/>
                <a:gd name="T16" fmla="*/ 8 w 888"/>
                <a:gd name="T17" fmla="*/ 9 h 888"/>
                <a:gd name="T18" fmla="*/ 8 w 888"/>
                <a:gd name="T19" fmla="*/ 9 h 888"/>
                <a:gd name="T20" fmla="*/ 5 w 888"/>
                <a:gd name="T21" fmla="*/ 10 h 888"/>
                <a:gd name="T22" fmla="*/ 0 w 888"/>
                <a:gd name="T23" fmla="*/ 5 h 888"/>
                <a:gd name="T24" fmla="*/ 5 w 888"/>
                <a:gd name="T25" fmla="*/ 0 h 888"/>
                <a:gd name="T26" fmla="*/ 10 w 888"/>
                <a:gd name="T27" fmla="*/ 5 h 888"/>
                <a:gd name="T28" fmla="*/ 9 w 888"/>
                <a:gd name="T29" fmla="*/ 8 h 888"/>
                <a:gd name="T30" fmla="*/ 9 w 888"/>
                <a:gd name="T31" fmla="*/ 8 h 8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8" h="888">
                  <a:moveTo>
                    <a:pt x="758" y="735"/>
                  </a:moveTo>
                  <a:lnTo>
                    <a:pt x="758" y="735"/>
                  </a:lnTo>
                  <a:cubicBezTo>
                    <a:pt x="765" y="739"/>
                    <a:pt x="777" y="739"/>
                    <a:pt x="781" y="731"/>
                  </a:cubicBezTo>
                  <a:cubicBezTo>
                    <a:pt x="849" y="651"/>
                    <a:pt x="887" y="548"/>
                    <a:pt x="887" y="442"/>
                  </a:cubicBezTo>
                  <a:cubicBezTo>
                    <a:pt x="887" y="198"/>
                    <a:pt x="689" y="0"/>
                    <a:pt x="445" y="0"/>
                  </a:cubicBezTo>
                  <a:cubicBezTo>
                    <a:pt x="202" y="0"/>
                    <a:pt x="0" y="198"/>
                    <a:pt x="0" y="442"/>
                  </a:cubicBezTo>
                  <a:cubicBezTo>
                    <a:pt x="0" y="689"/>
                    <a:pt x="202" y="887"/>
                    <a:pt x="445" y="887"/>
                  </a:cubicBezTo>
                  <a:cubicBezTo>
                    <a:pt x="552" y="887"/>
                    <a:pt x="655" y="849"/>
                    <a:pt x="735" y="781"/>
                  </a:cubicBezTo>
                  <a:cubicBezTo>
                    <a:pt x="743" y="773"/>
                    <a:pt x="743" y="766"/>
                    <a:pt x="735" y="758"/>
                  </a:cubicBezTo>
                  <a:cubicBezTo>
                    <a:pt x="731" y="750"/>
                    <a:pt x="720" y="750"/>
                    <a:pt x="712" y="754"/>
                  </a:cubicBezTo>
                  <a:cubicBezTo>
                    <a:pt x="640" y="819"/>
                    <a:pt x="544" y="853"/>
                    <a:pt x="445" y="853"/>
                  </a:cubicBezTo>
                  <a:cubicBezTo>
                    <a:pt x="217" y="853"/>
                    <a:pt x="34" y="670"/>
                    <a:pt x="34" y="442"/>
                  </a:cubicBezTo>
                  <a:cubicBezTo>
                    <a:pt x="34" y="217"/>
                    <a:pt x="217" y="30"/>
                    <a:pt x="445" y="30"/>
                  </a:cubicBezTo>
                  <a:cubicBezTo>
                    <a:pt x="670" y="30"/>
                    <a:pt x="857" y="217"/>
                    <a:pt x="857" y="442"/>
                  </a:cubicBezTo>
                  <a:cubicBezTo>
                    <a:pt x="857" y="541"/>
                    <a:pt x="823" y="636"/>
                    <a:pt x="758" y="712"/>
                  </a:cubicBezTo>
                  <a:cubicBezTo>
                    <a:pt x="750" y="720"/>
                    <a:pt x="750" y="727"/>
                    <a:pt x="758" y="7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4" name="Freeform 169">
              <a:extLst>
                <a:ext uri="{FF2B5EF4-FFF2-40B4-BE49-F238E27FC236}">
                  <a16:creationId xmlns:a16="http://schemas.microsoft.com/office/drawing/2014/main" id="{7717D860-2667-654F-B44B-59DC459EBAAC}"/>
                </a:ext>
              </a:extLst>
            </p:cNvPr>
            <p:cNvSpPr>
              <a:spLocks noChangeArrowheads="1"/>
            </p:cNvSpPr>
            <p:nvPr/>
          </p:nvSpPr>
          <p:spPr bwMode="auto">
            <a:xfrm>
              <a:off x="2635" y="940"/>
              <a:ext cx="6" cy="5"/>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4" y="15"/>
                  </a:moveTo>
                  <a:lnTo>
                    <a:pt x="34" y="15"/>
                  </a:lnTo>
                  <a:cubicBezTo>
                    <a:pt x="34" y="23"/>
                    <a:pt x="26" y="31"/>
                    <a:pt x="15" y="31"/>
                  </a:cubicBezTo>
                  <a:cubicBezTo>
                    <a:pt x="7" y="31"/>
                    <a:pt x="0" y="23"/>
                    <a:pt x="0" y="15"/>
                  </a:cubicBezTo>
                  <a:cubicBezTo>
                    <a:pt x="0" y="8"/>
                    <a:pt x="7" y="0"/>
                    <a:pt x="15" y="0"/>
                  </a:cubicBezTo>
                  <a:cubicBezTo>
                    <a:pt x="26" y="0"/>
                    <a:pt x="34" y="8"/>
                    <a:pt x="34"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5" name="Freeform 170">
              <a:extLst>
                <a:ext uri="{FF2B5EF4-FFF2-40B4-BE49-F238E27FC236}">
                  <a16:creationId xmlns:a16="http://schemas.microsoft.com/office/drawing/2014/main" id="{A5904A24-46B7-C341-BD36-37EB258AA718}"/>
                </a:ext>
              </a:extLst>
            </p:cNvPr>
            <p:cNvSpPr>
              <a:spLocks noChangeArrowheads="1"/>
            </p:cNvSpPr>
            <p:nvPr/>
          </p:nvSpPr>
          <p:spPr bwMode="auto">
            <a:xfrm>
              <a:off x="2627" y="795"/>
              <a:ext cx="5" cy="5"/>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15"/>
                  </a:moveTo>
                  <a:lnTo>
                    <a:pt x="31" y="15"/>
                  </a:lnTo>
                  <a:cubicBezTo>
                    <a:pt x="31" y="23"/>
                    <a:pt x="23" y="31"/>
                    <a:pt x="15" y="31"/>
                  </a:cubicBezTo>
                  <a:cubicBezTo>
                    <a:pt x="4" y="31"/>
                    <a:pt x="0" y="23"/>
                    <a:pt x="0" y="15"/>
                  </a:cubicBezTo>
                  <a:cubicBezTo>
                    <a:pt x="0" y="8"/>
                    <a:pt x="4" y="0"/>
                    <a:pt x="15" y="0"/>
                  </a:cubicBezTo>
                  <a:cubicBezTo>
                    <a:pt x="23" y="0"/>
                    <a:pt x="31" y="8"/>
                    <a:pt x="31"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6" name="Freeform 171">
              <a:extLst>
                <a:ext uri="{FF2B5EF4-FFF2-40B4-BE49-F238E27FC236}">
                  <a16:creationId xmlns:a16="http://schemas.microsoft.com/office/drawing/2014/main" id="{192A3C9A-ACB2-B744-91D2-01808D49EFAD}"/>
                </a:ext>
              </a:extLst>
            </p:cNvPr>
            <p:cNvSpPr>
              <a:spLocks noChangeArrowheads="1"/>
            </p:cNvSpPr>
            <p:nvPr/>
          </p:nvSpPr>
          <p:spPr bwMode="auto">
            <a:xfrm>
              <a:off x="2639" y="793"/>
              <a:ext cx="28" cy="25"/>
            </a:xfrm>
            <a:custGeom>
              <a:avLst/>
              <a:gdLst>
                <a:gd name="T0" fmla="*/ 0 w 134"/>
                <a:gd name="T1" fmla="*/ 0 h 120"/>
                <a:gd name="T2" fmla="*/ 0 w 134"/>
                <a:gd name="T3" fmla="*/ 0 h 120"/>
                <a:gd name="T4" fmla="*/ 1 w 134"/>
                <a:gd name="T5" fmla="*/ 0 h 120"/>
                <a:gd name="T6" fmla="*/ 1 w 134"/>
                <a:gd name="T7" fmla="*/ 0 h 120"/>
                <a:gd name="T8" fmla="*/ 1 w 134"/>
                <a:gd name="T9" fmla="*/ 1 h 120"/>
                <a:gd name="T10" fmla="*/ 1 w 134"/>
                <a:gd name="T11" fmla="*/ 1 h 120"/>
                <a:gd name="T12" fmla="*/ 1 w 134"/>
                <a:gd name="T13" fmla="*/ 1 h 120"/>
                <a:gd name="T14" fmla="*/ 0 w 134"/>
                <a:gd name="T15" fmla="*/ 0 h 120"/>
                <a:gd name="T16" fmla="*/ 1 w 134"/>
                <a:gd name="T17" fmla="*/ 1 h 120"/>
                <a:gd name="T18" fmla="*/ 1 w 134"/>
                <a:gd name="T19" fmla="*/ 1 h 120"/>
                <a:gd name="T20" fmla="*/ 1 w 134"/>
                <a:gd name="T21" fmla="*/ 1 h 120"/>
                <a:gd name="T22" fmla="*/ 1 w 134"/>
                <a:gd name="T23" fmla="*/ 0 h 120"/>
                <a:gd name="T24" fmla="*/ 1 w 134"/>
                <a:gd name="T25" fmla="*/ 0 h 120"/>
                <a:gd name="T26" fmla="*/ 0 w 134"/>
                <a:gd name="T27" fmla="*/ 0 h 120"/>
                <a:gd name="T28" fmla="*/ 0 w 134"/>
                <a:gd name="T29" fmla="*/ 1 h 120"/>
                <a:gd name="T30" fmla="*/ 1 w 134"/>
                <a:gd name="T31" fmla="*/ 1 h 120"/>
                <a:gd name="T32" fmla="*/ 0 w 134"/>
                <a:gd name="T33" fmla="*/ 0 h 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20">
                  <a:moveTo>
                    <a:pt x="42" y="50"/>
                  </a:moveTo>
                  <a:lnTo>
                    <a:pt x="42" y="50"/>
                  </a:lnTo>
                  <a:cubicBezTo>
                    <a:pt x="45" y="39"/>
                    <a:pt x="57" y="31"/>
                    <a:pt x="68" y="31"/>
                  </a:cubicBezTo>
                  <a:cubicBezTo>
                    <a:pt x="68" y="31"/>
                    <a:pt x="72" y="31"/>
                    <a:pt x="76" y="31"/>
                  </a:cubicBezTo>
                  <a:cubicBezTo>
                    <a:pt x="87" y="35"/>
                    <a:pt x="99" y="50"/>
                    <a:pt x="95" y="65"/>
                  </a:cubicBezTo>
                  <a:cubicBezTo>
                    <a:pt x="91" y="77"/>
                    <a:pt x="80" y="84"/>
                    <a:pt x="68" y="84"/>
                  </a:cubicBezTo>
                  <a:cubicBezTo>
                    <a:pt x="65" y="84"/>
                    <a:pt x="65" y="84"/>
                    <a:pt x="61" y="84"/>
                  </a:cubicBezTo>
                  <a:cubicBezTo>
                    <a:pt x="45" y="80"/>
                    <a:pt x="38" y="65"/>
                    <a:pt x="42" y="50"/>
                  </a:cubicBezTo>
                  <a:lnTo>
                    <a:pt x="68" y="119"/>
                  </a:lnTo>
                  <a:cubicBezTo>
                    <a:pt x="95" y="119"/>
                    <a:pt x="118" y="100"/>
                    <a:pt x="126" y="73"/>
                  </a:cubicBezTo>
                  <a:cubicBezTo>
                    <a:pt x="133" y="42"/>
                    <a:pt x="114" y="8"/>
                    <a:pt x="84" y="0"/>
                  </a:cubicBezTo>
                  <a:cubicBezTo>
                    <a:pt x="80" y="0"/>
                    <a:pt x="72" y="0"/>
                    <a:pt x="68" y="0"/>
                  </a:cubicBezTo>
                  <a:cubicBezTo>
                    <a:pt x="42" y="0"/>
                    <a:pt x="19" y="16"/>
                    <a:pt x="11" y="42"/>
                  </a:cubicBezTo>
                  <a:cubicBezTo>
                    <a:pt x="0" y="77"/>
                    <a:pt x="19" y="107"/>
                    <a:pt x="53" y="115"/>
                  </a:cubicBezTo>
                  <a:cubicBezTo>
                    <a:pt x="57" y="119"/>
                    <a:pt x="61" y="119"/>
                    <a:pt x="68" y="119"/>
                  </a:cubicBezTo>
                  <a:lnTo>
                    <a:pt x="42" y="5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7" name="Freeform 172">
              <a:extLst>
                <a:ext uri="{FF2B5EF4-FFF2-40B4-BE49-F238E27FC236}">
                  <a16:creationId xmlns:a16="http://schemas.microsoft.com/office/drawing/2014/main" id="{185FFA25-5D2E-CE49-9F58-B8AF79B8D44D}"/>
                </a:ext>
              </a:extLst>
            </p:cNvPr>
            <p:cNvSpPr>
              <a:spLocks noChangeArrowheads="1"/>
            </p:cNvSpPr>
            <p:nvPr/>
          </p:nvSpPr>
          <p:spPr bwMode="auto">
            <a:xfrm>
              <a:off x="2588" y="894"/>
              <a:ext cx="41" cy="38"/>
            </a:xfrm>
            <a:custGeom>
              <a:avLst/>
              <a:gdLst>
                <a:gd name="T0" fmla="*/ 0 w 191"/>
                <a:gd name="T1" fmla="*/ 0 h 176"/>
                <a:gd name="T2" fmla="*/ 0 w 191"/>
                <a:gd name="T3" fmla="*/ 0 h 176"/>
                <a:gd name="T4" fmla="*/ 1 w 191"/>
                <a:gd name="T5" fmla="*/ 0 h 176"/>
                <a:gd name="T6" fmla="*/ 1 w 191"/>
                <a:gd name="T7" fmla="*/ 0 h 176"/>
                <a:gd name="T8" fmla="*/ 1 w 191"/>
                <a:gd name="T9" fmla="*/ 0 h 176"/>
                <a:gd name="T10" fmla="*/ 1 w 191"/>
                <a:gd name="T11" fmla="*/ 1 h 176"/>
                <a:gd name="T12" fmla="*/ 1 w 191"/>
                <a:gd name="T13" fmla="*/ 1 h 176"/>
                <a:gd name="T14" fmla="*/ 1 w 191"/>
                <a:gd name="T15" fmla="*/ 1 h 176"/>
                <a:gd name="T16" fmla="*/ 1 w 191"/>
                <a:gd name="T17" fmla="*/ 1 h 176"/>
                <a:gd name="T18" fmla="*/ 1 w 191"/>
                <a:gd name="T19" fmla="*/ 1 h 176"/>
                <a:gd name="T20" fmla="*/ 2 w 191"/>
                <a:gd name="T21" fmla="*/ 1 h 176"/>
                <a:gd name="T22" fmla="*/ 1 w 191"/>
                <a:gd name="T23" fmla="*/ 2 h 176"/>
                <a:gd name="T24" fmla="*/ 1 w 191"/>
                <a:gd name="T25" fmla="*/ 1 h 176"/>
                <a:gd name="T26" fmla="*/ 1 w 191"/>
                <a:gd name="T27" fmla="*/ 1 h 176"/>
                <a:gd name="T28" fmla="*/ 1 w 191"/>
                <a:gd name="T29" fmla="*/ 1 h 176"/>
                <a:gd name="T30" fmla="*/ 1 w 191"/>
                <a:gd name="T31" fmla="*/ 1 h 176"/>
                <a:gd name="T32" fmla="*/ 1 w 191"/>
                <a:gd name="T33" fmla="*/ 1 h 176"/>
                <a:gd name="T34" fmla="*/ 0 w 191"/>
                <a:gd name="T35" fmla="*/ 1 h 176"/>
                <a:gd name="T36" fmla="*/ 0 w 191"/>
                <a:gd name="T37" fmla="*/ 0 h 176"/>
                <a:gd name="T38" fmla="*/ 1 w 191"/>
                <a:gd name="T39" fmla="*/ 2 h 176"/>
                <a:gd name="T40" fmla="*/ 1 w 191"/>
                <a:gd name="T41" fmla="*/ 2 h 176"/>
                <a:gd name="T42" fmla="*/ 1 w 191"/>
                <a:gd name="T43" fmla="*/ 2 h 176"/>
                <a:gd name="T44" fmla="*/ 1 w 191"/>
                <a:gd name="T45" fmla="*/ 2 h 176"/>
                <a:gd name="T46" fmla="*/ 1 w 191"/>
                <a:gd name="T47" fmla="*/ 2 h 176"/>
                <a:gd name="T48" fmla="*/ 1 w 191"/>
                <a:gd name="T49" fmla="*/ 2 h 176"/>
                <a:gd name="T50" fmla="*/ 2 w 191"/>
                <a:gd name="T51" fmla="*/ 2 h 176"/>
                <a:gd name="T52" fmla="*/ 2 w 191"/>
                <a:gd name="T53" fmla="*/ 1 h 176"/>
                <a:gd name="T54" fmla="*/ 1 w 191"/>
                <a:gd name="T55" fmla="*/ 0 h 176"/>
                <a:gd name="T56" fmla="*/ 1 w 191"/>
                <a:gd name="T57" fmla="*/ 0 h 176"/>
                <a:gd name="T58" fmla="*/ 0 w 191"/>
                <a:gd name="T59" fmla="*/ 0 h 176"/>
                <a:gd name="T60" fmla="*/ 0 w 191"/>
                <a:gd name="T61" fmla="*/ 1 h 176"/>
                <a:gd name="T62" fmla="*/ 1 w 191"/>
                <a:gd name="T63" fmla="*/ 2 h 176"/>
                <a:gd name="T64" fmla="*/ 0 w 191"/>
                <a:gd name="T65" fmla="*/ 0 h 1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1" h="176">
                  <a:moveTo>
                    <a:pt x="50" y="38"/>
                  </a:moveTo>
                  <a:lnTo>
                    <a:pt x="50" y="38"/>
                  </a:lnTo>
                  <a:cubicBezTo>
                    <a:pt x="53" y="34"/>
                    <a:pt x="61" y="31"/>
                    <a:pt x="65" y="31"/>
                  </a:cubicBezTo>
                  <a:cubicBezTo>
                    <a:pt x="76" y="31"/>
                    <a:pt x="84" y="34"/>
                    <a:pt x="88" y="42"/>
                  </a:cubicBezTo>
                  <a:cubicBezTo>
                    <a:pt x="84" y="46"/>
                    <a:pt x="84" y="46"/>
                    <a:pt x="84" y="46"/>
                  </a:cubicBezTo>
                  <a:cubicBezTo>
                    <a:pt x="76" y="50"/>
                    <a:pt x="76" y="61"/>
                    <a:pt x="80" y="69"/>
                  </a:cubicBezTo>
                  <a:cubicBezTo>
                    <a:pt x="84" y="73"/>
                    <a:pt x="88" y="76"/>
                    <a:pt x="95" y="76"/>
                  </a:cubicBezTo>
                  <a:cubicBezTo>
                    <a:pt x="99" y="76"/>
                    <a:pt x="99" y="73"/>
                    <a:pt x="103" y="73"/>
                  </a:cubicBezTo>
                  <a:cubicBezTo>
                    <a:pt x="111" y="69"/>
                    <a:pt x="111" y="69"/>
                    <a:pt x="111" y="69"/>
                  </a:cubicBezTo>
                  <a:cubicBezTo>
                    <a:pt x="118" y="76"/>
                    <a:pt x="130" y="88"/>
                    <a:pt x="141" y="95"/>
                  </a:cubicBezTo>
                  <a:cubicBezTo>
                    <a:pt x="152" y="103"/>
                    <a:pt x="156" y="122"/>
                    <a:pt x="145" y="134"/>
                  </a:cubicBezTo>
                  <a:cubicBezTo>
                    <a:pt x="141" y="141"/>
                    <a:pt x="133" y="145"/>
                    <a:pt x="126" y="145"/>
                  </a:cubicBezTo>
                  <a:cubicBezTo>
                    <a:pt x="118" y="145"/>
                    <a:pt x="114" y="141"/>
                    <a:pt x="107" y="137"/>
                  </a:cubicBezTo>
                  <a:cubicBezTo>
                    <a:pt x="111" y="134"/>
                    <a:pt x="111" y="134"/>
                    <a:pt x="111" y="134"/>
                  </a:cubicBezTo>
                  <a:cubicBezTo>
                    <a:pt x="118" y="126"/>
                    <a:pt x="114" y="118"/>
                    <a:pt x="107" y="111"/>
                  </a:cubicBezTo>
                  <a:cubicBezTo>
                    <a:pt x="103" y="107"/>
                    <a:pt x="91" y="107"/>
                    <a:pt x="88" y="115"/>
                  </a:cubicBezTo>
                  <a:cubicBezTo>
                    <a:pt x="84" y="118"/>
                    <a:pt x="84" y="118"/>
                    <a:pt x="84" y="118"/>
                  </a:cubicBezTo>
                  <a:cubicBezTo>
                    <a:pt x="69" y="107"/>
                    <a:pt x="57" y="92"/>
                    <a:pt x="46" y="76"/>
                  </a:cubicBezTo>
                  <a:cubicBezTo>
                    <a:pt x="34" y="65"/>
                    <a:pt x="38" y="46"/>
                    <a:pt x="50" y="38"/>
                  </a:cubicBezTo>
                  <a:lnTo>
                    <a:pt x="76" y="153"/>
                  </a:lnTo>
                  <a:cubicBezTo>
                    <a:pt x="76" y="153"/>
                    <a:pt x="76" y="153"/>
                    <a:pt x="76" y="156"/>
                  </a:cubicBezTo>
                  <a:cubicBezTo>
                    <a:pt x="80" y="160"/>
                    <a:pt x="84" y="160"/>
                    <a:pt x="88" y="164"/>
                  </a:cubicBezTo>
                  <a:cubicBezTo>
                    <a:pt x="99" y="172"/>
                    <a:pt x="111" y="175"/>
                    <a:pt x="126" y="175"/>
                  </a:cubicBezTo>
                  <a:cubicBezTo>
                    <a:pt x="145" y="175"/>
                    <a:pt x="160" y="168"/>
                    <a:pt x="171" y="153"/>
                  </a:cubicBezTo>
                  <a:cubicBezTo>
                    <a:pt x="190" y="126"/>
                    <a:pt x="187" y="88"/>
                    <a:pt x="160" y="69"/>
                  </a:cubicBezTo>
                  <a:cubicBezTo>
                    <a:pt x="141" y="57"/>
                    <a:pt x="126" y="42"/>
                    <a:pt x="114" y="23"/>
                  </a:cubicBezTo>
                  <a:cubicBezTo>
                    <a:pt x="103" y="8"/>
                    <a:pt x="84" y="0"/>
                    <a:pt x="65" y="0"/>
                  </a:cubicBezTo>
                  <a:cubicBezTo>
                    <a:pt x="53" y="0"/>
                    <a:pt x="42" y="4"/>
                    <a:pt x="31" y="12"/>
                  </a:cubicBezTo>
                  <a:cubicBezTo>
                    <a:pt x="4" y="31"/>
                    <a:pt x="0" y="69"/>
                    <a:pt x="19" y="95"/>
                  </a:cubicBezTo>
                  <a:cubicBezTo>
                    <a:pt x="34" y="118"/>
                    <a:pt x="53" y="137"/>
                    <a:pt x="76" y="153"/>
                  </a:cubicBezTo>
                  <a:lnTo>
                    <a:pt x="50" y="3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8" name="Freeform 173">
              <a:extLst>
                <a:ext uri="{FF2B5EF4-FFF2-40B4-BE49-F238E27FC236}">
                  <a16:creationId xmlns:a16="http://schemas.microsoft.com/office/drawing/2014/main" id="{E6A7DDE3-49BD-5646-8A2D-F197F93D8FC8}"/>
                </a:ext>
              </a:extLst>
            </p:cNvPr>
            <p:cNvSpPr>
              <a:spLocks noChangeArrowheads="1"/>
            </p:cNvSpPr>
            <p:nvPr/>
          </p:nvSpPr>
          <p:spPr bwMode="auto">
            <a:xfrm>
              <a:off x="2699" y="863"/>
              <a:ext cx="30" cy="43"/>
            </a:xfrm>
            <a:custGeom>
              <a:avLst/>
              <a:gdLst>
                <a:gd name="T0" fmla="*/ 1 w 141"/>
                <a:gd name="T1" fmla="*/ 0 h 199"/>
                <a:gd name="T2" fmla="*/ 1 w 141"/>
                <a:gd name="T3" fmla="*/ 0 h 199"/>
                <a:gd name="T4" fmla="*/ 1 w 141"/>
                <a:gd name="T5" fmla="*/ 0 h 199"/>
                <a:gd name="T6" fmla="*/ 1 w 141"/>
                <a:gd name="T7" fmla="*/ 0 h 199"/>
                <a:gd name="T8" fmla="*/ 1 w 141"/>
                <a:gd name="T9" fmla="*/ 1 h 199"/>
                <a:gd name="T10" fmla="*/ 1 w 141"/>
                <a:gd name="T11" fmla="*/ 1 h 199"/>
                <a:gd name="T12" fmla="*/ 1 w 141"/>
                <a:gd name="T13" fmla="*/ 1 h 199"/>
                <a:gd name="T14" fmla="*/ 1 w 141"/>
                <a:gd name="T15" fmla="*/ 1 h 199"/>
                <a:gd name="T16" fmla="*/ 1 w 141"/>
                <a:gd name="T17" fmla="*/ 2 h 199"/>
                <a:gd name="T18" fmla="*/ 1 w 141"/>
                <a:gd name="T19" fmla="*/ 2 h 199"/>
                <a:gd name="T20" fmla="*/ 1 w 141"/>
                <a:gd name="T21" fmla="*/ 2 h 199"/>
                <a:gd name="T22" fmla="*/ 0 w 141"/>
                <a:gd name="T23" fmla="*/ 2 h 199"/>
                <a:gd name="T24" fmla="*/ 0 w 141"/>
                <a:gd name="T25" fmla="*/ 2 h 199"/>
                <a:gd name="T26" fmla="*/ 0 w 141"/>
                <a:gd name="T27" fmla="*/ 1 h 199"/>
                <a:gd name="T28" fmla="*/ 0 w 141"/>
                <a:gd name="T29" fmla="*/ 1 h 199"/>
                <a:gd name="T30" fmla="*/ 0 w 141"/>
                <a:gd name="T31" fmla="*/ 1 h 199"/>
                <a:gd name="T32" fmla="*/ 1 w 141"/>
                <a:gd name="T33" fmla="*/ 1 h 199"/>
                <a:gd name="T34" fmla="*/ 1 w 141"/>
                <a:gd name="T35" fmla="*/ 1 h 199"/>
                <a:gd name="T36" fmla="*/ 1 w 141"/>
                <a:gd name="T37" fmla="*/ 1 h 199"/>
                <a:gd name="T38" fmla="*/ 0 w 141"/>
                <a:gd name="T39" fmla="*/ 1 h 199"/>
                <a:gd name="T40" fmla="*/ 1 w 141"/>
                <a:gd name="T41" fmla="*/ 0 h 199"/>
                <a:gd name="T42" fmla="*/ 0 w 141"/>
                <a:gd name="T43" fmla="*/ 2 h 199"/>
                <a:gd name="T44" fmla="*/ 0 w 141"/>
                <a:gd name="T45" fmla="*/ 2 h 199"/>
                <a:gd name="T46" fmla="*/ 1 w 141"/>
                <a:gd name="T47" fmla="*/ 2 h 199"/>
                <a:gd name="T48" fmla="*/ 1 w 141"/>
                <a:gd name="T49" fmla="*/ 2 h 199"/>
                <a:gd name="T50" fmla="*/ 1 w 141"/>
                <a:gd name="T51" fmla="*/ 2 h 199"/>
                <a:gd name="T52" fmla="*/ 1 w 141"/>
                <a:gd name="T53" fmla="*/ 2 h 199"/>
                <a:gd name="T54" fmla="*/ 1 w 141"/>
                <a:gd name="T55" fmla="*/ 2 h 199"/>
                <a:gd name="T56" fmla="*/ 1 w 141"/>
                <a:gd name="T57" fmla="*/ 1 h 199"/>
                <a:gd name="T58" fmla="*/ 1 w 141"/>
                <a:gd name="T59" fmla="*/ 0 h 199"/>
                <a:gd name="T60" fmla="*/ 1 w 141"/>
                <a:gd name="T61" fmla="*/ 0 h 199"/>
                <a:gd name="T62" fmla="*/ 1 w 141"/>
                <a:gd name="T63" fmla="*/ 0 h 199"/>
                <a:gd name="T64" fmla="*/ 0 w 141"/>
                <a:gd name="T65" fmla="*/ 0 h 199"/>
                <a:gd name="T66" fmla="*/ 0 w 141"/>
                <a:gd name="T67" fmla="*/ 1 h 199"/>
                <a:gd name="T68" fmla="*/ 0 w 141"/>
                <a:gd name="T69" fmla="*/ 2 h 199"/>
                <a:gd name="T70" fmla="*/ 0 w 141"/>
                <a:gd name="T71" fmla="*/ 2 h 199"/>
                <a:gd name="T72" fmla="*/ 1 w 141"/>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1" h="199">
                  <a:moveTo>
                    <a:pt x="80" y="34"/>
                  </a:moveTo>
                  <a:lnTo>
                    <a:pt x="80" y="34"/>
                  </a:lnTo>
                  <a:lnTo>
                    <a:pt x="83" y="34"/>
                  </a:lnTo>
                  <a:cubicBezTo>
                    <a:pt x="91" y="34"/>
                    <a:pt x="99" y="38"/>
                    <a:pt x="102" y="46"/>
                  </a:cubicBezTo>
                  <a:cubicBezTo>
                    <a:pt x="106" y="53"/>
                    <a:pt x="106" y="57"/>
                    <a:pt x="106" y="65"/>
                  </a:cubicBezTo>
                  <a:cubicBezTo>
                    <a:pt x="106" y="84"/>
                    <a:pt x="102" y="103"/>
                    <a:pt x="95" y="118"/>
                  </a:cubicBezTo>
                  <a:cubicBezTo>
                    <a:pt x="91" y="118"/>
                    <a:pt x="91" y="118"/>
                    <a:pt x="91" y="118"/>
                  </a:cubicBezTo>
                  <a:cubicBezTo>
                    <a:pt x="83" y="114"/>
                    <a:pt x="72" y="118"/>
                    <a:pt x="72" y="126"/>
                  </a:cubicBezTo>
                  <a:cubicBezTo>
                    <a:pt x="68" y="133"/>
                    <a:pt x="72" y="145"/>
                    <a:pt x="80" y="149"/>
                  </a:cubicBezTo>
                  <a:cubicBezTo>
                    <a:pt x="83" y="152"/>
                    <a:pt x="83" y="152"/>
                    <a:pt x="83" y="152"/>
                  </a:cubicBezTo>
                  <a:cubicBezTo>
                    <a:pt x="80" y="160"/>
                    <a:pt x="68" y="168"/>
                    <a:pt x="60" y="168"/>
                  </a:cubicBezTo>
                  <a:cubicBezTo>
                    <a:pt x="57" y="168"/>
                    <a:pt x="53" y="168"/>
                    <a:pt x="49" y="164"/>
                  </a:cubicBezTo>
                  <a:cubicBezTo>
                    <a:pt x="41" y="160"/>
                    <a:pt x="38" y="156"/>
                    <a:pt x="34" y="149"/>
                  </a:cubicBezTo>
                  <a:cubicBezTo>
                    <a:pt x="30" y="145"/>
                    <a:pt x="30" y="137"/>
                    <a:pt x="34" y="130"/>
                  </a:cubicBezTo>
                  <a:cubicBezTo>
                    <a:pt x="41" y="114"/>
                    <a:pt x="45" y="103"/>
                    <a:pt x="49" y="88"/>
                  </a:cubicBezTo>
                  <a:cubicBezTo>
                    <a:pt x="53" y="91"/>
                    <a:pt x="53" y="91"/>
                    <a:pt x="53" y="91"/>
                  </a:cubicBezTo>
                  <a:cubicBezTo>
                    <a:pt x="57" y="91"/>
                    <a:pt x="57" y="91"/>
                    <a:pt x="57" y="91"/>
                  </a:cubicBezTo>
                  <a:cubicBezTo>
                    <a:pt x="64" y="91"/>
                    <a:pt x="72" y="84"/>
                    <a:pt x="72" y="76"/>
                  </a:cubicBezTo>
                  <a:cubicBezTo>
                    <a:pt x="72" y="69"/>
                    <a:pt x="68" y="57"/>
                    <a:pt x="57" y="57"/>
                  </a:cubicBezTo>
                  <a:cubicBezTo>
                    <a:pt x="53" y="57"/>
                    <a:pt x="53" y="57"/>
                    <a:pt x="53" y="57"/>
                  </a:cubicBezTo>
                  <a:cubicBezTo>
                    <a:pt x="57" y="42"/>
                    <a:pt x="68" y="34"/>
                    <a:pt x="80" y="34"/>
                  </a:cubicBezTo>
                  <a:lnTo>
                    <a:pt x="34" y="194"/>
                  </a:lnTo>
                  <a:cubicBezTo>
                    <a:pt x="41" y="198"/>
                    <a:pt x="53" y="198"/>
                    <a:pt x="60" y="198"/>
                  </a:cubicBezTo>
                  <a:cubicBezTo>
                    <a:pt x="83" y="198"/>
                    <a:pt x="106" y="187"/>
                    <a:pt x="114" y="164"/>
                  </a:cubicBezTo>
                  <a:cubicBezTo>
                    <a:pt x="118" y="160"/>
                    <a:pt x="118" y="152"/>
                    <a:pt x="121" y="149"/>
                  </a:cubicBezTo>
                  <a:cubicBezTo>
                    <a:pt x="121" y="149"/>
                    <a:pt x="121" y="149"/>
                    <a:pt x="121" y="145"/>
                  </a:cubicBezTo>
                  <a:cubicBezTo>
                    <a:pt x="129" y="122"/>
                    <a:pt x="137" y="95"/>
                    <a:pt x="140" y="69"/>
                  </a:cubicBezTo>
                  <a:cubicBezTo>
                    <a:pt x="140" y="53"/>
                    <a:pt x="137" y="42"/>
                    <a:pt x="133" y="30"/>
                  </a:cubicBezTo>
                  <a:cubicBezTo>
                    <a:pt x="121" y="15"/>
                    <a:pt x="106" y="4"/>
                    <a:pt x="87" y="0"/>
                  </a:cubicBezTo>
                  <a:cubicBezTo>
                    <a:pt x="83" y="0"/>
                    <a:pt x="83" y="0"/>
                    <a:pt x="80" y="0"/>
                  </a:cubicBezTo>
                  <a:cubicBezTo>
                    <a:pt x="49" y="0"/>
                    <a:pt x="26" y="23"/>
                    <a:pt x="22" y="53"/>
                  </a:cubicBezTo>
                  <a:cubicBezTo>
                    <a:pt x="19" y="76"/>
                    <a:pt x="15" y="95"/>
                    <a:pt x="3" y="114"/>
                  </a:cubicBezTo>
                  <a:cubicBezTo>
                    <a:pt x="0" y="130"/>
                    <a:pt x="0" y="149"/>
                    <a:pt x="3" y="160"/>
                  </a:cubicBezTo>
                  <a:cubicBezTo>
                    <a:pt x="11" y="175"/>
                    <a:pt x="22" y="187"/>
                    <a:pt x="34" y="194"/>
                  </a:cubicBezTo>
                  <a:lnTo>
                    <a:pt x="80"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79" name="Freeform 174">
              <a:extLst>
                <a:ext uri="{FF2B5EF4-FFF2-40B4-BE49-F238E27FC236}">
                  <a16:creationId xmlns:a16="http://schemas.microsoft.com/office/drawing/2014/main" id="{5DB9CB83-13F9-6D40-ABA1-72A78AFC2522}"/>
                </a:ext>
              </a:extLst>
            </p:cNvPr>
            <p:cNvSpPr>
              <a:spLocks noChangeArrowheads="1"/>
            </p:cNvSpPr>
            <p:nvPr/>
          </p:nvSpPr>
          <p:spPr bwMode="auto">
            <a:xfrm>
              <a:off x="2677" y="805"/>
              <a:ext cx="41" cy="39"/>
            </a:xfrm>
            <a:custGeom>
              <a:avLst/>
              <a:gdLst>
                <a:gd name="T0" fmla="*/ 1 w 188"/>
                <a:gd name="T1" fmla="*/ 1 h 180"/>
                <a:gd name="T2" fmla="*/ 1 w 188"/>
                <a:gd name="T3" fmla="*/ 1 h 180"/>
                <a:gd name="T4" fmla="*/ 0 w 188"/>
                <a:gd name="T5" fmla="*/ 0 h 180"/>
                <a:gd name="T6" fmla="*/ 1 w 188"/>
                <a:gd name="T7" fmla="*/ 0 h 180"/>
                <a:gd name="T8" fmla="*/ 1 w 188"/>
                <a:gd name="T9" fmla="*/ 0 h 180"/>
                <a:gd name="T10" fmla="*/ 1 w 188"/>
                <a:gd name="T11" fmla="*/ 0 h 180"/>
                <a:gd name="T12" fmla="*/ 1 w 188"/>
                <a:gd name="T13" fmla="*/ 1 h 180"/>
                <a:gd name="T14" fmla="*/ 1 w 188"/>
                <a:gd name="T15" fmla="*/ 1 h 180"/>
                <a:gd name="T16" fmla="*/ 1 w 188"/>
                <a:gd name="T17" fmla="*/ 1 h 180"/>
                <a:gd name="T18" fmla="*/ 1 w 188"/>
                <a:gd name="T19" fmla="*/ 1 h 180"/>
                <a:gd name="T20" fmla="*/ 2 w 188"/>
                <a:gd name="T21" fmla="*/ 1 h 180"/>
                <a:gd name="T22" fmla="*/ 2 w 188"/>
                <a:gd name="T23" fmla="*/ 1 h 180"/>
                <a:gd name="T24" fmla="*/ 2 w 188"/>
                <a:gd name="T25" fmla="*/ 2 h 180"/>
                <a:gd name="T26" fmla="*/ 1 w 188"/>
                <a:gd name="T27" fmla="*/ 2 h 180"/>
                <a:gd name="T28" fmla="*/ 1 w 188"/>
                <a:gd name="T29" fmla="*/ 2 h 180"/>
                <a:gd name="T30" fmla="*/ 1 w 188"/>
                <a:gd name="T31" fmla="*/ 1 h 180"/>
                <a:gd name="T32" fmla="*/ 1 w 188"/>
                <a:gd name="T33" fmla="*/ 1 h 180"/>
                <a:gd name="T34" fmla="*/ 1 w 188"/>
                <a:gd name="T35" fmla="*/ 1 h 180"/>
                <a:gd name="T36" fmla="*/ 1 w 188"/>
                <a:gd name="T37" fmla="*/ 1 h 180"/>
                <a:gd name="T38" fmla="*/ 1 w 188"/>
                <a:gd name="T39" fmla="*/ 1 h 180"/>
                <a:gd name="T40" fmla="*/ 1 w 188"/>
                <a:gd name="T41" fmla="*/ 2 h 180"/>
                <a:gd name="T42" fmla="*/ 1 w 188"/>
                <a:gd name="T43" fmla="*/ 2 h 180"/>
                <a:gd name="T44" fmla="*/ 2 w 188"/>
                <a:gd name="T45" fmla="*/ 2 h 180"/>
                <a:gd name="T46" fmla="*/ 2 w 188"/>
                <a:gd name="T47" fmla="*/ 1 h 180"/>
                <a:gd name="T48" fmla="*/ 2 w 188"/>
                <a:gd name="T49" fmla="*/ 1 h 180"/>
                <a:gd name="T50" fmla="*/ 1 w 188"/>
                <a:gd name="T51" fmla="*/ 0 h 180"/>
                <a:gd name="T52" fmla="*/ 1 w 188"/>
                <a:gd name="T53" fmla="*/ 0 h 180"/>
                <a:gd name="T54" fmla="*/ 1 w 188"/>
                <a:gd name="T55" fmla="*/ 0 h 180"/>
                <a:gd name="T56" fmla="*/ 1 w 188"/>
                <a:gd name="T57" fmla="*/ 0 h 180"/>
                <a:gd name="T58" fmla="*/ 1 w 188"/>
                <a:gd name="T59" fmla="*/ 0 h 180"/>
                <a:gd name="T60" fmla="*/ 0 w 188"/>
                <a:gd name="T61" fmla="*/ 0 h 180"/>
                <a:gd name="T62" fmla="*/ 0 w 188"/>
                <a:gd name="T63" fmla="*/ 1 h 180"/>
                <a:gd name="T64" fmla="*/ 1 w 188"/>
                <a:gd name="T65" fmla="*/ 2 h 180"/>
                <a:gd name="T66" fmla="*/ 1 w 188"/>
                <a:gd name="T67" fmla="*/ 2 h 180"/>
                <a:gd name="T68" fmla="*/ 1 w 188"/>
                <a:gd name="T69" fmla="*/ 1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8" h="180">
                  <a:moveTo>
                    <a:pt x="54" y="84"/>
                  </a:moveTo>
                  <a:lnTo>
                    <a:pt x="54" y="84"/>
                  </a:lnTo>
                  <a:cubicBezTo>
                    <a:pt x="42" y="72"/>
                    <a:pt x="39" y="57"/>
                    <a:pt x="46" y="46"/>
                  </a:cubicBezTo>
                  <a:cubicBezTo>
                    <a:pt x="54" y="38"/>
                    <a:pt x="61" y="34"/>
                    <a:pt x="69" y="34"/>
                  </a:cubicBezTo>
                  <a:cubicBezTo>
                    <a:pt x="73" y="34"/>
                    <a:pt x="81" y="34"/>
                    <a:pt x="84" y="38"/>
                  </a:cubicBezTo>
                  <a:cubicBezTo>
                    <a:pt x="81" y="46"/>
                    <a:pt x="81" y="46"/>
                    <a:pt x="81" y="46"/>
                  </a:cubicBezTo>
                  <a:cubicBezTo>
                    <a:pt x="77" y="50"/>
                    <a:pt x="77" y="61"/>
                    <a:pt x="84" y="69"/>
                  </a:cubicBezTo>
                  <a:cubicBezTo>
                    <a:pt x="88" y="69"/>
                    <a:pt x="92" y="69"/>
                    <a:pt x="96" y="69"/>
                  </a:cubicBezTo>
                  <a:cubicBezTo>
                    <a:pt x="100" y="69"/>
                    <a:pt x="103" y="69"/>
                    <a:pt x="107" y="65"/>
                  </a:cubicBezTo>
                  <a:cubicBezTo>
                    <a:pt x="111" y="61"/>
                    <a:pt x="111" y="61"/>
                    <a:pt x="111" y="61"/>
                  </a:cubicBezTo>
                  <a:cubicBezTo>
                    <a:pt x="122" y="72"/>
                    <a:pt x="138" y="88"/>
                    <a:pt x="149" y="103"/>
                  </a:cubicBezTo>
                  <a:cubicBezTo>
                    <a:pt x="153" y="111"/>
                    <a:pt x="153" y="114"/>
                    <a:pt x="153" y="122"/>
                  </a:cubicBezTo>
                  <a:cubicBezTo>
                    <a:pt x="153" y="130"/>
                    <a:pt x="149" y="137"/>
                    <a:pt x="141" y="141"/>
                  </a:cubicBezTo>
                  <a:cubicBezTo>
                    <a:pt x="138" y="145"/>
                    <a:pt x="134" y="145"/>
                    <a:pt x="126" y="145"/>
                  </a:cubicBezTo>
                  <a:cubicBezTo>
                    <a:pt x="119" y="145"/>
                    <a:pt x="111" y="141"/>
                    <a:pt x="103" y="137"/>
                  </a:cubicBezTo>
                  <a:cubicBezTo>
                    <a:pt x="107" y="133"/>
                    <a:pt x="107" y="133"/>
                    <a:pt x="107" y="133"/>
                  </a:cubicBezTo>
                  <a:cubicBezTo>
                    <a:pt x="115" y="126"/>
                    <a:pt x="119" y="118"/>
                    <a:pt x="111" y="111"/>
                  </a:cubicBezTo>
                  <a:cubicBezTo>
                    <a:pt x="107" y="103"/>
                    <a:pt x="96" y="99"/>
                    <a:pt x="88" y="107"/>
                  </a:cubicBezTo>
                  <a:cubicBezTo>
                    <a:pt x="84" y="111"/>
                    <a:pt x="84" y="111"/>
                    <a:pt x="84" y="111"/>
                  </a:cubicBezTo>
                  <a:cubicBezTo>
                    <a:pt x="73" y="99"/>
                    <a:pt x="65" y="91"/>
                    <a:pt x="54" y="84"/>
                  </a:cubicBezTo>
                  <a:lnTo>
                    <a:pt x="126" y="179"/>
                  </a:lnTo>
                  <a:cubicBezTo>
                    <a:pt x="141" y="179"/>
                    <a:pt x="153" y="175"/>
                    <a:pt x="160" y="168"/>
                  </a:cubicBezTo>
                  <a:cubicBezTo>
                    <a:pt x="176" y="156"/>
                    <a:pt x="183" y="145"/>
                    <a:pt x="187" y="130"/>
                  </a:cubicBezTo>
                  <a:cubicBezTo>
                    <a:pt x="187" y="111"/>
                    <a:pt x="183" y="95"/>
                    <a:pt x="176" y="84"/>
                  </a:cubicBezTo>
                  <a:cubicBezTo>
                    <a:pt x="157" y="61"/>
                    <a:pt x="138" y="42"/>
                    <a:pt x="119" y="23"/>
                  </a:cubicBezTo>
                  <a:cubicBezTo>
                    <a:pt x="111" y="19"/>
                    <a:pt x="107" y="15"/>
                    <a:pt x="103" y="11"/>
                  </a:cubicBezTo>
                  <a:cubicBezTo>
                    <a:pt x="96" y="4"/>
                    <a:pt x="81" y="0"/>
                    <a:pt x="69" y="0"/>
                  </a:cubicBezTo>
                  <a:cubicBezTo>
                    <a:pt x="50" y="0"/>
                    <a:pt x="31" y="11"/>
                    <a:pt x="20" y="27"/>
                  </a:cubicBezTo>
                  <a:cubicBezTo>
                    <a:pt x="0" y="53"/>
                    <a:pt x="8" y="88"/>
                    <a:pt x="35" y="111"/>
                  </a:cubicBezTo>
                  <a:cubicBezTo>
                    <a:pt x="50" y="122"/>
                    <a:pt x="65" y="137"/>
                    <a:pt x="81" y="156"/>
                  </a:cubicBezTo>
                  <a:cubicBezTo>
                    <a:pt x="92" y="171"/>
                    <a:pt x="107" y="179"/>
                    <a:pt x="126" y="179"/>
                  </a:cubicBezTo>
                  <a:lnTo>
                    <a:pt x="54" y="8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80" name="Group 175">
            <a:extLst>
              <a:ext uri="{FF2B5EF4-FFF2-40B4-BE49-F238E27FC236}">
                <a16:creationId xmlns:a16="http://schemas.microsoft.com/office/drawing/2014/main" id="{6BE41154-EFC8-734C-A324-DD04F750128C}"/>
              </a:ext>
            </a:extLst>
          </p:cNvPr>
          <p:cNvGrpSpPr>
            <a:grpSpLocks/>
          </p:cNvGrpSpPr>
          <p:nvPr userDrawn="1"/>
        </p:nvGrpSpPr>
        <p:grpSpPr bwMode="auto">
          <a:xfrm>
            <a:off x="4737100" y="1115865"/>
            <a:ext cx="341313" cy="336550"/>
            <a:chOff x="2984" y="764"/>
            <a:chExt cx="215" cy="212"/>
          </a:xfrm>
        </p:grpSpPr>
        <p:sp>
          <p:nvSpPr>
            <p:cNvPr id="181" name="Freeform 176">
              <a:extLst>
                <a:ext uri="{FF2B5EF4-FFF2-40B4-BE49-F238E27FC236}">
                  <a16:creationId xmlns:a16="http://schemas.microsoft.com/office/drawing/2014/main" id="{0AF2190D-1BD5-FB49-80EB-17072E158F87}"/>
                </a:ext>
              </a:extLst>
            </p:cNvPr>
            <p:cNvSpPr>
              <a:spLocks noChangeArrowheads="1"/>
            </p:cNvSpPr>
            <p:nvPr/>
          </p:nvSpPr>
          <p:spPr bwMode="auto">
            <a:xfrm>
              <a:off x="3113" y="773"/>
              <a:ext cx="85" cy="104"/>
            </a:xfrm>
            <a:custGeom>
              <a:avLst/>
              <a:gdLst>
                <a:gd name="T0" fmla="*/ 0 w 386"/>
                <a:gd name="T1" fmla="*/ 5 h 473"/>
                <a:gd name="T2" fmla="*/ 0 w 386"/>
                <a:gd name="T3" fmla="*/ 5 h 473"/>
                <a:gd name="T4" fmla="*/ 0 w 386"/>
                <a:gd name="T5" fmla="*/ 5 h 473"/>
                <a:gd name="T6" fmla="*/ 1 w 386"/>
                <a:gd name="T7" fmla="*/ 5 h 473"/>
                <a:gd name="T8" fmla="*/ 3 w 386"/>
                <a:gd name="T9" fmla="*/ 4 h 473"/>
                <a:gd name="T10" fmla="*/ 3 w 386"/>
                <a:gd name="T11" fmla="*/ 3 h 473"/>
                <a:gd name="T12" fmla="*/ 3 w 386"/>
                <a:gd name="T13" fmla="*/ 2 h 473"/>
                <a:gd name="T14" fmla="*/ 4 w 386"/>
                <a:gd name="T15" fmla="*/ 2 h 473"/>
                <a:gd name="T16" fmla="*/ 4 w 386"/>
                <a:gd name="T17" fmla="*/ 2 h 473"/>
                <a:gd name="T18" fmla="*/ 4 w 386"/>
                <a:gd name="T19" fmla="*/ 2 h 473"/>
                <a:gd name="T20" fmla="*/ 3 w 386"/>
                <a:gd name="T21" fmla="*/ 0 h 473"/>
                <a:gd name="T22" fmla="*/ 3 w 386"/>
                <a:gd name="T23" fmla="*/ 0 h 473"/>
                <a:gd name="T24" fmla="*/ 2 w 386"/>
                <a:gd name="T25" fmla="*/ 0 h 473"/>
                <a:gd name="T26" fmla="*/ 1 w 386"/>
                <a:gd name="T27" fmla="*/ 2 h 473"/>
                <a:gd name="T28" fmla="*/ 1 w 386"/>
                <a:gd name="T29" fmla="*/ 2 h 473"/>
                <a:gd name="T30" fmla="*/ 2 w 386"/>
                <a:gd name="T31" fmla="*/ 2 h 473"/>
                <a:gd name="T32" fmla="*/ 2 w 386"/>
                <a:gd name="T33" fmla="*/ 2 h 473"/>
                <a:gd name="T34" fmla="*/ 2 w 386"/>
                <a:gd name="T35" fmla="*/ 3 h 473"/>
                <a:gd name="T36" fmla="*/ 2 w 386"/>
                <a:gd name="T37" fmla="*/ 3 h 473"/>
                <a:gd name="T38" fmla="*/ 1 w 386"/>
                <a:gd name="T39" fmla="*/ 4 h 473"/>
                <a:gd name="T40" fmla="*/ 0 w 386"/>
                <a:gd name="T41" fmla="*/ 4 h 473"/>
                <a:gd name="T42" fmla="*/ 0 w 386"/>
                <a:gd name="T43" fmla="*/ 4 h 473"/>
                <a:gd name="T44" fmla="*/ 1 w 386"/>
                <a:gd name="T45" fmla="*/ 4 h 473"/>
                <a:gd name="T46" fmla="*/ 2 w 386"/>
                <a:gd name="T47" fmla="*/ 3 h 473"/>
                <a:gd name="T48" fmla="*/ 2 w 386"/>
                <a:gd name="T49" fmla="*/ 3 h 473"/>
                <a:gd name="T50" fmla="*/ 2 w 386"/>
                <a:gd name="T51" fmla="*/ 2 h 473"/>
                <a:gd name="T52" fmla="*/ 3 w 386"/>
                <a:gd name="T53" fmla="*/ 2 h 473"/>
                <a:gd name="T54" fmla="*/ 3 w 386"/>
                <a:gd name="T55" fmla="*/ 3 h 473"/>
                <a:gd name="T56" fmla="*/ 2 w 386"/>
                <a:gd name="T57" fmla="*/ 4 h 473"/>
                <a:gd name="T58" fmla="*/ 1 w 386"/>
                <a:gd name="T59" fmla="*/ 5 h 473"/>
                <a:gd name="T60" fmla="*/ 0 w 386"/>
                <a:gd name="T61" fmla="*/ 5 h 473"/>
                <a:gd name="T62" fmla="*/ 2 w 386"/>
                <a:gd name="T63" fmla="*/ 2 h 473"/>
                <a:gd name="T64" fmla="*/ 2 w 386"/>
                <a:gd name="T65" fmla="*/ 2 h 473"/>
                <a:gd name="T66" fmla="*/ 3 w 386"/>
                <a:gd name="T67" fmla="*/ 1 h 473"/>
                <a:gd name="T68" fmla="*/ 4 w 386"/>
                <a:gd name="T69" fmla="*/ 2 h 473"/>
                <a:gd name="T70" fmla="*/ 2 w 386"/>
                <a:gd name="T71" fmla="*/ 2 h 4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6" h="473">
                  <a:moveTo>
                    <a:pt x="0" y="430"/>
                  </a:moveTo>
                  <a:lnTo>
                    <a:pt x="0" y="430"/>
                  </a:lnTo>
                  <a:cubicBezTo>
                    <a:pt x="0" y="472"/>
                    <a:pt x="0" y="472"/>
                    <a:pt x="0" y="472"/>
                  </a:cubicBezTo>
                  <a:cubicBezTo>
                    <a:pt x="61" y="469"/>
                    <a:pt x="61" y="469"/>
                    <a:pt x="61" y="469"/>
                  </a:cubicBezTo>
                  <a:cubicBezTo>
                    <a:pt x="134" y="469"/>
                    <a:pt x="198" y="442"/>
                    <a:pt x="248" y="396"/>
                  </a:cubicBezTo>
                  <a:cubicBezTo>
                    <a:pt x="290" y="354"/>
                    <a:pt x="313" y="301"/>
                    <a:pt x="317" y="240"/>
                  </a:cubicBezTo>
                  <a:cubicBezTo>
                    <a:pt x="320" y="236"/>
                    <a:pt x="320" y="236"/>
                    <a:pt x="320" y="236"/>
                  </a:cubicBezTo>
                  <a:cubicBezTo>
                    <a:pt x="358" y="236"/>
                    <a:pt x="358" y="236"/>
                    <a:pt x="358" y="236"/>
                  </a:cubicBezTo>
                  <a:cubicBezTo>
                    <a:pt x="366" y="236"/>
                    <a:pt x="378" y="229"/>
                    <a:pt x="381" y="221"/>
                  </a:cubicBezTo>
                  <a:cubicBezTo>
                    <a:pt x="385" y="213"/>
                    <a:pt x="385" y="202"/>
                    <a:pt x="381" y="194"/>
                  </a:cubicBezTo>
                  <a:cubicBezTo>
                    <a:pt x="275" y="15"/>
                    <a:pt x="275" y="15"/>
                    <a:pt x="275" y="15"/>
                  </a:cubicBezTo>
                  <a:cubicBezTo>
                    <a:pt x="271" y="4"/>
                    <a:pt x="259" y="0"/>
                    <a:pt x="252" y="0"/>
                  </a:cubicBezTo>
                  <a:cubicBezTo>
                    <a:pt x="240" y="0"/>
                    <a:pt x="233" y="4"/>
                    <a:pt x="229" y="15"/>
                  </a:cubicBezTo>
                  <a:cubicBezTo>
                    <a:pt x="126" y="194"/>
                    <a:pt x="126" y="194"/>
                    <a:pt x="126" y="194"/>
                  </a:cubicBezTo>
                  <a:cubicBezTo>
                    <a:pt x="118" y="206"/>
                    <a:pt x="118" y="217"/>
                    <a:pt x="126" y="225"/>
                  </a:cubicBezTo>
                  <a:cubicBezTo>
                    <a:pt x="130" y="232"/>
                    <a:pt x="137" y="236"/>
                    <a:pt x="149" y="236"/>
                  </a:cubicBezTo>
                  <a:cubicBezTo>
                    <a:pt x="176" y="236"/>
                    <a:pt x="176" y="236"/>
                    <a:pt x="176" y="236"/>
                  </a:cubicBezTo>
                  <a:cubicBezTo>
                    <a:pt x="172" y="244"/>
                    <a:pt x="172" y="244"/>
                    <a:pt x="172" y="244"/>
                  </a:cubicBezTo>
                  <a:cubicBezTo>
                    <a:pt x="168" y="263"/>
                    <a:pt x="160" y="278"/>
                    <a:pt x="145" y="293"/>
                  </a:cubicBezTo>
                  <a:cubicBezTo>
                    <a:pt x="126" y="312"/>
                    <a:pt x="96" y="324"/>
                    <a:pt x="61" y="328"/>
                  </a:cubicBezTo>
                  <a:cubicBezTo>
                    <a:pt x="0" y="328"/>
                    <a:pt x="0" y="328"/>
                    <a:pt x="0" y="328"/>
                  </a:cubicBezTo>
                  <a:cubicBezTo>
                    <a:pt x="0" y="366"/>
                    <a:pt x="0" y="366"/>
                    <a:pt x="0" y="366"/>
                  </a:cubicBezTo>
                  <a:cubicBezTo>
                    <a:pt x="61" y="366"/>
                    <a:pt x="61" y="366"/>
                    <a:pt x="61" y="366"/>
                  </a:cubicBezTo>
                  <a:cubicBezTo>
                    <a:pt x="107" y="366"/>
                    <a:pt x="145" y="351"/>
                    <a:pt x="176" y="320"/>
                  </a:cubicBezTo>
                  <a:cubicBezTo>
                    <a:pt x="195" y="297"/>
                    <a:pt x="210" y="271"/>
                    <a:pt x="214" y="240"/>
                  </a:cubicBezTo>
                  <a:cubicBezTo>
                    <a:pt x="214" y="236"/>
                    <a:pt x="214" y="236"/>
                    <a:pt x="214" y="236"/>
                  </a:cubicBezTo>
                  <a:cubicBezTo>
                    <a:pt x="278" y="236"/>
                    <a:pt x="278" y="236"/>
                    <a:pt x="278" y="236"/>
                  </a:cubicBezTo>
                  <a:cubicBezTo>
                    <a:pt x="278" y="240"/>
                    <a:pt x="278" y="240"/>
                    <a:pt x="278" y="240"/>
                  </a:cubicBezTo>
                  <a:cubicBezTo>
                    <a:pt x="275" y="290"/>
                    <a:pt x="256" y="331"/>
                    <a:pt x="221" y="366"/>
                  </a:cubicBezTo>
                  <a:cubicBezTo>
                    <a:pt x="179" y="408"/>
                    <a:pt x="122" y="430"/>
                    <a:pt x="61" y="430"/>
                  </a:cubicBezTo>
                  <a:lnTo>
                    <a:pt x="0" y="430"/>
                  </a:lnTo>
                  <a:close/>
                  <a:moveTo>
                    <a:pt x="176" y="194"/>
                  </a:moveTo>
                  <a:lnTo>
                    <a:pt x="176" y="194"/>
                  </a:lnTo>
                  <a:cubicBezTo>
                    <a:pt x="252" y="57"/>
                    <a:pt x="252" y="57"/>
                    <a:pt x="252" y="57"/>
                  </a:cubicBezTo>
                  <a:cubicBezTo>
                    <a:pt x="332" y="194"/>
                    <a:pt x="332" y="194"/>
                    <a:pt x="332" y="194"/>
                  </a:cubicBezTo>
                  <a:lnTo>
                    <a:pt x="176" y="19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2" name="Freeform 177">
              <a:extLst>
                <a:ext uri="{FF2B5EF4-FFF2-40B4-BE49-F238E27FC236}">
                  <a16:creationId xmlns:a16="http://schemas.microsoft.com/office/drawing/2014/main" id="{64624565-55B6-1543-9E37-A93B70EFA7FD}"/>
                </a:ext>
              </a:extLst>
            </p:cNvPr>
            <p:cNvSpPr>
              <a:spLocks noChangeArrowheads="1"/>
            </p:cNvSpPr>
            <p:nvPr/>
          </p:nvSpPr>
          <p:spPr bwMode="auto">
            <a:xfrm>
              <a:off x="3008" y="870"/>
              <a:ext cx="47" cy="50"/>
            </a:xfrm>
            <a:custGeom>
              <a:avLst/>
              <a:gdLst>
                <a:gd name="T0" fmla="*/ 0 w 215"/>
                <a:gd name="T1" fmla="*/ 0 h 230"/>
                <a:gd name="T2" fmla="*/ 0 w 215"/>
                <a:gd name="T3" fmla="*/ 0 h 230"/>
                <a:gd name="T4" fmla="*/ 0 w 215"/>
                <a:gd name="T5" fmla="*/ 0 h 230"/>
                <a:gd name="T6" fmla="*/ 0 w 215"/>
                <a:gd name="T7" fmla="*/ 2 h 230"/>
                <a:gd name="T8" fmla="*/ 0 w 215"/>
                <a:gd name="T9" fmla="*/ 2 h 230"/>
                <a:gd name="T10" fmla="*/ 1 w 215"/>
                <a:gd name="T11" fmla="*/ 2 h 230"/>
                <a:gd name="T12" fmla="*/ 0 w 215"/>
                <a:gd name="T13" fmla="*/ 2 h 230"/>
                <a:gd name="T14" fmla="*/ 1 w 215"/>
                <a:gd name="T15" fmla="*/ 1 h 230"/>
                <a:gd name="T16" fmla="*/ 2 w 215"/>
                <a:gd name="T17" fmla="*/ 0 h 230"/>
                <a:gd name="T18" fmla="*/ 2 w 215"/>
                <a:gd name="T19" fmla="*/ 0 h 230"/>
                <a:gd name="T20" fmla="*/ 2 w 215"/>
                <a:gd name="T21" fmla="*/ 0 h 230"/>
                <a:gd name="T22" fmla="*/ 2 w 215"/>
                <a:gd name="T23" fmla="*/ 0 h 230"/>
                <a:gd name="T24" fmla="*/ 0 w 215"/>
                <a:gd name="T25" fmla="*/ 0 h 230"/>
                <a:gd name="T26" fmla="*/ 0 w 215"/>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5" h="230">
                  <a:moveTo>
                    <a:pt x="42" y="42"/>
                  </a:moveTo>
                  <a:lnTo>
                    <a:pt x="42" y="42"/>
                  </a:lnTo>
                  <a:cubicBezTo>
                    <a:pt x="46" y="46"/>
                    <a:pt x="46" y="46"/>
                    <a:pt x="46" y="46"/>
                  </a:cubicBezTo>
                  <a:cubicBezTo>
                    <a:pt x="16" y="77"/>
                    <a:pt x="0" y="115"/>
                    <a:pt x="0" y="157"/>
                  </a:cubicBezTo>
                  <a:cubicBezTo>
                    <a:pt x="0" y="179"/>
                    <a:pt x="8" y="206"/>
                    <a:pt x="20" y="229"/>
                  </a:cubicBezTo>
                  <a:cubicBezTo>
                    <a:pt x="54" y="210"/>
                    <a:pt x="54" y="210"/>
                    <a:pt x="54" y="210"/>
                  </a:cubicBezTo>
                  <a:cubicBezTo>
                    <a:pt x="42" y="191"/>
                    <a:pt x="39" y="176"/>
                    <a:pt x="39" y="157"/>
                  </a:cubicBezTo>
                  <a:cubicBezTo>
                    <a:pt x="39" y="126"/>
                    <a:pt x="50" y="96"/>
                    <a:pt x="73" y="73"/>
                  </a:cubicBezTo>
                  <a:cubicBezTo>
                    <a:pt x="96" y="50"/>
                    <a:pt x="122" y="38"/>
                    <a:pt x="153" y="38"/>
                  </a:cubicBezTo>
                  <a:cubicBezTo>
                    <a:pt x="214" y="38"/>
                    <a:pt x="214" y="38"/>
                    <a:pt x="214" y="38"/>
                  </a:cubicBezTo>
                  <a:cubicBezTo>
                    <a:pt x="214" y="0"/>
                    <a:pt x="214" y="0"/>
                    <a:pt x="214" y="0"/>
                  </a:cubicBezTo>
                  <a:cubicBezTo>
                    <a:pt x="153" y="0"/>
                    <a:pt x="153" y="0"/>
                    <a:pt x="153" y="0"/>
                  </a:cubicBezTo>
                  <a:cubicBezTo>
                    <a:pt x="111" y="0"/>
                    <a:pt x="73" y="16"/>
                    <a:pt x="46" y="46"/>
                  </a:cubicBezTo>
                  <a:lnTo>
                    <a:pt x="42"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3" name="Freeform 178">
              <a:extLst>
                <a:ext uri="{FF2B5EF4-FFF2-40B4-BE49-F238E27FC236}">
                  <a16:creationId xmlns:a16="http://schemas.microsoft.com/office/drawing/2014/main" id="{9B2ED3D4-BD8E-C44E-9D31-1342AA2451C8}"/>
                </a:ext>
              </a:extLst>
            </p:cNvPr>
            <p:cNvSpPr>
              <a:spLocks noChangeArrowheads="1"/>
            </p:cNvSpPr>
            <p:nvPr/>
          </p:nvSpPr>
          <p:spPr bwMode="auto">
            <a:xfrm>
              <a:off x="2995" y="764"/>
              <a:ext cx="161" cy="212"/>
            </a:xfrm>
            <a:custGeom>
              <a:avLst/>
              <a:gdLst>
                <a:gd name="T0" fmla="*/ 6 w 722"/>
                <a:gd name="T1" fmla="*/ 0 h 950"/>
                <a:gd name="T2" fmla="*/ 6 w 722"/>
                <a:gd name="T3" fmla="*/ 0 h 950"/>
                <a:gd name="T4" fmla="*/ 6 w 722"/>
                <a:gd name="T5" fmla="*/ 0 h 950"/>
                <a:gd name="T6" fmla="*/ 8 w 722"/>
                <a:gd name="T7" fmla="*/ 1 h 950"/>
                <a:gd name="T8" fmla="*/ 8 w 722"/>
                <a:gd name="T9" fmla="*/ 0 h 950"/>
                <a:gd name="T10" fmla="*/ 6 w 722"/>
                <a:gd name="T11" fmla="*/ 0 h 950"/>
                <a:gd name="T12" fmla="*/ 6 w 722"/>
                <a:gd name="T13" fmla="*/ 0 h 950"/>
                <a:gd name="T14" fmla="*/ 4 w 722"/>
                <a:gd name="T15" fmla="*/ 1 h 950"/>
                <a:gd name="T16" fmla="*/ 4 w 722"/>
                <a:gd name="T17" fmla="*/ 3 h 950"/>
                <a:gd name="T18" fmla="*/ 4 w 722"/>
                <a:gd name="T19" fmla="*/ 7 h 950"/>
                <a:gd name="T20" fmla="*/ 3 w 722"/>
                <a:gd name="T21" fmla="*/ 8 h 950"/>
                <a:gd name="T22" fmla="*/ 3 w 722"/>
                <a:gd name="T23" fmla="*/ 8 h 950"/>
                <a:gd name="T24" fmla="*/ 3 w 722"/>
                <a:gd name="T25" fmla="*/ 8 h 950"/>
                <a:gd name="T26" fmla="*/ 3 w 722"/>
                <a:gd name="T27" fmla="*/ 8 h 950"/>
                <a:gd name="T28" fmla="*/ 2 w 722"/>
                <a:gd name="T29" fmla="*/ 8 h 950"/>
                <a:gd name="T30" fmla="*/ 2 w 722"/>
                <a:gd name="T31" fmla="*/ 8 h 950"/>
                <a:gd name="T32" fmla="*/ 0 w 722"/>
                <a:gd name="T33" fmla="*/ 9 h 950"/>
                <a:gd name="T34" fmla="*/ 0 w 722"/>
                <a:gd name="T35" fmla="*/ 9 h 950"/>
                <a:gd name="T36" fmla="*/ 0 w 722"/>
                <a:gd name="T37" fmla="*/ 9 h 950"/>
                <a:gd name="T38" fmla="*/ 2 w 722"/>
                <a:gd name="T39" fmla="*/ 10 h 950"/>
                <a:gd name="T40" fmla="*/ 2 w 722"/>
                <a:gd name="T41" fmla="*/ 10 h 950"/>
                <a:gd name="T42" fmla="*/ 3 w 722"/>
                <a:gd name="T43" fmla="*/ 10 h 950"/>
                <a:gd name="T44" fmla="*/ 3 w 722"/>
                <a:gd name="T45" fmla="*/ 10 h 950"/>
                <a:gd name="T46" fmla="*/ 3 w 722"/>
                <a:gd name="T47" fmla="*/ 10 h 950"/>
                <a:gd name="T48" fmla="*/ 4 w 722"/>
                <a:gd name="T49" fmla="*/ 9 h 950"/>
                <a:gd name="T50" fmla="*/ 5 w 722"/>
                <a:gd name="T51" fmla="*/ 7 h 950"/>
                <a:gd name="T52" fmla="*/ 5 w 722"/>
                <a:gd name="T53" fmla="*/ 3 h 950"/>
                <a:gd name="T54" fmla="*/ 6 w 722"/>
                <a:gd name="T55" fmla="*/ 2 h 950"/>
                <a:gd name="T56" fmla="*/ 6 w 722"/>
                <a:gd name="T57" fmla="*/ 2 h 950"/>
                <a:gd name="T58" fmla="*/ 6 w 722"/>
                <a:gd name="T59" fmla="*/ 2 h 950"/>
                <a:gd name="T60" fmla="*/ 7 w 722"/>
                <a:gd name="T61" fmla="*/ 2 h 950"/>
                <a:gd name="T62" fmla="*/ 7 w 722"/>
                <a:gd name="T63" fmla="*/ 1 h 950"/>
                <a:gd name="T64" fmla="*/ 6 w 722"/>
                <a:gd name="T65" fmla="*/ 1 h 950"/>
                <a:gd name="T66" fmla="*/ 5 w 722"/>
                <a:gd name="T67" fmla="*/ 2 h 950"/>
                <a:gd name="T68" fmla="*/ 5 w 722"/>
                <a:gd name="T69" fmla="*/ 3 h 950"/>
                <a:gd name="T70" fmla="*/ 5 w 722"/>
                <a:gd name="T71" fmla="*/ 7 h 950"/>
                <a:gd name="T72" fmla="*/ 4 w 722"/>
                <a:gd name="T73" fmla="*/ 9 h 950"/>
                <a:gd name="T74" fmla="*/ 3 w 722"/>
                <a:gd name="T75" fmla="*/ 9 h 950"/>
                <a:gd name="T76" fmla="*/ 3 w 722"/>
                <a:gd name="T77" fmla="*/ 9 h 950"/>
                <a:gd name="T78" fmla="*/ 3 w 722"/>
                <a:gd name="T79" fmla="*/ 9 h 950"/>
                <a:gd name="T80" fmla="*/ 3 w 722"/>
                <a:gd name="T81" fmla="*/ 9 h 950"/>
                <a:gd name="T82" fmla="*/ 4 w 722"/>
                <a:gd name="T83" fmla="*/ 8 h 950"/>
                <a:gd name="T84" fmla="*/ 4 w 722"/>
                <a:gd name="T85" fmla="*/ 7 h 950"/>
                <a:gd name="T86" fmla="*/ 4 w 722"/>
                <a:gd name="T87" fmla="*/ 3 h 950"/>
                <a:gd name="T88" fmla="*/ 5 w 722"/>
                <a:gd name="T89" fmla="*/ 1 h 950"/>
                <a:gd name="T90" fmla="*/ 6 w 722"/>
                <a:gd name="T91" fmla="*/ 0 h 950"/>
                <a:gd name="T92" fmla="*/ 1 w 722"/>
                <a:gd name="T93" fmla="*/ 9 h 950"/>
                <a:gd name="T94" fmla="*/ 1 w 722"/>
                <a:gd name="T95" fmla="*/ 9 h 950"/>
                <a:gd name="T96" fmla="*/ 2 w 722"/>
                <a:gd name="T97" fmla="*/ 8 h 950"/>
                <a:gd name="T98" fmla="*/ 2 w 722"/>
                <a:gd name="T99" fmla="*/ 10 h 950"/>
                <a:gd name="T100" fmla="*/ 1 w 722"/>
                <a:gd name="T101" fmla="*/ 9 h 9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2" h="950">
                  <a:moveTo>
                    <a:pt x="584" y="38"/>
                  </a:moveTo>
                  <a:lnTo>
                    <a:pt x="584" y="38"/>
                  </a:lnTo>
                  <a:cubicBezTo>
                    <a:pt x="587" y="38"/>
                    <a:pt x="587" y="38"/>
                    <a:pt x="587" y="38"/>
                  </a:cubicBezTo>
                  <a:cubicBezTo>
                    <a:pt x="625" y="38"/>
                    <a:pt x="663" y="49"/>
                    <a:pt x="698" y="72"/>
                  </a:cubicBezTo>
                  <a:cubicBezTo>
                    <a:pt x="721" y="38"/>
                    <a:pt x="721" y="38"/>
                    <a:pt x="721" y="38"/>
                  </a:cubicBezTo>
                  <a:cubicBezTo>
                    <a:pt x="679" y="11"/>
                    <a:pt x="633" y="0"/>
                    <a:pt x="587" y="0"/>
                  </a:cubicBezTo>
                  <a:cubicBezTo>
                    <a:pt x="584" y="0"/>
                    <a:pt x="584" y="0"/>
                    <a:pt x="584" y="0"/>
                  </a:cubicBezTo>
                  <a:cubicBezTo>
                    <a:pt x="515" y="0"/>
                    <a:pt x="450" y="27"/>
                    <a:pt x="404" y="76"/>
                  </a:cubicBezTo>
                  <a:cubicBezTo>
                    <a:pt x="355" y="126"/>
                    <a:pt x="324" y="190"/>
                    <a:pt x="328" y="263"/>
                  </a:cubicBezTo>
                  <a:cubicBezTo>
                    <a:pt x="328" y="625"/>
                    <a:pt x="328" y="625"/>
                    <a:pt x="328" y="625"/>
                  </a:cubicBezTo>
                  <a:cubicBezTo>
                    <a:pt x="332" y="655"/>
                    <a:pt x="317" y="686"/>
                    <a:pt x="298" y="709"/>
                  </a:cubicBezTo>
                  <a:cubicBezTo>
                    <a:pt x="282" y="724"/>
                    <a:pt x="263" y="735"/>
                    <a:pt x="241" y="739"/>
                  </a:cubicBezTo>
                  <a:cubicBezTo>
                    <a:pt x="237" y="739"/>
                    <a:pt x="237" y="739"/>
                    <a:pt x="237" y="739"/>
                  </a:cubicBezTo>
                  <a:cubicBezTo>
                    <a:pt x="233" y="709"/>
                    <a:pt x="233" y="709"/>
                    <a:pt x="233" y="709"/>
                  </a:cubicBezTo>
                  <a:cubicBezTo>
                    <a:pt x="233" y="693"/>
                    <a:pt x="222" y="682"/>
                    <a:pt x="210" y="682"/>
                  </a:cubicBezTo>
                  <a:cubicBezTo>
                    <a:pt x="203" y="682"/>
                    <a:pt x="199" y="682"/>
                    <a:pt x="195" y="686"/>
                  </a:cubicBezTo>
                  <a:cubicBezTo>
                    <a:pt x="12" y="792"/>
                    <a:pt x="12" y="792"/>
                    <a:pt x="12" y="792"/>
                  </a:cubicBezTo>
                  <a:cubicBezTo>
                    <a:pt x="4" y="796"/>
                    <a:pt x="0" y="804"/>
                    <a:pt x="0" y="815"/>
                  </a:cubicBezTo>
                  <a:cubicBezTo>
                    <a:pt x="0" y="823"/>
                    <a:pt x="4" y="834"/>
                    <a:pt x="16" y="838"/>
                  </a:cubicBezTo>
                  <a:cubicBezTo>
                    <a:pt x="195" y="941"/>
                    <a:pt x="195" y="941"/>
                    <a:pt x="195" y="941"/>
                  </a:cubicBezTo>
                  <a:cubicBezTo>
                    <a:pt x="206" y="949"/>
                    <a:pt x="222" y="945"/>
                    <a:pt x="229" y="937"/>
                  </a:cubicBezTo>
                  <a:cubicBezTo>
                    <a:pt x="233" y="933"/>
                    <a:pt x="237" y="926"/>
                    <a:pt x="237" y="918"/>
                  </a:cubicBezTo>
                  <a:cubicBezTo>
                    <a:pt x="237" y="884"/>
                    <a:pt x="237" y="884"/>
                    <a:pt x="237" y="884"/>
                  </a:cubicBezTo>
                  <a:cubicBezTo>
                    <a:pt x="241" y="884"/>
                    <a:pt x="241" y="884"/>
                    <a:pt x="241" y="884"/>
                  </a:cubicBezTo>
                  <a:cubicBezTo>
                    <a:pt x="302" y="880"/>
                    <a:pt x="355" y="853"/>
                    <a:pt x="397" y="811"/>
                  </a:cubicBezTo>
                  <a:cubicBezTo>
                    <a:pt x="446" y="762"/>
                    <a:pt x="473" y="693"/>
                    <a:pt x="473" y="625"/>
                  </a:cubicBezTo>
                  <a:cubicBezTo>
                    <a:pt x="469" y="259"/>
                    <a:pt x="469" y="259"/>
                    <a:pt x="469" y="259"/>
                  </a:cubicBezTo>
                  <a:cubicBezTo>
                    <a:pt x="469" y="229"/>
                    <a:pt x="484" y="198"/>
                    <a:pt x="503" y="179"/>
                  </a:cubicBezTo>
                  <a:cubicBezTo>
                    <a:pt x="526" y="156"/>
                    <a:pt x="553" y="145"/>
                    <a:pt x="584" y="145"/>
                  </a:cubicBezTo>
                  <a:cubicBezTo>
                    <a:pt x="587" y="145"/>
                    <a:pt x="587" y="145"/>
                    <a:pt x="587" y="145"/>
                  </a:cubicBezTo>
                  <a:cubicBezTo>
                    <a:pt x="606" y="145"/>
                    <a:pt x="625" y="148"/>
                    <a:pt x="644" y="160"/>
                  </a:cubicBezTo>
                  <a:cubicBezTo>
                    <a:pt x="663" y="126"/>
                    <a:pt x="663" y="126"/>
                    <a:pt x="663" y="126"/>
                  </a:cubicBezTo>
                  <a:cubicBezTo>
                    <a:pt x="641" y="110"/>
                    <a:pt x="614" y="103"/>
                    <a:pt x="584" y="103"/>
                  </a:cubicBezTo>
                  <a:cubicBezTo>
                    <a:pt x="545" y="107"/>
                    <a:pt x="507" y="122"/>
                    <a:pt x="477" y="148"/>
                  </a:cubicBezTo>
                  <a:cubicBezTo>
                    <a:pt x="446" y="179"/>
                    <a:pt x="431" y="217"/>
                    <a:pt x="431" y="259"/>
                  </a:cubicBezTo>
                  <a:cubicBezTo>
                    <a:pt x="435" y="625"/>
                    <a:pt x="435" y="625"/>
                    <a:pt x="435" y="625"/>
                  </a:cubicBezTo>
                  <a:cubicBezTo>
                    <a:pt x="435" y="686"/>
                    <a:pt x="412" y="739"/>
                    <a:pt x="370" y="781"/>
                  </a:cubicBezTo>
                  <a:cubicBezTo>
                    <a:pt x="336" y="815"/>
                    <a:pt x="290" y="838"/>
                    <a:pt x="241" y="846"/>
                  </a:cubicBezTo>
                  <a:cubicBezTo>
                    <a:pt x="237" y="846"/>
                    <a:pt x="237" y="846"/>
                    <a:pt x="237" y="846"/>
                  </a:cubicBezTo>
                  <a:cubicBezTo>
                    <a:pt x="237" y="781"/>
                    <a:pt x="237" y="781"/>
                    <a:pt x="237" y="781"/>
                  </a:cubicBezTo>
                  <a:cubicBezTo>
                    <a:pt x="241" y="777"/>
                    <a:pt x="241" y="777"/>
                    <a:pt x="241" y="777"/>
                  </a:cubicBezTo>
                  <a:cubicBezTo>
                    <a:pt x="271" y="773"/>
                    <a:pt x="302" y="758"/>
                    <a:pt x="324" y="735"/>
                  </a:cubicBezTo>
                  <a:cubicBezTo>
                    <a:pt x="355" y="705"/>
                    <a:pt x="370" y="667"/>
                    <a:pt x="370" y="625"/>
                  </a:cubicBezTo>
                  <a:cubicBezTo>
                    <a:pt x="366" y="259"/>
                    <a:pt x="366" y="259"/>
                    <a:pt x="366" y="259"/>
                  </a:cubicBezTo>
                  <a:cubicBezTo>
                    <a:pt x="366" y="202"/>
                    <a:pt x="389" y="145"/>
                    <a:pt x="431" y="103"/>
                  </a:cubicBezTo>
                  <a:cubicBezTo>
                    <a:pt x="473" y="61"/>
                    <a:pt x="526" y="42"/>
                    <a:pt x="584" y="38"/>
                  </a:cubicBezTo>
                  <a:close/>
                  <a:moveTo>
                    <a:pt x="58" y="815"/>
                  </a:moveTo>
                  <a:lnTo>
                    <a:pt x="58" y="815"/>
                  </a:lnTo>
                  <a:cubicBezTo>
                    <a:pt x="191" y="735"/>
                    <a:pt x="191" y="735"/>
                    <a:pt x="191" y="735"/>
                  </a:cubicBezTo>
                  <a:cubicBezTo>
                    <a:pt x="195" y="891"/>
                    <a:pt x="195" y="891"/>
                    <a:pt x="195" y="891"/>
                  </a:cubicBezTo>
                  <a:lnTo>
                    <a:pt x="58" y="8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4" name="Freeform 179">
              <a:extLst>
                <a:ext uri="{FF2B5EF4-FFF2-40B4-BE49-F238E27FC236}">
                  <a16:creationId xmlns:a16="http://schemas.microsoft.com/office/drawing/2014/main" id="{7A6948FE-1CD0-6D49-8A3D-7EC90F6E1D2C}"/>
                </a:ext>
              </a:extLst>
            </p:cNvPr>
            <p:cNvSpPr>
              <a:spLocks noChangeArrowheads="1"/>
            </p:cNvSpPr>
            <p:nvPr/>
          </p:nvSpPr>
          <p:spPr bwMode="auto">
            <a:xfrm>
              <a:off x="2984" y="847"/>
              <a:ext cx="70" cy="85"/>
            </a:xfrm>
            <a:custGeom>
              <a:avLst/>
              <a:gdLst>
                <a:gd name="T0" fmla="*/ 3 w 317"/>
                <a:gd name="T1" fmla="*/ 0 h 389"/>
                <a:gd name="T2" fmla="*/ 3 w 317"/>
                <a:gd name="T3" fmla="*/ 0 h 389"/>
                <a:gd name="T4" fmla="*/ 3 w 317"/>
                <a:gd name="T5" fmla="*/ 0 h 389"/>
                <a:gd name="T6" fmla="*/ 1 w 317"/>
                <a:gd name="T7" fmla="*/ 1 h 389"/>
                <a:gd name="T8" fmla="*/ 0 w 317"/>
                <a:gd name="T9" fmla="*/ 3 h 389"/>
                <a:gd name="T10" fmla="*/ 0 w 317"/>
                <a:gd name="T11" fmla="*/ 4 h 389"/>
                <a:gd name="T12" fmla="*/ 1 w 317"/>
                <a:gd name="T13" fmla="*/ 4 h 389"/>
                <a:gd name="T14" fmla="*/ 0 w 317"/>
                <a:gd name="T15" fmla="*/ 3 h 389"/>
                <a:gd name="T16" fmla="*/ 0 w 317"/>
                <a:gd name="T17" fmla="*/ 3 h 389"/>
                <a:gd name="T18" fmla="*/ 1 w 317"/>
                <a:gd name="T19" fmla="*/ 1 h 389"/>
                <a:gd name="T20" fmla="*/ 3 w 317"/>
                <a:gd name="T21" fmla="*/ 0 h 389"/>
                <a:gd name="T22" fmla="*/ 3 w 317"/>
                <a:gd name="T23" fmla="*/ 0 h 389"/>
                <a:gd name="T24" fmla="*/ 3 w 317"/>
                <a:gd name="T25" fmla="*/ 0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7" h="389">
                  <a:moveTo>
                    <a:pt x="316" y="0"/>
                  </a:moveTo>
                  <a:lnTo>
                    <a:pt x="316" y="0"/>
                  </a:lnTo>
                  <a:cubicBezTo>
                    <a:pt x="259" y="0"/>
                    <a:pt x="259" y="0"/>
                    <a:pt x="259" y="0"/>
                  </a:cubicBezTo>
                  <a:cubicBezTo>
                    <a:pt x="190" y="3"/>
                    <a:pt x="126" y="30"/>
                    <a:pt x="76" y="76"/>
                  </a:cubicBezTo>
                  <a:cubicBezTo>
                    <a:pt x="26" y="125"/>
                    <a:pt x="0" y="194"/>
                    <a:pt x="0" y="263"/>
                  </a:cubicBezTo>
                  <a:cubicBezTo>
                    <a:pt x="0" y="308"/>
                    <a:pt x="15" y="350"/>
                    <a:pt x="34" y="388"/>
                  </a:cubicBezTo>
                  <a:cubicBezTo>
                    <a:pt x="68" y="369"/>
                    <a:pt x="68" y="369"/>
                    <a:pt x="68" y="369"/>
                  </a:cubicBezTo>
                  <a:cubicBezTo>
                    <a:pt x="49" y="335"/>
                    <a:pt x="42" y="301"/>
                    <a:pt x="42" y="263"/>
                  </a:cubicBezTo>
                  <a:cubicBezTo>
                    <a:pt x="42" y="202"/>
                    <a:pt x="65" y="148"/>
                    <a:pt x="106" y="106"/>
                  </a:cubicBezTo>
                  <a:cubicBezTo>
                    <a:pt x="145" y="64"/>
                    <a:pt x="202" y="42"/>
                    <a:pt x="259" y="42"/>
                  </a:cubicBezTo>
                  <a:cubicBezTo>
                    <a:pt x="316" y="42"/>
                    <a:pt x="316" y="42"/>
                    <a:pt x="316" y="42"/>
                  </a:cubicBezTo>
                  <a:lnTo>
                    <a:pt x="316"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85" name="Group 180">
            <a:extLst>
              <a:ext uri="{FF2B5EF4-FFF2-40B4-BE49-F238E27FC236}">
                <a16:creationId xmlns:a16="http://schemas.microsoft.com/office/drawing/2014/main" id="{8CDE0B8F-8FA4-A24F-989D-7B223F8A2EC6}"/>
              </a:ext>
            </a:extLst>
          </p:cNvPr>
          <p:cNvGrpSpPr>
            <a:grpSpLocks/>
          </p:cNvGrpSpPr>
          <p:nvPr userDrawn="1"/>
        </p:nvGrpSpPr>
        <p:grpSpPr bwMode="auto">
          <a:xfrm>
            <a:off x="5508625" y="1080940"/>
            <a:ext cx="176213" cy="395288"/>
            <a:chOff x="3470" y="742"/>
            <a:chExt cx="111" cy="249"/>
          </a:xfrm>
        </p:grpSpPr>
        <p:sp>
          <p:nvSpPr>
            <p:cNvPr id="186" name="Freeform 181">
              <a:extLst>
                <a:ext uri="{FF2B5EF4-FFF2-40B4-BE49-F238E27FC236}">
                  <a16:creationId xmlns:a16="http://schemas.microsoft.com/office/drawing/2014/main" id="{9BEEC3E3-29C1-7C43-9ED1-48322C3496CE}"/>
                </a:ext>
              </a:extLst>
            </p:cNvPr>
            <p:cNvSpPr>
              <a:spLocks noChangeArrowheads="1"/>
            </p:cNvSpPr>
            <p:nvPr/>
          </p:nvSpPr>
          <p:spPr bwMode="auto">
            <a:xfrm>
              <a:off x="3470" y="818"/>
              <a:ext cx="111" cy="173"/>
            </a:xfrm>
            <a:custGeom>
              <a:avLst/>
              <a:gdLst>
                <a:gd name="T0" fmla="*/ 2 w 499"/>
                <a:gd name="T1" fmla="*/ 7 h 778"/>
                <a:gd name="T2" fmla="*/ 2 w 499"/>
                <a:gd name="T3" fmla="*/ 7 h 778"/>
                <a:gd name="T4" fmla="*/ 1 w 499"/>
                <a:gd name="T5" fmla="*/ 8 h 778"/>
                <a:gd name="T6" fmla="*/ 2 w 499"/>
                <a:gd name="T7" fmla="*/ 8 h 778"/>
                <a:gd name="T8" fmla="*/ 5 w 499"/>
                <a:gd name="T9" fmla="*/ 8 h 778"/>
                <a:gd name="T10" fmla="*/ 5 w 499"/>
                <a:gd name="T11" fmla="*/ 8 h 778"/>
                <a:gd name="T12" fmla="*/ 5 w 499"/>
                <a:gd name="T13" fmla="*/ 8 h 778"/>
                <a:gd name="T14" fmla="*/ 5 w 499"/>
                <a:gd name="T15" fmla="*/ 8 h 778"/>
                <a:gd name="T16" fmla="*/ 5 w 499"/>
                <a:gd name="T17" fmla="*/ 8 h 778"/>
                <a:gd name="T18" fmla="*/ 6 w 499"/>
                <a:gd name="T19" fmla="*/ 8 h 778"/>
                <a:gd name="T20" fmla="*/ 6 w 499"/>
                <a:gd name="T21" fmla="*/ 8 h 778"/>
                <a:gd name="T22" fmla="*/ 3 w 499"/>
                <a:gd name="T23" fmla="*/ 5 h 778"/>
                <a:gd name="T24" fmla="*/ 3 w 499"/>
                <a:gd name="T25" fmla="*/ 5 h 778"/>
                <a:gd name="T26" fmla="*/ 1 w 499"/>
                <a:gd name="T27" fmla="*/ 4 h 778"/>
                <a:gd name="T28" fmla="*/ 1 w 499"/>
                <a:gd name="T29" fmla="*/ 4 h 778"/>
                <a:gd name="T30" fmla="*/ 4 w 499"/>
                <a:gd name="T31" fmla="*/ 4 h 778"/>
                <a:gd name="T32" fmla="*/ 4 w 499"/>
                <a:gd name="T33" fmla="*/ 3 h 778"/>
                <a:gd name="T34" fmla="*/ 4 w 499"/>
                <a:gd name="T35" fmla="*/ 3 h 778"/>
                <a:gd name="T36" fmla="*/ 1 w 499"/>
                <a:gd name="T37" fmla="*/ 3 h 778"/>
                <a:gd name="T38" fmla="*/ 0 w 499"/>
                <a:gd name="T39" fmla="*/ 3 h 778"/>
                <a:gd name="T40" fmla="*/ 0 w 499"/>
                <a:gd name="T41" fmla="*/ 2 h 778"/>
                <a:gd name="T42" fmla="*/ 2 w 499"/>
                <a:gd name="T43" fmla="*/ 0 h 778"/>
                <a:gd name="T44" fmla="*/ 2 w 499"/>
                <a:gd name="T45" fmla="*/ 0 h 778"/>
                <a:gd name="T46" fmla="*/ 2 w 499"/>
                <a:gd name="T47" fmla="*/ 0 h 778"/>
                <a:gd name="T48" fmla="*/ 0 w 499"/>
                <a:gd name="T49" fmla="*/ 2 h 778"/>
                <a:gd name="T50" fmla="*/ 3 w 499"/>
                <a:gd name="T51" fmla="*/ 5 h 778"/>
                <a:gd name="T52" fmla="*/ 5 w 499"/>
                <a:gd name="T53" fmla="*/ 7 h 778"/>
                <a:gd name="T54" fmla="*/ 5 w 499"/>
                <a:gd name="T55" fmla="*/ 7 h 778"/>
                <a:gd name="T56" fmla="*/ 2 w 499"/>
                <a:gd name="T57" fmla="*/ 7 h 7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9" h="778">
                  <a:moveTo>
                    <a:pt x="149" y="659"/>
                  </a:moveTo>
                  <a:lnTo>
                    <a:pt x="149" y="659"/>
                  </a:lnTo>
                  <a:cubicBezTo>
                    <a:pt x="137" y="659"/>
                    <a:pt x="126" y="667"/>
                    <a:pt x="126" y="678"/>
                  </a:cubicBezTo>
                  <a:cubicBezTo>
                    <a:pt x="126" y="690"/>
                    <a:pt x="137" y="701"/>
                    <a:pt x="149" y="701"/>
                  </a:cubicBezTo>
                  <a:cubicBezTo>
                    <a:pt x="452" y="701"/>
                    <a:pt x="452" y="701"/>
                    <a:pt x="452" y="701"/>
                  </a:cubicBezTo>
                  <a:cubicBezTo>
                    <a:pt x="456" y="713"/>
                    <a:pt x="456" y="720"/>
                    <a:pt x="456" y="728"/>
                  </a:cubicBezTo>
                  <a:cubicBezTo>
                    <a:pt x="456" y="755"/>
                    <a:pt x="456" y="755"/>
                    <a:pt x="456" y="755"/>
                  </a:cubicBezTo>
                  <a:cubicBezTo>
                    <a:pt x="456" y="766"/>
                    <a:pt x="464" y="777"/>
                    <a:pt x="475" y="777"/>
                  </a:cubicBezTo>
                  <a:cubicBezTo>
                    <a:pt x="491" y="777"/>
                    <a:pt x="498" y="766"/>
                    <a:pt x="498" y="755"/>
                  </a:cubicBezTo>
                  <a:cubicBezTo>
                    <a:pt x="498" y="728"/>
                    <a:pt x="498" y="728"/>
                    <a:pt x="498" y="728"/>
                  </a:cubicBezTo>
                  <a:cubicBezTo>
                    <a:pt x="498" y="625"/>
                    <a:pt x="411" y="526"/>
                    <a:pt x="258" y="457"/>
                  </a:cubicBezTo>
                  <a:cubicBezTo>
                    <a:pt x="175" y="419"/>
                    <a:pt x="114" y="373"/>
                    <a:pt x="80" y="328"/>
                  </a:cubicBezTo>
                  <a:cubicBezTo>
                    <a:pt x="72" y="320"/>
                    <a:pt x="72" y="320"/>
                    <a:pt x="72" y="320"/>
                  </a:cubicBezTo>
                  <a:cubicBezTo>
                    <a:pt x="350" y="320"/>
                    <a:pt x="350" y="320"/>
                    <a:pt x="350" y="320"/>
                  </a:cubicBezTo>
                  <a:cubicBezTo>
                    <a:pt x="365" y="320"/>
                    <a:pt x="372" y="313"/>
                    <a:pt x="372" y="297"/>
                  </a:cubicBezTo>
                  <a:cubicBezTo>
                    <a:pt x="372" y="286"/>
                    <a:pt x="365" y="278"/>
                    <a:pt x="350" y="278"/>
                  </a:cubicBezTo>
                  <a:cubicBezTo>
                    <a:pt x="53" y="278"/>
                    <a:pt x="53" y="278"/>
                    <a:pt x="53" y="278"/>
                  </a:cubicBezTo>
                  <a:cubicBezTo>
                    <a:pt x="50" y="267"/>
                    <a:pt x="50" y="267"/>
                    <a:pt x="50" y="267"/>
                  </a:cubicBezTo>
                  <a:cubicBezTo>
                    <a:pt x="46" y="252"/>
                    <a:pt x="42" y="240"/>
                    <a:pt x="42" y="221"/>
                  </a:cubicBezTo>
                  <a:cubicBezTo>
                    <a:pt x="42" y="160"/>
                    <a:pt x="84" y="99"/>
                    <a:pt x="164" y="42"/>
                  </a:cubicBezTo>
                  <a:cubicBezTo>
                    <a:pt x="175" y="34"/>
                    <a:pt x="175" y="23"/>
                    <a:pt x="171" y="12"/>
                  </a:cubicBezTo>
                  <a:cubicBezTo>
                    <a:pt x="164" y="0"/>
                    <a:pt x="152" y="0"/>
                    <a:pt x="141" y="4"/>
                  </a:cubicBezTo>
                  <a:cubicBezTo>
                    <a:pt x="50" y="69"/>
                    <a:pt x="0" y="145"/>
                    <a:pt x="0" y="221"/>
                  </a:cubicBezTo>
                  <a:cubicBezTo>
                    <a:pt x="0" y="328"/>
                    <a:pt x="88" y="423"/>
                    <a:pt x="239" y="495"/>
                  </a:cubicBezTo>
                  <a:cubicBezTo>
                    <a:pt x="334" y="537"/>
                    <a:pt x="403" y="591"/>
                    <a:pt x="437" y="652"/>
                  </a:cubicBezTo>
                  <a:cubicBezTo>
                    <a:pt x="441" y="659"/>
                    <a:pt x="441" y="659"/>
                    <a:pt x="441" y="659"/>
                  </a:cubicBezTo>
                  <a:lnTo>
                    <a:pt x="149" y="65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7" name="Freeform 182">
              <a:extLst>
                <a:ext uri="{FF2B5EF4-FFF2-40B4-BE49-F238E27FC236}">
                  <a16:creationId xmlns:a16="http://schemas.microsoft.com/office/drawing/2014/main" id="{77E39642-BDA1-2844-BBE2-4E94AAA9FE17}"/>
                </a:ext>
              </a:extLst>
            </p:cNvPr>
            <p:cNvSpPr>
              <a:spLocks noChangeArrowheads="1"/>
            </p:cNvSpPr>
            <p:nvPr/>
          </p:nvSpPr>
          <p:spPr bwMode="auto">
            <a:xfrm>
              <a:off x="3470" y="932"/>
              <a:ext cx="38" cy="59"/>
            </a:xfrm>
            <a:custGeom>
              <a:avLst/>
              <a:gdLst>
                <a:gd name="T0" fmla="*/ 2 w 176"/>
                <a:gd name="T1" fmla="*/ 0 h 267"/>
                <a:gd name="T2" fmla="*/ 2 w 176"/>
                <a:gd name="T3" fmla="*/ 0 h 267"/>
                <a:gd name="T4" fmla="*/ 1 w 176"/>
                <a:gd name="T5" fmla="*/ 0 h 267"/>
                <a:gd name="T6" fmla="*/ 0 w 176"/>
                <a:gd name="T7" fmla="*/ 2 h 267"/>
                <a:gd name="T8" fmla="*/ 0 w 176"/>
                <a:gd name="T9" fmla="*/ 3 h 267"/>
                <a:gd name="T10" fmla="*/ 0 w 176"/>
                <a:gd name="T11" fmla="*/ 3 h 267"/>
                <a:gd name="T12" fmla="*/ 0 w 176"/>
                <a:gd name="T13" fmla="*/ 3 h 267"/>
                <a:gd name="T14" fmla="*/ 0 w 176"/>
                <a:gd name="T15" fmla="*/ 2 h 267"/>
                <a:gd name="T16" fmla="*/ 2 w 176"/>
                <a:gd name="T17" fmla="*/ 0 h 267"/>
                <a:gd name="T18" fmla="*/ 2 w 176"/>
                <a:gd name="T19" fmla="*/ 0 h 267"/>
                <a:gd name="T20" fmla="*/ 2 w 176"/>
                <a:gd name="T21" fmla="*/ 0 h 267"/>
                <a:gd name="T22" fmla="*/ 2 w 176"/>
                <a:gd name="T23" fmla="*/ 0 h 2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 h="267">
                  <a:moveTo>
                    <a:pt x="152" y="0"/>
                  </a:moveTo>
                  <a:lnTo>
                    <a:pt x="152" y="0"/>
                  </a:lnTo>
                  <a:cubicBezTo>
                    <a:pt x="149" y="0"/>
                    <a:pt x="145" y="0"/>
                    <a:pt x="141" y="3"/>
                  </a:cubicBezTo>
                  <a:cubicBezTo>
                    <a:pt x="50" y="64"/>
                    <a:pt x="0" y="141"/>
                    <a:pt x="0" y="217"/>
                  </a:cubicBezTo>
                  <a:cubicBezTo>
                    <a:pt x="0" y="244"/>
                    <a:pt x="0" y="244"/>
                    <a:pt x="0" y="244"/>
                  </a:cubicBezTo>
                  <a:cubicBezTo>
                    <a:pt x="0" y="255"/>
                    <a:pt x="8" y="266"/>
                    <a:pt x="23" y="266"/>
                  </a:cubicBezTo>
                  <a:cubicBezTo>
                    <a:pt x="34" y="266"/>
                    <a:pt x="42" y="255"/>
                    <a:pt x="42" y="244"/>
                  </a:cubicBezTo>
                  <a:cubicBezTo>
                    <a:pt x="42" y="217"/>
                    <a:pt x="42" y="217"/>
                    <a:pt x="42" y="217"/>
                  </a:cubicBezTo>
                  <a:cubicBezTo>
                    <a:pt x="42" y="156"/>
                    <a:pt x="84" y="95"/>
                    <a:pt x="164" y="38"/>
                  </a:cubicBezTo>
                  <a:cubicBezTo>
                    <a:pt x="168" y="34"/>
                    <a:pt x="171" y="30"/>
                    <a:pt x="171" y="26"/>
                  </a:cubicBezTo>
                  <a:cubicBezTo>
                    <a:pt x="175" y="19"/>
                    <a:pt x="171" y="15"/>
                    <a:pt x="171" y="7"/>
                  </a:cubicBezTo>
                  <a:cubicBezTo>
                    <a:pt x="168" y="3"/>
                    <a:pt x="160" y="0"/>
                    <a:pt x="15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8" name="Freeform 183">
              <a:extLst>
                <a:ext uri="{FF2B5EF4-FFF2-40B4-BE49-F238E27FC236}">
                  <a16:creationId xmlns:a16="http://schemas.microsoft.com/office/drawing/2014/main" id="{2A1319D1-6C18-B143-93D8-33E0DE1E1426}"/>
                </a:ext>
              </a:extLst>
            </p:cNvPr>
            <p:cNvSpPr>
              <a:spLocks noChangeArrowheads="1"/>
            </p:cNvSpPr>
            <p:nvPr/>
          </p:nvSpPr>
          <p:spPr bwMode="auto">
            <a:xfrm>
              <a:off x="3470" y="742"/>
              <a:ext cx="111" cy="173"/>
            </a:xfrm>
            <a:custGeom>
              <a:avLst/>
              <a:gdLst>
                <a:gd name="T0" fmla="*/ 2 w 499"/>
                <a:gd name="T1" fmla="*/ 5 h 774"/>
                <a:gd name="T2" fmla="*/ 2 w 499"/>
                <a:gd name="T3" fmla="*/ 5 h 774"/>
                <a:gd name="T4" fmla="*/ 1 w 499"/>
                <a:gd name="T5" fmla="*/ 5 h 774"/>
                <a:gd name="T6" fmla="*/ 2 w 499"/>
                <a:gd name="T7" fmla="*/ 6 h 774"/>
                <a:gd name="T8" fmla="*/ 5 w 499"/>
                <a:gd name="T9" fmla="*/ 6 h 774"/>
                <a:gd name="T10" fmla="*/ 5 w 499"/>
                <a:gd name="T11" fmla="*/ 6 h 774"/>
                <a:gd name="T12" fmla="*/ 5 w 499"/>
                <a:gd name="T13" fmla="*/ 6 h 774"/>
                <a:gd name="T14" fmla="*/ 4 w 499"/>
                <a:gd name="T15" fmla="*/ 8 h 774"/>
                <a:gd name="T16" fmla="*/ 4 w 499"/>
                <a:gd name="T17" fmla="*/ 8 h 774"/>
                <a:gd name="T18" fmla="*/ 4 w 499"/>
                <a:gd name="T19" fmla="*/ 9 h 774"/>
                <a:gd name="T20" fmla="*/ 4 w 499"/>
                <a:gd name="T21" fmla="*/ 8 h 774"/>
                <a:gd name="T22" fmla="*/ 6 w 499"/>
                <a:gd name="T23" fmla="*/ 6 h 774"/>
                <a:gd name="T24" fmla="*/ 3 w 499"/>
                <a:gd name="T25" fmla="*/ 3 h 774"/>
                <a:gd name="T26" fmla="*/ 3 w 499"/>
                <a:gd name="T27" fmla="*/ 3 h 774"/>
                <a:gd name="T28" fmla="*/ 1 w 499"/>
                <a:gd name="T29" fmla="*/ 1 h 774"/>
                <a:gd name="T30" fmla="*/ 1 w 499"/>
                <a:gd name="T31" fmla="*/ 1 h 774"/>
                <a:gd name="T32" fmla="*/ 4 w 499"/>
                <a:gd name="T33" fmla="*/ 1 h 774"/>
                <a:gd name="T34" fmla="*/ 4 w 499"/>
                <a:gd name="T35" fmla="*/ 1 h 774"/>
                <a:gd name="T36" fmla="*/ 4 w 499"/>
                <a:gd name="T37" fmla="*/ 1 h 774"/>
                <a:gd name="T38" fmla="*/ 0 w 499"/>
                <a:gd name="T39" fmla="*/ 1 h 774"/>
                <a:gd name="T40" fmla="*/ 0 w 499"/>
                <a:gd name="T41" fmla="*/ 1 h 774"/>
                <a:gd name="T42" fmla="*/ 0 w 499"/>
                <a:gd name="T43" fmla="*/ 0 h 774"/>
                <a:gd name="T44" fmla="*/ 0 w 499"/>
                <a:gd name="T45" fmla="*/ 0 h 774"/>
                <a:gd name="T46" fmla="*/ 0 w 499"/>
                <a:gd name="T47" fmla="*/ 0 h 774"/>
                <a:gd name="T48" fmla="*/ 0 w 499"/>
                <a:gd name="T49" fmla="*/ 0 h 774"/>
                <a:gd name="T50" fmla="*/ 0 w 499"/>
                <a:gd name="T51" fmla="*/ 0 h 774"/>
                <a:gd name="T52" fmla="*/ 3 w 499"/>
                <a:gd name="T53" fmla="*/ 4 h 774"/>
                <a:gd name="T54" fmla="*/ 5 w 499"/>
                <a:gd name="T55" fmla="*/ 5 h 774"/>
                <a:gd name="T56" fmla="*/ 5 w 499"/>
                <a:gd name="T57" fmla="*/ 5 h 774"/>
                <a:gd name="T58" fmla="*/ 2 w 499"/>
                <a:gd name="T59" fmla="*/ 5 h 7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9" h="774">
                  <a:moveTo>
                    <a:pt x="149" y="457"/>
                  </a:moveTo>
                  <a:lnTo>
                    <a:pt x="149" y="457"/>
                  </a:lnTo>
                  <a:cubicBezTo>
                    <a:pt x="137" y="457"/>
                    <a:pt x="126" y="464"/>
                    <a:pt x="126" y="476"/>
                  </a:cubicBezTo>
                  <a:cubicBezTo>
                    <a:pt x="126" y="491"/>
                    <a:pt x="137" y="499"/>
                    <a:pt x="149" y="499"/>
                  </a:cubicBezTo>
                  <a:cubicBezTo>
                    <a:pt x="445" y="499"/>
                    <a:pt x="445" y="499"/>
                    <a:pt x="445" y="499"/>
                  </a:cubicBezTo>
                  <a:cubicBezTo>
                    <a:pt x="449" y="506"/>
                    <a:pt x="449" y="506"/>
                    <a:pt x="449" y="506"/>
                  </a:cubicBezTo>
                  <a:cubicBezTo>
                    <a:pt x="452" y="522"/>
                    <a:pt x="456" y="537"/>
                    <a:pt x="456" y="552"/>
                  </a:cubicBezTo>
                  <a:cubicBezTo>
                    <a:pt x="456" y="640"/>
                    <a:pt x="380" y="704"/>
                    <a:pt x="334" y="739"/>
                  </a:cubicBezTo>
                  <a:cubicBezTo>
                    <a:pt x="323" y="743"/>
                    <a:pt x="319" y="754"/>
                    <a:pt x="327" y="765"/>
                  </a:cubicBezTo>
                  <a:cubicBezTo>
                    <a:pt x="331" y="773"/>
                    <a:pt x="334" y="773"/>
                    <a:pt x="342" y="773"/>
                  </a:cubicBezTo>
                  <a:cubicBezTo>
                    <a:pt x="346" y="773"/>
                    <a:pt x="350" y="773"/>
                    <a:pt x="357" y="769"/>
                  </a:cubicBezTo>
                  <a:cubicBezTo>
                    <a:pt x="449" y="708"/>
                    <a:pt x="498" y="632"/>
                    <a:pt x="498" y="552"/>
                  </a:cubicBezTo>
                  <a:cubicBezTo>
                    <a:pt x="498" y="449"/>
                    <a:pt x="411" y="350"/>
                    <a:pt x="258" y="282"/>
                  </a:cubicBezTo>
                  <a:cubicBezTo>
                    <a:pt x="164" y="236"/>
                    <a:pt x="95" y="182"/>
                    <a:pt x="65" y="125"/>
                  </a:cubicBezTo>
                  <a:cubicBezTo>
                    <a:pt x="61" y="118"/>
                    <a:pt x="61" y="118"/>
                    <a:pt x="61" y="118"/>
                  </a:cubicBezTo>
                  <a:cubicBezTo>
                    <a:pt x="350" y="118"/>
                    <a:pt x="350" y="118"/>
                    <a:pt x="350" y="118"/>
                  </a:cubicBezTo>
                  <a:cubicBezTo>
                    <a:pt x="365" y="118"/>
                    <a:pt x="372" y="110"/>
                    <a:pt x="372" y="95"/>
                  </a:cubicBezTo>
                  <a:cubicBezTo>
                    <a:pt x="372" y="84"/>
                    <a:pt x="365" y="76"/>
                    <a:pt x="350" y="76"/>
                  </a:cubicBezTo>
                  <a:cubicBezTo>
                    <a:pt x="46" y="76"/>
                    <a:pt x="46" y="76"/>
                    <a:pt x="46" y="76"/>
                  </a:cubicBezTo>
                  <a:cubicBezTo>
                    <a:pt x="46" y="72"/>
                    <a:pt x="46" y="72"/>
                    <a:pt x="46" y="72"/>
                  </a:cubicBezTo>
                  <a:cubicBezTo>
                    <a:pt x="42" y="64"/>
                    <a:pt x="42" y="53"/>
                    <a:pt x="42" y="45"/>
                  </a:cubicBezTo>
                  <a:cubicBezTo>
                    <a:pt x="42" y="19"/>
                    <a:pt x="42" y="19"/>
                    <a:pt x="42" y="19"/>
                  </a:cubicBezTo>
                  <a:cubicBezTo>
                    <a:pt x="42" y="7"/>
                    <a:pt x="34" y="0"/>
                    <a:pt x="23" y="0"/>
                  </a:cubicBezTo>
                  <a:cubicBezTo>
                    <a:pt x="8" y="0"/>
                    <a:pt x="0" y="7"/>
                    <a:pt x="0" y="19"/>
                  </a:cubicBezTo>
                  <a:cubicBezTo>
                    <a:pt x="0" y="45"/>
                    <a:pt x="0" y="45"/>
                    <a:pt x="0" y="45"/>
                  </a:cubicBezTo>
                  <a:cubicBezTo>
                    <a:pt x="0" y="152"/>
                    <a:pt x="88" y="247"/>
                    <a:pt x="239" y="320"/>
                  </a:cubicBezTo>
                  <a:cubicBezTo>
                    <a:pt x="323" y="358"/>
                    <a:pt x="384" y="404"/>
                    <a:pt x="418" y="449"/>
                  </a:cubicBezTo>
                  <a:cubicBezTo>
                    <a:pt x="426" y="457"/>
                    <a:pt x="426" y="457"/>
                    <a:pt x="426" y="457"/>
                  </a:cubicBezTo>
                  <a:lnTo>
                    <a:pt x="149" y="45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89" name="Freeform 184">
              <a:extLst>
                <a:ext uri="{FF2B5EF4-FFF2-40B4-BE49-F238E27FC236}">
                  <a16:creationId xmlns:a16="http://schemas.microsoft.com/office/drawing/2014/main" id="{FEB46CB4-5047-1E47-BEB2-7D4C51384C3C}"/>
                </a:ext>
              </a:extLst>
            </p:cNvPr>
            <p:cNvSpPr>
              <a:spLocks noChangeArrowheads="1"/>
            </p:cNvSpPr>
            <p:nvPr/>
          </p:nvSpPr>
          <p:spPr bwMode="auto">
            <a:xfrm>
              <a:off x="3542" y="742"/>
              <a:ext cx="39" cy="59"/>
            </a:xfrm>
            <a:custGeom>
              <a:avLst/>
              <a:gdLst>
                <a:gd name="T0" fmla="*/ 2 w 180"/>
                <a:gd name="T1" fmla="*/ 0 h 267"/>
                <a:gd name="T2" fmla="*/ 2 w 180"/>
                <a:gd name="T3" fmla="*/ 0 h 267"/>
                <a:gd name="T4" fmla="*/ 2 w 180"/>
                <a:gd name="T5" fmla="*/ 0 h 267"/>
                <a:gd name="T6" fmla="*/ 2 w 180"/>
                <a:gd name="T7" fmla="*/ 0 h 267"/>
                <a:gd name="T8" fmla="*/ 0 w 180"/>
                <a:gd name="T9" fmla="*/ 2 h 267"/>
                <a:gd name="T10" fmla="*/ 0 w 180"/>
                <a:gd name="T11" fmla="*/ 3 h 267"/>
                <a:gd name="T12" fmla="*/ 0 w 180"/>
                <a:gd name="T13" fmla="*/ 3 h 267"/>
                <a:gd name="T14" fmla="*/ 0 w 180"/>
                <a:gd name="T15" fmla="*/ 3 h 267"/>
                <a:gd name="T16" fmla="*/ 2 w 180"/>
                <a:gd name="T17" fmla="*/ 0 h 267"/>
                <a:gd name="T18" fmla="*/ 2 w 180"/>
                <a:gd name="T19" fmla="*/ 0 h 267"/>
                <a:gd name="T20" fmla="*/ 2 w 180"/>
                <a:gd name="T21" fmla="*/ 0 h 2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267">
                  <a:moveTo>
                    <a:pt x="156" y="0"/>
                  </a:moveTo>
                  <a:lnTo>
                    <a:pt x="156" y="0"/>
                  </a:lnTo>
                  <a:cubicBezTo>
                    <a:pt x="145" y="0"/>
                    <a:pt x="137" y="7"/>
                    <a:pt x="137" y="19"/>
                  </a:cubicBezTo>
                  <a:cubicBezTo>
                    <a:pt x="137" y="45"/>
                    <a:pt x="137" y="45"/>
                    <a:pt x="137" y="45"/>
                  </a:cubicBezTo>
                  <a:cubicBezTo>
                    <a:pt x="137" y="133"/>
                    <a:pt x="61" y="198"/>
                    <a:pt x="15" y="228"/>
                  </a:cubicBezTo>
                  <a:cubicBezTo>
                    <a:pt x="4" y="236"/>
                    <a:pt x="0" y="247"/>
                    <a:pt x="8" y="259"/>
                  </a:cubicBezTo>
                  <a:cubicBezTo>
                    <a:pt x="12" y="263"/>
                    <a:pt x="15" y="266"/>
                    <a:pt x="23" y="266"/>
                  </a:cubicBezTo>
                  <a:cubicBezTo>
                    <a:pt x="27" y="266"/>
                    <a:pt x="31" y="266"/>
                    <a:pt x="38" y="263"/>
                  </a:cubicBezTo>
                  <a:cubicBezTo>
                    <a:pt x="130" y="202"/>
                    <a:pt x="179" y="125"/>
                    <a:pt x="179" y="45"/>
                  </a:cubicBezTo>
                  <a:cubicBezTo>
                    <a:pt x="179" y="19"/>
                    <a:pt x="179" y="19"/>
                    <a:pt x="179" y="19"/>
                  </a:cubicBezTo>
                  <a:cubicBezTo>
                    <a:pt x="179" y="7"/>
                    <a:pt x="172" y="0"/>
                    <a:pt x="156"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190" name="Freeform 185">
            <a:extLst>
              <a:ext uri="{FF2B5EF4-FFF2-40B4-BE49-F238E27FC236}">
                <a16:creationId xmlns:a16="http://schemas.microsoft.com/office/drawing/2014/main" id="{BD60FAAD-D77A-2847-968E-15A3EDB5778A}"/>
              </a:ext>
            </a:extLst>
          </p:cNvPr>
          <p:cNvSpPr>
            <a:spLocks noChangeArrowheads="1"/>
          </p:cNvSpPr>
          <p:nvPr userDrawn="1"/>
        </p:nvSpPr>
        <p:spPr bwMode="auto">
          <a:xfrm>
            <a:off x="685800" y="1988990"/>
            <a:ext cx="63500" cy="61913"/>
          </a:xfrm>
          <a:custGeom>
            <a:avLst/>
            <a:gdLst>
              <a:gd name="T0" fmla="*/ 2147483646 w 176"/>
              <a:gd name="T1" fmla="*/ 2147483646 h 172"/>
              <a:gd name="T2" fmla="*/ 2147483646 w 176"/>
              <a:gd name="T3" fmla="*/ 2147483646 h 172"/>
              <a:gd name="T4" fmla="*/ 2147483646 w 176"/>
              <a:gd name="T5" fmla="*/ 2147483646 h 172"/>
              <a:gd name="T6" fmla="*/ 2147483646 w 176"/>
              <a:gd name="T7" fmla="*/ 2147483646 h 172"/>
              <a:gd name="T8" fmla="*/ 2147483646 w 176"/>
              <a:gd name="T9" fmla="*/ 2147483646 h 172"/>
              <a:gd name="T10" fmla="*/ 2147483646 w 176"/>
              <a:gd name="T11" fmla="*/ 2147483646 h 172"/>
              <a:gd name="T12" fmla="*/ 2147483646 w 176"/>
              <a:gd name="T13" fmla="*/ 0 h 172"/>
              <a:gd name="T14" fmla="*/ 2147483646 w 176"/>
              <a:gd name="T15" fmla="*/ 0 h 172"/>
              <a:gd name="T16" fmla="*/ 2147483646 w 176"/>
              <a:gd name="T17" fmla="*/ 2147483646 h 172"/>
              <a:gd name="T18" fmla="*/ 0 w 176"/>
              <a:gd name="T19" fmla="*/ 2147483646 h 172"/>
              <a:gd name="T20" fmla="*/ 0 w 176"/>
              <a:gd name="T21" fmla="*/ 2147483646 h 172"/>
              <a:gd name="T22" fmla="*/ 2147483646 w 176"/>
              <a:gd name="T23" fmla="*/ 2147483646 h 172"/>
              <a:gd name="T24" fmla="*/ 2147483646 w 176"/>
              <a:gd name="T25" fmla="*/ 2147483646 h 172"/>
              <a:gd name="T26" fmla="*/ 2147483646 w 176"/>
              <a:gd name="T27" fmla="*/ 2147483646 h 172"/>
              <a:gd name="T28" fmla="*/ 2147483646 w 176"/>
              <a:gd name="T29" fmla="*/ 2147483646 h 172"/>
              <a:gd name="T30" fmla="*/ 2147483646 w 176"/>
              <a:gd name="T31" fmla="*/ 2147483646 h 172"/>
              <a:gd name="T32" fmla="*/ 892338440 w 176"/>
              <a:gd name="T33" fmla="*/ 2147483646 h 172"/>
              <a:gd name="T34" fmla="*/ 892338440 w 176"/>
              <a:gd name="T35" fmla="*/ 2147483646 h 172"/>
              <a:gd name="T36" fmla="*/ 2147483646 w 176"/>
              <a:gd name="T37" fmla="*/ 2147483646 h 172"/>
              <a:gd name="T38" fmla="*/ 2147483646 w 176"/>
              <a:gd name="T39" fmla="*/ 699552107 h 172"/>
              <a:gd name="T40" fmla="*/ 2147483646 w 176"/>
              <a:gd name="T41" fmla="*/ 699552107 h 172"/>
              <a:gd name="T42" fmla="*/ 2147483646 w 176"/>
              <a:gd name="T43" fmla="*/ 2147483646 h 172"/>
              <a:gd name="T44" fmla="*/ 2147483646 w 176"/>
              <a:gd name="T45" fmla="*/ 2147483646 h 172"/>
              <a:gd name="T46" fmla="*/ 2147483646 w 176"/>
              <a:gd name="T47" fmla="*/ 2147483646 h 172"/>
              <a:gd name="T48" fmla="*/ 2147483646 w 176"/>
              <a:gd name="T49" fmla="*/ 2147483646 h 172"/>
              <a:gd name="T50" fmla="*/ 2147483646 w 176"/>
              <a:gd name="T51" fmla="*/ 2147483646 h 1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6" h="172">
                <a:moveTo>
                  <a:pt x="53" y="171"/>
                </a:moveTo>
                <a:lnTo>
                  <a:pt x="122" y="171"/>
                </a:lnTo>
                <a:lnTo>
                  <a:pt x="122" y="118"/>
                </a:lnTo>
                <a:lnTo>
                  <a:pt x="175" y="118"/>
                </a:lnTo>
                <a:lnTo>
                  <a:pt x="175" y="49"/>
                </a:lnTo>
                <a:lnTo>
                  <a:pt x="122" y="49"/>
                </a:lnTo>
                <a:lnTo>
                  <a:pt x="122" y="0"/>
                </a:lnTo>
                <a:lnTo>
                  <a:pt x="53" y="0"/>
                </a:lnTo>
                <a:lnTo>
                  <a:pt x="53" y="49"/>
                </a:lnTo>
                <a:lnTo>
                  <a:pt x="0" y="49"/>
                </a:lnTo>
                <a:lnTo>
                  <a:pt x="0" y="118"/>
                </a:lnTo>
                <a:lnTo>
                  <a:pt x="53" y="118"/>
                </a:lnTo>
                <a:lnTo>
                  <a:pt x="53" y="171"/>
                </a:lnTo>
                <a:close/>
                <a:moveTo>
                  <a:pt x="107" y="156"/>
                </a:moveTo>
                <a:lnTo>
                  <a:pt x="69" y="156"/>
                </a:lnTo>
                <a:lnTo>
                  <a:pt x="69" y="103"/>
                </a:lnTo>
                <a:lnTo>
                  <a:pt x="19" y="103"/>
                </a:lnTo>
                <a:lnTo>
                  <a:pt x="19" y="68"/>
                </a:lnTo>
                <a:lnTo>
                  <a:pt x="69" y="68"/>
                </a:lnTo>
                <a:lnTo>
                  <a:pt x="69" y="15"/>
                </a:lnTo>
                <a:lnTo>
                  <a:pt x="107" y="15"/>
                </a:lnTo>
                <a:lnTo>
                  <a:pt x="107" y="68"/>
                </a:lnTo>
                <a:lnTo>
                  <a:pt x="156" y="68"/>
                </a:lnTo>
                <a:lnTo>
                  <a:pt x="156" y="103"/>
                </a:lnTo>
                <a:lnTo>
                  <a:pt x="107" y="103"/>
                </a:lnTo>
                <a:lnTo>
                  <a:pt x="107" y="15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91" name="Freeform 186">
            <a:extLst>
              <a:ext uri="{FF2B5EF4-FFF2-40B4-BE49-F238E27FC236}">
                <a16:creationId xmlns:a16="http://schemas.microsoft.com/office/drawing/2014/main" id="{69ED54CC-A256-8A42-A1C4-2E8C1820CAD6}"/>
              </a:ext>
            </a:extLst>
          </p:cNvPr>
          <p:cNvSpPr>
            <a:spLocks noChangeArrowheads="1"/>
          </p:cNvSpPr>
          <p:nvPr userDrawn="1"/>
        </p:nvSpPr>
        <p:spPr bwMode="auto">
          <a:xfrm>
            <a:off x="652463" y="1823890"/>
            <a:ext cx="157162" cy="296863"/>
          </a:xfrm>
          <a:custGeom>
            <a:avLst/>
            <a:gdLst>
              <a:gd name="T0" fmla="*/ 2147483646 w 435"/>
              <a:gd name="T1" fmla="*/ 0 h 824"/>
              <a:gd name="T2" fmla="*/ 1603453434 w 435"/>
              <a:gd name="T3" fmla="*/ 2147483646 h 824"/>
              <a:gd name="T4" fmla="*/ 2147483646 w 435"/>
              <a:gd name="T5" fmla="*/ 2147483646 h 824"/>
              <a:gd name="T6" fmla="*/ 1226216582 w 435"/>
              <a:gd name="T7" fmla="*/ 2147483646 h 824"/>
              <a:gd name="T8" fmla="*/ 0 w 435"/>
              <a:gd name="T9" fmla="*/ 2147483646 h 824"/>
              <a:gd name="T10" fmla="*/ 2147483646 w 435"/>
              <a:gd name="T11" fmla="*/ 2147483646 h 824"/>
              <a:gd name="T12" fmla="*/ 2147483646 w 435"/>
              <a:gd name="T13" fmla="*/ 2147483646 h 824"/>
              <a:gd name="T14" fmla="*/ 2147483646 w 435"/>
              <a:gd name="T15" fmla="*/ 2147483646 h 824"/>
              <a:gd name="T16" fmla="*/ 2147483646 w 435"/>
              <a:gd name="T17" fmla="*/ 2147483646 h 824"/>
              <a:gd name="T18" fmla="*/ 2147483646 w 435"/>
              <a:gd name="T19" fmla="*/ 1589858083 h 824"/>
              <a:gd name="T20" fmla="*/ 2147483646 w 435"/>
              <a:gd name="T21" fmla="*/ 0 h 824"/>
              <a:gd name="T22" fmla="*/ 2147483646 w 435"/>
              <a:gd name="T23" fmla="*/ 2147483646 h 824"/>
              <a:gd name="T24" fmla="*/ 1414834828 w 435"/>
              <a:gd name="T25" fmla="*/ 2147483646 h 824"/>
              <a:gd name="T26" fmla="*/ 2147483646 w 435"/>
              <a:gd name="T27" fmla="*/ 2147483646 h 824"/>
              <a:gd name="T28" fmla="*/ 2147483646 w 435"/>
              <a:gd name="T29" fmla="*/ 2147483646 h 824"/>
              <a:gd name="T30" fmla="*/ 2147483646 w 435"/>
              <a:gd name="T31" fmla="*/ 2147483646 h 824"/>
              <a:gd name="T32" fmla="*/ 1414834828 w 435"/>
              <a:gd name="T33" fmla="*/ 2147483646 h 824"/>
              <a:gd name="T34" fmla="*/ 2147483646 w 435"/>
              <a:gd name="T35" fmla="*/ 2147483646 h 824"/>
              <a:gd name="T36" fmla="*/ 2147483646 w 435"/>
              <a:gd name="T37" fmla="*/ 2147483646 h 824"/>
              <a:gd name="T38" fmla="*/ 2147483646 w 435"/>
              <a:gd name="T39" fmla="*/ 2147483646 h 824"/>
              <a:gd name="T40" fmla="*/ 1414834828 w 435"/>
              <a:gd name="T41" fmla="*/ 2147483646 h 824"/>
              <a:gd name="T42" fmla="*/ 2147483646 w 435"/>
              <a:gd name="T43" fmla="*/ 2147483646 h 824"/>
              <a:gd name="T44" fmla="*/ 2147483646 w 435"/>
              <a:gd name="T45" fmla="*/ 2147483646 h 824"/>
              <a:gd name="T46" fmla="*/ 2147483646 w 435"/>
              <a:gd name="T47" fmla="*/ 2147483646 h 824"/>
              <a:gd name="T48" fmla="*/ 2147483646 w 435"/>
              <a:gd name="T49" fmla="*/ 2147483646 h 824"/>
              <a:gd name="T50" fmla="*/ 2147483646 w 435"/>
              <a:gd name="T51" fmla="*/ 2147483646 h 824"/>
              <a:gd name="T52" fmla="*/ 2147483646 w 435"/>
              <a:gd name="T53" fmla="*/ 2147483646 h 824"/>
              <a:gd name="T54" fmla="*/ 2147483646 w 435"/>
              <a:gd name="T55" fmla="*/ 2147483646 h 824"/>
              <a:gd name="T56" fmla="*/ 2147483646 w 435"/>
              <a:gd name="T57" fmla="*/ 2147483646 h 824"/>
              <a:gd name="T58" fmla="*/ 2147483646 w 435"/>
              <a:gd name="T59" fmla="*/ 1589858083 h 824"/>
              <a:gd name="T60" fmla="*/ 2147483646 w 435"/>
              <a:gd name="T61" fmla="*/ 2147483646 h 824"/>
              <a:gd name="T62" fmla="*/ 2147483646 w 435"/>
              <a:gd name="T63" fmla="*/ 1589858083 h 824"/>
              <a:gd name="T64" fmla="*/ 2147483646 w 435"/>
              <a:gd name="T65" fmla="*/ 2147483646 h 824"/>
              <a:gd name="T66" fmla="*/ 2147483646 w 435"/>
              <a:gd name="T67" fmla="*/ 1589858083 h 824"/>
              <a:gd name="T68" fmla="*/ 2147483646 w 435"/>
              <a:gd name="T69" fmla="*/ 2147483646 h 824"/>
              <a:gd name="T70" fmla="*/ 2147483646 w 435"/>
              <a:gd name="T71" fmla="*/ 1589858083 h 824"/>
              <a:gd name="T72" fmla="*/ 2147483646 w 435"/>
              <a:gd name="T73" fmla="*/ 2147483646 h 824"/>
              <a:gd name="T74" fmla="*/ 2147483646 w 435"/>
              <a:gd name="T75" fmla="*/ 1589858083 h 824"/>
              <a:gd name="T76" fmla="*/ 2147483646 w 435"/>
              <a:gd name="T77" fmla="*/ 2147483646 h 824"/>
              <a:gd name="T78" fmla="*/ 2147483646 w 435"/>
              <a:gd name="T79" fmla="*/ 1589858083 h 824"/>
              <a:gd name="T80" fmla="*/ 2147483646 w 435"/>
              <a:gd name="T81" fmla="*/ 2147483646 h 824"/>
              <a:gd name="T82" fmla="*/ 2147483646 w 435"/>
              <a:gd name="T83" fmla="*/ 1589858083 h 824"/>
              <a:gd name="T84" fmla="*/ 2147483646 w 435"/>
              <a:gd name="T85" fmla="*/ 2147483646 h 8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35" h="824">
                <a:moveTo>
                  <a:pt x="68" y="0"/>
                </a:moveTo>
                <a:lnTo>
                  <a:pt x="68" y="0"/>
                </a:lnTo>
                <a:cubicBezTo>
                  <a:pt x="49" y="0"/>
                  <a:pt x="34" y="15"/>
                  <a:pt x="34" y="34"/>
                </a:cubicBezTo>
                <a:cubicBezTo>
                  <a:pt x="34" y="145"/>
                  <a:pt x="34" y="145"/>
                  <a:pt x="34" y="145"/>
                </a:cubicBezTo>
                <a:cubicBezTo>
                  <a:pt x="34" y="164"/>
                  <a:pt x="49" y="179"/>
                  <a:pt x="68" y="179"/>
                </a:cubicBezTo>
                <a:cubicBezTo>
                  <a:pt x="72" y="179"/>
                  <a:pt x="72" y="179"/>
                  <a:pt x="72" y="179"/>
                </a:cubicBezTo>
                <a:cubicBezTo>
                  <a:pt x="72" y="221"/>
                  <a:pt x="72" y="221"/>
                  <a:pt x="72" y="221"/>
                </a:cubicBezTo>
                <a:cubicBezTo>
                  <a:pt x="26" y="259"/>
                  <a:pt x="26" y="259"/>
                  <a:pt x="26" y="259"/>
                </a:cubicBezTo>
                <a:cubicBezTo>
                  <a:pt x="7" y="278"/>
                  <a:pt x="0" y="301"/>
                  <a:pt x="0" y="324"/>
                </a:cubicBezTo>
                <a:cubicBezTo>
                  <a:pt x="0" y="766"/>
                  <a:pt x="0" y="766"/>
                  <a:pt x="0" y="766"/>
                </a:cubicBezTo>
                <a:cubicBezTo>
                  <a:pt x="0" y="796"/>
                  <a:pt x="22" y="823"/>
                  <a:pt x="53" y="823"/>
                </a:cubicBezTo>
                <a:cubicBezTo>
                  <a:pt x="381" y="823"/>
                  <a:pt x="381" y="823"/>
                  <a:pt x="381" y="823"/>
                </a:cubicBezTo>
                <a:cubicBezTo>
                  <a:pt x="411" y="823"/>
                  <a:pt x="434" y="796"/>
                  <a:pt x="434" y="766"/>
                </a:cubicBezTo>
                <a:cubicBezTo>
                  <a:pt x="434" y="324"/>
                  <a:pt x="434" y="324"/>
                  <a:pt x="434" y="324"/>
                </a:cubicBezTo>
                <a:cubicBezTo>
                  <a:pt x="434" y="301"/>
                  <a:pt x="426" y="278"/>
                  <a:pt x="407" y="259"/>
                </a:cubicBezTo>
                <a:cubicBezTo>
                  <a:pt x="362" y="221"/>
                  <a:pt x="362" y="221"/>
                  <a:pt x="362" y="221"/>
                </a:cubicBezTo>
                <a:cubicBezTo>
                  <a:pt x="362" y="179"/>
                  <a:pt x="362" y="179"/>
                  <a:pt x="362" y="179"/>
                </a:cubicBezTo>
                <a:cubicBezTo>
                  <a:pt x="365" y="179"/>
                  <a:pt x="365" y="179"/>
                  <a:pt x="365" y="179"/>
                </a:cubicBezTo>
                <a:cubicBezTo>
                  <a:pt x="384" y="179"/>
                  <a:pt x="400" y="164"/>
                  <a:pt x="400" y="145"/>
                </a:cubicBezTo>
                <a:cubicBezTo>
                  <a:pt x="400" y="34"/>
                  <a:pt x="400" y="34"/>
                  <a:pt x="400" y="34"/>
                </a:cubicBezTo>
                <a:cubicBezTo>
                  <a:pt x="400" y="15"/>
                  <a:pt x="384" y="0"/>
                  <a:pt x="362" y="0"/>
                </a:cubicBezTo>
                <a:lnTo>
                  <a:pt x="68" y="0"/>
                </a:lnTo>
                <a:close/>
                <a:moveTo>
                  <a:pt x="381" y="788"/>
                </a:moveTo>
                <a:lnTo>
                  <a:pt x="381" y="788"/>
                </a:lnTo>
                <a:cubicBezTo>
                  <a:pt x="53" y="788"/>
                  <a:pt x="53" y="788"/>
                  <a:pt x="53" y="788"/>
                </a:cubicBezTo>
                <a:cubicBezTo>
                  <a:pt x="42" y="788"/>
                  <a:pt x="30" y="781"/>
                  <a:pt x="30" y="766"/>
                </a:cubicBezTo>
                <a:cubicBezTo>
                  <a:pt x="30" y="708"/>
                  <a:pt x="30" y="708"/>
                  <a:pt x="30" y="708"/>
                </a:cubicBezTo>
                <a:cubicBezTo>
                  <a:pt x="323" y="708"/>
                  <a:pt x="323" y="708"/>
                  <a:pt x="323" y="708"/>
                </a:cubicBezTo>
                <a:cubicBezTo>
                  <a:pt x="342" y="708"/>
                  <a:pt x="358" y="693"/>
                  <a:pt x="358" y="674"/>
                </a:cubicBezTo>
                <a:cubicBezTo>
                  <a:pt x="358" y="628"/>
                  <a:pt x="358" y="628"/>
                  <a:pt x="358" y="628"/>
                </a:cubicBezTo>
                <a:cubicBezTo>
                  <a:pt x="358" y="617"/>
                  <a:pt x="350" y="609"/>
                  <a:pt x="339" y="609"/>
                </a:cubicBezTo>
                <a:cubicBezTo>
                  <a:pt x="331" y="609"/>
                  <a:pt x="323" y="617"/>
                  <a:pt x="323" y="628"/>
                </a:cubicBezTo>
                <a:cubicBezTo>
                  <a:pt x="323" y="674"/>
                  <a:pt x="323" y="674"/>
                  <a:pt x="323" y="674"/>
                </a:cubicBezTo>
                <a:cubicBezTo>
                  <a:pt x="30" y="674"/>
                  <a:pt x="30" y="674"/>
                  <a:pt x="30" y="674"/>
                </a:cubicBezTo>
                <a:cubicBezTo>
                  <a:pt x="30" y="407"/>
                  <a:pt x="30" y="407"/>
                  <a:pt x="30" y="407"/>
                </a:cubicBezTo>
                <a:cubicBezTo>
                  <a:pt x="323" y="407"/>
                  <a:pt x="323" y="407"/>
                  <a:pt x="323" y="407"/>
                </a:cubicBezTo>
                <a:cubicBezTo>
                  <a:pt x="323" y="526"/>
                  <a:pt x="323" y="526"/>
                  <a:pt x="323" y="526"/>
                </a:cubicBezTo>
                <a:cubicBezTo>
                  <a:pt x="323" y="537"/>
                  <a:pt x="331" y="545"/>
                  <a:pt x="339" y="545"/>
                </a:cubicBezTo>
                <a:cubicBezTo>
                  <a:pt x="350" y="545"/>
                  <a:pt x="358" y="537"/>
                  <a:pt x="358" y="526"/>
                </a:cubicBezTo>
                <a:cubicBezTo>
                  <a:pt x="358" y="407"/>
                  <a:pt x="358" y="407"/>
                  <a:pt x="358" y="407"/>
                </a:cubicBezTo>
                <a:cubicBezTo>
                  <a:pt x="358" y="392"/>
                  <a:pt x="342" y="377"/>
                  <a:pt x="323" y="377"/>
                </a:cubicBezTo>
                <a:cubicBezTo>
                  <a:pt x="30" y="377"/>
                  <a:pt x="30" y="377"/>
                  <a:pt x="30" y="377"/>
                </a:cubicBezTo>
                <a:cubicBezTo>
                  <a:pt x="30" y="324"/>
                  <a:pt x="30" y="324"/>
                  <a:pt x="30" y="324"/>
                </a:cubicBezTo>
                <a:cubicBezTo>
                  <a:pt x="30" y="308"/>
                  <a:pt x="38" y="293"/>
                  <a:pt x="49" y="285"/>
                </a:cubicBezTo>
                <a:cubicBezTo>
                  <a:pt x="95" y="244"/>
                  <a:pt x="95" y="244"/>
                  <a:pt x="95" y="244"/>
                </a:cubicBezTo>
                <a:cubicBezTo>
                  <a:pt x="339" y="244"/>
                  <a:pt x="339" y="244"/>
                  <a:pt x="339" y="244"/>
                </a:cubicBezTo>
                <a:cubicBezTo>
                  <a:pt x="384" y="285"/>
                  <a:pt x="384" y="285"/>
                  <a:pt x="384" y="285"/>
                </a:cubicBezTo>
                <a:cubicBezTo>
                  <a:pt x="396" y="293"/>
                  <a:pt x="403" y="308"/>
                  <a:pt x="403" y="324"/>
                </a:cubicBezTo>
                <a:cubicBezTo>
                  <a:pt x="403" y="766"/>
                  <a:pt x="403" y="766"/>
                  <a:pt x="403" y="766"/>
                </a:cubicBezTo>
                <a:cubicBezTo>
                  <a:pt x="403" y="781"/>
                  <a:pt x="392" y="788"/>
                  <a:pt x="381" y="788"/>
                </a:cubicBezTo>
                <a:close/>
                <a:moveTo>
                  <a:pt x="327" y="209"/>
                </a:moveTo>
                <a:lnTo>
                  <a:pt x="327" y="209"/>
                </a:lnTo>
                <a:cubicBezTo>
                  <a:pt x="102" y="209"/>
                  <a:pt x="102" y="209"/>
                  <a:pt x="102" y="209"/>
                </a:cubicBezTo>
                <a:cubicBezTo>
                  <a:pt x="102" y="179"/>
                  <a:pt x="102" y="179"/>
                  <a:pt x="102" y="179"/>
                </a:cubicBezTo>
                <a:cubicBezTo>
                  <a:pt x="327" y="179"/>
                  <a:pt x="327" y="179"/>
                  <a:pt x="327" y="179"/>
                </a:cubicBezTo>
                <a:lnTo>
                  <a:pt x="327" y="209"/>
                </a:lnTo>
                <a:close/>
                <a:moveTo>
                  <a:pt x="365" y="148"/>
                </a:moveTo>
                <a:lnTo>
                  <a:pt x="365" y="148"/>
                </a:lnTo>
                <a:cubicBezTo>
                  <a:pt x="68" y="148"/>
                  <a:pt x="68" y="148"/>
                  <a:pt x="68" y="148"/>
                </a:cubicBezTo>
                <a:cubicBezTo>
                  <a:pt x="68" y="34"/>
                  <a:pt x="68" y="34"/>
                  <a:pt x="68" y="34"/>
                </a:cubicBezTo>
                <a:cubicBezTo>
                  <a:pt x="106" y="34"/>
                  <a:pt x="106" y="34"/>
                  <a:pt x="106" y="34"/>
                </a:cubicBezTo>
                <a:cubicBezTo>
                  <a:pt x="106" y="99"/>
                  <a:pt x="106" y="99"/>
                  <a:pt x="106" y="99"/>
                </a:cubicBezTo>
                <a:cubicBezTo>
                  <a:pt x="110" y="99"/>
                  <a:pt x="110" y="99"/>
                  <a:pt x="110" y="99"/>
                </a:cubicBezTo>
                <a:cubicBezTo>
                  <a:pt x="110" y="34"/>
                  <a:pt x="110" y="34"/>
                  <a:pt x="110" y="34"/>
                </a:cubicBezTo>
                <a:cubicBezTo>
                  <a:pt x="152" y="34"/>
                  <a:pt x="152" y="34"/>
                  <a:pt x="152" y="34"/>
                </a:cubicBezTo>
                <a:cubicBezTo>
                  <a:pt x="152" y="99"/>
                  <a:pt x="152" y="99"/>
                  <a:pt x="152" y="99"/>
                </a:cubicBezTo>
                <a:cubicBezTo>
                  <a:pt x="156" y="99"/>
                  <a:pt x="156" y="99"/>
                  <a:pt x="156" y="99"/>
                </a:cubicBezTo>
                <a:cubicBezTo>
                  <a:pt x="156" y="34"/>
                  <a:pt x="156" y="34"/>
                  <a:pt x="156" y="34"/>
                </a:cubicBezTo>
                <a:cubicBezTo>
                  <a:pt x="198" y="34"/>
                  <a:pt x="198" y="34"/>
                  <a:pt x="198" y="34"/>
                </a:cubicBezTo>
                <a:cubicBezTo>
                  <a:pt x="198" y="99"/>
                  <a:pt x="198" y="99"/>
                  <a:pt x="198" y="99"/>
                </a:cubicBezTo>
                <a:cubicBezTo>
                  <a:pt x="201" y="99"/>
                  <a:pt x="201" y="99"/>
                  <a:pt x="201" y="99"/>
                </a:cubicBezTo>
                <a:cubicBezTo>
                  <a:pt x="201" y="34"/>
                  <a:pt x="201" y="34"/>
                  <a:pt x="201" y="34"/>
                </a:cubicBezTo>
                <a:cubicBezTo>
                  <a:pt x="243" y="34"/>
                  <a:pt x="243" y="34"/>
                  <a:pt x="243" y="34"/>
                </a:cubicBezTo>
                <a:cubicBezTo>
                  <a:pt x="243" y="103"/>
                  <a:pt x="243" y="103"/>
                  <a:pt x="243" y="103"/>
                </a:cubicBezTo>
                <a:cubicBezTo>
                  <a:pt x="243" y="34"/>
                  <a:pt x="243" y="34"/>
                  <a:pt x="243" y="34"/>
                </a:cubicBezTo>
                <a:cubicBezTo>
                  <a:pt x="289" y="34"/>
                  <a:pt x="289" y="34"/>
                  <a:pt x="289" y="34"/>
                </a:cubicBezTo>
                <a:cubicBezTo>
                  <a:pt x="289" y="114"/>
                  <a:pt x="289" y="114"/>
                  <a:pt x="289" y="114"/>
                </a:cubicBezTo>
                <a:cubicBezTo>
                  <a:pt x="289" y="34"/>
                  <a:pt x="289" y="34"/>
                  <a:pt x="289" y="34"/>
                </a:cubicBezTo>
                <a:cubicBezTo>
                  <a:pt x="335" y="34"/>
                  <a:pt x="335" y="34"/>
                  <a:pt x="335" y="34"/>
                </a:cubicBezTo>
                <a:cubicBezTo>
                  <a:pt x="335" y="114"/>
                  <a:pt x="335" y="114"/>
                  <a:pt x="335" y="114"/>
                </a:cubicBezTo>
                <a:cubicBezTo>
                  <a:pt x="335" y="34"/>
                  <a:pt x="335" y="34"/>
                  <a:pt x="335" y="34"/>
                </a:cubicBezTo>
                <a:cubicBezTo>
                  <a:pt x="365" y="34"/>
                  <a:pt x="365" y="34"/>
                  <a:pt x="365" y="34"/>
                </a:cubicBezTo>
                <a:lnTo>
                  <a:pt x="365" y="14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192" name="Group 187">
            <a:extLst>
              <a:ext uri="{FF2B5EF4-FFF2-40B4-BE49-F238E27FC236}">
                <a16:creationId xmlns:a16="http://schemas.microsoft.com/office/drawing/2014/main" id="{F5AF1EF9-069A-CB49-BFA6-B7CFA73B11F5}"/>
              </a:ext>
            </a:extLst>
          </p:cNvPr>
          <p:cNvGrpSpPr>
            <a:grpSpLocks/>
          </p:cNvGrpSpPr>
          <p:nvPr userDrawn="1"/>
        </p:nvGrpSpPr>
        <p:grpSpPr bwMode="auto">
          <a:xfrm>
            <a:off x="1255713" y="1896915"/>
            <a:ext cx="322262" cy="166688"/>
            <a:chOff x="791" y="1256"/>
            <a:chExt cx="203" cy="105"/>
          </a:xfrm>
        </p:grpSpPr>
        <p:sp>
          <p:nvSpPr>
            <p:cNvPr id="193" name="Freeform 188">
              <a:extLst>
                <a:ext uri="{FF2B5EF4-FFF2-40B4-BE49-F238E27FC236}">
                  <a16:creationId xmlns:a16="http://schemas.microsoft.com/office/drawing/2014/main" id="{EB440A4F-2F5B-3047-8B38-D6D6D8439130}"/>
                </a:ext>
              </a:extLst>
            </p:cNvPr>
            <p:cNvSpPr>
              <a:spLocks noChangeArrowheads="1"/>
            </p:cNvSpPr>
            <p:nvPr/>
          </p:nvSpPr>
          <p:spPr bwMode="auto">
            <a:xfrm>
              <a:off x="851" y="1272"/>
              <a:ext cx="82" cy="70"/>
            </a:xfrm>
            <a:custGeom>
              <a:avLst/>
              <a:gdLst>
                <a:gd name="T0" fmla="*/ 2 w 374"/>
                <a:gd name="T1" fmla="*/ 0 h 333"/>
                <a:gd name="T2" fmla="*/ 2 w 374"/>
                <a:gd name="T3" fmla="*/ 0 h 333"/>
                <a:gd name="T4" fmla="*/ 2 w 374"/>
                <a:gd name="T5" fmla="*/ 0 h 333"/>
                <a:gd name="T6" fmla="*/ 3 w 374"/>
                <a:gd name="T7" fmla="*/ 0 h 333"/>
                <a:gd name="T8" fmla="*/ 4 w 374"/>
                <a:gd name="T9" fmla="*/ 1 h 333"/>
                <a:gd name="T10" fmla="*/ 3 w 374"/>
                <a:gd name="T11" fmla="*/ 2 h 333"/>
                <a:gd name="T12" fmla="*/ 2 w 374"/>
                <a:gd name="T13" fmla="*/ 3 h 333"/>
                <a:gd name="T14" fmla="*/ 2 w 374"/>
                <a:gd name="T15" fmla="*/ 3 h 333"/>
                <a:gd name="T16" fmla="*/ 0 w 374"/>
                <a:gd name="T17" fmla="*/ 2 h 333"/>
                <a:gd name="T18" fmla="*/ 0 w 374"/>
                <a:gd name="T19" fmla="*/ 1 h 333"/>
                <a:gd name="T20" fmla="*/ 1 w 374"/>
                <a:gd name="T21" fmla="*/ 0 h 333"/>
                <a:gd name="T22" fmla="*/ 2 w 374"/>
                <a:gd name="T23" fmla="*/ 0 h 333"/>
                <a:gd name="T24" fmla="*/ 2 w 374"/>
                <a:gd name="T25" fmla="*/ 0 h 333"/>
                <a:gd name="T26" fmla="*/ 4 w 374"/>
                <a:gd name="T27" fmla="*/ 1 h 333"/>
                <a:gd name="T28" fmla="*/ 4 w 374"/>
                <a:gd name="T29" fmla="*/ 1 h 333"/>
                <a:gd name="T30" fmla="*/ 3 w 374"/>
                <a:gd name="T31" fmla="*/ 0 h 333"/>
                <a:gd name="T32" fmla="*/ 2 w 374"/>
                <a:gd name="T33" fmla="*/ 1 h 333"/>
                <a:gd name="T34" fmla="*/ 2 w 374"/>
                <a:gd name="T35" fmla="*/ 1 h 333"/>
                <a:gd name="T36" fmla="*/ 2 w 374"/>
                <a:gd name="T37" fmla="*/ 0 h 333"/>
                <a:gd name="T38" fmla="*/ 1 w 374"/>
                <a:gd name="T39" fmla="*/ 0 h 333"/>
                <a:gd name="T40" fmla="*/ 0 w 374"/>
                <a:gd name="T41" fmla="*/ 1 h 333"/>
                <a:gd name="T42" fmla="*/ 1 w 374"/>
                <a:gd name="T43" fmla="*/ 2 h 333"/>
                <a:gd name="T44" fmla="*/ 2 w 374"/>
                <a:gd name="T45" fmla="*/ 3 h 333"/>
                <a:gd name="T46" fmla="*/ 2 w 374"/>
                <a:gd name="T47" fmla="*/ 3 h 333"/>
                <a:gd name="T48" fmla="*/ 2 w 374"/>
                <a:gd name="T49" fmla="*/ 3 h 333"/>
                <a:gd name="T50" fmla="*/ 4 w 374"/>
                <a:gd name="T51" fmla="*/ 1 h 333"/>
                <a:gd name="T52" fmla="*/ 4 w 374"/>
                <a:gd name="T53" fmla="*/ 1 h 3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33">
                  <a:moveTo>
                    <a:pt x="182" y="46"/>
                  </a:moveTo>
                  <a:lnTo>
                    <a:pt x="182" y="46"/>
                  </a:lnTo>
                  <a:cubicBezTo>
                    <a:pt x="190" y="42"/>
                    <a:pt x="194" y="34"/>
                    <a:pt x="202" y="31"/>
                  </a:cubicBezTo>
                  <a:cubicBezTo>
                    <a:pt x="236" y="4"/>
                    <a:pt x="285" y="4"/>
                    <a:pt x="320" y="31"/>
                  </a:cubicBezTo>
                  <a:cubicBezTo>
                    <a:pt x="358" y="57"/>
                    <a:pt x="373" y="107"/>
                    <a:pt x="354" y="149"/>
                  </a:cubicBezTo>
                  <a:cubicBezTo>
                    <a:pt x="343" y="179"/>
                    <a:pt x="327" y="202"/>
                    <a:pt x="304" y="229"/>
                  </a:cubicBezTo>
                  <a:cubicBezTo>
                    <a:pt x="270" y="267"/>
                    <a:pt x="232" y="297"/>
                    <a:pt x="190" y="328"/>
                  </a:cubicBezTo>
                  <a:cubicBezTo>
                    <a:pt x="186" y="332"/>
                    <a:pt x="182" y="332"/>
                    <a:pt x="179" y="328"/>
                  </a:cubicBezTo>
                  <a:cubicBezTo>
                    <a:pt x="125" y="290"/>
                    <a:pt x="80" y="252"/>
                    <a:pt x="42" y="198"/>
                  </a:cubicBezTo>
                  <a:cubicBezTo>
                    <a:pt x="23" y="179"/>
                    <a:pt x="11" y="156"/>
                    <a:pt x="7" y="130"/>
                  </a:cubicBezTo>
                  <a:cubicBezTo>
                    <a:pt x="0" y="88"/>
                    <a:pt x="23" y="42"/>
                    <a:pt x="61" y="19"/>
                  </a:cubicBezTo>
                  <a:cubicBezTo>
                    <a:pt x="103" y="0"/>
                    <a:pt x="152" y="8"/>
                    <a:pt x="179" y="42"/>
                  </a:cubicBezTo>
                  <a:cubicBezTo>
                    <a:pt x="182" y="42"/>
                    <a:pt x="182" y="46"/>
                    <a:pt x="182" y="46"/>
                  </a:cubicBezTo>
                  <a:close/>
                  <a:moveTo>
                    <a:pt x="346" y="118"/>
                  </a:moveTo>
                  <a:lnTo>
                    <a:pt x="346" y="118"/>
                  </a:lnTo>
                  <a:cubicBezTo>
                    <a:pt x="346" y="57"/>
                    <a:pt x="301" y="15"/>
                    <a:pt x="247" y="27"/>
                  </a:cubicBezTo>
                  <a:cubicBezTo>
                    <a:pt x="224" y="31"/>
                    <a:pt x="202" y="42"/>
                    <a:pt x="190" y="65"/>
                  </a:cubicBezTo>
                  <a:cubicBezTo>
                    <a:pt x="186" y="72"/>
                    <a:pt x="179" y="69"/>
                    <a:pt x="175" y="65"/>
                  </a:cubicBezTo>
                  <a:cubicBezTo>
                    <a:pt x="171" y="57"/>
                    <a:pt x="167" y="50"/>
                    <a:pt x="163" y="46"/>
                  </a:cubicBezTo>
                  <a:cubicBezTo>
                    <a:pt x="137" y="23"/>
                    <a:pt x="99" y="19"/>
                    <a:pt x="64" y="34"/>
                  </a:cubicBezTo>
                  <a:cubicBezTo>
                    <a:pt x="34" y="53"/>
                    <a:pt x="15" y="88"/>
                    <a:pt x="23" y="122"/>
                  </a:cubicBezTo>
                  <a:cubicBezTo>
                    <a:pt x="26" y="149"/>
                    <a:pt x="38" y="172"/>
                    <a:pt x="53" y="194"/>
                  </a:cubicBezTo>
                  <a:cubicBezTo>
                    <a:pt x="87" y="240"/>
                    <a:pt x="133" y="278"/>
                    <a:pt x="179" y="313"/>
                  </a:cubicBezTo>
                  <a:cubicBezTo>
                    <a:pt x="182" y="313"/>
                    <a:pt x="186" y="313"/>
                    <a:pt x="186" y="313"/>
                  </a:cubicBezTo>
                  <a:cubicBezTo>
                    <a:pt x="194" y="305"/>
                    <a:pt x="198" y="301"/>
                    <a:pt x="205" y="297"/>
                  </a:cubicBezTo>
                  <a:cubicBezTo>
                    <a:pt x="255" y="259"/>
                    <a:pt x="301" y="221"/>
                    <a:pt x="331" y="168"/>
                  </a:cubicBezTo>
                  <a:cubicBezTo>
                    <a:pt x="339" y="149"/>
                    <a:pt x="346" y="130"/>
                    <a:pt x="346" y="11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94" name="Freeform 189">
              <a:extLst>
                <a:ext uri="{FF2B5EF4-FFF2-40B4-BE49-F238E27FC236}">
                  <a16:creationId xmlns:a16="http://schemas.microsoft.com/office/drawing/2014/main" id="{5A2FED5A-DBC2-2D42-8A95-A9ECA07C8A9B}"/>
                </a:ext>
              </a:extLst>
            </p:cNvPr>
            <p:cNvSpPr>
              <a:spLocks noChangeArrowheads="1"/>
            </p:cNvSpPr>
            <p:nvPr/>
          </p:nvSpPr>
          <p:spPr bwMode="auto">
            <a:xfrm>
              <a:off x="847" y="1269"/>
              <a:ext cx="89" cy="75"/>
            </a:xfrm>
            <a:custGeom>
              <a:avLst/>
              <a:gdLst>
                <a:gd name="T0" fmla="*/ 2 w 405"/>
                <a:gd name="T1" fmla="*/ 3 h 359"/>
                <a:gd name="T2" fmla="*/ 2 w 405"/>
                <a:gd name="T3" fmla="*/ 3 h 359"/>
                <a:gd name="T4" fmla="*/ 2 w 405"/>
                <a:gd name="T5" fmla="*/ 3 h 359"/>
                <a:gd name="T6" fmla="*/ 0 w 405"/>
                <a:gd name="T7" fmla="*/ 2 h 359"/>
                <a:gd name="T8" fmla="*/ 0 w 405"/>
                <a:gd name="T9" fmla="*/ 1 h 359"/>
                <a:gd name="T10" fmla="*/ 1 w 405"/>
                <a:gd name="T11" fmla="*/ 0 h 359"/>
                <a:gd name="T12" fmla="*/ 2 w 405"/>
                <a:gd name="T13" fmla="*/ 0 h 359"/>
                <a:gd name="T14" fmla="*/ 2 w 405"/>
                <a:gd name="T15" fmla="*/ 0 h 359"/>
                <a:gd name="T16" fmla="*/ 4 w 405"/>
                <a:gd name="T17" fmla="*/ 0 h 359"/>
                <a:gd name="T18" fmla="*/ 4 w 405"/>
                <a:gd name="T19" fmla="*/ 1 h 359"/>
                <a:gd name="T20" fmla="*/ 4 w 405"/>
                <a:gd name="T21" fmla="*/ 2 h 359"/>
                <a:gd name="T22" fmla="*/ 2 w 405"/>
                <a:gd name="T23" fmla="*/ 3 h 359"/>
                <a:gd name="T24" fmla="*/ 2 w 405"/>
                <a:gd name="T25" fmla="*/ 3 h 359"/>
                <a:gd name="T26" fmla="*/ 1 w 405"/>
                <a:gd name="T27" fmla="*/ 0 h 359"/>
                <a:gd name="T28" fmla="*/ 1 w 405"/>
                <a:gd name="T29" fmla="*/ 0 h 359"/>
                <a:gd name="T30" fmla="*/ 1 w 405"/>
                <a:gd name="T31" fmla="*/ 1 h 359"/>
                <a:gd name="T32" fmla="*/ 0 w 405"/>
                <a:gd name="T33" fmla="*/ 1 h 359"/>
                <a:gd name="T34" fmla="*/ 1 w 405"/>
                <a:gd name="T35" fmla="*/ 2 h 359"/>
                <a:gd name="T36" fmla="*/ 2 w 405"/>
                <a:gd name="T37" fmla="*/ 3 h 359"/>
                <a:gd name="T38" fmla="*/ 2 w 405"/>
                <a:gd name="T39" fmla="*/ 3 h 359"/>
                <a:gd name="T40" fmla="*/ 4 w 405"/>
                <a:gd name="T41" fmla="*/ 2 h 359"/>
                <a:gd name="T42" fmla="*/ 4 w 405"/>
                <a:gd name="T43" fmla="*/ 1 h 359"/>
                <a:gd name="T44" fmla="*/ 3 w 405"/>
                <a:gd name="T45" fmla="*/ 1 h 359"/>
                <a:gd name="T46" fmla="*/ 3 w 405"/>
                <a:gd name="T47" fmla="*/ 0 h 359"/>
                <a:gd name="T48" fmla="*/ 2 w 405"/>
                <a:gd name="T49" fmla="*/ 1 h 359"/>
                <a:gd name="T50" fmla="*/ 2 w 405"/>
                <a:gd name="T51" fmla="*/ 1 h 359"/>
                <a:gd name="T52" fmla="*/ 2 w 405"/>
                <a:gd name="T53" fmla="*/ 1 h 359"/>
                <a:gd name="T54" fmla="*/ 2 w 405"/>
                <a:gd name="T55" fmla="*/ 1 h 359"/>
                <a:gd name="T56" fmla="*/ 1 w 405"/>
                <a:gd name="T57" fmla="*/ 0 h 3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5" h="359">
                  <a:moveTo>
                    <a:pt x="198" y="358"/>
                  </a:moveTo>
                  <a:lnTo>
                    <a:pt x="198" y="358"/>
                  </a:lnTo>
                  <a:cubicBezTo>
                    <a:pt x="195" y="358"/>
                    <a:pt x="187" y="354"/>
                    <a:pt x="187" y="354"/>
                  </a:cubicBezTo>
                  <a:cubicBezTo>
                    <a:pt x="122" y="308"/>
                    <a:pt x="80" y="267"/>
                    <a:pt x="46" y="221"/>
                  </a:cubicBezTo>
                  <a:cubicBezTo>
                    <a:pt x="27" y="198"/>
                    <a:pt x="16" y="171"/>
                    <a:pt x="8" y="148"/>
                  </a:cubicBezTo>
                  <a:cubicBezTo>
                    <a:pt x="0" y="99"/>
                    <a:pt x="23" y="46"/>
                    <a:pt x="73" y="23"/>
                  </a:cubicBezTo>
                  <a:cubicBezTo>
                    <a:pt x="115" y="0"/>
                    <a:pt x="164" y="7"/>
                    <a:pt x="198" y="42"/>
                  </a:cubicBezTo>
                  <a:cubicBezTo>
                    <a:pt x="202" y="38"/>
                    <a:pt x="206" y="38"/>
                    <a:pt x="206" y="34"/>
                  </a:cubicBezTo>
                  <a:cubicBezTo>
                    <a:pt x="248" y="4"/>
                    <a:pt x="305" y="4"/>
                    <a:pt x="343" y="34"/>
                  </a:cubicBezTo>
                  <a:cubicBezTo>
                    <a:pt x="385" y="65"/>
                    <a:pt x="404" y="118"/>
                    <a:pt x="385" y="168"/>
                  </a:cubicBezTo>
                  <a:cubicBezTo>
                    <a:pt x="374" y="198"/>
                    <a:pt x="359" y="221"/>
                    <a:pt x="332" y="251"/>
                  </a:cubicBezTo>
                  <a:cubicBezTo>
                    <a:pt x="301" y="286"/>
                    <a:pt x="263" y="320"/>
                    <a:pt x="214" y="354"/>
                  </a:cubicBezTo>
                  <a:cubicBezTo>
                    <a:pt x="210" y="358"/>
                    <a:pt x="202" y="358"/>
                    <a:pt x="198" y="358"/>
                  </a:cubicBezTo>
                  <a:close/>
                  <a:moveTo>
                    <a:pt x="122" y="53"/>
                  </a:moveTo>
                  <a:lnTo>
                    <a:pt x="122" y="53"/>
                  </a:lnTo>
                  <a:cubicBezTo>
                    <a:pt x="111" y="53"/>
                    <a:pt x="99" y="57"/>
                    <a:pt x="88" y="61"/>
                  </a:cubicBezTo>
                  <a:cubicBezTo>
                    <a:pt x="61" y="76"/>
                    <a:pt x="46" y="107"/>
                    <a:pt x="50" y="137"/>
                  </a:cubicBezTo>
                  <a:cubicBezTo>
                    <a:pt x="54" y="160"/>
                    <a:pt x="69" y="183"/>
                    <a:pt x="80" y="202"/>
                  </a:cubicBezTo>
                  <a:cubicBezTo>
                    <a:pt x="119" y="248"/>
                    <a:pt x="164" y="286"/>
                    <a:pt x="198" y="312"/>
                  </a:cubicBezTo>
                  <a:cubicBezTo>
                    <a:pt x="202" y="308"/>
                    <a:pt x="210" y="305"/>
                    <a:pt x="214" y="301"/>
                  </a:cubicBezTo>
                  <a:cubicBezTo>
                    <a:pt x="256" y="267"/>
                    <a:pt x="301" y="229"/>
                    <a:pt x="336" y="175"/>
                  </a:cubicBezTo>
                  <a:cubicBezTo>
                    <a:pt x="343" y="160"/>
                    <a:pt x="351" y="141"/>
                    <a:pt x="351" y="133"/>
                  </a:cubicBezTo>
                  <a:cubicBezTo>
                    <a:pt x="351" y="107"/>
                    <a:pt x="340" y="84"/>
                    <a:pt x="320" y="68"/>
                  </a:cubicBezTo>
                  <a:cubicBezTo>
                    <a:pt x="305" y="57"/>
                    <a:pt x="286" y="49"/>
                    <a:pt x="267" y="53"/>
                  </a:cubicBezTo>
                  <a:cubicBezTo>
                    <a:pt x="244" y="57"/>
                    <a:pt x="229" y="68"/>
                    <a:pt x="218" y="87"/>
                  </a:cubicBezTo>
                  <a:cubicBezTo>
                    <a:pt x="214" y="91"/>
                    <a:pt x="210" y="99"/>
                    <a:pt x="202" y="99"/>
                  </a:cubicBezTo>
                  <a:cubicBezTo>
                    <a:pt x="195" y="99"/>
                    <a:pt x="187" y="95"/>
                    <a:pt x="179" y="87"/>
                  </a:cubicBezTo>
                  <a:cubicBezTo>
                    <a:pt x="176" y="80"/>
                    <a:pt x="172" y="76"/>
                    <a:pt x="168" y="72"/>
                  </a:cubicBezTo>
                  <a:cubicBezTo>
                    <a:pt x="157" y="61"/>
                    <a:pt x="138" y="53"/>
                    <a:pt x="122" y="5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95" name="Freeform 190">
              <a:extLst>
                <a:ext uri="{FF2B5EF4-FFF2-40B4-BE49-F238E27FC236}">
                  <a16:creationId xmlns:a16="http://schemas.microsoft.com/office/drawing/2014/main" id="{AC2AA949-B686-D149-8C5F-2514479D4012}"/>
                </a:ext>
              </a:extLst>
            </p:cNvPr>
            <p:cNvSpPr>
              <a:spLocks noChangeArrowheads="1"/>
            </p:cNvSpPr>
            <p:nvPr/>
          </p:nvSpPr>
          <p:spPr bwMode="auto">
            <a:xfrm>
              <a:off x="791" y="1256"/>
              <a:ext cx="203" cy="105"/>
            </a:xfrm>
            <a:custGeom>
              <a:avLst/>
              <a:gdLst>
                <a:gd name="T0" fmla="*/ 0 w 912"/>
                <a:gd name="T1" fmla="*/ 2 h 500"/>
                <a:gd name="T2" fmla="*/ 0 w 912"/>
                <a:gd name="T3" fmla="*/ 2 h 500"/>
                <a:gd name="T4" fmla="*/ 1 w 912"/>
                <a:gd name="T5" fmla="*/ 3 h 500"/>
                <a:gd name="T6" fmla="*/ 4 w 912"/>
                <a:gd name="T7" fmla="*/ 4 h 500"/>
                <a:gd name="T8" fmla="*/ 9 w 912"/>
                <a:gd name="T9" fmla="*/ 3 h 500"/>
                <a:gd name="T10" fmla="*/ 10 w 912"/>
                <a:gd name="T11" fmla="*/ 2 h 500"/>
                <a:gd name="T12" fmla="*/ 10 w 912"/>
                <a:gd name="T13" fmla="*/ 2 h 500"/>
                <a:gd name="T14" fmla="*/ 10 w 912"/>
                <a:gd name="T15" fmla="*/ 2 h 500"/>
                <a:gd name="T16" fmla="*/ 10 w 912"/>
                <a:gd name="T17" fmla="*/ 3 h 500"/>
                <a:gd name="T18" fmla="*/ 6 w 912"/>
                <a:gd name="T19" fmla="*/ 4 h 500"/>
                <a:gd name="T20" fmla="*/ 1 w 912"/>
                <a:gd name="T21" fmla="*/ 3 h 500"/>
                <a:gd name="T22" fmla="*/ 0 w 912"/>
                <a:gd name="T23" fmla="*/ 2 h 500"/>
                <a:gd name="T24" fmla="*/ 0 w 912"/>
                <a:gd name="T25" fmla="*/ 2 h 500"/>
                <a:gd name="T26" fmla="*/ 3 w 912"/>
                <a:gd name="T27" fmla="*/ 0 h 500"/>
                <a:gd name="T28" fmla="*/ 6 w 912"/>
                <a:gd name="T29" fmla="*/ 0 h 500"/>
                <a:gd name="T30" fmla="*/ 9 w 912"/>
                <a:gd name="T31" fmla="*/ 1 h 500"/>
                <a:gd name="T32" fmla="*/ 9 w 912"/>
                <a:gd name="T33" fmla="*/ 2 h 500"/>
                <a:gd name="T34" fmla="*/ 9 w 912"/>
                <a:gd name="T35" fmla="*/ 2 h 500"/>
                <a:gd name="T36" fmla="*/ 9 w 912"/>
                <a:gd name="T37" fmla="*/ 2 h 500"/>
                <a:gd name="T38" fmla="*/ 8 w 912"/>
                <a:gd name="T39" fmla="*/ 1 h 500"/>
                <a:gd name="T40" fmla="*/ 6 w 912"/>
                <a:gd name="T41" fmla="*/ 0 h 500"/>
                <a:gd name="T42" fmla="*/ 2 w 912"/>
                <a:gd name="T43" fmla="*/ 1 h 500"/>
                <a:gd name="T44" fmla="*/ 1 w 912"/>
                <a:gd name="T45" fmla="*/ 2 h 500"/>
                <a:gd name="T46" fmla="*/ 0 w 912"/>
                <a:gd name="T47" fmla="*/ 2 h 5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2" h="500">
                  <a:moveTo>
                    <a:pt x="50" y="244"/>
                  </a:moveTo>
                  <a:lnTo>
                    <a:pt x="50" y="244"/>
                  </a:lnTo>
                  <a:cubicBezTo>
                    <a:pt x="69" y="267"/>
                    <a:pt x="92" y="290"/>
                    <a:pt x="114" y="309"/>
                  </a:cubicBezTo>
                  <a:cubicBezTo>
                    <a:pt x="191" y="377"/>
                    <a:pt x="278" y="415"/>
                    <a:pt x="377" y="430"/>
                  </a:cubicBezTo>
                  <a:cubicBezTo>
                    <a:pt x="526" y="449"/>
                    <a:pt x="659" y="415"/>
                    <a:pt x="777" y="324"/>
                  </a:cubicBezTo>
                  <a:cubicBezTo>
                    <a:pt x="812" y="297"/>
                    <a:pt x="842" y="267"/>
                    <a:pt x="869" y="232"/>
                  </a:cubicBezTo>
                  <a:cubicBezTo>
                    <a:pt x="873" y="225"/>
                    <a:pt x="880" y="221"/>
                    <a:pt x="888" y="221"/>
                  </a:cubicBezTo>
                  <a:cubicBezTo>
                    <a:pt x="907" y="225"/>
                    <a:pt x="911" y="240"/>
                    <a:pt x="903" y="255"/>
                  </a:cubicBezTo>
                  <a:cubicBezTo>
                    <a:pt x="892" y="270"/>
                    <a:pt x="880" y="282"/>
                    <a:pt x="869" y="297"/>
                  </a:cubicBezTo>
                  <a:cubicBezTo>
                    <a:pt x="785" y="389"/>
                    <a:pt x="682" y="446"/>
                    <a:pt x="560" y="468"/>
                  </a:cubicBezTo>
                  <a:cubicBezTo>
                    <a:pt x="393" y="499"/>
                    <a:pt x="240" y="461"/>
                    <a:pt x="107" y="358"/>
                  </a:cubicBezTo>
                  <a:cubicBezTo>
                    <a:pt x="69" y="328"/>
                    <a:pt x="38" y="293"/>
                    <a:pt x="8" y="255"/>
                  </a:cubicBezTo>
                  <a:cubicBezTo>
                    <a:pt x="0" y="248"/>
                    <a:pt x="0" y="236"/>
                    <a:pt x="8" y="229"/>
                  </a:cubicBezTo>
                  <a:cubicBezTo>
                    <a:pt x="80" y="129"/>
                    <a:pt x="175" y="65"/>
                    <a:pt x="294" y="30"/>
                  </a:cubicBezTo>
                  <a:cubicBezTo>
                    <a:pt x="362" y="8"/>
                    <a:pt x="431" y="0"/>
                    <a:pt x="499" y="8"/>
                  </a:cubicBezTo>
                  <a:cubicBezTo>
                    <a:pt x="633" y="19"/>
                    <a:pt x="747" y="68"/>
                    <a:pt x="842" y="160"/>
                  </a:cubicBezTo>
                  <a:cubicBezTo>
                    <a:pt x="846" y="164"/>
                    <a:pt x="850" y="168"/>
                    <a:pt x="850" y="175"/>
                  </a:cubicBezTo>
                  <a:cubicBezTo>
                    <a:pt x="854" y="183"/>
                    <a:pt x="850" y="190"/>
                    <a:pt x="838" y="194"/>
                  </a:cubicBezTo>
                  <a:cubicBezTo>
                    <a:pt x="831" y="202"/>
                    <a:pt x="823" y="198"/>
                    <a:pt x="815" y="194"/>
                  </a:cubicBezTo>
                  <a:cubicBezTo>
                    <a:pt x="800" y="179"/>
                    <a:pt x="789" y="168"/>
                    <a:pt x="774" y="156"/>
                  </a:cubicBezTo>
                  <a:cubicBezTo>
                    <a:pt x="705" y="103"/>
                    <a:pt x="625" y="68"/>
                    <a:pt x="537" y="53"/>
                  </a:cubicBezTo>
                  <a:cubicBezTo>
                    <a:pt x="396" y="34"/>
                    <a:pt x="267" y="65"/>
                    <a:pt x="149" y="148"/>
                  </a:cubicBezTo>
                  <a:cubicBezTo>
                    <a:pt x="114" y="171"/>
                    <a:pt x="84" y="202"/>
                    <a:pt x="53" y="236"/>
                  </a:cubicBezTo>
                  <a:cubicBezTo>
                    <a:pt x="53" y="240"/>
                    <a:pt x="53" y="240"/>
                    <a:pt x="50" y="24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96" name="Group 191">
            <a:extLst>
              <a:ext uri="{FF2B5EF4-FFF2-40B4-BE49-F238E27FC236}">
                <a16:creationId xmlns:a16="http://schemas.microsoft.com/office/drawing/2014/main" id="{016293F1-B6A6-F64B-9478-255B772A8DCE}"/>
              </a:ext>
            </a:extLst>
          </p:cNvPr>
          <p:cNvGrpSpPr>
            <a:grpSpLocks/>
          </p:cNvGrpSpPr>
          <p:nvPr userDrawn="1"/>
        </p:nvGrpSpPr>
        <p:grpSpPr bwMode="auto">
          <a:xfrm>
            <a:off x="3324225" y="1822303"/>
            <a:ext cx="387350" cy="290512"/>
            <a:chOff x="2094" y="1209"/>
            <a:chExt cx="244" cy="183"/>
          </a:xfrm>
        </p:grpSpPr>
        <p:sp>
          <p:nvSpPr>
            <p:cNvPr id="197" name="Freeform 192">
              <a:extLst>
                <a:ext uri="{FF2B5EF4-FFF2-40B4-BE49-F238E27FC236}">
                  <a16:creationId xmlns:a16="http://schemas.microsoft.com/office/drawing/2014/main" id="{D9B4C5F3-15BC-5B42-9373-2E46D823B5C1}"/>
                </a:ext>
              </a:extLst>
            </p:cNvPr>
            <p:cNvSpPr>
              <a:spLocks noChangeArrowheads="1"/>
            </p:cNvSpPr>
            <p:nvPr/>
          </p:nvSpPr>
          <p:spPr bwMode="auto">
            <a:xfrm>
              <a:off x="2128" y="1277"/>
              <a:ext cx="10" cy="9"/>
            </a:xfrm>
            <a:custGeom>
              <a:avLst/>
              <a:gdLst>
                <a:gd name="T0" fmla="*/ 0 w 51"/>
                <a:gd name="T1" fmla="*/ 0 h 47"/>
                <a:gd name="T2" fmla="*/ 0 w 51"/>
                <a:gd name="T3" fmla="*/ 0 h 47"/>
                <a:gd name="T4" fmla="*/ 0 w 51"/>
                <a:gd name="T5" fmla="*/ 0 h 47"/>
                <a:gd name="T6" fmla="*/ 0 w 51"/>
                <a:gd name="T7" fmla="*/ 0 h 47"/>
                <a:gd name="T8" fmla="*/ 0 w 51"/>
                <a:gd name="T9" fmla="*/ 0 h 47"/>
                <a:gd name="T10" fmla="*/ 0 w 51"/>
                <a:gd name="T11" fmla="*/ 0 h 47"/>
                <a:gd name="T12" fmla="*/ 0 w 51"/>
                <a:gd name="T13" fmla="*/ 0 h 47"/>
                <a:gd name="T14" fmla="*/ 0 w 51"/>
                <a:gd name="T15" fmla="*/ 0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47">
                  <a:moveTo>
                    <a:pt x="23" y="46"/>
                  </a:moveTo>
                  <a:lnTo>
                    <a:pt x="23" y="46"/>
                  </a:lnTo>
                  <a:cubicBezTo>
                    <a:pt x="23" y="46"/>
                    <a:pt x="23" y="46"/>
                    <a:pt x="19" y="46"/>
                  </a:cubicBezTo>
                  <a:cubicBezTo>
                    <a:pt x="8" y="42"/>
                    <a:pt x="0" y="30"/>
                    <a:pt x="0" y="19"/>
                  </a:cubicBezTo>
                  <a:cubicBezTo>
                    <a:pt x="4" y="8"/>
                    <a:pt x="15" y="0"/>
                    <a:pt x="31" y="0"/>
                  </a:cubicBezTo>
                  <a:cubicBezTo>
                    <a:pt x="42" y="4"/>
                    <a:pt x="50" y="15"/>
                    <a:pt x="46" y="27"/>
                  </a:cubicBezTo>
                  <a:cubicBezTo>
                    <a:pt x="46" y="38"/>
                    <a:pt x="34" y="46"/>
                    <a:pt x="23" y="4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98" name="Freeform 193">
              <a:extLst>
                <a:ext uri="{FF2B5EF4-FFF2-40B4-BE49-F238E27FC236}">
                  <a16:creationId xmlns:a16="http://schemas.microsoft.com/office/drawing/2014/main" id="{D869A543-EAA3-444B-898A-12F4918CCF8C}"/>
                </a:ext>
              </a:extLst>
            </p:cNvPr>
            <p:cNvSpPr>
              <a:spLocks noChangeArrowheads="1"/>
            </p:cNvSpPr>
            <p:nvPr/>
          </p:nvSpPr>
          <p:spPr bwMode="auto">
            <a:xfrm>
              <a:off x="2141" y="1277"/>
              <a:ext cx="10" cy="9"/>
            </a:xfrm>
            <a:custGeom>
              <a:avLst/>
              <a:gdLst>
                <a:gd name="T0" fmla="*/ 0 w 55"/>
                <a:gd name="T1" fmla="*/ 0 h 47"/>
                <a:gd name="T2" fmla="*/ 0 w 55"/>
                <a:gd name="T3" fmla="*/ 0 h 47"/>
                <a:gd name="T4" fmla="*/ 0 w 55"/>
                <a:gd name="T5" fmla="*/ 0 h 47"/>
                <a:gd name="T6" fmla="*/ 0 w 55"/>
                <a:gd name="T7" fmla="*/ 0 h 47"/>
                <a:gd name="T8" fmla="*/ 0 w 55"/>
                <a:gd name="T9" fmla="*/ 0 h 47"/>
                <a:gd name="T10" fmla="*/ 0 w 55"/>
                <a:gd name="T11" fmla="*/ 0 h 47"/>
                <a:gd name="T12" fmla="*/ 0 w 55"/>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47">
                  <a:moveTo>
                    <a:pt x="31" y="46"/>
                  </a:moveTo>
                  <a:lnTo>
                    <a:pt x="31" y="46"/>
                  </a:lnTo>
                  <a:lnTo>
                    <a:pt x="27" y="46"/>
                  </a:lnTo>
                  <a:cubicBezTo>
                    <a:pt x="15" y="46"/>
                    <a:pt x="8" y="38"/>
                    <a:pt x="4" y="30"/>
                  </a:cubicBezTo>
                  <a:cubicBezTo>
                    <a:pt x="0" y="15"/>
                    <a:pt x="8" y="4"/>
                    <a:pt x="23" y="0"/>
                  </a:cubicBezTo>
                  <a:cubicBezTo>
                    <a:pt x="35" y="0"/>
                    <a:pt x="46" y="8"/>
                    <a:pt x="50" y="19"/>
                  </a:cubicBezTo>
                  <a:cubicBezTo>
                    <a:pt x="54" y="30"/>
                    <a:pt x="46" y="42"/>
                    <a:pt x="31" y="4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99" name="Freeform 194">
              <a:extLst>
                <a:ext uri="{FF2B5EF4-FFF2-40B4-BE49-F238E27FC236}">
                  <a16:creationId xmlns:a16="http://schemas.microsoft.com/office/drawing/2014/main" id="{7D414E90-8179-AC41-AF22-8BE0356170BF}"/>
                </a:ext>
              </a:extLst>
            </p:cNvPr>
            <p:cNvSpPr>
              <a:spLocks noChangeArrowheads="1"/>
            </p:cNvSpPr>
            <p:nvPr/>
          </p:nvSpPr>
          <p:spPr bwMode="auto">
            <a:xfrm>
              <a:off x="2264" y="1282"/>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50">
                  <a:moveTo>
                    <a:pt x="27" y="49"/>
                  </a:moveTo>
                  <a:lnTo>
                    <a:pt x="27" y="49"/>
                  </a:lnTo>
                  <a:cubicBezTo>
                    <a:pt x="23" y="49"/>
                    <a:pt x="15" y="46"/>
                    <a:pt x="12" y="46"/>
                  </a:cubicBezTo>
                  <a:cubicBezTo>
                    <a:pt x="4" y="38"/>
                    <a:pt x="0" y="23"/>
                    <a:pt x="8" y="11"/>
                  </a:cubicBezTo>
                  <a:cubicBezTo>
                    <a:pt x="15" y="4"/>
                    <a:pt x="31" y="0"/>
                    <a:pt x="38" y="7"/>
                  </a:cubicBezTo>
                  <a:cubicBezTo>
                    <a:pt x="50" y="15"/>
                    <a:pt x="53" y="30"/>
                    <a:pt x="46" y="38"/>
                  </a:cubicBezTo>
                  <a:cubicBezTo>
                    <a:pt x="42" y="46"/>
                    <a:pt x="34" y="49"/>
                    <a:pt x="27"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0" name="Freeform 195">
              <a:extLst>
                <a:ext uri="{FF2B5EF4-FFF2-40B4-BE49-F238E27FC236}">
                  <a16:creationId xmlns:a16="http://schemas.microsoft.com/office/drawing/2014/main" id="{1CA61E77-80AB-2645-8547-E16F57E2A985}"/>
                </a:ext>
              </a:extLst>
            </p:cNvPr>
            <p:cNvSpPr>
              <a:spLocks noChangeArrowheads="1"/>
            </p:cNvSpPr>
            <p:nvPr/>
          </p:nvSpPr>
          <p:spPr bwMode="auto">
            <a:xfrm>
              <a:off x="2253" y="1274"/>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w 51"/>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1">
                  <a:moveTo>
                    <a:pt x="23" y="50"/>
                  </a:moveTo>
                  <a:lnTo>
                    <a:pt x="23" y="50"/>
                  </a:lnTo>
                  <a:cubicBezTo>
                    <a:pt x="19" y="50"/>
                    <a:pt x="16" y="46"/>
                    <a:pt x="12" y="42"/>
                  </a:cubicBezTo>
                  <a:cubicBezTo>
                    <a:pt x="0" y="39"/>
                    <a:pt x="0" y="23"/>
                    <a:pt x="4" y="12"/>
                  </a:cubicBezTo>
                  <a:cubicBezTo>
                    <a:pt x="12" y="0"/>
                    <a:pt x="27" y="0"/>
                    <a:pt x="38" y="8"/>
                  </a:cubicBezTo>
                  <a:cubicBezTo>
                    <a:pt x="46" y="12"/>
                    <a:pt x="50" y="27"/>
                    <a:pt x="42" y="39"/>
                  </a:cubicBezTo>
                  <a:cubicBezTo>
                    <a:pt x="38" y="46"/>
                    <a:pt x="31" y="50"/>
                    <a:pt x="23"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1" name="Freeform 196">
              <a:extLst>
                <a:ext uri="{FF2B5EF4-FFF2-40B4-BE49-F238E27FC236}">
                  <a16:creationId xmlns:a16="http://schemas.microsoft.com/office/drawing/2014/main" id="{16BFC10A-2F70-E94B-AB95-106F5204E200}"/>
                </a:ext>
              </a:extLst>
            </p:cNvPr>
            <p:cNvSpPr>
              <a:spLocks noChangeArrowheads="1"/>
            </p:cNvSpPr>
            <p:nvPr/>
          </p:nvSpPr>
          <p:spPr bwMode="auto">
            <a:xfrm>
              <a:off x="2276" y="1288"/>
              <a:ext cx="10" cy="10"/>
            </a:xfrm>
            <a:custGeom>
              <a:avLst/>
              <a:gdLst>
                <a:gd name="T0" fmla="*/ 0 w 55"/>
                <a:gd name="T1" fmla="*/ 0 h 51"/>
                <a:gd name="T2" fmla="*/ 0 w 55"/>
                <a:gd name="T3" fmla="*/ 0 h 51"/>
                <a:gd name="T4" fmla="*/ 0 w 55"/>
                <a:gd name="T5" fmla="*/ 0 h 51"/>
                <a:gd name="T6" fmla="*/ 0 w 55"/>
                <a:gd name="T7" fmla="*/ 0 h 51"/>
                <a:gd name="T8" fmla="*/ 0 w 55"/>
                <a:gd name="T9" fmla="*/ 0 h 51"/>
                <a:gd name="T10" fmla="*/ 0 w 55"/>
                <a:gd name="T11" fmla="*/ 0 h 51"/>
                <a:gd name="T12" fmla="*/ 0 w 55"/>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1">
                  <a:moveTo>
                    <a:pt x="27" y="50"/>
                  </a:moveTo>
                  <a:lnTo>
                    <a:pt x="27" y="50"/>
                  </a:lnTo>
                  <a:cubicBezTo>
                    <a:pt x="23" y="50"/>
                    <a:pt x="23" y="50"/>
                    <a:pt x="19" y="46"/>
                  </a:cubicBezTo>
                  <a:cubicBezTo>
                    <a:pt x="8" y="42"/>
                    <a:pt x="0" y="31"/>
                    <a:pt x="4" y="20"/>
                  </a:cubicBezTo>
                  <a:cubicBezTo>
                    <a:pt x="8" y="8"/>
                    <a:pt x="19" y="0"/>
                    <a:pt x="35" y="4"/>
                  </a:cubicBezTo>
                  <a:cubicBezTo>
                    <a:pt x="46" y="8"/>
                    <a:pt x="54" y="20"/>
                    <a:pt x="50" y="31"/>
                  </a:cubicBezTo>
                  <a:cubicBezTo>
                    <a:pt x="46" y="42"/>
                    <a:pt x="35" y="50"/>
                    <a:pt x="27"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2" name="Freeform 197">
              <a:extLst>
                <a:ext uri="{FF2B5EF4-FFF2-40B4-BE49-F238E27FC236}">
                  <a16:creationId xmlns:a16="http://schemas.microsoft.com/office/drawing/2014/main" id="{C930F9FE-0B6D-FB47-8402-42CB94469E84}"/>
                </a:ext>
              </a:extLst>
            </p:cNvPr>
            <p:cNvSpPr>
              <a:spLocks noChangeArrowheads="1"/>
            </p:cNvSpPr>
            <p:nvPr/>
          </p:nvSpPr>
          <p:spPr bwMode="auto">
            <a:xfrm>
              <a:off x="2241" y="1268"/>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w 51"/>
                <a:gd name="T13" fmla="*/ 0 h 51"/>
                <a:gd name="T14" fmla="*/ 0 w 51"/>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27" y="50"/>
                  </a:moveTo>
                  <a:lnTo>
                    <a:pt x="27" y="50"/>
                  </a:lnTo>
                  <a:cubicBezTo>
                    <a:pt x="23" y="50"/>
                    <a:pt x="19" y="50"/>
                    <a:pt x="15" y="50"/>
                  </a:cubicBezTo>
                  <a:cubicBezTo>
                    <a:pt x="4" y="46"/>
                    <a:pt x="0" y="30"/>
                    <a:pt x="4" y="19"/>
                  </a:cubicBezTo>
                  <a:cubicBezTo>
                    <a:pt x="8" y="8"/>
                    <a:pt x="23" y="0"/>
                    <a:pt x="34" y="8"/>
                  </a:cubicBezTo>
                  <a:cubicBezTo>
                    <a:pt x="46" y="11"/>
                    <a:pt x="50" y="23"/>
                    <a:pt x="46" y="38"/>
                  </a:cubicBezTo>
                  <a:cubicBezTo>
                    <a:pt x="42" y="46"/>
                    <a:pt x="34" y="50"/>
                    <a:pt x="27"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3" name="Freeform 198">
              <a:extLst>
                <a:ext uri="{FF2B5EF4-FFF2-40B4-BE49-F238E27FC236}">
                  <a16:creationId xmlns:a16="http://schemas.microsoft.com/office/drawing/2014/main" id="{77191BD2-FAF0-B149-A027-BA79A669FBA1}"/>
                </a:ext>
              </a:extLst>
            </p:cNvPr>
            <p:cNvSpPr>
              <a:spLocks noChangeArrowheads="1"/>
            </p:cNvSpPr>
            <p:nvPr/>
          </p:nvSpPr>
          <p:spPr bwMode="auto">
            <a:xfrm>
              <a:off x="2118" y="1334"/>
              <a:ext cx="28" cy="29"/>
            </a:xfrm>
            <a:custGeom>
              <a:avLst/>
              <a:gdLst>
                <a:gd name="T0" fmla="*/ 1 w 131"/>
                <a:gd name="T1" fmla="*/ 1 h 135"/>
                <a:gd name="T2" fmla="*/ 1 w 131"/>
                <a:gd name="T3" fmla="*/ 1 h 135"/>
                <a:gd name="T4" fmla="*/ 0 w 131"/>
                <a:gd name="T5" fmla="*/ 1 h 135"/>
                <a:gd name="T6" fmla="*/ 1 w 131"/>
                <a:gd name="T7" fmla="*/ 0 h 135"/>
                <a:gd name="T8" fmla="*/ 1 w 131"/>
                <a:gd name="T9" fmla="*/ 1 h 135"/>
                <a:gd name="T10" fmla="*/ 1 w 131"/>
                <a:gd name="T11" fmla="*/ 1 h 135"/>
                <a:gd name="T12" fmla="*/ 1 w 131"/>
                <a:gd name="T13" fmla="*/ 0 h 135"/>
                <a:gd name="T14" fmla="*/ 1 w 131"/>
                <a:gd name="T15" fmla="*/ 0 h 135"/>
                <a:gd name="T16" fmla="*/ 0 w 131"/>
                <a:gd name="T17" fmla="*/ 1 h 135"/>
                <a:gd name="T18" fmla="*/ 1 w 131"/>
                <a:gd name="T19" fmla="*/ 1 h 135"/>
                <a:gd name="T20" fmla="*/ 1 w 131"/>
                <a:gd name="T21" fmla="*/ 1 h 135"/>
                <a:gd name="T22" fmla="*/ 1 w 131"/>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135">
                  <a:moveTo>
                    <a:pt x="65" y="134"/>
                  </a:moveTo>
                  <a:lnTo>
                    <a:pt x="65" y="134"/>
                  </a:lnTo>
                  <a:cubicBezTo>
                    <a:pt x="31" y="134"/>
                    <a:pt x="0" y="103"/>
                    <a:pt x="0" y="69"/>
                  </a:cubicBezTo>
                  <a:cubicBezTo>
                    <a:pt x="0" y="31"/>
                    <a:pt x="31" y="0"/>
                    <a:pt x="65" y="0"/>
                  </a:cubicBezTo>
                  <a:cubicBezTo>
                    <a:pt x="99" y="0"/>
                    <a:pt x="130" y="31"/>
                    <a:pt x="130" y="69"/>
                  </a:cubicBezTo>
                  <a:cubicBezTo>
                    <a:pt x="130" y="103"/>
                    <a:pt x="99" y="134"/>
                    <a:pt x="65" y="134"/>
                  </a:cubicBezTo>
                  <a:close/>
                  <a:moveTo>
                    <a:pt x="65" y="39"/>
                  </a:moveTo>
                  <a:lnTo>
                    <a:pt x="65" y="39"/>
                  </a:lnTo>
                  <a:cubicBezTo>
                    <a:pt x="50" y="39"/>
                    <a:pt x="35" y="50"/>
                    <a:pt x="35" y="69"/>
                  </a:cubicBezTo>
                  <a:cubicBezTo>
                    <a:pt x="35" y="84"/>
                    <a:pt x="50" y="96"/>
                    <a:pt x="65" y="96"/>
                  </a:cubicBezTo>
                  <a:cubicBezTo>
                    <a:pt x="80" y="96"/>
                    <a:pt x="96" y="84"/>
                    <a:pt x="96" y="69"/>
                  </a:cubicBezTo>
                  <a:cubicBezTo>
                    <a:pt x="96" y="50"/>
                    <a:pt x="80" y="39"/>
                    <a:pt x="65"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4" name="Freeform 199">
              <a:extLst>
                <a:ext uri="{FF2B5EF4-FFF2-40B4-BE49-F238E27FC236}">
                  <a16:creationId xmlns:a16="http://schemas.microsoft.com/office/drawing/2014/main" id="{FC98D37D-1E68-4B4E-AF5D-070F78F9CB28}"/>
                </a:ext>
              </a:extLst>
            </p:cNvPr>
            <p:cNvSpPr>
              <a:spLocks noChangeArrowheads="1"/>
            </p:cNvSpPr>
            <p:nvPr/>
          </p:nvSpPr>
          <p:spPr bwMode="auto">
            <a:xfrm>
              <a:off x="2155" y="1334"/>
              <a:ext cx="28" cy="29"/>
            </a:xfrm>
            <a:custGeom>
              <a:avLst/>
              <a:gdLst>
                <a:gd name="T0" fmla="*/ 1 w 131"/>
                <a:gd name="T1" fmla="*/ 1 h 135"/>
                <a:gd name="T2" fmla="*/ 1 w 131"/>
                <a:gd name="T3" fmla="*/ 1 h 135"/>
                <a:gd name="T4" fmla="*/ 0 w 131"/>
                <a:gd name="T5" fmla="*/ 1 h 135"/>
                <a:gd name="T6" fmla="*/ 1 w 131"/>
                <a:gd name="T7" fmla="*/ 0 h 135"/>
                <a:gd name="T8" fmla="*/ 1 w 131"/>
                <a:gd name="T9" fmla="*/ 1 h 135"/>
                <a:gd name="T10" fmla="*/ 1 w 131"/>
                <a:gd name="T11" fmla="*/ 1 h 135"/>
                <a:gd name="T12" fmla="*/ 1 w 131"/>
                <a:gd name="T13" fmla="*/ 0 h 135"/>
                <a:gd name="T14" fmla="*/ 1 w 131"/>
                <a:gd name="T15" fmla="*/ 0 h 135"/>
                <a:gd name="T16" fmla="*/ 0 w 131"/>
                <a:gd name="T17" fmla="*/ 1 h 135"/>
                <a:gd name="T18" fmla="*/ 1 w 131"/>
                <a:gd name="T19" fmla="*/ 1 h 135"/>
                <a:gd name="T20" fmla="*/ 1 w 131"/>
                <a:gd name="T21" fmla="*/ 1 h 135"/>
                <a:gd name="T22" fmla="*/ 1 w 131"/>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135">
                  <a:moveTo>
                    <a:pt x="65" y="134"/>
                  </a:moveTo>
                  <a:lnTo>
                    <a:pt x="65" y="134"/>
                  </a:lnTo>
                  <a:cubicBezTo>
                    <a:pt x="27" y="134"/>
                    <a:pt x="0" y="103"/>
                    <a:pt x="0" y="69"/>
                  </a:cubicBezTo>
                  <a:cubicBezTo>
                    <a:pt x="0" y="31"/>
                    <a:pt x="27" y="0"/>
                    <a:pt x="65" y="0"/>
                  </a:cubicBezTo>
                  <a:cubicBezTo>
                    <a:pt x="99" y="0"/>
                    <a:pt x="130" y="31"/>
                    <a:pt x="130" y="69"/>
                  </a:cubicBezTo>
                  <a:cubicBezTo>
                    <a:pt x="130" y="103"/>
                    <a:pt x="99" y="134"/>
                    <a:pt x="65" y="134"/>
                  </a:cubicBezTo>
                  <a:close/>
                  <a:moveTo>
                    <a:pt x="65" y="39"/>
                  </a:moveTo>
                  <a:lnTo>
                    <a:pt x="65" y="39"/>
                  </a:lnTo>
                  <a:cubicBezTo>
                    <a:pt x="50" y="39"/>
                    <a:pt x="35" y="50"/>
                    <a:pt x="35" y="69"/>
                  </a:cubicBezTo>
                  <a:cubicBezTo>
                    <a:pt x="35" y="84"/>
                    <a:pt x="50" y="96"/>
                    <a:pt x="65" y="96"/>
                  </a:cubicBezTo>
                  <a:cubicBezTo>
                    <a:pt x="80" y="96"/>
                    <a:pt x="92" y="84"/>
                    <a:pt x="92" y="69"/>
                  </a:cubicBezTo>
                  <a:cubicBezTo>
                    <a:pt x="92" y="50"/>
                    <a:pt x="80" y="39"/>
                    <a:pt x="65"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5" name="Freeform 200">
              <a:extLst>
                <a:ext uri="{FF2B5EF4-FFF2-40B4-BE49-F238E27FC236}">
                  <a16:creationId xmlns:a16="http://schemas.microsoft.com/office/drawing/2014/main" id="{5B592AA4-6F4F-4347-A5AE-9129442B935C}"/>
                </a:ext>
              </a:extLst>
            </p:cNvPr>
            <p:cNvSpPr>
              <a:spLocks noChangeArrowheads="1"/>
            </p:cNvSpPr>
            <p:nvPr/>
          </p:nvSpPr>
          <p:spPr bwMode="auto">
            <a:xfrm>
              <a:off x="2191" y="1334"/>
              <a:ext cx="29" cy="29"/>
            </a:xfrm>
            <a:custGeom>
              <a:avLst/>
              <a:gdLst>
                <a:gd name="T0" fmla="*/ 1 w 135"/>
                <a:gd name="T1" fmla="*/ 1 h 135"/>
                <a:gd name="T2" fmla="*/ 1 w 135"/>
                <a:gd name="T3" fmla="*/ 1 h 135"/>
                <a:gd name="T4" fmla="*/ 0 w 135"/>
                <a:gd name="T5" fmla="*/ 1 h 135"/>
                <a:gd name="T6" fmla="*/ 1 w 135"/>
                <a:gd name="T7" fmla="*/ 0 h 135"/>
                <a:gd name="T8" fmla="*/ 1 w 135"/>
                <a:gd name="T9" fmla="*/ 1 h 135"/>
                <a:gd name="T10" fmla="*/ 1 w 135"/>
                <a:gd name="T11" fmla="*/ 1 h 135"/>
                <a:gd name="T12" fmla="*/ 1 w 135"/>
                <a:gd name="T13" fmla="*/ 0 h 135"/>
                <a:gd name="T14" fmla="*/ 1 w 135"/>
                <a:gd name="T15" fmla="*/ 0 h 135"/>
                <a:gd name="T16" fmla="*/ 0 w 135"/>
                <a:gd name="T17" fmla="*/ 1 h 135"/>
                <a:gd name="T18" fmla="*/ 1 w 135"/>
                <a:gd name="T19" fmla="*/ 1 h 135"/>
                <a:gd name="T20" fmla="*/ 1 w 135"/>
                <a:gd name="T21" fmla="*/ 1 h 135"/>
                <a:gd name="T22" fmla="*/ 1 w 135"/>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5" h="135">
                  <a:moveTo>
                    <a:pt x="69" y="134"/>
                  </a:moveTo>
                  <a:lnTo>
                    <a:pt x="69" y="134"/>
                  </a:lnTo>
                  <a:cubicBezTo>
                    <a:pt x="31" y="134"/>
                    <a:pt x="0" y="103"/>
                    <a:pt x="0" y="69"/>
                  </a:cubicBezTo>
                  <a:cubicBezTo>
                    <a:pt x="0" y="31"/>
                    <a:pt x="31" y="0"/>
                    <a:pt x="69" y="0"/>
                  </a:cubicBezTo>
                  <a:cubicBezTo>
                    <a:pt x="103" y="0"/>
                    <a:pt x="134" y="31"/>
                    <a:pt x="134" y="69"/>
                  </a:cubicBezTo>
                  <a:cubicBezTo>
                    <a:pt x="134" y="103"/>
                    <a:pt x="103" y="134"/>
                    <a:pt x="69" y="134"/>
                  </a:cubicBezTo>
                  <a:close/>
                  <a:moveTo>
                    <a:pt x="69" y="39"/>
                  </a:moveTo>
                  <a:lnTo>
                    <a:pt x="69" y="39"/>
                  </a:lnTo>
                  <a:cubicBezTo>
                    <a:pt x="50" y="39"/>
                    <a:pt x="38" y="50"/>
                    <a:pt x="38" y="69"/>
                  </a:cubicBezTo>
                  <a:cubicBezTo>
                    <a:pt x="38" y="84"/>
                    <a:pt x="50" y="96"/>
                    <a:pt x="69" y="96"/>
                  </a:cubicBezTo>
                  <a:cubicBezTo>
                    <a:pt x="84" y="96"/>
                    <a:pt x="95" y="84"/>
                    <a:pt x="95" y="69"/>
                  </a:cubicBezTo>
                  <a:cubicBezTo>
                    <a:pt x="95" y="50"/>
                    <a:pt x="84" y="39"/>
                    <a:pt x="69"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6" name="Freeform 201">
              <a:extLst>
                <a:ext uri="{FF2B5EF4-FFF2-40B4-BE49-F238E27FC236}">
                  <a16:creationId xmlns:a16="http://schemas.microsoft.com/office/drawing/2014/main" id="{76BADB06-36A5-954B-ABEF-BF1C58AFE332}"/>
                </a:ext>
              </a:extLst>
            </p:cNvPr>
            <p:cNvSpPr>
              <a:spLocks noChangeArrowheads="1"/>
            </p:cNvSpPr>
            <p:nvPr/>
          </p:nvSpPr>
          <p:spPr bwMode="auto">
            <a:xfrm>
              <a:off x="2231" y="1329"/>
              <a:ext cx="44" cy="38"/>
            </a:xfrm>
            <a:custGeom>
              <a:avLst/>
              <a:gdLst>
                <a:gd name="T0" fmla="*/ 2 w 203"/>
                <a:gd name="T1" fmla="*/ 0 h 176"/>
                <a:gd name="T2" fmla="*/ 1 w 203"/>
                <a:gd name="T3" fmla="*/ 1 h 176"/>
                <a:gd name="T4" fmla="*/ 1 w 203"/>
                <a:gd name="T5" fmla="*/ 0 h 176"/>
                <a:gd name="T6" fmla="*/ 2 w 203"/>
                <a:gd name="T7" fmla="*/ 0 h 176"/>
                <a:gd name="T8" fmla="*/ 2 w 203"/>
                <a:gd name="T9" fmla="*/ 0 h 176"/>
                <a:gd name="T10" fmla="*/ 0 w 203"/>
                <a:gd name="T11" fmla="*/ 0 h 176"/>
                <a:gd name="T12" fmla="*/ 1 w 203"/>
                <a:gd name="T13" fmla="*/ 2 h 176"/>
                <a:gd name="T14" fmla="*/ 2 w 203"/>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176">
                  <a:moveTo>
                    <a:pt x="137" y="38"/>
                  </a:moveTo>
                  <a:lnTo>
                    <a:pt x="99" y="102"/>
                  </a:lnTo>
                  <a:lnTo>
                    <a:pt x="65" y="38"/>
                  </a:lnTo>
                  <a:lnTo>
                    <a:pt x="137" y="38"/>
                  </a:lnTo>
                  <a:close/>
                  <a:moveTo>
                    <a:pt x="202" y="0"/>
                  </a:moveTo>
                  <a:lnTo>
                    <a:pt x="0" y="0"/>
                  </a:lnTo>
                  <a:lnTo>
                    <a:pt x="99" y="175"/>
                  </a:lnTo>
                  <a:lnTo>
                    <a:pt x="202"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7" name="Freeform 202">
              <a:extLst>
                <a:ext uri="{FF2B5EF4-FFF2-40B4-BE49-F238E27FC236}">
                  <a16:creationId xmlns:a16="http://schemas.microsoft.com/office/drawing/2014/main" id="{CE7E2863-D1AF-F54E-A560-4CE7C51DF7B6}"/>
                </a:ext>
              </a:extLst>
            </p:cNvPr>
            <p:cNvSpPr>
              <a:spLocks noChangeArrowheads="1"/>
            </p:cNvSpPr>
            <p:nvPr/>
          </p:nvSpPr>
          <p:spPr bwMode="auto">
            <a:xfrm>
              <a:off x="2245" y="1338"/>
              <a:ext cx="15" cy="13"/>
            </a:xfrm>
            <a:custGeom>
              <a:avLst/>
              <a:gdLst>
                <a:gd name="T0" fmla="*/ 1 w 73"/>
                <a:gd name="T1" fmla="*/ 0 h 65"/>
                <a:gd name="T2" fmla="*/ 0 w 73"/>
                <a:gd name="T3" fmla="*/ 1 h 65"/>
                <a:gd name="T4" fmla="*/ 0 w 73"/>
                <a:gd name="T5" fmla="*/ 0 h 65"/>
                <a:gd name="T6" fmla="*/ 1 w 73"/>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5">
                  <a:moveTo>
                    <a:pt x="72" y="0"/>
                  </a:moveTo>
                  <a:lnTo>
                    <a:pt x="34" y="64"/>
                  </a:lnTo>
                  <a:lnTo>
                    <a:pt x="0" y="0"/>
                  </a:lnTo>
                  <a:lnTo>
                    <a:pt x="72"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8" name="Freeform 203">
              <a:extLst>
                <a:ext uri="{FF2B5EF4-FFF2-40B4-BE49-F238E27FC236}">
                  <a16:creationId xmlns:a16="http://schemas.microsoft.com/office/drawing/2014/main" id="{C99130F2-7BC1-5A44-95E9-A898C033502E}"/>
                </a:ext>
              </a:extLst>
            </p:cNvPr>
            <p:cNvSpPr>
              <a:spLocks noChangeArrowheads="1"/>
            </p:cNvSpPr>
            <p:nvPr/>
          </p:nvSpPr>
          <p:spPr bwMode="auto">
            <a:xfrm>
              <a:off x="2231" y="1329"/>
              <a:ext cx="44" cy="38"/>
            </a:xfrm>
            <a:custGeom>
              <a:avLst/>
              <a:gdLst>
                <a:gd name="T0" fmla="*/ 2 w 203"/>
                <a:gd name="T1" fmla="*/ 0 h 176"/>
                <a:gd name="T2" fmla="*/ 0 w 203"/>
                <a:gd name="T3" fmla="*/ 0 h 176"/>
                <a:gd name="T4" fmla="*/ 1 w 203"/>
                <a:gd name="T5" fmla="*/ 2 h 176"/>
                <a:gd name="T6" fmla="*/ 2 w 203"/>
                <a:gd name="T7" fmla="*/ 0 h 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 h="176">
                  <a:moveTo>
                    <a:pt x="202" y="0"/>
                  </a:moveTo>
                  <a:lnTo>
                    <a:pt x="0" y="0"/>
                  </a:lnTo>
                  <a:lnTo>
                    <a:pt x="99" y="175"/>
                  </a:lnTo>
                  <a:lnTo>
                    <a:pt x="202"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09" name="Freeform 204">
              <a:extLst>
                <a:ext uri="{FF2B5EF4-FFF2-40B4-BE49-F238E27FC236}">
                  <a16:creationId xmlns:a16="http://schemas.microsoft.com/office/drawing/2014/main" id="{CC6D1518-97FB-7D47-BBA0-F2B750E614BB}"/>
                </a:ext>
              </a:extLst>
            </p:cNvPr>
            <p:cNvSpPr>
              <a:spLocks noChangeArrowheads="1"/>
            </p:cNvSpPr>
            <p:nvPr/>
          </p:nvSpPr>
          <p:spPr bwMode="auto">
            <a:xfrm>
              <a:off x="2265" y="1329"/>
              <a:ext cx="44" cy="38"/>
            </a:xfrm>
            <a:custGeom>
              <a:avLst/>
              <a:gdLst>
                <a:gd name="T0" fmla="*/ 1 w 203"/>
                <a:gd name="T1" fmla="*/ 1 h 176"/>
                <a:gd name="T2" fmla="*/ 2 w 203"/>
                <a:gd name="T3" fmla="*/ 1 h 176"/>
                <a:gd name="T4" fmla="*/ 1 w 203"/>
                <a:gd name="T5" fmla="*/ 1 h 176"/>
                <a:gd name="T6" fmla="*/ 1 w 203"/>
                <a:gd name="T7" fmla="*/ 1 h 176"/>
                <a:gd name="T8" fmla="*/ 1 w 203"/>
                <a:gd name="T9" fmla="*/ 0 h 176"/>
                <a:gd name="T10" fmla="*/ 0 w 203"/>
                <a:gd name="T11" fmla="*/ 2 h 176"/>
                <a:gd name="T12" fmla="*/ 2 w 203"/>
                <a:gd name="T13" fmla="*/ 2 h 176"/>
                <a:gd name="T14" fmla="*/ 1 w 203"/>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176">
                  <a:moveTo>
                    <a:pt x="99" y="72"/>
                  </a:moveTo>
                  <a:lnTo>
                    <a:pt x="137" y="137"/>
                  </a:lnTo>
                  <a:lnTo>
                    <a:pt x="64" y="137"/>
                  </a:lnTo>
                  <a:lnTo>
                    <a:pt x="99" y="72"/>
                  </a:lnTo>
                  <a:close/>
                  <a:moveTo>
                    <a:pt x="99" y="0"/>
                  </a:moveTo>
                  <a:lnTo>
                    <a:pt x="0" y="175"/>
                  </a:lnTo>
                  <a:lnTo>
                    <a:pt x="202" y="175"/>
                  </a:lnTo>
                  <a:lnTo>
                    <a:pt x="99"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0" name="Freeform 205">
              <a:extLst>
                <a:ext uri="{FF2B5EF4-FFF2-40B4-BE49-F238E27FC236}">
                  <a16:creationId xmlns:a16="http://schemas.microsoft.com/office/drawing/2014/main" id="{3A83CCED-BB2F-0A4F-BE5D-A17A1DC072C9}"/>
                </a:ext>
              </a:extLst>
            </p:cNvPr>
            <p:cNvSpPr>
              <a:spLocks noChangeArrowheads="1"/>
            </p:cNvSpPr>
            <p:nvPr/>
          </p:nvSpPr>
          <p:spPr bwMode="auto">
            <a:xfrm>
              <a:off x="2280" y="1345"/>
              <a:ext cx="15" cy="13"/>
            </a:xfrm>
            <a:custGeom>
              <a:avLst/>
              <a:gdLst>
                <a:gd name="T0" fmla="*/ 0 w 74"/>
                <a:gd name="T1" fmla="*/ 0 h 66"/>
                <a:gd name="T2" fmla="*/ 1 w 74"/>
                <a:gd name="T3" fmla="*/ 1 h 66"/>
                <a:gd name="T4" fmla="*/ 0 w 74"/>
                <a:gd name="T5" fmla="*/ 1 h 66"/>
                <a:gd name="T6" fmla="*/ 0 w 74"/>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66">
                  <a:moveTo>
                    <a:pt x="35" y="0"/>
                  </a:moveTo>
                  <a:lnTo>
                    <a:pt x="73" y="65"/>
                  </a:lnTo>
                  <a:lnTo>
                    <a:pt x="0" y="65"/>
                  </a:lnTo>
                  <a:lnTo>
                    <a:pt x="3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1" name="Freeform 206">
              <a:extLst>
                <a:ext uri="{FF2B5EF4-FFF2-40B4-BE49-F238E27FC236}">
                  <a16:creationId xmlns:a16="http://schemas.microsoft.com/office/drawing/2014/main" id="{EA0CE017-A9B7-EB40-BC39-16CC0F60A8EB}"/>
                </a:ext>
              </a:extLst>
            </p:cNvPr>
            <p:cNvSpPr>
              <a:spLocks noChangeArrowheads="1"/>
            </p:cNvSpPr>
            <p:nvPr/>
          </p:nvSpPr>
          <p:spPr bwMode="auto">
            <a:xfrm>
              <a:off x="2265" y="1329"/>
              <a:ext cx="44" cy="38"/>
            </a:xfrm>
            <a:custGeom>
              <a:avLst/>
              <a:gdLst>
                <a:gd name="T0" fmla="*/ 1 w 203"/>
                <a:gd name="T1" fmla="*/ 0 h 176"/>
                <a:gd name="T2" fmla="*/ 0 w 203"/>
                <a:gd name="T3" fmla="*/ 2 h 176"/>
                <a:gd name="T4" fmla="*/ 2 w 203"/>
                <a:gd name="T5" fmla="*/ 2 h 176"/>
                <a:gd name="T6" fmla="*/ 1 w 203"/>
                <a:gd name="T7" fmla="*/ 0 h 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 h="176">
                  <a:moveTo>
                    <a:pt x="99" y="0"/>
                  </a:moveTo>
                  <a:lnTo>
                    <a:pt x="0" y="175"/>
                  </a:lnTo>
                  <a:lnTo>
                    <a:pt x="202" y="175"/>
                  </a:lnTo>
                  <a:lnTo>
                    <a:pt x="9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2" name="Freeform 207">
              <a:extLst>
                <a:ext uri="{FF2B5EF4-FFF2-40B4-BE49-F238E27FC236}">
                  <a16:creationId xmlns:a16="http://schemas.microsoft.com/office/drawing/2014/main" id="{ADF24376-DFD7-4D4C-8C7C-9E8A35C9FAD1}"/>
                </a:ext>
              </a:extLst>
            </p:cNvPr>
            <p:cNvSpPr>
              <a:spLocks noChangeArrowheads="1"/>
            </p:cNvSpPr>
            <p:nvPr/>
          </p:nvSpPr>
          <p:spPr bwMode="auto">
            <a:xfrm>
              <a:off x="2124" y="1236"/>
              <a:ext cx="184" cy="10"/>
            </a:xfrm>
            <a:custGeom>
              <a:avLst/>
              <a:gdLst>
                <a:gd name="T0" fmla="*/ 9 w 824"/>
                <a:gd name="T1" fmla="*/ 0 h 51"/>
                <a:gd name="T2" fmla="*/ 9 w 824"/>
                <a:gd name="T3" fmla="*/ 0 h 51"/>
                <a:gd name="T4" fmla="*/ 0 w 824"/>
                <a:gd name="T5" fmla="*/ 0 h 51"/>
                <a:gd name="T6" fmla="*/ 1 w 824"/>
                <a:gd name="T7" fmla="*/ 0 h 51"/>
                <a:gd name="T8" fmla="*/ 8 w 824"/>
                <a:gd name="T9" fmla="*/ 0 h 51"/>
                <a:gd name="T10" fmla="*/ 9 w 824"/>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4" h="51">
                  <a:moveTo>
                    <a:pt x="823" y="50"/>
                  </a:moveTo>
                  <a:lnTo>
                    <a:pt x="823" y="50"/>
                  </a:lnTo>
                  <a:cubicBezTo>
                    <a:pt x="0" y="50"/>
                    <a:pt x="0" y="50"/>
                    <a:pt x="0" y="50"/>
                  </a:cubicBezTo>
                  <a:cubicBezTo>
                    <a:pt x="11" y="19"/>
                    <a:pt x="38" y="0"/>
                    <a:pt x="69" y="0"/>
                  </a:cubicBezTo>
                  <a:cubicBezTo>
                    <a:pt x="754" y="0"/>
                    <a:pt x="754" y="0"/>
                    <a:pt x="754" y="0"/>
                  </a:cubicBezTo>
                  <a:cubicBezTo>
                    <a:pt x="785" y="0"/>
                    <a:pt x="812" y="19"/>
                    <a:pt x="823"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3" name="Freeform 208">
              <a:extLst>
                <a:ext uri="{FF2B5EF4-FFF2-40B4-BE49-F238E27FC236}">
                  <a16:creationId xmlns:a16="http://schemas.microsoft.com/office/drawing/2014/main" id="{ED8BC6B5-EB5D-4446-ADC9-804972A39D49}"/>
                </a:ext>
              </a:extLst>
            </p:cNvPr>
            <p:cNvSpPr>
              <a:spLocks noChangeArrowheads="1"/>
            </p:cNvSpPr>
            <p:nvPr/>
          </p:nvSpPr>
          <p:spPr bwMode="auto">
            <a:xfrm>
              <a:off x="2124" y="1305"/>
              <a:ext cx="184" cy="9"/>
            </a:xfrm>
            <a:custGeom>
              <a:avLst/>
              <a:gdLst>
                <a:gd name="T0" fmla="*/ 9 w 824"/>
                <a:gd name="T1" fmla="*/ 0 h 47"/>
                <a:gd name="T2" fmla="*/ 9 w 824"/>
                <a:gd name="T3" fmla="*/ 0 h 47"/>
                <a:gd name="T4" fmla="*/ 8 w 824"/>
                <a:gd name="T5" fmla="*/ 0 h 47"/>
                <a:gd name="T6" fmla="*/ 1 w 824"/>
                <a:gd name="T7" fmla="*/ 0 h 47"/>
                <a:gd name="T8" fmla="*/ 0 w 824"/>
                <a:gd name="T9" fmla="*/ 0 h 47"/>
                <a:gd name="T10" fmla="*/ 9 w 824"/>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4" h="47">
                  <a:moveTo>
                    <a:pt x="823" y="0"/>
                  </a:moveTo>
                  <a:lnTo>
                    <a:pt x="823" y="0"/>
                  </a:lnTo>
                  <a:cubicBezTo>
                    <a:pt x="812" y="27"/>
                    <a:pt x="785" y="46"/>
                    <a:pt x="754" y="46"/>
                  </a:cubicBezTo>
                  <a:cubicBezTo>
                    <a:pt x="69" y="46"/>
                    <a:pt x="69" y="46"/>
                    <a:pt x="69" y="46"/>
                  </a:cubicBezTo>
                  <a:cubicBezTo>
                    <a:pt x="38" y="46"/>
                    <a:pt x="11" y="27"/>
                    <a:pt x="0" y="0"/>
                  </a:cubicBezTo>
                  <a:lnTo>
                    <a:pt x="823"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4" name="Freeform 209">
              <a:extLst>
                <a:ext uri="{FF2B5EF4-FFF2-40B4-BE49-F238E27FC236}">
                  <a16:creationId xmlns:a16="http://schemas.microsoft.com/office/drawing/2014/main" id="{349BEA2C-C20E-1942-B012-B0DC3E7F2D68}"/>
                </a:ext>
              </a:extLst>
            </p:cNvPr>
            <p:cNvSpPr>
              <a:spLocks noChangeArrowheads="1"/>
            </p:cNvSpPr>
            <p:nvPr/>
          </p:nvSpPr>
          <p:spPr bwMode="auto">
            <a:xfrm>
              <a:off x="2289" y="1281"/>
              <a:ext cx="9" cy="10"/>
            </a:xfrm>
            <a:custGeom>
              <a:avLst/>
              <a:gdLst>
                <a:gd name="T0" fmla="*/ 0 w 47"/>
                <a:gd name="T1" fmla="*/ 0 h 51"/>
                <a:gd name="T2" fmla="*/ 0 w 47"/>
                <a:gd name="T3" fmla="*/ 0 h 51"/>
                <a:gd name="T4" fmla="*/ 0 w 47"/>
                <a:gd name="T5" fmla="*/ 0 h 51"/>
                <a:gd name="T6" fmla="*/ 0 w 47"/>
                <a:gd name="T7" fmla="*/ 0 h 51"/>
                <a:gd name="T8" fmla="*/ 0 w 47"/>
                <a:gd name="T9" fmla="*/ 0 h 51"/>
                <a:gd name="T10" fmla="*/ 0 w 47"/>
                <a:gd name="T11" fmla="*/ 0 h 51"/>
                <a:gd name="T12" fmla="*/ 0 w 47"/>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1">
                  <a:moveTo>
                    <a:pt x="23" y="50"/>
                  </a:moveTo>
                  <a:lnTo>
                    <a:pt x="23" y="50"/>
                  </a:lnTo>
                  <a:cubicBezTo>
                    <a:pt x="8" y="46"/>
                    <a:pt x="0" y="34"/>
                    <a:pt x="0" y="23"/>
                  </a:cubicBezTo>
                  <a:cubicBezTo>
                    <a:pt x="0" y="12"/>
                    <a:pt x="12" y="0"/>
                    <a:pt x="27" y="4"/>
                  </a:cubicBezTo>
                  <a:cubicBezTo>
                    <a:pt x="38" y="4"/>
                    <a:pt x="46" y="15"/>
                    <a:pt x="46" y="27"/>
                  </a:cubicBezTo>
                  <a:cubicBezTo>
                    <a:pt x="46" y="38"/>
                    <a:pt x="35" y="50"/>
                    <a:pt x="23"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5" name="Freeform 210">
              <a:extLst>
                <a:ext uri="{FF2B5EF4-FFF2-40B4-BE49-F238E27FC236}">
                  <a16:creationId xmlns:a16="http://schemas.microsoft.com/office/drawing/2014/main" id="{1169CEA5-1E9B-854B-BA05-1E418249BB2B}"/>
                </a:ext>
              </a:extLst>
            </p:cNvPr>
            <p:cNvSpPr>
              <a:spLocks noChangeArrowheads="1"/>
            </p:cNvSpPr>
            <p:nvPr/>
          </p:nvSpPr>
          <p:spPr bwMode="auto">
            <a:xfrm>
              <a:off x="2202" y="1257"/>
              <a:ext cx="9" cy="9"/>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26" y="49"/>
                  </a:moveTo>
                  <a:lnTo>
                    <a:pt x="26" y="49"/>
                  </a:lnTo>
                  <a:cubicBezTo>
                    <a:pt x="22" y="49"/>
                    <a:pt x="22" y="49"/>
                    <a:pt x="22" y="49"/>
                  </a:cubicBezTo>
                  <a:cubicBezTo>
                    <a:pt x="7" y="45"/>
                    <a:pt x="0" y="34"/>
                    <a:pt x="3" y="22"/>
                  </a:cubicBezTo>
                  <a:cubicBezTo>
                    <a:pt x="3" y="11"/>
                    <a:pt x="15" y="0"/>
                    <a:pt x="30" y="3"/>
                  </a:cubicBezTo>
                  <a:cubicBezTo>
                    <a:pt x="41" y="3"/>
                    <a:pt x="49" y="15"/>
                    <a:pt x="49" y="30"/>
                  </a:cubicBezTo>
                  <a:cubicBezTo>
                    <a:pt x="45" y="41"/>
                    <a:pt x="38" y="49"/>
                    <a:pt x="26"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6" name="Freeform 211">
              <a:extLst>
                <a:ext uri="{FF2B5EF4-FFF2-40B4-BE49-F238E27FC236}">
                  <a16:creationId xmlns:a16="http://schemas.microsoft.com/office/drawing/2014/main" id="{41EEF96B-F4BB-4E46-9A10-AD2987DA3606}"/>
                </a:ext>
              </a:extLst>
            </p:cNvPr>
            <p:cNvSpPr>
              <a:spLocks noChangeArrowheads="1"/>
            </p:cNvSpPr>
            <p:nvPr/>
          </p:nvSpPr>
          <p:spPr bwMode="auto">
            <a:xfrm>
              <a:off x="2152" y="1269"/>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50">
                  <a:moveTo>
                    <a:pt x="42" y="45"/>
                  </a:moveTo>
                  <a:lnTo>
                    <a:pt x="42" y="45"/>
                  </a:lnTo>
                  <a:cubicBezTo>
                    <a:pt x="38" y="49"/>
                    <a:pt x="30" y="49"/>
                    <a:pt x="26" y="49"/>
                  </a:cubicBezTo>
                  <a:cubicBezTo>
                    <a:pt x="19" y="49"/>
                    <a:pt x="11" y="45"/>
                    <a:pt x="7" y="42"/>
                  </a:cubicBezTo>
                  <a:cubicBezTo>
                    <a:pt x="0" y="30"/>
                    <a:pt x="4" y="15"/>
                    <a:pt x="11" y="7"/>
                  </a:cubicBezTo>
                  <a:cubicBezTo>
                    <a:pt x="23" y="0"/>
                    <a:pt x="38" y="3"/>
                    <a:pt x="46" y="11"/>
                  </a:cubicBezTo>
                  <a:cubicBezTo>
                    <a:pt x="53" y="22"/>
                    <a:pt x="49" y="38"/>
                    <a:pt x="42" y="4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7" name="Freeform 212">
              <a:extLst>
                <a:ext uri="{FF2B5EF4-FFF2-40B4-BE49-F238E27FC236}">
                  <a16:creationId xmlns:a16="http://schemas.microsoft.com/office/drawing/2014/main" id="{73F650FD-EC91-B648-8CFD-F7BA68396262}"/>
                </a:ext>
              </a:extLst>
            </p:cNvPr>
            <p:cNvSpPr>
              <a:spLocks noChangeArrowheads="1"/>
            </p:cNvSpPr>
            <p:nvPr/>
          </p:nvSpPr>
          <p:spPr bwMode="auto">
            <a:xfrm>
              <a:off x="2228" y="1263"/>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50">
                  <a:moveTo>
                    <a:pt x="27" y="49"/>
                  </a:moveTo>
                  <a:lnTo>
                    <a:pt x="27" y="49"/>
                  </a:lnTo>
                  <a:cubicBezTo>
                    <a:pt x="23" y="49"/>
                    <a:pt x="23" y="49"/>
                    <a:pt x="19" y="46"/>
                  </a:cubicBezTo>
                  <a:cubicBezTo>
                    <a:pt x="7" y="42"/>
                    <a:pt x="0" y="30"/>
                    <a:pt x="4" y="19"/>
                  </a:cubicBezTo>
                  <a:cubicBezTo>
                    <a:pt x="7" y="8"/>
                    <a:pt x="23" y="0"/>
                    <a:pt x="34" y="4"/>
                  </a:cubicBezTo>
                  <a:cubicBezTo>
                    <a:pt x="46" y="8"/>
                    <a:pt x="53" y="23"/>
                    <a:pt x="49" y="34"/>
                  </a:cubicBezTo>
                  <a:cubicBezTo>
                    <a:pt x="46" y="42"/>
                    <a:pt x="34" y="49"/>
                    <a:pt x="27"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8" name="Freeform 213">
              <a:extLst>
                <a:ext uri="{FF2B5EF4-FFF2-40B4-BE49-F238E27FC236}">
                  <a16:creationId xmlns:a16="http://schemas.microsoft.com/office/drawing/2014/main" id="{9F1FED7B-0728-B44C-95B3-A3F8C92D230F}"/>
                </a:ext>
              </a:extLst>
            </p:cNvPr>
            <p:cNvSpPr>
              <a:spLocks noChangeArrowheads="1"/>
            </p:cNvSpPr>
            <p:nvPr/>
          </p:nvSpPr>
          <p:spPr bwMode="auto">
            <a:xfrm>
              <a:off x="2215" y="1259"/>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50">
                  <a:moveTo>
                    <a:pt x="26" y="49"/>
                  </a:moveTo>
                  <a:lnTo>
                    <a:pt x="26" y="49"/>
                  </a:lnTo>
                  <a:cubicBezTo>
                    <a:pt x="23" y="49"/>
                    <a:pt x="23" y="49"/>
                    <a:pt x="19" y="49"/>
                  </a:cubicBezTo>
                  <a:cubicBezTo>
                    <a:pt x="7" y="46"/>
                    <a:pt x="0" y="34"/>
                    <a:pt x="3" y="19"/>
                  </a:cubicBezTo>
                  <a:cubicBezTo>
                    <a:pt x="7" y="8"/>
                    <a:pt x="19" y="0"/>
                    <a:pt x="34" y="4"/>
                  </a:cubicBezTo>
                  <a:cubicBezTo>
                    <a:pt x="45" y="8"/>
                    <a:pt x="53" y="19"/>
                    <a:pt x="49" y="34"/>
                  </a:cubicBezTo>
                  <a:cubicBezTo>
                    <a:pt x="45" y="42"/>
                    <a:pt x="38" y="49"/>
                    <a:pt x="26"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19" name="Freeform 214">
              <a:extLst>
                <a:ext uri="{FF2B5EF4-FFF2-40B4-BE49-F238E27FC236}">
                  <a16:creationId xmlns:a16="http://schemas.microsoft.com/office/drawing/2014/main" id="{71870F41-CF13-C54C-96F5-901FA1039E85}"/>
                </a:ext>
              </a:extLst>
            </p:cNvPr>
            <p:cNvSpPr>
              <a:spLocks noChangeArrowheads="1"/>
            </p:cNvSpPr>
            <p:nvPr/>
          </p:nvSpPr>
          <p:spPr bwMode="auto">
            <a:xfrm>
              <a:off x="2189" y="1257"/>
              <a:ext cx="9" cy="8"/>
            </a:xfrm>
            <a:custGeom>
              <a:avLst/>
              <a:gdLst>
                <a:gd name="T0" fmla="*/ 0 w 47"/>
                <a:gd name="T1" fmla="*/ 0 h 46"/>
                <a:gd name="T2" fmla="*/ 0 w 47"/>
                <a:gd name="T3" fmla="*/ 0 h 46"/>
                <a:gd name="T4" fmla="*/ 0 w 47"/>
                <a:gd name="T5" fmla="*/ 0 h 46"/>
                <a:gd name="T6" fmla="*/ 0 w 47"/>
                <a:gd name="T7" fmla="*/ 0 h 46"/>
                <a:gd name="T8" fmla="*/ 0 w 47"/>
                <a:gd name="T9" fmla="*/ 0 h 46"/>
                <a:gd name="T10" fmla="*/ 0 w 47"/>
                <a:gd name="T11" fmla="*/ 0 h 46"/>
                <a:gd name="T12" fmla="*/ 0 w 47"/>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46">
                  <a:moveTo>
                    <a:pt x="23" y="45"/>
                  </a:moveTo>
                  <a:lnTo>
                    <a:pt x="23" y="45"/>
                  </a:lnTo>
                  <a:cubicBezTo>
                    <a:pt x="12" y="45"/>
                    <a:pt x="0" y="34"/>
                    <a:pt x="0" y="22"/>
                  </a:cubicBezTo>
                  <a:cubicBezTo>
                    <a:pt x="0" y="7"/>
                    <a:pt x="12" y="0"/>
                    <a:pt x="23" y="0"/>
                  </a:cubicBezTo>
                  <a:cubicBezTo>
                    <a:pt x="35" y="0"/>
                    <a:pt x="46" y="7"/>
                    <a:pt x="46" y="19"/>
                  </a:cubicBezTo>
                  <a:cubicBezTo>
                    <a:pt x="46" y="34"/>
                    <a:pt x="38" y="45"/>
                    <a:pt x="23" y="4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0" name="Freeform 215">
              <a:extLst>
                <a:ext uri="{FF2B5EF4-FFF2-40B4-BE49-F238E27FC236}">
                  <a16:creationId xmlns:a16="http://schemas.microsoft.com/office/drawing/2014/main" id="{977D76FD-2563-2746-8E6B-570731657A2B}"/>
                </a:ext>
              </a:extLst>
            </p:cNvPr>
            <p:cNvSpPr>
              <a:spLocks noChangeArrowheads="1"/>
            </p:cNvSpPr>
            <p:nvPr/>
          </p:nvSpPr>
          <p:spPr bwMode="auto">
            <a:xfrm>
              <a:off x="2162" y="1262"/>
              <a:ext cx="10" cy="10"/>
            </a:xfrm>
            <a:custGeom>
              <a:avLst/>
              <a:gdLst>
                <a:gd name="T0" fmla="*/ 0 w 55"/>
                <a:gd name="T1" fmla="*/ 0 h 51"/>
                <a:gd name="T2" fmla="*/ 0 w 55"/>
                <a:gd name="T3" fmla="*/ 0 h 51"/>
                <a:gd name="T4" fmla="*/ 0 w 55"/>
                <a:gd name="T5" fmla="*/ 0 h 51"/>
                <a:gd name="T6" fmla="*/ 0 w 55"/>
                <a:gd name="T7" fmla="*/ 0 h 51"/>
                <a:gd name="T8" fmla="*/ 0 w 55"/>
                <a:gd name="T9" fmla="*/ 0 h 51"/>
                <a:gd name="T10" fmla="*/ 0 w 55"/>
                <a:gd name="T11" fmla="*/ 0 h 51"/>
                <a:gd name="T12" fmla="*/ 0 w 55"/>
                <a:gd name="T13" fmla="*/ 0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1">
                  <a:moveTo>
                    <a:pt x="38" y="46"/>
                  </a:moveTo>
                  <a:lnTo>
                    <a:pt x="38" y="46"/>
                  </a:lnTo>
                  <a:cubicBezTo>
                    <a:pt x="35" y="46"/>
                    <a:pt x="31" y="50"/>
                    <a:pt x="27" y="50"/>
                  </a:cubicBezTo>
                  <a:cubicBezTo>
                    <a:pt x="19" y="50"/>
                    <a:pt x="12" y="42"/>
                    <a:pt x="8" y="34"/>
                  </a:cubicBezTo>
                  <a:cubicBezTo>
                    <a:pt x="0" y="23"/>
                    <a:pt x="4" y="12"/>
                    <a:pt x="16" y="4"/>
                  </a:cubicBezTo>
                  <a:cubicBezTo>
                    <a:pt x="27" y="0"/>
                    <a:pt x="42" y="4"/>
                    <a:pt x="46" y="15"/>
                  </a:cubicBezTo>
                  <a:cubicBezTo>
                    <a:pt x="54" y="27"/>
                    <a:pt x="50" y="38"/>
                    <a:pt x="38" y="4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1" name="Freeform 216">
              <a:extLst>
                <a:ext uri="{FF2B5EF4-FFF2-40B4-BE49-F238E27FC236}">
                  <a16:creationId xmlns:a16="http://schemas.microsoft.com/office/drawing/2014/main" id="{F5D0A994-AF0B-ED4A-BB5A-3096AE523E43}"/>
                </a:ext>
              </a:extLst>
            </p:cNvPr>
            <p:cNvSpPr>
              <a:spLocks noChangeArrowheads="1"/>
            </p:cNvSpPr>
            <p:nvPr/>
          </p:nvSpPr>
          <p:spPr bwMode="auto">
            <a:xfrm>
              <a:off x="2176" y="1257"/>
              <a:ext cx="10" cy="10"/>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w 51"/>
                <a:gd name="T13" fmla="*/ 0 h 51"/>
                <a:gd name="T14" fmla="*/ 0 w 51"/>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31" y="46"/>
                  </a:moveTo>
                  <a:lnTo>
                    <a:pt x="31" y="46"/>
                  </a:lnTo>
                  <a:cubicBezTo>
                    <a:pt x="31" y="50"/>
                    <a:pt x="27" y="50"/>
                    <a:pt x="27" y="50"/>
                  </a:cubicBezTo>
                  <a:cubicBezTo>
                    <a:pt x="16" y="50"/>
                    <a:pt x="8" y="42"/>
                    <a:pt x="4" y="31"/>
                  </a:cubicBezTo>
                  <a:cubicBezTo>
                    <a:pt x="0" y="19"/>
                    <a:pt x="8" y="8"/>
                    <a:pt x="20" y="4"/>
                  </a:cubicBezTo>
                  <a:cubicBezTo>
                    <a:pt x="31" y="0"/>
                    <a:pt x="46" y="8"/>
                    <a:pt x="46" y="19"/>
                  </a:cubicBezTo>
                  <a:cubicBezTo>
                    <a:pt x="50" y="31"/>
                    <a:pt x="42" y="46"/>
                    <a:pt x="31" y="4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2" name="Freeform 217">
              <a:extLst>
                <a:ext uri="{FF2B5EF4-FFF2-40B4-BE49-F238E27FC236}">
                  <a16:creationId xmlns:a16="http://schemas.microsoft.com/office/drawing/2014/main" id="{C84FA4D1-57E4-F74E-8B8B-FAB136D522E4}"/>
                </a:ext>
              </a:extLst>
            </p:cNvPr>
            <p:cNvSpPr>
              <a:spLocks noChangeArrowheads="1"/>
            </p:cNvSpPr>
            <p:nvPr/>
          </p:nvSpPr>
          <p:spPr bwMode="auto">
            <a:xfrm>
              <a:off x="2094" y="1209"/>
              <a:ext cx="244" cy="183"/>
            </a:xfrm>
            <a:custGeom>
              <a:avLst/>
              <a:gdLst>
                <a:gd name="T0" fmla="*/ 11 w 1087"/>
                <a:gd name="T1" fmla="*/ 9 h 816"/>
                <a:gd name="T2" fmla="*/ 11 w 1087"/>
                <a:gd name="T3" fmla="*/ 9 h 816"/>
                <a:gd name="T4" fmla="*/ 1 w 1087"/>
                <a:gd name="T5" fmla="*/ 9 h 816"/>
                <a:gd name="T6" fmla="*/ 0 w 1087"/>
                <a:gd name="T7" fmla="*/ 8 h 816"/>
                <a:gd name="T8" fmla="*/ 0 w 1087"/>
                <a:gd name="T9" fmla="*/ 1 h 816"/>
                <a:gd name="T10" fmla="*/ 1 w 1087"/>
                <a:gd name="T11" fmla="*/ 0 h 816"/>
                <a:gd name="T12" fmla="*/ 11 w 1087"/>
                <a:gd name="T13" fmla="*/ 0 h 816"/>
                <a:gd name="T14" fmla="*/ 12 w 1087"/>
                <a:gd name="T15" fmla="*/ 1 h 816"/>
                <a:gd name="T16" fmla="*/ 12 w 1087"/>
                <a:gd name="T17" fmla="*/ 8 h 816"/>
                <a:gd name="T18" fmla="*/ 11 w 1087"/>
                <a:gd name="T19" fmla="*/ 9 h 816"/>
                <a:gd name="T20" fmla="*/ 1 w 1087"/>
                <a:gd name="T21" fmla="*/ 0 h 816"/>
                <a:gd name="T22" fmla="*/ 1 w 1087"/>
                <a:gd name="T23" fmla="*/ 0 h 816"/>
                <a:gd name="T24" fmla="*/ 0 w 1087"/>
                <a:gd name="T25" fmla="*/ 1 h 816"/>
                <a:gd name="T26" fmla="*/ 0 w 1087"/>
                <a:gd name="T27" fmla="*/ 8 h 816"/>
                <a:gd name="T28" fmla="*/ 1 w 1087"/>
                <a:gd name="T29" fmla="*/ 9 h 816"/>
                <a:gd name="T30" fmla="*/ 11 w 1087"/>
                <a:gd name="T31" fmla="*/ 9 h 816"/>
                <a:gd name="T32" fmla="*/ 12 w 1087"/>
                <a:gd name="T33" fmla="*/ 8 h 816"/>
                <a:gd name="T34" fmla="*/ 12 w 1087"/>
                <a:gd name="T35" fmla="*/ 1 h 816"/>
                <a:gd name="T36" fmla="*/ 11 w 1087"/>
                <a:gd name="T37" fmla="*/ 0 h 816"/>
                <a:gd name="T38" fmla="*/ 1 w 1087"/>
                <a:gd name="T39" fmla="*/ 0 h 8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87" h="816">
                  <a:moveTo>
                    <a:pt x="983" y="815"/>
                  </a:moveTo>
                  <a:lnTo>
                    <a:pt x="983" y="815"/>
                  </a:lnTo>
                  <a:cubicBezTo>
                    <a:pt x="103" y="815"/>
                    <a:pt x="103" y="815"/>
                    <a:pt x="103" y="815"/>
                  </a:cubicBezTo>
                  <a:cubicBezTo>
                    <a:pt x="45" y="815"/>
                    <a:pt x="0" y="770"/>
                    <a:pt x="0" y="712"/>
                  </a:cubicBezTo>
                  <a:cubicBezTo>
                    <a:pt x="0" y="103"/>
                    <a:pt x="0" y="103"/>
                    <a:pt x="0" y="103"/>
                  </a:cubicBezTo>
                  <a:cubicBezTo>
                    <a:pt x="0" y="46"/>
                    <a:pt x="45" y="0"/>
                    <a:pt x="103" y="0"/>
                  </a:cubicBezTo>
                  <a:cubicBezTo>
                    <a:pt x="983" y="0"/>
                    <a:pt x="983" y="0"/>
                    <a:pt x="983" y="0"/>
                  </a:cubicBezTo>
                  <a:cubicBezTo>
                    <a:pt x="1040" y="0"/>
                    <a:pt x="1086" y="46"/>
                    <a:pt x="1086" y="103"/>
                  </a:cubicBezTo>
                  <a:cubicBezTo>
                    <a:pt x="1086" y="712"/>
                    <a:pt x="1086" y="712"/>
                    <a:pt x="1086" y="712"/>
                  </a:cubicBezTo>
                  <a:cubicBezTo>
                    <a:pt x="1086" y="770"/>
                    <a:pt x="1040" y="815"/>
                    <a:pt x="983" y="815"/>
                  </a:cubicBezTo>
                  <a:close/>
                  <a:moveTo>
                    <a:pt x="103" y="34"/>
                  </a:moveTo>
                  <a:lnTo>
                    <a:pt x="103" y="34"/>
                  </a:lnTo>
                  <a:cubicBezTo>
                    <a:pt x="68" y="34"/>
                    <a:pt x="38" y="65"/>
                    <a:pt x="38" y="103"/>
                  </a:cubicBezTo>
                  <a:cubicBezTo>
                    <a:pt x="38" y="712"/>
                    <a:pt x="38" y="712"/>
                    <a:pt x="38" y="712"/>
                  </a:cubicBezTo>
                  <a:cubicBezTo>
                    <a:pt x="38" y="751"/>
                    <a:pt x="68" y="781"/>
                    <a:pt x="103" y="781"/>
                  </a:cubicBezTo>
                  <a:cubicBezTo>
                    <a:pt x="983" y="781"/>
                    <a:pt x="983" y="781"/>
                    <a:pt x="983" y="781"/>
                  </a:cubicBezTo>
                  <a:cubicBezTo>
                    <a:pt x="1021" y="781"/>
                    <a:pt x="1047" y="751"/>
                    <a:pt x="1047" y="712"/>
                  </a:cubicBezTo>
                  <a:cubicBezTo>
                    <a:pt x="1047" y="103"/>
                    <a:pt x="1047" y="103"/>
                    <a:pt x="1047" y="103"/>
                  </a:cubicBezTo>
                  <a:cubicBezTo>
                    <a:pt x="1047" y="65"/>
                    <a:pt x="1021" y="34"/>
                    <a:pt x="983" y="34"/>
                  </a:cubicBezTo>
                  <a:lnTo>
                    <a:pt x="103" y="3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23" name="Group 218">
            <a:extLst>
              <a:ext uri="{FF2B5EF4-FFF2-40B4-BE49-F238E27FC236}">
                <a16:creationId xmlns:a16="http://schemas.microsoft.com/office/drawing/2014/main" id="{7F86346F-1B4A-FB4D-9DB3-8D4283E27314}"/>
              </a:ext>
            </a:extLst>
          </p:cNvPr>
          <p:cNvGrpSpPr>
            <a:grpSpLocks/>
          </p:cNvGrpSpPr>
          <p:nvPr userDrawn="1"/>
        </p:nvGrpSpPr>
        <p:grpSpPr bwMode="auto">
          <a:xfrm>
            <a:off x="4029075" y="1861990"/>
            <a:ext cx="373063" cy="206375"/>
            <a:chOff x="2538" y="1234"/>
            <a:chExt cx="235" cy="130"/>
          </a:xfrm>
        </p:grpSpPr>
        <p:sp>
          <p:nvSpPr>
            <p:cNvPr id="224" name="Freeform 219">
              <a:extLst>
                <a:ext uri="{FF2B5EF4-FFF2-40B4-BE49-F238E27FC236}">
                  <a16:creationId xmlns:a16="http://schemas.microsoft.com/office/drawing/2014/main" id="{F4F0B1B6-CF34-204F-8F7F-E16DF8EBFC81}"/>
                </a:ext>
              </a:extLst>
            </p:cNvPr>
            <p:cNvSpPr>
              <a:spLocks noChangeArrowheads="1"/>
            </p:cNvSpPr>
            <p:nvPr/>
          </p:nvSpPr>
          <p:spPr bwMode="auto">
            <a:xfrm>
              <a:off x="2606" y="1249"/>
              <a:ext cx="99" cy="101"/>
            </a:xfrm>
            <a:custGeom>
              <a:avLst/>
              <a:gdLst>
                <a:gd name="T0" fmla="*/ 2 w 451"/>
                <a:gd name="T1" fmla="*/ 5 h 455"/>
                <a:gd name="T2" fmla="*/ 2 w 451"/>
                <a:gd name="T3" fmla="*/ 5 h 455"/>
                <a:gd name="T4" fmla="*/ 0 w 451"/>
                <a:gd name="T5" fmla="*/ 2 h 455"/>
                <a:gd name="T6" fmla="*/ 2 w 451"/>
                <a:gd name="T7" fmla="*/ 0 h 455"/>
                <a:gd name="T8" fmla="*/ 5 w 451"/>
                <a:gd name="T9" fmla="*/ 2 h 455"/>
                <a:gd name="T10" fmla="*/ 2 w 451"/>
                <a:gd name="T11" fmla="*/ 5 h 455"/>
                <a:gd name="T12" fmla="*/ 2 w 451"/>
                <a:gd name="T13" fmla="*/ 0 h 455"/>
                <a:gd name="T14" fmla="*/ 2 w 451"/>
                <a:gd name="T15" fmla="*/ 0 h 455"/>
                <a:gd name="T16" fmla="*/ 0 w 451"/>
                <a:gd name="T17" fmla="*/ 2 h 455"/>
                <a:gd name="T18" fmla="*/ 2 w 451"/>
                <a:gd name="T19" fmla="*/ 5 h 455"/>
                <a:gd name="T20" fmla="*/ 4 w 451"/>
                <a:gd name="T21" fmla="*/ 2 h 455"/>
                <a:gd name="T22" fmla="*/ 2 w 451"/>
                <a:gd name="T23" fmla="*/ 0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1" h="455">
                  <a:moveTo>
                    <a:pt x="225" y="454"/>
                  </a:moveTo>
                  <a:lnTo>
                    <a:pt x="225" y="454"/>
                  </a:lnTo>
                  <a:cubicBezTo>
                    <a:pt x="99" y="454"/>
                    <a:pt x="0" y="351"/>
                    <a:pt x="0" y="225"/>
                  </a:cubicBezTo>
                  <a:cubicBezTo>
                    <a:pt x="0" y="103"/>
                    <a:pt x="99" y="0"/>
                    <a:pt x="225" y="0"/>
                  </a:cubicBezTo>
                  <a:cubicBezTo>
                    <a:pt x="347" y="0"/>
                    <a:pt x="450" y="103"/>
                    <a:pt x="450" y="225"/>
                  </a:cubicBezTo>
                  <a:cubicBezTo>
                    <a:pt x="450" y="351"/>
                    <a:pt x="347" y="454"/>
                    <a:pt x="225" y="454"/>
                  </a:cubicBezTo>
                  <a:close/>
                  <a:moveTo>
                    <a:pt x="225" y="31"/>
                  </a:moveTo>
                  <a:lnTo>
                    <a:pt x="225" y="31"/>
                  </a:lnTo>
                  <a:cubicBezTo>
                    <a:pt x="118" y="31"/>
                    <a:pt x="31" y="118"/>
                    <a:pt x="31" y="225"/>
                  </a:cubicBezTo>
                  <a:cubicBezTo>
                    <a:pt x="31" y="332"/>
                    <a:pt x="118" y="419"/>
                    <a:pt x="225" y="419"/>
                  </a:cubicBezTo>
                  <a:cubicBezTo>
                    <a:pt x="332" y="419"/>
                    <a:pt x="419" y="332"/>
                    <a:pt x="419" y="225"/>
                  </a:cubicBezTo>
                  <a:cubicBezTo>
                    <a:pt x="419" y="118"/>
                    <a:pt x="332" y="31"/>
                    <a:pt x="225" y="3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5" name="Freeform 220">
              <a:extLst>
                <a:ext uri="{FF2B5EF4-FFF2-40B4-BE49-F238E27FC236}">
                  <a16:creationId xmlns:a16="http://schemas.microsoft.com/office/drawing/2014/main" id="{E784E296-4E37-F14A-9BCF-725F4AB16A08}"/>
                </a:ext>
              </a:extLst>
            </p:cNvPr>
            <p:cNvSpPr>
              <a:spLocks noChangeArrowheads="1"/>
            </p:cNvSpPr>
            <p:nvPr/>
          </p:nvSpPr>
          <p:spPr bwMode="auto">
            <a:xfrm>
              <a:off x="2604" y="1248"/>
              <a:ext cx="102" cy="102"/>
            </a:xfrm>
            <a:custGeom>
              <a:avLst/>
              <a:gdLst>
                <a:gd name="T0" fmla="*/ 2 w 458"/>
                <a:gd name="T1" fmla="*/ 5 h 459"/>
                <a:gd name="T2" fmla="*/ 2 w 458"/>
                <a:gd name="T3" fmla="*/ 5 h 459"/>
                <a:gd name="T4" fmla="*/ 0 w 458"/>
                <a:gd name="T5" fmla="*/ 2 h 459"/>
                <a:gd name="T6" fmla="*/ 2 w 458"/>
                <a:gd name="T7" fmla="*/ 0 h 459"/>
                <a:gd name="T8" fmla="*/ 5 w 458"/>
                <a:gd name="T9" fmla="*/ 2 h 459"/>
                <a:gd name="T10" fmla="*/ 2 w 458"/>
                <a:gd name="T11" fmla="*/ 5 h 459"/>
                <a:gd name="T12" fmla="*/ 2 w 458"/>
                <a:gd name="T13" fmla="*/ 0 h 459"/>
                <a:gd name="T14" fmla="*/ 2 w 458"/>
                <a:gd name="T15" fmla="*/ 0 h 459"/>
                <a:gd name="T16" fmla="*/ 0 w 458"/>
                <a:gd name="T17" fmla="*/ 2 h 459"/>
                <a:gd name="T18" fmla="*/ 2 w 458"/>
                <a:gd name="T19" fmla="*/ 5 h 459"/>
                <a:gd name="T20" fmla="*/ 5 w 458"/>
                <a:gd name="T21" fmla="*/ 2 h 459"/>
                <a:gd name="T22" fmla="*/ 2 w 458"/>
                <a:gd name="T23" fmla="*/ 0 h 459"/>
                <a:gd name="T24" fmla="*/ 2 w 458"/>
                <a:gd name="T25" fmla="*/ 5 h 459"/>
                <a:gd name="T26" fmla="*/ 2 w 458"/>
                <a:gd name="T27" fmla="*/ 5 h 459"/>
                <a:gd name="T28" fmla="*/ 0 w 458"/>
                <a:gd name="T29" fmla="*/ 2 h 459"/>
                <a:gd name="T30" fmla="*/ 2 w 458"/>
                <a:gd name="T31" fmla="*/ 0 h 459"/>
                <a:gd name="T32" fmla="*/ 5 w 458"/>
                <a:gd name="T33" fmla="*/ 2 h 459"/>
                <a:gd name="T34" fmla="*/ 2 w 458"/>
                <a:gd name="T35" fmla="*/ 5 h 459"/>
                <a:gd name="T36" fmla="*/ 2 w 458"/>
                <a:gd name="T37" fmla="*/ 0 h 459"/>
                <a:gd name="T38" fmla="*/ 2 w 458"/>
                <a:gd name="T39" fmla="*/ 0 h 459"/>
                <a:gd name="T40" fmla="*/ 0 w 458"/>
                <a:gd name="T41" fmla="*/ 2 h 459"/>
                <a:gd name="T42" fmla="*/ 2 w 458"/>
                <a:gd name="T43" fmla="*/ 5 h 459"/>
                <a:gd name="T44" fmla="*/ 5 w 458"/>
                <a:gd name="T45" fmla="*/ 2 h 459"/>
                <a:gd name="T46" fmla="*/ 2 w 458"/>
                <a:gd name="T47" fmla="*/ 0 h 4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58" h="459">
                  <a:moveTo>
                    <a:pt x="229" y="458"/>
                  </a:moveTo>
                  <a:lnTo>
                    <a:pt x="229" y="458"/>
                  </a:lnTo>
                  <a:cubicBezTo>
                    <a:pt x="103" y="458"/>
                    <a:pt x="0" y="355"/>
                    <a:pt x="0" y="229"/>
                  </a:cubicBezTo>
                  <a:cubicBezTo>
                    <a:pt x="0" y="103"/>
                    <a:pt x="103" y="0"/>
                    <a:pt x="229" y="0"/>
                  </a:cubicBezTo>
                  <a:cubicBezTo>
                    <a:pt x="355" y="0"/>
                    <a:pt x="457" y="103"/>
                    <a:pt x="457" y="229"/>
                  </a:cubicBezTo>
                  <a:cubicBezTo>
                    <a:pt x="457" y="355"/>
                    <a:pt x="355" y="458"/>
                    <a:pt x="229" y="458"/>
                  </a:cubicBezTo>
                  <a:close/>
                  <a:moveTo>
                    <a:pt x="229" y="8"/>
                  </a:moveTo>
                  <a:lnTo>
                    <a:pt x="229" y="8"/>
                  </a:lnTo>
                  <a:cubicBezTo>
                    <a:pt x="107" y="8"/>
                    <a:pt x="4" y="107"/>
                    <a:pt x="4" y="229"/>
                  </a:cubicBezTo>
                  <a:cubicBezTo>
                    <a:pt x="4" y="355"/>
                    <a:pt x="107" y="454"/>
                    <a:pt x="229" y="454"/>
                  </a:cubicBezTo>
                  <a:cubicBezTo>
                    <a:pt x="351" y="454"/>
                    <a:pt x="450" y="355"/>
                    <a:pt x="450" y="229"/>
                  </a:cubicBezTo>
                  <a:cubicBezTo>
                    <a:pt x="450" y="107"/>
                    <a:pt x="351" y="8"/>
                    <a:pt x="229" y="8"/>
                  </a:cubicBezTo>
                  <a:close/>
                  <a:moveTo>
                    <a:pt x="229" y="427"/>
                  </a:moveTo>
                  <a:lnTo>
                    <a:pt x="229" y="427"/>
                  </a:lnTo>
                  <a:cubicBezTo>
                    <a:pt x="118" y="427"/>
                    <a:pt x="31" y="340"/>
                    <a:pt x="31" y="229"/>
                  </a:cubicBezTo>
                  <a:cubicBezTo>
                    <a:pt x="31" y="122"/>
                    <a:pt x="118" y="35"/>
                    <a:pt x="229" y="35"/>
                  </a:cubicBezTo>
                  <a:cubicBezTo>
                    <a:pt x="336" y="35"/>
                    <a:pt x="427" y="122"/>
                    <a:pt x="427" y="229"/>
                  </a:cubicBezTo>
                  <a:cubicBezTo>
                    <a:pt x="427" y="340"/>
                    <a:pt x="336" y="427"/>
                    <a:pt x="229" y="427"/>
                  </a:cubicBezTo>
                  <a:close/>
                  <a:moveTo>
                    <a:pt x="229" y="39"/>
                  </a:moveTo>
                  <a:lnTo>
                    <a:pt x="229" y="39"/>
                  </a:lnTo>
                  <a:cubicBezTo>
                    <a:pt x="122" y="39"/>
                    <a:pt x="38" y="126"/>
                    <a:pt x="38" y="229"/>
                  </a:cubicBezTo>
                  <a:cubicBezTo>
                    <a:pt x="38" y="336"/>
                    <a:pt x="122" y="423"/>
                    <a:pt x="229" y="423"/>
                  </a:cubicBezTo>
                  <a:cubicBezTo>
                    <a:pt x="336" y="423"/>
                    <a:pt x="419" y="336"/>
                    <a:pt x="419" y="229"/>
                  </a:cubicBezTo>
                  <a:cubicBezTo>
                    <a:pt x="419" y="126"/>
                    <a:pt x="336" y="39"/>
                    <a:pt x="229"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6" name="Freeform 221">
              <a:extLst>
                <a:ext uri="{FF2B5EF4-FFF2-40B4-BE49-F238E27FC236}">
                  <a16:creationId xmlns:a16="http://schemas.microsoft.com/office/drawing/2014/main" id="{67D72FA6-8AA6-624B-ACF1-65BDAF15A167}"/>
                </a:ext>
              </a:extLst>
            </p:cNvPr>
            <p:cNvSpPr>
              <a:spLocks noChangeArrowheads="1"/>
            </p:cNvSpPr>
            <p:nvPr/>
          </p:nvSpPr>
          <p:spPr bwMode="auto">
            <a:xfrm>
              <a:off x="2564" y="1271"/>
              <a:ext cx="37" cy="38"/>
            </a:xfrm>
            <a:custGeom>
              <a:avLst/>
              <a:gdLst>
                <a:gd name="T0" fmla="*/ 2 w 173"/>
                <a:gd name="T1" fmla="*/ 1 h 177"/>
                <a:gd name="T2" fmla="*/ 2 w 173"/>
                <a:gd name="T3" fmla="*/ 1 h 177"/>
                <a:gd name="T4" fmla="*/ 1 w 173"/>
                <a:gd name="T5" fmla="*/ 0 h 177"/>
                <a:gd name="T6" fmla="*/ 0 w 173"/>
                <a:gd name="T7" fmla="*/ 1 h 177"/>
                <a:gd name="T8" fmla="*/ 0 w 173"/>
                <a:gd name="T9" fmla="*/ 0 h 177"/>
                <a:gd name="T10" fmla="*/ 0 w 173"/>
                <a:gd name="T11" fmla="*/ 0 h 177"/>
                <a:gd name="T12" fmla="*/ 0 w 173"/>
                <a:gd name="T13" fmla="*/ 0 h 177"/>
                <a:gd name="T14" fmla="*/ 0 w 173"/>
                <a:gd name="T15" fmla="*/ 1 h 177"/>
                <a:gd name="T16" fmla="*/ 0 w 173"/>
                <a:gd name="T17" fmla="*/ 1 h 177"/>
                <a:gd name="T18" fmla="*/ 0 w 173"/>
                <a:gd name="T19" fmla="*/ 1 h 177"/>
                <a:gd name="T20" fmla="*/ 0 w 173"/>
                <a:gd name="T21" fmla="*/ 2 h 177"/>
                <a:gd name="T22" fmla="*/ 0 w 173"/>
                <a:gd name="T23" fmla="*/ 2 h 177"/>
                <a:gd name="T24" fmla="*/ 0 w 173"/>
                <a:gd name="T25" fmla="*/ 2 h 177"/>
                <a:gd name="T26" fmla="*/ 0 w 173"/>
                <a:gd name="T27" fmla="*/ 2 h 177"/>
                <a:gd name="T28" fmla="*/ 1 w 173"/>
                <a:gd name="T29" fmla="*/ 1 h 177"/>
                <a:gd name="T30" fmla="*/ 1 w 173"/>
                <a:gd name="T31" fmla="*/ 1 h 177"/>
                <a:gd name="T32" fmla="*/ 1 w 173"/>
                <a:gd name="T33" fmla="*/ 1 h 177"/>
                <a:gd name="T34" fmla="*/ 1 w 173"/>
                <a:gd name="T35" fmla="*/ 1 h 177"/>
                <a:gd name="T36" fmla="*/ 1 w 173"/>
                <a:gd name="T37" fmla="*/ 1 h 177"/>
                <a:gd name="T38" fmla="*/ 1 w 173"/>
                <a:gd name="T39" fmla="*/ 1 h 177"/>
                <a:gd name="T40" fmla="*/ 1 w 173"/>
                <a:gd name="T41" fmla="*/ 1 h 177"/>
                <a:gd name="T42" fmla="*/ 1 w 173"/>
                <a:gd name="T43" fmla="*/ 1 h 177"/>
                <a:gd name="T44" fmla="*/ 2 w 173"/>
                <a:gd name="T45" fmla="*/ 1 h 1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3" h="177">
                  <a:moveTo>
                    <a:pt x="172" y="57"/>
                  </a:moveTo>
                  <a:lnTo>
                    <a:pt x="172" y="57"/>
                  </a:lnTo>
                  <a:cubicBezTo>
                    <a:pt x="172" y="46"/>
                    <a:pt x="164" y="42"/>
                    <a:pt x="153" y="42"/>
                  </a:cubicBezTo>
                  <a:cubicBezTo>
                    <a:pt x="103" y="50"/>
                    <a:pt x="69" y="57"/>
                    <a:pt x="50" y="65"/>
                  </a:cubicBezTo>
                  <a:cubicBezTo>
                    <a:pt x="38" y="38"/>
                    <a:pt x="31" y="15"/>
                    <a:pt x="31" y="15"/>
                  </a:cubicBezTo>
                  <a:cubicBezTo>
                    <a:pt x="31" y="8"/>
                    <a:pt x="23" y="0"/>
                    <a:pt x="15" y="0"/>
                  </a:cubicBezTo>
                  <a:cubicBezTo>
                    <a:pt x="4" y="4"/>
                    <a:pt x="0" y="12"/>
                    <a:pt x="0" y="19"/>
                  </a:cubicBezTo>
                  <a:cubicBezTo>
                    <a:pt x="4" y="38"/>
                    <a:pt x="15" y="65"/>
                    <a:pt x="31" y="92"/>
                  </a:cubicBezTo>
                  <a:cubicBezTo>
                    <a:pt x="34" y="96"/>
                    <a:pt x="50" y="118"/>
                    <a:pt x="46" y="134"/>
                  </a:cubicBezTo>
                  <a:cubicBezTo>
                    <a:pt x="46" y="137"/>
                    <a:pt x="42" y="141"/>
                    <a:pt x="34" y="145"/>
                  </a:cubicBezTo>
                  <a:cubicBezTo>
                    <a:pt x="27" y="153"/>
                    <a:pt x="27" y="160"/>
                    <a:pt x="31" y="168"/>
                  </a:cubicBezTo>
                  <a:cubicBezTo>
                    <a:pt x="34" y="172"/>
                    <a:pt x="38" y="176"/>
                    <a:pt x="46" y="176"/>
                  </a:cubicBezTo>
                  <a:cubicBezTo>
                    <a:pt x="46" y="176"/>
                    <a:pt x="50" y="176"/>
                    <a:pt x="53" y="172"/>
                  </a:cubicBezTo>
                  <a:cubicBezTo>
                    <a:pt x="65" y="164"/>
                    <a:pt x="73" y="153"/>
                    <a:pt x="76" y="137"/>
                  </a:cubicBezTo>
                  <a:cubicBezTo>
                    <a:pt x="76" y="137"/>
                    <a:pt x="76" y="134"/>
                    <a:pt x="76" y="130"/>
                  </a:cubicBezTo>
                  <a:cubicBezTo>
                    <a:pt x="92" y="137"/>
                    <a:pt x="111" y="141"/>
                    <a:pt x="134" y="141"/>
                  </a:cubicBezTo>
                  <a:cubicBezTo>
                    <a:pt x="141" y="141"/>
                    <a:pt x="149" y="137"/>
                    <a:pt x="149" y="126"/>
                  </a:cubicBezTo>
                  <a:cubicBezTo>
                    <a:pt x="149" y="118"/>
                    <a:pt x="141" y="111"/>
                    <a:pt x="134" y="111"/>
                  </a:cubicBezTo>
                  <a:cubicBezTo>
                    <a:pt x="107" y="111"/>
                    <a:pt x="88" y="103"/>
                    <a:pt x="73" y="92"/>
                  </a:cubicBezTo>
                  <a:cubicBezTo>
                    <a:pt x="92" y="84"/>
                    <a:pt x="122" y="80"/>
                    <a:pt x="160" y="73"/>
                  </a:cubicBezTo>
                  <a:cubicBezTo>
                    <a:pt x="168" y="73"/>
                    <a:pt x="172" y="65"/>
                    <a:pt x="172" y="5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7" name="Freeform 222">
              <a:extLst>
                <a:ext uri="{FF2B5EF4-FFF2-40B4-BE49-F238E27FC236}">
                  <a16:creationId xmlns:a16="http://schemas.microsoft.com/office/drawing/2014/main" id="{AA1BD857-AB74-3044-AC8A-7190BF576CDD}"/>
                </a:ext>
              </a:extLst>
            </p:cNvPr>
            <p:cNvSpPr>
              <a:spLocks noChangeArrowheads="1"/>
            </p:cNvSpPr>
            <p:nvPr/>
          </p:nvSpPr>
          <p:spPr bwMode="auto">
            <a:xfrm>
              <a:off x="2563" y="1270"/>
              <a:ext cx="39" cy="40"/>
            </a:xfrm>
            <a:custGeom>
              <a:avLst/>
              <a:gdLst>
                <a:gd name="T0" fmla="*/ 0 w 180"/>
                <a:gd name="T1" fmla="*/ 2 h 184"/>
                <a:gd name="T2" fmla="*/ 0 w 180"/>
                <a:gd name="T3" fmla="*/ 2 h 184"/>
                <a:gd name="T4" fmla="*/ 0 w 180"/>
                <a:gd name="T5" fmla="*/ 2 h 184"/>
                <a:gd name="T6" fmla="*/ 0 w 180"/>
                <a:gd name="T7" fmla="*/ 2 h 184"/>
                <a:gd name="T8" fmla="*/ 0 w 180"/>
                <a:gd name="T9" fmla="*/ 2 h 184"/>
                <a:gd name="T10" fmla="*/ 0 w 180"/>
                <a:gd name="T11" fmla="*/ 2 h 184"/>
                <a:gd name="T12" fmla="*/ 0 w 180"/>
                <a:gd name="T13" fmla="*/ 1 h 184"/>
                <a:gd name="T14" fmla="*/ 0 w 180"/>
                <a:gd name="T15" fmla="*/ 1 h 184"/>
                <a:gd name="T16" fmla="*/ 0 w 180"/>
                <a:gd name="T17" fmla="*/ 0 h 184"/>
                <a:gd name="T18" fmla="*/ 0 w 180"/>
                <a:gd name="T19" fmla="*/ 0 h 184"/>
                <a:gd name="T20" fmla="*/ 0 w 180"/>
                <a:gd name="T21" fmla="*/ 0 h 184"/>
                <a:gd name="T22" fmla="*/ 0 w 180"/>
                <a:gd name="T23" fmla="*/ 0 h 184"/>
                <a:gd name="T24" fmla="*/ 1 w 180"/>
                <a:gd name="T25" fmla="*/ 1 h 184"/>
                <a:gd name="T26" fmla="*/ 2 w 180"/>
                <a:gd name="T27" fmla="*/ 0 h 184"/>
                <a:gd name="T28" fmla="*/ 2 w 180"/>
                <a:gd name="T29" fmla="*/ 1 h 184"/>
                <a:gd name="T30" fmla="*/ 2 w 180"/>
                <a:gd name="T31" fmla="*/ 1 h 184"/>
                <a:gd name="T32" fmla="*/ 2 w 180"/>
                <a:gd name="T33" fmla="*/ 1 h 184"/>
                <a:gd name="T34" fmla="*/ 1 w 180"/>
                <a:gd name="T35" fmla="*/ 1 h 184"/>
                <a:gd name="T36" fmla="*/ 2 w 180"/>
                <a:gd name="T37" fmla="*/ 1 h 184"/>
                <a:gd name="T38" fmla="*/ 2 w 180"/>
                <a:gd name="T39" fmla="*/ 1 h 184"/>
                <a:gd name="T40" fmla="*/ 2 w 180"/>
                <a:gd name="T41" fmla="*/ 1 h 184"/>
                <a:gd name="T42" fmla="*/ 2 w 180"/>
                <a:gd name="T43" fmla="*/ 2 h 184"/>
                <a:gd name="T44" fmla="*/ 1 w 180"/>
                <a:gd name="T45" fmla="*/ 2 h 184"/>
                <a:gd name="T46" fmla="*/ 1 w 180"/>
                <a:gd name="T47" fmla="*/ 2 h 184"/>
                <a:gd name="T48" fmla="*/ 1 w 180"/>
                <a:gd name="T49" fmla="*/ 2 h 184"/>
                <a:gd name="T50" fmla="*/ 0 w 180"/>
                <a:gd name="T51" fmla="*/ 2 h 184"/>
                <a:gd name="T52" fmla="*/ 0 w 180"/>
                <a:gd name="T53" fmla="*/ 1 h 184"/>
                <a:gd name="T54" fmla="*/ 0 w 180"/>
                <a:gd name="T55" fmla="*/ 1 h 184"/>
                <a:gd name="T56" fmla="*/ 1 w 180"/>
                <a:gd name="T57" fmla="*/ 2 h 184"/>
                <a:gd name="T58" fmla="*/ 0 w 180"/>
                <a:gd name="T59" fmla="*/ 2 h 184"/>
                <a:gd name="T60" fmla="*/ 0 w 180"/>
                <a:gd name="T61" fmla="*/ 2 h 184"/>
                <a:gd name="T62" fmla="*/ 0 w 180"/>
                <a:gd name="T63" fmla="*/ 2 h 184"/>
                <a:gd name="T64" fmla="*/ 1 w 180"/>
                <a:gd name="T65" fmla="*/ 2 h 184"/>
                <a:gd name="T66" fmla="*/ 1 w 180"/>
                <a:gd name="T67" fmla="*/ 2 h 184"/>
                <a:gd name="T68" fmla="*/ 1 w 180"/>
                <a:gd name="T69" fmla="*/ 1 h 184"/>
                <a:gd name="T70" fmla="*/ 1 w 180"/>
                <a:gd name="T71" fmla="*/ 1 h 184"/>
                <a:gd name="T72" fmla="*/ 1 w 180"/>
                <a:gd name="T73" fmla="*/ 1 h 184"/>
                <a:gd name="T74" fmla="*/ 2 w 180"/>
                <a:gd name="T75" fmla="*/ 2 h 184"/>
                <a:gd name="T76" fmla="*/ 2 w 180"/>
                <a:gd name="T77" fmla="*/ 1 h 184"/>
                <a:gd name="T78" fmla="*/ 2 w 180"/>
                <a:gd name="T79" fmla="*/ 1 h 184"/>
                <a:gd name="T80" fmla="*/ 2 w 180"/>
                <a:gd name="T81" fmla="*/ 1 h 184"/>
                <a:gd name="T82" fmla="*/ 1 w 180"/>
                <a:gd name="T83" fmla="*/ 1 h 184"/>
                <a:gd name="T84" fmla="*/ 1 w 180"/>
                <a:gd name="T85" fmla="*/ 1 h 184"/>
                <a:gd name="T86" fmla="*/ 1 w 180"/>
                <a:gd name="T87" fmla="*/ 1 h 184"/>
                <a:gd name="T88" fmla="*/ 2 w 180"/>
                <a:gd name="T89" fmla="*/ 1 h 184"/>
                <a:gd name="T90" fmla="*/ 2 w 180"/>
                <a:gd name="T91" fmla="*/ 1 h 184"/>
                <a:gd name="T92" fmla="*/ 2 w 180"/>
                <a:gd name="T93" fmla="*/ 1 h 184"/>
                <a:gd name="T94" fmla="*/ 2 w 180"/>
                <a:gd name="T95" fmla="*/ 0 h 184"/>
                <a:gd name="T96" fmla="*/ 1 w 180"/>
                <a:gd name="T97" fmla="*/ 1 h 184"/>
                <a:gd name="T98" fmla="*/ 1 w 180"/>
                <a:gd name="T99" fmla="*/ 1 h 184"/>
                <a:gd name="T100" fmla="*/ 1 w 180"/>
                <a:gd name="T101" fmla="*/ 1 h 184"/>
                <a:gd name="T102" fmla="*/ 0 w 180"/>
                <a:gd name="T103" fmla="*/ 0 h 184"/>
                <a:gd name="T104" fmla="*/ 0 w 180"/>
                <a:gd name="T105" fmla="*/ 0 h 184"/>
                <a:gd name="T106" fmla="*/ 0 w 180"/>
                <a:gd name="T107" fmla="*/ 0 h 184"/>
                <a:gd name="T108" fmla="*/ 0 w 180"/>
                <a:gd name="T109" fmla="*/ 0 h 184"/>
                <a:gd name="T110" fmla="*/ 0 w 180"/>
                <a:gd name="T111" fmla="*/ 0 h 184"/>
                <a:gd name="T112" fmla="*/ 0 w 180"/>
                <a:gd name="T113" fmla="*/ 1 h 184"/>
                <a:gd name="T114" fmla="*/ 0 w 180"/>
                <a:gd name="T115" fmla="*/ 1 h 1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0" h="184">
                  <a:moveTo>
                    <a:pt x="50" y="183"/>
                  </a:moveTo>
                  <a:lnTo>
                    <a:pt x="50" y="183"/>
                  </a:lnTo>
                  <a:cubicBezTo>
                    <a:pt x="42" y="183"/>
                    <a:pt x="35" y="180"/>
                    <a:pt x="35" y="176"/>
                  </a:cubicBezTo>
                  <a:cubicBezTo>
                    <a:pt x="31" y="172"/>
                    <a:pt x="31" y="164"/>
                    <a:pt x="31" y="161"/>
                  </a:cubicBezTo>
                  <a:cubicBezTo>
                    <a:pt x="31" y="157"/>
                    <a:pt x="35" y="153"/>
                    <a:pt x="38" y="149"/>
                  </a:cubicBezTo>
                  <a:cubicBezTo>
                    <a:pt x="42" y="145"/>
                    <a:pt x="46" y="141"/>
                    <a:pt x="46" y="138"/>
                  </a:cubicBezTo>
                  <a:cubicBezTo>
                    <a:pt x="50" y="122"/>
                    <a:pt x="38" y="103"/>
                    <a:pt x="35" y="96"/>
                  </a:cubicBezTo>
                  <a:cubicBezTo>
                    <a:pt x="19" y="77"/>
                    <a:pt x="8" y="50"/>
                    <a:pt x="4" y="23"/>
                  </a:cubicBezTo>
                  <a:cubicBezTo>
                    <a:pt x="0" y="19"/>
                    <a:pt x="4" y="16"/>
                    <a:pt x="4" y="12"/>
                  </a:cubicBezTo>
                  <a:cubicBezTo>
                    <a:pt x="8" y="8"/>
                    <a:pt x="12" y="4"/>
                    <a:pt x="19" y="4"/>
                  </a:cubicBezTo>
                  <a:cubicBezTo>
                    <a:pt x="27" y="0"/>
                    <a:pt x="38" y="8"/>
                    <a:pt x="38" y="19"/>
                  </a:cubicBezTo>
                  <a:cubicBezTo>
                    <a:pt x="38" y="19"/>
                    <a:pt x="42" y="42"/>
                    <a:pt x="57" y="65"/>
                  </a:cubicBezTo>
                  <a:cubicBezTo>
                    <a:pt x="73" y="61"/>
                    <a:pt x="107" y="50"/>
                    <a:pt x="157" y="42"/>
                  </a:cubicBezTo>
                  <a:cubicBezTo>
                    <a:pt x="168" y="42"/>
                    <a:pt x="176" y="50"/>
                    <a:pt x="179" y="61"/>
                  </a:cubicBezTo>
                  <a:cubicBezTo>
                    <a:pt x="179" y="69"/>
                    <a:pt x="172" y="80"/>
                    <a:pt x="164" y="80"/>
                  </a:cubicBezTo>
                  <a:cubicBezTo>
                    <a:pt x="130" y="84"/>
                    <a:pt x="103" y="92"/>
                    <a:pt x="84" y="96"/>
                  </a:cubicBezTo>
                  <a:cubicBezTo>
                    <a:pt x="99" y="107"/>
                    <a:pt x="118" y="111"/>
                    <a:pt x="138" y="111"/>
                  </a:cubicBezTo>
                  <a:cubicBezTo>
                    <a:pt x="141" y="111"/>
                    <a:pt x="145" y="115"/>
                    <a:pt x="149" y="119"/>
                  </a:cubicBezTo>
                  <a:cubicBezTo>
                    <a:pt x="153" y="122"/>
                    <a:pt x="157" y="126"/>
                    <a:pt x="157" y="130"/>
                  </a:cubicBezTo>
                  <a:cubicBezTo>
                    <a:pt x="157" y="141"/>
                    <a:pt x="149" y="149"/>
                    <a:pt x="138" y="149"/>
                  </a:cubicBezTo>
                  <a:cubicBezTo>
                    <a:pt x="118" y="149"/>
                    <a:pt x="99" y="145"/>
                    <a:pt x="84" y="138"/>
                  </a:cubicBezTo>
                  <a:cubicBezTo>
                    <a:pt x="84" y="141"/>
                    <a:pt x="84" y="141"/>
                    <a:pt x="84" y="141"/>
                  </a:cubicBezTo>
                  <a:cubicBezTo>
                    <a:pt x="80" y="157"/>
                    <a:pt x="73" y="172"/>
                    <a:pt x="57" y="180"/>
                  </a:cubicBezTo>
                  <a:cubicBezTo>
                    <a:pt x="57" y="180"/>
                    <a:pt x="54" y="183"/>
                    <a:pt x="50" y="183"/>
                  </a:cubicBezTo>
                  <a:close/>
                  <a:moveTo>
                    <a:pt x="38" y="96"/>
                  </a:moveTo>
                  <a:lnTo>
                    <a:pt x="38" y="96"/>
                  </a:lnTo>
                  <a:cubicBezTo>
                    <a:pt x="42" y="100"/>
                    <a:pt x="54" y="122"/>
                    <a:pt x="54" y="138"/>
                  </a:cubicBezTo>
                  <a:cubicBezTo>
                    <a:pt x="50" y="145"/>
                    <a:pt x="46" y="149"/>
                    <a:pt x="42" y="153"/>
                  </a:cubicBezTo>
                  <a:cubicBezTo>
                    <a:pt x="38" y="157"/>
                    <a:pt x="35" y="157"/>
                    <a:pt x="35" y="161"/>
                  </a:cubicBezTo>
                  <a:cubicBezTo>
                    <a:pt x="35" y="164"/>
                    <a:pt x="35" y="168"/>
                    <a:pt x="38" y="172"/>
                  </a:cubicBezTo>
                  <a:cubicBezTo>
                    <a:pt x="42" y="176"/>
                    <a:pt x="50" y="180"/>
                    <a:pt x="54" y="176"/>
                  </a:cubicBezTo>
                  <a:cubicBezTo>
                    <a:pt x="69" y="168"/>
                    <a:pt x="77" y="157"/>
                    <a:pt x="77" y="141"/>
                  </a:cubicBezTo>
                  <a:cubicBezTo>
                    <a:pt x="77" y="141"/>
                    <a:pt x="77" y="138"/>
                    <a:pt x="77" y="134"/>
                  </a:cubicBezTo>
                  <a:cubicBezTo>
                    <a:pt x="77" y="130"/>
                    <a:pt x="77" y="130"/>
                    <a:pt x="77" y="130"/>
                  </a:cubicBezTo>
                  <a:cubicBezTo>
                    <a:pt x="84" y="130"/>
                    <a:pt x="84" y="130"/>
                    <a:pt x="84" y="130"/>
                  </a:cubicBezTo>
                  <a:cubicBezTo>
                    <a:pt x="99" y="141"/>
                    <a:pt x="118" y="145"/>
                    <a:pt x="138" y="145"/>
                  </a:cubicBezTo>
                  <a:cubicBezTo>
                    <a:pt x="145" y="145"/>
                    <a:pt x="149" y="138"/>
                    <a:pt x="149" y="130"/>
                  </a:cubicBezTo>
                  <a:cubicBezTo>
                    <a:pt x="149" y="126"/>
                    <a:pt x="149" y="126"/>
                    <a:pt x="145" y="122"/>
                  </a:cubicBezTo>
                  <a:cubicBezTo>
                    <a:pt x="145" y="119"/>
                    <a:pt x="141" y="119"/>
                    <a:pt x="138" y="119"/>
                  </a:cubicBezTo>
                  <a:cubicBezTo>
                    <a:pt x="115" y="119"/>
                    <a:pt x="92" y="111"/>
                    <a:pt x="77" y="96"/>
                  </a:cubicBezTo>
                  <a:cubicBezTo>
                    <a:pt x="73" y="92"/>
                    <a:pt x="73" y="92"/>
                    <a:pt x="73" y="92"/>
                  </a:cubicBezTo>
                  <a:cubicBezTo>
                    <a:pt x="77" y="92"/>
                    <a:pt x="77" y="92"/>
                    <a:pt x="77" y="92"/>
                  </a:cubicBezTo>
                  <a:cubicBezTo>
                    <a:pt x="96" y="88"/>
                    <a:pt x="122" y="80"/>
                    <a:pt x="160" y="77"/>
                  </a:cubicBezTo>
                  <a:cubicBezTo>
                    <a:pt x="168" y="73"/>
                    <a:pt x="176" y="69"/>
                    <a:pt x="172" y="61"/>
                  </a:cubicBezTo>
                  <a:cubicBezTo>
                    <a:pt x="172" y="54"/>
                    <a:pt x="164" y="50"/>
                    <a:pt x="157" y="50"/>
                  </a:cubicBezTo>
                  <a:cubicBezTo>
                    <a:pt x="107" y="58"/>
                    <a:pt x="73" y="65"/>
                    <a:pt x="57" y="69"/>
                  </a:cubicBezTo>
                  <a:cubicBezTo>
                    <a:pt x="54" y="69"/>
                    <a:pt x="54" y="69"/>
                    <a:pt x="54" y="69"/>
                  </a:cubicBezTo>
                  <a:cubicBezTo>
                    <a:pt x="38" y="46"/>
                    <a:pt x="35" y="19"/>
                    <a:pt x="35" y="19"/>
                  </a:cubicBezTo>
                  <a:cubicBezTo>
                    <a:pt x="35" y="16"/>
                    <a:pt x="31" y="12"/>
                    <a:pt x="27" y="12"/>
                  </a:cubicBezTo>
                  <a:cubicBezTo>
                    <a:pt x="27" y="8"/>
                    <a:pt x="23" y="8"/>
                    <a:pt x="19" y="8"/>
                  </a:cubicBezTo>
                  <a:cubicBezTo>
                    <a:pt x="16" y="8"/>
                    <a:pt x="12" y="12"/>
                    <a:pt x="12" y="16"/>
                  </a:cubicBezTo>
                  <a:cubicBezTo>
                    <a:pt x="8" y="16"/>
                    <a:pt x="8" y="19"/>
                    <a:pt x="8" y="23"/>
                  </a:cubicBezTo>
                  <a:cubicBezTo>
                    <a:pt x="12" y="46"/>
                    <a:pt x="23" y="73"/>
                    <a:pt x="38" y="92"/>
                  </a:cubicBezTo>
                  <a:lnTo>
                    <a:pt x="38" y="9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8" name="Freeform 223">
              <a:extLst>
                <a:ext uri="{FF2B5EF4-FFF2-40B4-BE49-F238E27FC236}">
                  <a16:creationId xmlns:a16="http://schemas.microsoft.com/office/drawing/2014/main" id="{4480ED57-C000-5E42-BAF6-BDA6E309EECF}"/>
                </a:ext>
              </a:extLst>
            </p:cNvPr>
            <p:cNvSpPr>
              <a:spLocks noChangeArrowheads="1"/>
            </p:cNvSpPr>
            <p:nvPr/>
          </p:nvSpPr>
          <p:spPr bwMode="auto">
            <a:xfrm>
              <a:off x="2710" y="1286"/>
              <a:ext cx="33" cy="45"/>
            </a:xfrm>
            <a:custGeom>
              <a:avLst/>
              <a:gdLst>
                <a:gd name="T0" fmla="*/ 2 w 153"/>
                <a:gd name="T1" fmla="*/ 0 h 207"/>
                <a:gd name="T2" fmla="*/ 2 w 153"/>
                <a:gd name="T3" fmla="*/ 0 h 207"/>
                <a:gd name="T4" fmla="*/ 1 w 153"/>
                <a:gd name="T5" fmla="*/ 0 h 207"/>
                <a:gd name="T6" fmla="*/ 1 w 153"/>
                <a:gd name="T7" fmla="*/ 1 h 207"/>
                <a:gd name="T8" fmla="*/ 0 w 153"/>
                <a:gd name="T9" fmla="*/ 0 h 207"/>
                <a:gd name="T10" fmla="*/ 0 w 153"/>
                <a:gd name="T11" fmla="*/ 1 h 207"/>
                <a:gd name="T12" fmla="*/ 0 w 153"/>
                <a:gd name="T13" fmla="*/ 1 h 207"/>
                <a:gd name="T14" fmla="*/ 1 w 153"/>
                <a:gd name="T15" fmla="*/ 1 h 207"/>
                <a:gd name="T16" fmla="*/ 1 w 153"/>
                <a:gd name="T17" fmla="*/ 1 h 207"/>
                <a:gd name="T18" fmla="*/ 1 w 153"/>
                <a:gd name="T19" fmla="*/ 1 h 207"/>
                <a:gd name="T20" fmla="*/ 0 w 153"/>
                <a:gd name="T21" fmla="*/ 2 h 207"/>
                <a:gd name="T22" fmla="*/ 0 w 153"/>
                <a:gd name="T23" fmla="*/ 2 h 207"/>
                <a:gd name="T24" fmla="*/ 0 w 153"/>
                <a:gd name="T25" fmla="*/ 2 h 207"/>
                <a:gd name="T26" fmla="*/ 0 w 153"/>
                <a:gd name="T27" fmla="*/ 2 h 207"/>
                <a:gd name="T28" fmla="*/ 1 w 153"/>
                <a:gd name="T29" fmla="*/ 2 h 207"/>
                <a:gd name="T30" fmla="*/ 1 w 153"/>
                <a:gd name="T31" fmla="*/ 2 h 207"/>
                <a:gd name="T32" fmla="*/ 1 w 153"/>
                <a:gd name="T33" fmla="*/ 2 h 207"/>
                <a:gd name="T34" fmla="*/ 1 w 153"/>
                <a:gd name="T35" fmla="*/ 2 h 207"/>
                <a:gd name="T36" fmla="*/ 1 w 153"/>
                <a:gd name="T37" fmla="*/ 2 h 207"/>
                <a:gd name="T38" fmla="*/ 2 w 153"/>
                <a:gd name="T39" fmla="*/ 0 h 207"/>
                <a:gd name="T40" fmla="*/ 2 w 153"/>
                <a:gd name="T41" fmla="*/ 0 h 2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3" h="207">
                  <a:moveTo>
                    <a:pt x="145" y="4"/>
                  </a:moveTo>
                  <a:lnTo>
                    <a:pt x="145" y="4"/>
                  </a:lnTo>
                  <a:cubicBezTo>
                    <a:pt x="137" y="0"/>
                    <a:pt x="126" y="0"/>
                    <a:pt x="122" y="8"/>
                  </a:cubicBezTo>
                  <a:cubicBezTo>
                    <a:pt x="106" y="31"/>
                    <a:pt x="95" y="53"/>
                    <a:pt x="87" y="72"/>
                  </a:cubicBezTo>
                  <a:cubicBezTo>
                    <a:pt x="72" y="57"/>
                    <a:pt x="53" y="46"/>
                    <a:pt x="27" y="46"/>
                  </a:cubicBezTo>
                  <a:cubicBezTo>
                    <a:pt x="19" y="46"/>
                    <a:pt x="11" y="53"/>
                    <a:pt x="11" y="61"/>
                  </a:cubicBezTo>
                  <a:cubicBezTo>
                    <a:pt x="11" y="72"/>
                    <a:pt x="19" y="76"/>
                    <a:pt x="27" y="76"/>
                  </a:cubicBezTo>
                  <a:cubicBezTo>
                    <a:pt x="72" y="76"/>
                    <a:pt x="80" y="126"/>
                    <a:pt x="80" y="130"/>
                  </a:cubicBezTo>
                  <a:cubicBezTo>
                    <a:pt x="57" y="130"/>
                    <a:pt x="23" y="145"/>
                    <a:pt x="4" y="183"/>
                  </a:cubicBezTo>
                  <a:cubicBezTo>
                    <a:pt x="0" y="191"/>
                    <a:pt x="4" y="202"/>
                    <a:pt x="11" y="206"/>
                  </a:cubicBezTo>
                  <a:cubicBezTo>
                    <a:pt x="15" y="206"/>
                    <a:pt x="15" y="206"/>
                    <a:pt x="19" y="206"/>
                  </a:cubicBezTo>
                  <a:cubicBezTo>
                    <a:pt x="23" y="206"/>
                    <a:pt x="30" y="202"/>
                    <a:pt x="34" y="198"/>
                  </a:cubicBezTo>
                  <a:cubicBezTo>
                    <a:pt x="49" y="164"/>
                    <a:pt x="72" y="160"/>
                    <a:pt x="87" y="160"/>
                  </a:cubicBezTo>
                  <a:cubicBezTo>
                    <a:pt x="99" y="187"/>
                    <a:pt x="114" y="202"/>
                    <a:pt x="118" y="202"/>
                  </a:cubicBezTo>
                  <a:cubicBezTo>
                    <a:pt x="118" y="206"/>
                    <a:pt x="122" y="206"/>
                    <a:pt x="126" y="206"/>
                  </a:cubicBezTo>
                  <a:cubicBezTo>
                    <a:pt x="129" y="206"/>
                    <a:pt x="137" y="206"/>
                    <a:pt x="137" y="198"/>
                  </a:cubicBezTo>
                  <a:cubicBezTo>
                    <a:pt x="145" y="194"/>
                    <a:pt x="141" y="183"/>
                    <a:pt x="137" y="179"/>
                  </a:cubicBezTo>
                  <a:cubicBezTo>
                    <a:pt x="133" y="179"/>
                    <a:pt x="72" y="130"/>
                    <a:pt x="148" y="27"/>
                  </a:cubicBezTo>
                  <a:cubicBezTo>
                    <a:pt x="152" y="19"/>
                    <a:pt x="152" y="8"/>
                    <a:pt x="145"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29" name="Freeform 224">
              <a:extLst>
                <a:ext uri="{FF2B5EF4-FFF2-40B4-BE49-F238E27FC236}">
                  <a16:creationId xmlns:a16="http://schemas.microsoft.com/office/drawing/2014/main" id="{907BE20E-782C-294B-93EE-2EB23502C9DE}"/>
                </a:ext>
              </a:extLst>
            </p:cNvPr>
            <p:cNvSpPr>
              <a:spLocks noChangeArrowheads="1"/>
            </p:cNvSpPr>
            <p:nvPr/>
          </p:nvSpPr>
          <p:spPr bwMode="auto">
            <a:xfrm>
              <a:off x="2709" y="1285"/>
              <a:ext cx="34" cy="47"/>
            </a:xfrm>
            <a:custGeom>
              <a:avLst/>
              <a:gdLst>
                <a:gd name="T0" fmla="*/ 1 w 157"/>
                <a:gd name="T1" fmla="*/ 2 h 215"/>
                <a:gd name="T2" fmla="*/ 1 w 157"/>
                <a:gd name="T3" fmla="*/ 2 h 215"/>
                <a:gd name="T4" fmla="*/ 1 w 157"/>
                <a:gd name="T5" fmla="*/ 2 h 215"/>
                <a:gd name="T6" fmla="*/ 1 w 157"/>
                <a:gd name="T7" fmla="*/ 2 h 215"/>
                <a:gd name="T8" fmla="*/ 0 w 157"/>
                <a:gd name="T9" fmla="*/ 2 h 215"/>
                <a:gd name="T10" fmla="*/ 0 w 157"/>
                <a:gd name="T11" fmla="*/ 2 h 215"/>
                <a:gd name="T12" fmla="*/ 0 w 157"/>
                <a:gd name="T13" fmla="*/ 2 h 215"/>
                <a:gd name="T14" fmla="*/ 0 w 157"/>
                <a:gd name="T15" fmla="*/ 2 h 215"/>
                <a:gd name="T16" fmla="*/ 1 w 157"/>
                <a:gd name="T17" fmla="*/ 1 h 215"/>
                <a:gd name="T18" fmla="*/ 0 w 157"/>
                <a:gd name="T19" fmla="*/ 1 h 215"/>
                <a:gd name="T20" fmla="*/ 0 w 157"/>
                <a:gd name="T21" fmla="*/ 1 h 215"/>
                <a:gd name="T22" fmla="*/ 0 w 157"/>
                <a:gd name="T23" fmla="*/ 0 h 215"/>
                <a:gd name="T24" fmla="*/ 1 w 157"/>
                <a:gd name="T25" fmla="*/ 1 h 215"/>
                <a:gd name="T26" fmla="*/ 1 w 157"/>
                <a:gd name="T27" fmla="*/ 0 h 215"/>
                <a:gd name="T28" fmla="*/ 2 w 157"/>
                <a:gd name="T29" fmla="*/ 0 h 215"/>
                <a:gd name="T30" fmla="*/ 2 w 157"/>
                <a:gd name="T31" fmla="*/ 0 h 215"/>
                <a:gd name="T32" fmla="*/ 2 w 157"/>
                <a:gd name="T33" fmla="*/ 0 h 215"/>
                <a:gd name="T34" fmla="*/ 2 w 157"/>
                <a:gd name="T35" fmla="*/ 0 h 215"/>
                <a:gd name="T36" fmla="*/ 2 w 157"/>
                <a:gd name="T37" fmla="*/ 2 h 215"/>
                <a:gd name="T38" fmla="*/ 2 w 157"/>
                <a:gd name="T39" fmla="*/ 2 h 215"/>
                <a:gd name="T40" fmla="*/ 2 w 157"/>
                <a:gd name="T41" fmla="*/ 2 h 215"/>
                <a:gd name="T42" fmla="*/ 1 w 157"/>
                <a:gd name="T43" fmla="*/ 2 h 215"/>
                <a:gd name="T44" fmla="*/ 1 w 157"/>
                <a:gd name="T45" fmla="*/ 2 h 215"/>
                <a:gd name="T46" fmla="*/ 1 w 157"/>
                <a:gd name="T47" fmla="*/ 2 h 215"/>
                <a:gd name="T48" fmla="*/ 1 w 157"/>
                <a:gd name="T49" fmla="*/ 2 h 215"/>
                <a:gd name="T50" fmla="*/ 1 w 157"/>
                <a:gd name="T51" fmla="*/ 2 h 215"/>
                <a:gd name="T52" fmla="*/ 1 w 157"/>
                <a:gd name="T53" fmla="*/ 2 h 215"/>
                <a:gd name="T54" fmla="*/ 1 w 157"/>
                <a:gd name="T55" fmla="*/ 2 h 215"/>
                <a:gd name="T56" fmla="*/ 2 w 157"/>
                <a:gd name="T57" fmla="*/ 2 h 215"/>
                <a:gd name="T58" fmla="*/ 2 w 157"/>
                <a:gd name="T59" fmla="*/ 2 h 215"/>
                <a:gd name="T60" fmla="*/ 1 w 157"/>
                <a:gd name="T61" fmla="*/ 2 h 215"/>
                <a:gd name="T62" fmla="*/ 2 w 157"/>
                <a:gd name="T63" fmla="*/ 0 h 215"/>
                <a:gd name="T64" fmla="*/ 2 w 157"/>
                <a:gd name="T65" fmla="*/ 0 h 215"/>
                <a:gd name="T66" fmla="*/ 2 w 157"/>
                <a:gd name="T67" fmla="*/ 0 h 215"/>
                <a:gd name="T68" fmla="*/ 2 w 157"/>
                <a:gd name="T69" fmla="*/ 0 h 215"/>
                <a:gd name="T70" fmla="*/ 1 w 157"/>
                <a:gd name="T71" fmla="*/ 0 h 215"/>
                <a:gd name="T72" fmla="*/ 1 w 157"/>
                <a:gd name="T73" fmla="*/ 1 h 215"/>
                <a:gd name="T74" fmla="*/ 1 w 157"/>
                <a:gd name="T75" fmla="*/ 1 h 215"/>
                <a:gd name="T76" fmla="*/ 1 w 157"/>
                <a:gd name="T77" fmla="*/ 1 h 215"/>
                <a:gd name="T78" fmla="*/ 0 w 157"/>
                <a:gd name="T79" fmla="*/ 1 h 215"/>
                <a:gd name="T80" fmla="*/ 0 w 157"/>
                <a:gd name="T81" fmla="*/ 1 h 215"/>
                <a:gd name="T82" fmla="*/ 0 w 157"/>
                <a:gd name="T83" fmla="*/ 1 h 215"/>
                <a:gd name="T84" fmla="*/ 1 w 157"/>
                <a:gd name="T85" fmla="*/ 1 h 215"/>
                <a:gd name="T86" fmla="*/ 1 w 157"/>
                <a:gd name="T87" fmla="*/ 1 h 215"/>
                <a:gd name="T88" fmla="*/ 1 w 157"/>
                <a:gd name="T89" fmla="*/ 2 h 215"/>
                <a:gd name="T90" fmla="*/ 1 w 157"/>
                <a:gd name="T91" fmla="*/ 2 h 215"/>
                <a:gd name="T92" fmla="*/ 0 w 157"/>
                <a:gd name="T93" fmla="*/ 2 h 215"/>
                <a:gd name="T94" fmla="*/ 0 w 157"/>
                <a:gd name="T95" fmla="*/ 2 h 215"/>
                <a:gd name="T96" fmla="*/ 0 w 157"/>
                <a:gd name="T97" fmla="*/ 2 h 215"/>
                <a:gd name="T98" fmla="*/ 0 w 157"/>
                <a:gd name="T99" fmla="*/ 2 h 215"/>
                <a:gd name="T100" fmla="*/ 1 w 157"/>
                <a:gd name="T101" fmla="*/ 2 h 2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7" h="215">
                  <a:moveTo>
                    <a:pt x="130" y="214"/>
                  </a:moveTo>
                  <a:lnTo>
                    <a:pt x="130" y="214"/>
                  </a:lnTo>
                  <a:cubicBezTo>
                    <a:pt x="126" y="214"/>
                    <a:pt x="122" y="214"/>
                    <a:pt x="118" y="210"/>
                  </a:cubicBezTo>
                  <a:cubicBezTo>
                    <a:pt x="118" y="210"/>
                    <a:pt x="99" y="195"/>
                    <a:pt x="88" y="168"/>
                  </a:cubicBezTo>
                  <a:cubicBezTo>
                    <a:pt x="76" y="168"/>
                    <a:pt x="53" y="172"/>
                    <a:pt x="38" y="202"/>
                  </a:cubicBezTo>
                  <a:cubicBezTo>
                    <a:pt x="34" y="210"/>
                    <a:pt x="31" y="214"/>
                    <a:pt x="23" y="214"/>
                  </a:cubicBezTo>
                  <a:cubicBezTo>
                    <a:pt x="19" y="214"/>
                    <a:pt x="15" y="214"/>
                    <a:pt x="15" y="210"/>
                  </a:cubicBezTo>
                  <a:cubicBezTo>
                    <a:pt x="4" y="206"/>
                    <a:pt x="0" y="195"/>
                    <a:pt x="4" y="187"/>
                  </a:cubicBezTo>
                  <a:cubicBezTo>
                    <a:pt x="27" y="145"/>
                    <a:pt x="61" y="134"/>
                    <a:pt x="80" y="130"/>
                  </a:cubicBezTo>
                  <a:cubicBezTo>
                    <a:pt x="80" y="122"/>
                    <a:pt x="69" y="84"/>
                    <a:pt x="31" y="84"/>
                  </a:cubicBezTo>
                  <a:cubicBezTo>
                    <a:pt x="19" y="84"/>
                    <a:pt x="11" y="76"/>
                    <a:pt x="11" y="65"/>
                  </a:cubicBezTo>
                  <a:cubicBezTo>
                    <a:pt x="11" y="57"/>
                    <a:pt x="19" y="46"/>
                    <a:pt x="31" y="46"/>
                  </a:cubicBezTo>
                  <a:cubicBezTo>
                    <a:pt x="53" y="46"/>
                    <a:pt x="72" y="57"/>
                    <a:pt x="91" y="73"/>
                  </a:cubicBezTo>
                  <a:cubicBezTo>
                    <a:pt x="99" y="54"/>
                    <a:pt x="110" y="31"/>
                    <a:pt x="126" y="12"/>
                  </a:cubicBezTo>
                  <a:cubicBezTo>
                    <a:pt x="130" y="0"/>
                    <a:pt x="141" y="0"/>
                    <a:pt x="149" y="4"/>
                  </a:cubicBezTo>
                  <a:cubicBezTo>
                    <a:pt x="152" y="8"/>
                    <a:pt x="156" y="12"/>
                    <a:pt x="156" y="19"/>
                  </a:cubicBezTo>
                  <a:cubicBezTo>
                    <a:pt x="156" y="23"/>
                    <a:pt x="156" y="27"/>
                    <a:pt x="152" y="31"/>
                  </a:cubicBezTo>
                  <a:cubicBezTo>
                    <a:pt x="84" y="134"/>
                    <a:pt x="141" y="179"/>
                    <a:pt x="141" y="179"/>
                  </a:cubicBezTo>
                  <a:cubicBezTo>
                    <a:pt x="145" y="183"/>
                    <a:pt x="149" y="187"/>
                    <a:pt x="149" y="191"/>
                  </a:cubicBezTo>
                  <a:cubicBezTo>
                    <a:pt x="149" y="198"/>
                    <a:pt x="149" y="202"/>
                    <a:pt x="145" y="206"/>
                  </a:cubicBezTo>
                  <a:cubicBezTo>
                    <a:pt x="141" y="210"/>
                    <a:pt x="137" y="214"/>
                    <a:pt x="130" y="214"/>
                  </a:cubicBezTo>
                  <a:close/>
                  <a:moveTo>
                    <a:pt x="88" y="164"/>
                  </a:moveTo>
                  <a:lnTo>
                    <a:pt x="88" y="164"/>
                  </a:lnTo>
                  <a:cubicBezTo>
                    <a:pt x="91" y="164"/>
                    <a:pt x="91" y="164"/>
                    <a:pt x="91" y="164"/>
                  </a:cubicBezTo>
                  <a:cubicBezTo>
                    <a:pt x="95" y="164"/>
                    <a:pt x="95" y="164"/>
                    <a:pt x="95" y="164"/>
                  </a:cubicBezTo>
                  <a:cubicBezTo>
                    <a:pt x="103" y="191"/>
                    <a:pt x="122" y="206"/>
                    <a:pt x="122" y="206"/>
                  </a:cubicBezTo>
                  <a:cubicBezTo>
                    <a:pt x="126" y="210"/>
                    <a:pt x="137" y="210"/>
                    <a:pt x="141" y="202"/>
                  </a:cubicBezTo>
                  <a:cubicBezTo>
                    <a:pt x="141" y="198"/>
                    <a:pt x="145" y="195"/>
                    <a:pt x="141" y="195"/>
                  </a:cubicBezTo>
                  <a:cubicBezTo>
                    <a:pt x="141" y="191"/>
                    <a:pt x="141" y="187"/>
                    <a:pt x="137" y="183"/>
                  </a:cubicBezTo>
                  <a:cubicBezTo>
                    <a:pt x="137" y="183"/>
                    <a:pt x="72" y="134"/>
                    <a:pt x="149" y="27"/>
                  </a:cubicBezTo>
                  <a:cubicBezTo>
                    <a:pt x="152" y="27"/>
                    <a:pt x="152" y="23"/>
                    <a:pt x="152" y="19"/>
                  </a:cubicBezTo>
                  <a:cubicBezTo>
                    <a:pt x="152" y="15"/>
                    <a:pt x="149" y="12"/>
                    <a:pt x="145" y="12"/>
                  </a:cubicBezTo>
                  <a:cubicBezTo>
                    <a:pt x="141" y="4"/>
                    <a:pt x="133" y="8"/>
                    <a:pt x="130" y="12"/>
                  </a:cubicBezTo>
                  <a:cubicBezTo>
                    <a:pt x="114" y="35"/>
                    <a:pt x="99" y="57"/>
                    <a:pt x="95" y="80"/>
                  </a:cubicBezTo>
                  <a:cubicBezTo>
                    <a:pt x="91" y="84"/>
                    <a:pt x="91" y="84"/>
                    <a:pt x="91" y="84"/>
                  </a:cubicBezTo>
                  <a:cubicBezTo>
                    <a:pt x="88" y="80"/>
                    <a:pt x="88" y="80"/>
                    <a:pt x="88" y="80"/>
                  </a:cubicBezTo>
                  <a:cubicBezTo>
                    <a:pt x="72" y="61"/>
                    <a:pt x="53" y="54"/>
                    <a:pt x="31" y="54"/>
                  </a:cubicBezTo>
                  <a:cubicBezTo>
                    <a:pt x="23" y="54"/>
                    <a:pt x="15" y="57"/>
                    <a:pt x="15" y="65"/>
                  </a:cubicBezTo>
                  <a:cubicBezTo>
                    <a:pt x="15" y="73"/>
                    <a:pt x="23" y="80"/>
                    <a:pt x="31" y="80"/>
                  </a:cubicBezTo>
                  <a:cubicBezTo>
                    <a:pt x="76" y="80"/>
                    <a:pt x="88" y="130"/>
                    <a:pt x="88" y="130"/>
                  </a:cubicBezTo>
                  <a:cubicBezTo>
                    <a:pt x="88" y="134"/>
                    <a:pt x="88" y="134"/>
                    <a:pt x="88" y="134"/>
                  </a:cubicBezTo>
                  <a:cubicBezTo>
                    <a:pt x="88" y="137"/>
                    <a:pt x="88" y="137"/>
                    <a:pt x="88" y="137"/>
                  </a:cubicBezTo>
                  <a:cubicBezTo>
                    <a:pt x="84" y="137"/>
                    <a:pt x="84" y="137"/>
                    <a:pt x="84" y="137"/>
                  </a:cubicBezTo>
                  <a:cubicBezTo>
                    <a:pt x="65" y="137"/>
                    <a:pt x="31" y="145"/>
                    <a:pt x="11" y="187"/>
                  </a:cubicBezTo>
                  <a:cubicBezTo>
                    <a:pt x="8" y="195"/>
                    <a:pt x="11" y="202"/>
                    <a:pt x="15" y="206"/>
                  </a:cubicBezTo>
                  <a:cubicBezTo>
                    <a:pt x="19" y="206"/>
                    <a:pt x="19" y="206"/>
                    <a:pt x="23" y="206"/>
                  </a:cubicBezTo>
                  <a:cubicBezTo>
                    <a:pt x="27" y="206"/>
                    <a:pt x="31" y="206"/>
                    <a:pt x="34" y="198"/>
                  </a:cubicBezTo>
                  <a:cubicBezTo>
                    <a:pt x="50" y="168"/>
                    <a:pt x="76" y="164"/>
                    <a:pt x="88" y="16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0" name="Freeform 225">
              <a:extLst>
                <a:ext uri="{FF2B5EF4-FFF2-40B4-BE49-F238E27FC236}">
                  <a16:creationId xmlns:a16="http://schemas.microsoft.com/office/drawing/2014/main" id="{03DFC5FB-8FA7-BF43-A811-293256BC30FA}"/>
                </a:ext>
              </a:extLst>
            </p:cNvPr>
            <p:cNvSpPr>
              <a:spLocks noChangeArrowheads="1"/>
            </p:cNvSpPr>
            <p:nvPr/>
          </p:nvSpPr>
          <p:spPr bwMode="auto">
            <a:xfrm>
              <a:off x="2538" y="1234"/>
              <a:ext cx="233" cy="130"/>
            </a:xfrm>
            <a:custGeom>
              <a:avLst/>
              <a:gdLst>
                <a:gd name="T0" fmla="*/ 6 w 1041"/>
                <a:gd name="T1" fmla="*/ 7 h 580"/>
                <a:gd name="T2" fmla="*/ 6 w 1041"/>
                <a:gd name="T3" fmla="*/ 7 h 580"/>
                <a:gd name="T4" fmla="*/ 2 w 1041"/>
                <a:gd name="T5" fmla="*/ 5 h 580"/>
                <a:gd name="T6" fmla="*/ 0 w 1041"/>
                <a:gd name="T7" fmla="*/ 3 h 580"/>
                <a:gd name="T8" fmla="*/ 0 w 1041"/>
                <a:gd name="T9" fmla="*/ 3 h 580"/>
                <a:gd name="T10" fmla="*/ 2 w 1041"/>
                <a:gd name="T11" fmla="*/ 2 h 580"/>
                <a:gd name="T12" fmla="*/ 6 w 1041"/>
                <a:gd name="T13" fmla="*/ 0 h 580"/>
                <a:gd name="T14" fmla="*/ 10 w 1041"/>
                <a:gd name="T15" fmla="*/ 2 h 580"/>
                <a:gd name="T16" fmla="*/ 12 w 1041"/>
                <a:gd name="T17" fmla="*/ 3 h 580"/>
                <a:gd name="T18" fmla="*/ 12 w 1041"/>
                <a:gd name="T19" fmla="*/ 3 h 580"/>
                <a:gd name="T20" fmla="*/ 10 w 1041"/>
                <a:gd name="T21" fmla="*/ 5 h 580"/>
                <a:gd name="T22" fmla="*/ 6 w 1041"/>
                <a:gd name="T23" fmla="*/ 7 h 580"/>
                <a:gd name="T24" fmla="*/ 0 w 1041"/>
                <a:gd name="T25" fmla="*/ 3 h 580"/>
                <a:gd name="T26" fmla="*/ 0 w 1041"/>
                <a:gd name="T27" fmla="*/ 3 h 580"/>
                <a:gd name="T28" fmla="*/ 2 w 1041"/>
                <a:gd name="T29" fmla="*/ 5 h 580"/>
                <a:gd name="T30" fmla="*/ 6 w 1041"/>
                <a:gd name="T31" fmla="*/ 6 h 580"/>
                <a:gd name="T32" fmla="*/ 10 w 1041"/>
                <a:gd name="T33" fmla="*/ 5 h 580"/>
                <a:gd name="T34" fmla="*/ 11 w 1041"/>
                <a:gd name="T35" fmla="*/ 3 h 580"/>
                <a:gd name="T36" fmla="*/ 10 w 1041"/>
                <a:gd name="T37" fmla="*/ 2 h 580"/>
                <a:gd name="T38" fmla="*/ 6 w 1041"/>
                <a:gd name="T39" fmla="*/ 0 h 580"/>
                <a:gd name="T40" fmla="*/ 2 w 1041"/>
                <a:gd name="T41" fmla="*/ 2 h 580"/>
                <a:gd name="T42" fmla="*/ 0 w 1041"/>
                <a:gd name="T43" fmla="*/ 3 h 5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1" h="580">
                  <a:moveTo>
                    <a:pt x="522" y="579"/>
                  </a:moveTo>
                  <a:lnTo>
                    <a:pt x="522" y="579"/>
                  </a:lnTo>
                  <a:cubicBezTo>
                    <a:pt x="373" y="579"/>
                    <a:pt x="240" y="502"/>
                    <a:pt x="156" y="438"/>
                  </a:cubicBezTo>
                  <a:cubicBezTo>
                    <a:pt x="65" y="369"/>
                    <a:pt x="7" y="304"/>
                    <a:pt x="4" y="300"/>
                  </a:cubicBezTo>
                  <a:cubicBezTo>
                    <a:pt x="0" y="293"/>
                    <a:pt x="0" y="285"/>
                    <a:pt x="4" y="281"/>
                  </a:cubicBezTo>
                  <a:cubicBezTo>
                    <a:pt x="7" y="278"/>
                    <a:pt x="65" y="209"/>
                    <a:pt x="156" y="140"/>
                  </a:cubicBezTo>
                  <a:cubicBezTo>
                    <a:pt x="240" y="76"/>
                    <a:pt x="373" y="0"/>
                    <a:pt x="522" y="0"/>
                  </a:cubicBezTo>
                  <a:cubicBezTo>
                    <a:pt x="670" y="0"/>
                    <a:pt x="800" y="76"/>
                    <a:pt x="888" y="140"/>
                  </a:cubicBezTo>
                  <a:cubicBezTo>
                    <a:pt x="979" y="209"/>
                    <a:pt x="1036" y="278"/>
                    <a:pt x="1036" y="281"/>
                  </a:cubicBezTo>
                  <a:cubicBezTo>
                    <a:pt x="1040" y="285"/>
                    <a:pt x="1040" y="293"/>
                    <a:pt x="1036" y="300"/>
                  </a:cubicBezTo>
                  <a:cubicBezTo>
                    <a:pt x="1036" y="304"/>
                    <a:pt x="979" y="369"/>
                    <a:pt x="888" y="438"/>
                  </a:cubicBezTo>
                  <a:cubicBezTo>
                    <a:pt x="800" y="502"/>
                    <a:pt x="670" y="579"/>
                    <a:pt x="522" y="579"/>
                  </a:cubicBezTo>
                  <a:close/>
                  <a:moveTo>
                    <a:pt x="38" y="289"/>
                  </a:moveTo>
                  <a:lnTo>
                    <a:pt x="38" y="289"/>
                  </a:lnTo>
                  <a:cubicBezTo>
                    <a:pt x="57" y="312"/>
                    <a:pt x="106" y="361"/>
                    <a:pt x="175" y="415"/>
                  </a:cubicBezTo>
                  <a:cubicBezTo>
                    <a:pt x="255" y="476"/>
                    <a:pt x="381" y="548"/>
                    <a:pt x="522" y="548"/>
                  </a:cubicBezTo>
                  <a:cubicBezTo>
                    <a:pt x="659" y="548"/>
                    <a:pt x="785" y="476"/>
                    <a:pt x="868" y="415"/>
                  </a:cubicBezTo>
                  <a:cubicBezTo>
                    <a:pt x="937" y="361"/>
                    <a:pt x="983" y="312"/>
                    <a:pt x="1002" y="289"/>
                  </a:cubicBezTo>
                  <a:cubicBezTo>
                    <a:pt x="983" y="270"/>
                    <a:pt x="937" y="217"/>
                    <a:pt x="868" y="167"/>
                  </a:cubicBezTo>
                  <a:cubicBezTo>
                    <a:pt x="785" y="106"/>
                    <a:pt x="659" y="34"/>
                    <a:pt x="522" y="34"/>
                  </a:cubicBezTo>
                  <a:cubicBezTo>
                    <a:pt x="381" y="34"/>
                    <a:pt x="255" y="106"/>
                    <a:pt x="175" y="167"/>
                  </a:cubicBezTo>
                  <a:cubicBezTo>
                    <a:pt x="106" y="217"/>
                    <a:pt x="57" y="270"/>
                    <a:pt x="38" y="28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1" name="Freeform 226">
              <a:extLst>
                <a:ext uri="{FF2B5EF4-FFF2-40B4-BE49-F238E27FC236}">
                  <a16:creationId xmlns:a16="http://schemas.microsoft.com/office/drawing/2014/main" id="{D57D9355-30E8-B349-9633-1E2968101942}"/>
                </a:ext>
              </a:extLst>
            </p:cNvPr>
            <p:cNvSpPr>
              <a:spLocks noChangeArrowheads="1"/>
            </p:cNvSpPr>
            <p:nvPr/>
          </p:nvSpPr>
          <p:spPr bwMode="auto">
            <a:xfrm>
              <a:off x="2538" y="1234"/>
              <a:ext cx="235" cy="130"/>
            </a:xfrm>
            <a:custGeom>
              <a:avLst/>
              <a:gdLst>
                <a:gd name="T0" fmla="*/ 6 w 1049"/>
                <a:gd name="T1" fmla="*/ 6 h 583"/>
                <a:gd name="T2" fmla="*/ 6 w 1049"/>
                <a:gd name="T3" fmla="*/ 6 h 583"/>
                <a:gd name="T4" fmla="*/ 2 w 1049"/>
                <a:gd name="T5" fmla="*/ 5 h 583"/>
                <a:gd name="T6" fmla="*/ 0 w 1049"/>
                <a:gd name="T7" fmla="*/ 3 h 583"/>
                <a:gd name="T8" fmla="*/ 0 w 1049"/>
                <a:gd name="T9" fmla="*/ 3 h 583"/>
                <a:gd name="T10" fmla="*/ 2 w 1049"/>
                <a:gd name="T11" fmla="*/ 2 h 583"/>
                <a:gd name="T12" fmla="*/ 6 w 1049"/>
                <a:gd name="T13" fmla="*/ 0 h 583"/>
                <a:gd name="T14" fmla="*/ 10 w 1049"/>
                <a:gd name="T15" fmla="*/ 2 h 583"/>
                <a:gd name="T16" fmla="*/ 12 w 1049"/>
                <a:gd name="T17" fmla="*/ 3 h 583"/>
                <a:gd name="T18" fmla="*/ 12 w 1049"/>
                <a:gd name="T19" fmla="*/ 3 h 583"/>
                <a:gd name="T20" fmla="*/ 10 w 1049"/>
                <a:gd name="T21" fmla="*/ 5 h 583"/>
                <a:gd name="T22" fmla="*/ 6 w 1049"/>
                <a:gd name="T23" fmla="*/ 6 h 583"/>
                <a:gd name="T24" fmla="*/ 6 w 1049"/>
                <a:gd name="T25" fmla="*/ 0 h 583"/>
                <a:gd name="T26" fmla="*/ 6 w 1049"/>
                <a:gd name="T27" fmla="*/ 0 h 583"/>
                <a:gd name="T28" fmla="*/ 2 w 1049"/>
                <a:gd name="T29" fmla="*/ 2 h 583"/>
                <a:gd name="T30" fmla="*/ 0 w 1049"/>
                <a:gd name="T31" fmla="*/ 3 h 583"/>
                <a:gd name="T32" fmla="*/ 0 w 1049"/>
                <a:gd name="T33" fmla="*/ 3 h 583"/>
                <a:gd name="T34" fmla="*/ 2 w 1049"/>
                <a:gd name="T35" fmla="*/ 5 h 583"/>
                <a:gd name="T36" fmla="*/ 6 w 1049"/>
                <a:gd name="T37" fmla="*/ 6 h 583"/>
                <a:gd name="T38" fmla="*/ 10 w 1049"/>
                <a:gd name="T39" fmla="*/ 5 h 583"/>
                <a:gd name="T40" fmla="*/ 12 w 1049"/>
                <a:gd name="T41" fmla="*/ 3 h 583"/>
                <a:gd name="T42" fmla="*/ 12 w 1049"/>
                <a:gd name="T43" fmla="*/ 3 h 583"/>
                <a:gd name="T44" fmla="*/ 10 w 1049"/>
                <a:gd name="T45" fmla="*/ 2 h 583"/>
                <a:gd name="T46" fmla="*/ 6 w 1049"/>
                <a:gd name="T47" fmla="*/ 0 h 583"/>
                <a:gd name="T48" fmla="*/ 6 w 1049"/>
                <a:gd name="T49" fmla="*/ 6 h 583"/>
                <a:gd name="T50" fmla="*/ 6 w 1049"/>
                <a:gd name="T51" fmla="*/ 6 h 583"/>
                <a:gd name="T52" fmla="*/ 2 w 1049"/>
                <a:gd name="T53" fmla="*/ 5 h 583"/>
                <a:gd name="T54" fmla="*/ 0 w 1049"/>
                <a:gd name="T55" fmla="*/ 3 h 583"/>
                <a:gd name="T56" fmla="*/ 0 w 1049"/>
                <a:gd name="T57" fmla="*/ 3 h 583"/>
                <a:gd name="T58" fmla="*/ 0 w 1049"/>
                <a:gd name="T59" fmla="*/ 3 h 583"/>
                <a:gd name="T60" fmla="*/ 2 w 1049"/>
                <a:gd name="T61" fmla="*/ 2 h 583"/>
                <a:gd name="T62" fmla="*/ 6 w 1049"/>
                <a:gd name="T63" fmla="*/ 0 h 583"/>
                <a:gd name="T64" fmla="*/ 10 w 1049"/>
                <a:gd name="T65" fmla="*/ 2 h 583"/>
                <a:gd name="T66" fmla="*/ 11 w 1049"/>
                <a:gd name="T67" fmla="*/ 3 h 583"/>
                <a:gd name="T68" fmla="*/ 11 w 1049"/>
                <a:gd name="T69" fmla="*/ 3 h 583"/>
                <a:gd name="T70" fmla="*/ 11 w 1049"/>
                <a:gd name="T71" fmla="*/ 3 h 583"/>
                <a:gd name="T72" fmla="*/ 10 w 1049"/>
                <a:gd name="T73" fmla="*/ 5 h 583"/>
                <a:gd name="T74" fmla="*/ 6 w 1049"/>
                <a:gd name="T75" fmla="*/ 6 h 583"/>
                <a:gd name="T76" fmla="*/ 0 w 1049"/>
                <a:gd name="T77" fmla="*/ 3 h 583"/>
                <a:gd name="T78" fmla="*/ 0 w 1049"/>
                <a:gd name="T79" fmla="*/ 3 h 583"/>
                <a:gd name="T80" fmla="*/ 2 w 1049"/>
                <a:gd name="T81" fmla="*/ 5 h 583"/>
                <a:gd name="T82" fmla="*/ 6 w 1049"/>
                <a:gd name="T83" fmla="*/ 6 h 583"/>
                <a:gd name="T84" fmla="*/ 10 w 1049"/>
                <a:gd name="T85" fmla="*/ 5 h 583"/>
                <a:gd name="T86" fmla="*/ 11 w 1049"/>
                <a:gd name="T87" fmla="*/ 3 h 583"/>
                <a:gd name="T88" fmla="*/ 10 w 1049"/>
                <a:gd name="T89" fmla="*/ 2 h 583"/>
                <a:gd name="T90" fmla="*/ 6 w 1049"/>
                <a:gd name="T91" fmla="*/ 0 h 583"/>
                <a:gd name="T92" fmla="*/ 2 w 1049"/>
                <a:gd name="T93" fmla="*/ 2 h 583"/>
                <a:gd name="T94" fmla="*/ 0 w 1049"/>
                <a:gd name="T95" fmla="*/ 3 h 5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49" h="583">
                  <a:moveTo>
                    <a:pt x="526" y="582"/>
                  </a:moveTo>
                  <a:lnTo>
                    <a:pt x="526" y="582"/>
                  </a:lnTo>
                  <a:cubicBezTo>
                    <a:pt x="377" y="582"/>
                    <a:pt x="244" y="506"/>
                    <a:pt x="156" y="441"/>
                  </a:cubicBezTo>
                  <a:cubicBezTo>
                    <a:pt x="69" y="377"/>
                    <a:pt x="15" y="308"/>
                    <a:pt x="8" y="300"/>
                  </a:cubicBezTo>
                  <a:cubicBezTo>
                    <a:pt x="0" y="297"/>
                    <a:pt x="0" y="285"/>
                    <a:pt x="8" y="278"/>
                  </a:cubicBezTo>
                  <a:cubicBezTo>
                    <a:pt x="11" y="270"/>
                    <a:pt x="69" y="205"/>
                    <a:pt x="156" y="140"/>
                  </a:cubicBezTo>
                  <a:cubicBezTo>
                    <a:pt x="244" y="76"/>
                    <a:pt x="377" y="0"/>
                    <a:pt x="526" y="0"/>
                  </a:cubicBezTo>
                  <a:cubicBezTo>
                    <a:pt x="674" y="0"/>
                    <a:pt x="808" y="76"/>
                    <a:pt x="892" y="140"/>
                  </a:cubicBezTo>
                  <a:cubicBezTo>
                    <a:pt x="983" y="205"/>
                    <a:pt x="1036" y="270"/>
                    <a:pt x="1044" y="278"/>
                  </a:cubicBezTo>
                  <a:cubicBezTo>
                    <a:pt x="1048" y="285"/>
                    <a:pt x="1048" y="297"/>
                    <a:pt x="1044" y="300"/>
                  </a:cubicBezTo>
                  <a:cubicBezTo>
                    <a:pt x="1036" y="308"/>
                    <a:pt x="979" y="377"/>
                    <a:pt x="892" y="441"/>
                  </a:cubicBezTo>
                  <a:cubicBezTo>
                    <a:pt x="808" y="506"/>
                    <a:pt x="674" y="582"/>
                    <a:pt x="526" y="582"/>
                  </a:cubicBezTo>
                  <a:close/>
                  <a:moveTo>
                    <a:pt x="526" y="3"/>
                  </a:moveTo>
                  <a:lnTo>
                    <a:pt x="526" y="3"/>
                  </a:lnTo>
                  <a:cubicBezTo>
                    <a:pt x="377" y="3"/>
                    <a:pt x="248" y="79"/>
                    <a:pt x="160" y="144"/>
                  </a:cubicBezTo>
                  <a:cubicBezTo>
                    <a:pt x="72" y="209"/>
                    <a:pt x="19" y="274"/>
                    <a:pt x="11" y="281"/>
                  </a:cubicBezTo>
                  <a:cubicBezTo>
                    <a:pt x="8" y="285"/>
                    <a:pt x="8" y="293"/>
                    <a:pt x="11" y="297"/>
                  </a:cubicBezTo>
                  <a:cubicBezTo>
                    <a:pt x="19" y="304"/>
                    <a:pt x="72" y="373"/>
                    <a:pt x="160" y="438"/>
                  </a:cubicBezTo>
                  <a:cubicBezTo>
                    <a:pt x="248" y="502"/>
                    <a:pt x="377" y="575"/>
                    <a:pt x="526" y="575"/>
                  </a:cubicBezTo>
                  <a:cubicBezTo>
                    <a:pt x="671" y="575"/>
                    <a:pt x="804" y="502"/>
                    <a:pt x="888" y="438"/>
                  </a:cubicBezTo>
                  <a:cubicBezTo>
                    <a:pt x="975" y="373"/>
                    <a:pt x="1033" y="304"/>
                    <a:pt x="1040" y="297"/>
                  </a:cubicBezTo>
                  <a:cubicBezTo>
                    <a:pt x="1044" y="293"/>
                    <a:pt x="1044" y="285"/>
                    <a:pt x="1040" y="281"/>
                  </a:cubicBezTo>
                  <a:cubicBezTo>
                    <a:pt x="1033" y="274"/>
                    <a:pt x="979" y="209"/>
                    <a:pt x="888" y="144"/>
                  </a:cubicBezTo>
                  <a:cubicBezTo>
                    <a:pt x="804" y="79"/>
                    <a:pt x="671" y="3"/>
                    <a:pt x="526" y="3"/>
                  </a:cubicBezTo>
                  <a:close/>
                  <a:moveTo>
                    <a:pt x="526" y="552"/>
                  </a:moveTo>
                  <a:lnTo>
                    <a:pt x="526" y="552"/>
                  </a:lnTo>
                  <a:cubicBezTo>
                    <a:pt x="385" y="552"/>
                    <a:pt x="259" y="480"/>
                    <a:pt x="179" y="419"/>
                  </a:cubicBezTo>
                  <a:cubicBezTo>
                    <a:pt x="107" y="365"/>
                    <a:pt x="57" y="312"/>
                    <a:pt x="42" y="293"/>
                  </a:cubicBezTo>
                  <a:cubicBezTo>
                    <a:pt x="38" y="289"/>
                    <a:pt x="38" y="289"/>
                    <a:pt x="38" y="289"/>
                  </a:cubicBezTo>
                  <a:cubicBezTo>
                    <a:pt x="42" y="289"/>
                    <a:pt x="42" y="289"/>
                    <a:pt x="42" y="289"/>
                  </a:cubicBezTo>
                  <a:cubicBezTo>
                    <a:pt x="57" y="266"/>
                    <a:pt x="107" y="217"/>
                    <a:pt x="179" y="163"/>
                  </a:cubicBezTo>
                  <a:cubicBezTo>
                    <a:pt x="259" y="102"/>
                    <a:pt x="385" y="30"/>
                    <a:pt x="526" y="30"/>
                  </a:cubicBezTo>
                  <a:cubicBezTo>
                    <a:pt x="667" y="30"/>
                    <a:pt x="793" y="102"/>
                    <a:pt x="872" y="163"/>
                  </a:cubicBezTo>
                  <a:cubicBezTo>
                    <a:pt x="941" y="217"/>
                    <a:pt x="991" y="266"/>
                    <a:pt x="1010" y="289"/>
                  </a:cubicBezTo>
                  <a:cubicBezTo>
                    <a:pt x="1010" y="293"/>
                    <a:pt x="1010" y="293"/>
                    <a:pt x="1010" y="293"/>
                  </a:cubicBezTo>
                  <a:cubicBezTo>
                    <a:pt x="991" y="312"/>
                    <a:pt x="941" y="365"/>
                    <a:pt x="872" y="419"/>
                  </a:cubicBezTo>
                  <a:cubicBezTo>
                    <a:pt x="793" y="480"/>
                    <a:pt x="663" y="552"/>
                    <a:pt x="526" y="552"/>
                  </a:cubicBezTo>
                  <a:close/>
                  <a:moveTo>
                    <a:pt x="46" y="289"/>
                  </a:moveTo>
                  <a:lnTo>
                    <a:pt x="46" y="289"/>
                  </a:lnTo>
                  <a:cubicBezTo>
                    <a:pt x="65" y="312"/>
                    <a:pt x="114" y="361"/>
                    <a:pt x="179" y="411"/>
                  </a:cubicBezTo>
                  <a:cubicBezTo>
                    <a:pt x="263" y="472"/>
                    <a:pt x="389" y="544"/>
                    <a:pt x="526" y="544"/>
                  </a:cubicBezTo>
                  <a:cubicBezTo>
                    <a:pt x="663" y="544"/>
                    <a:pt x="789" y="472"/>
                    <a:pt x="869" y="411"/>
                  </a:cubicBezTo>
                  <a:cubicBezTo>
                    <a:pt x="937" y="361"/>
                    <a:pt x="983" y="312"/>
                    <a:pt x="1006" y="289"/>
                  </a:cubicBezTo>
                  <a:cubicBezTo>
                    <a:pt x="983" y="270"/>
                    <a:pt x="937" y="217"/>
                    <a:pt x="869" y="167"/>
                  </a:cubicBezTo>
                  <a:cubicBezTo>
                    <a:pt x="789" y="106"/>
                    <a:pt x="663" y="34"/>
                    <a:pt x="526" y="34"/>
                  </a:cubicBezTo>
                  <a:cubicBezTo>
                    <a:pt x="389" y="34"/>
                    <a:pt x="263" y="106"/>
                    <a:pt x="179" y="167"/>
                  </a:cubicBezTo>
                  <a:cubicBezTo>
                    <a:pt x="114" y="217"/>
                    <a:pt x="65" y="270"/>
                    <a:pt x="46" y="28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2" name="Freeform 227">
              <a:extLst>
                <a:ext uri="{FF2B5EF4-FFF2-40B4-BE49-F238E27FC236}">
                  <a16:creationId xmlns:a16="http://schemas.microsoft.com/office/drawing/2014/main" id="{1F30EE8E-AA4B-A54D-8506-3A9AA644D219}"/>
                </a:ext>
              </a:extLst>
            </p:cNvPr>
            <p:cNvSpPr>
              <a:spLocks noChangeArrowheads="1"/>
            </p:cNvSpPr>
            <p:nvPr/>
          </p:nvSpPr>
          <p:spPr bwMode="auto">
            <a:xfrm>
              <a:off x="2638" y="1281"/>
              <a:ext cx="35" cy="35"/>
            </a:xfrm>
            <a:custGeom>
              <a:avLst/>
              <a:gdLst>
                <a:gd name="T0" fmla="*/ 1 w 165"/>
                <a:gd name="T1" fmla="*/ 0 h 165"/>
                <a:gd name="T2" fmla="*/ 1 w 165"/>
                <a:gd name="T3" fmla="*/ 0 h 165"/>
                <a:gd name="T4" fmla="*/ 1 w 165"/>
                <a:gd name="T5" fmla="*/ 1 h 165"/>
                <a:gd name="T6" fmla="*/ 1 w 165"/>
                <a:gd name="T7" fmla="*/ 0 h 165"/>
                <a:gd name="T8" fmla="*/ 1 w 165"/>
                <a:gd name="T9" fmla="*/ 0 h 165"/>
                <a:gd name="T10" fmla="*/ 1 w 165"/>
                <a:gd name="T11" fmla="*/ 0 h 165"/>
                <a:gd name="T12" fmla="*/ 0 w 165"/>
                <a:gd name="T13" fmla="*/ 1 h 165"/>
                <a:gd name="T14" fmla="*/ 0 w 165"/>
                <a:gd name="T15" fmla="*/ 1 h 165"/>
                <a:gd name="T16" fmla="*/ 0 w 165"/>
                <a:gd name="T17" fmla="*/ 1 h 165"/>
                <a:gd name="T18" fmla="*/ 0 w 165"/>
                <a:gd name="T19" fmla="*/ 1 h 165"/>
                <a:gd name="T20" fmla="*/ 1 w 165"/>
                <a:gd name="T21" fmla="*/ 1 h 165"/>
                <a:gd name="T22" fmla="*/ 1 w 165"/>
                <a:gd name="T23" fmla="*/ 1 h 165"/>
                <a:gd name="T24" fmla="*/ 1 w 165"/>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5" h="165">
                  <a:moveTo>
                    <a:pt x="160" y="50"/>
                  </a:moveTo>
                  <a:lnTo>
                    <a:pt x="160" y="50"/>
                  </a:lnTo>
                  <a:cubicBezTo>
                    <a:pt x="152" y="53"/>
                    <a:pt x="145" y="57"/>
                    <a:pt x="137" y="57"/>
                  </a:cubicBezTo>
                  <a:cubicBezTo>
                    <a:pt x="118" y="57"/>
                    <a:pt x="103" y="42"/>
                    <a:pt x="103" y="19"/>
                  </a:cubicBezTo>
                  <a:cubicBezTo>
                    <a:pt x="103" y="11"/>
                    <a:pt x="103" y="8"/>
                    <a:pt x="107" y="0"/>
                  </a:cubicBezTo>
                  <a:cubicBezTo>
                    <a:pt x="99" y="0"/>
                    <a:pt x="91" y="0"/>
                    <a:pt x="84" y="0"/>
                  </a:cubicBezTo>
                  <a:cubicBezTo>
                    <a:pt x="38" y="0"/>
                    <a:pt x="0" y="34"/>
                    <a:pt x="0" y="80"/>
                  </a:cubicBezTo>
                  <a:cubicBezTo>
                    <a:pt x="0" y="99"/>
                    <a:pt x="4" y="114"/>
                    <a:pt x="15" y="126"/>
                  </a:cubicBezTo>
                  <a:lnTo>
                    <a:pt x="19" y="126"/>
                  </a:lnTo>
                  <a:cubicBezTo>
                    <a:pt x="34" y="126"/>
                    <a:pt x="38" y="137"/>
                    <a:pt x="34" y="149"/>
                  </a:cubicBezTo>
                  <a:cubicBezTo>
                    <a:pt x="49" y="156"/>
                    <a:pt x="65" y="164"/>
                    <a:pt x="84" y="164"/>
                  </a:cubicBezTo>
                  <a:cubicBezTo>
                    <a:pt x="130" y="164"/>
                    <a:pt x="164" y="126"/>
                    <a:pt x="164" y="80"/>
                  </a:cubicBezTo>
                  <a:cubicBezTo>
                    <a:pt x="164" y="69"/>
                    <a:pt x="164" y="61"/>
                    <a:pt x="160"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3" name="Freeform 228">
              <a:extLst>
                <a:ext uri="{FF2B5EF4-FFF2-40B4-BE49-F238E27FC236}">
                  <a16:creationId xmlns:a16="http://schemas.microsoft.com/office/drawing/2014/main" id="{D07D8710-FAC9-7140-9DDA-A51F6DD4CCA9}"/>
                </a:ext>
              </a:extLst>
            </p:cNvPr>
            <p:cNvSpPr>
              <a:spLocks noChangeArrowheads="1"/>
            </p:cNvSpPr>
            <p:nvPr/>
          </p:nvSpPr>
          <p:spPr bwMode="auto">
            <a:xfrm>
              <a:off x="2636" y="1281"/>
              <a:ext cx="37" cy="37"/>
            </a:xfrm>
            <a:custGeom>
              <a:avLst/>
              <a:gdLst>
                <a:gd name="T0" fmla="*/ 1 w 173"/>
                <a:gd name="T1" fmla="*/ 2 h 173"/>
                <a:gd name="T2" fmla="*/ 1 w 173"/>
                <a:gd name="T3" fmla="*/ 2 h 173"/>
                <a:gd name="T4" fmla="*/ 0 w 173"/>
                <a:gd name="T5" fmla="*/ 1 h 173"/>
                <a:gd name="T6" fmla="*/ 0 w 173"/>
                <a:gd name="T7" fmla="*/ 1 h 173"/>
                <a:gd name="T8" fmla="*/ 0 w 173"/>
                <a:gd name="T9" fmla="*/ 1 h 173"/>
                <a:gd name="T10" fmla="*/ 0 w 173"/>
                <a:gd name="T11" fmla="*/ 1 h 173"/>
                <a:gd name="T12" fmla="*/ 0 w 173"/>
                <a:gd name="T13" fmla="*/ 1 h 173"/>
                <a:gd name="T14" fmla="*/ 0 w 173"/>
                <a:gd name="T15" fmla="*/ 1 h 173"/>
                <a:gd name="T16" fmla="*/ 0 w 173"/>
                <a:gd name="T17" fmla="*/ 1 h 173"/>
                <a:gd name="T18" fmla="*/ 0 w 173"/>
                <a:gd name="T19" fmla="*/ 1 h 173"/>
                <a:gd name="T20" fmla="*/ 0 w 173"/>
                <a:gd name="T21" fmla="*/ 1 h 173"/>
                <a:gd name="T22" fmla="*/ 1 w 173"/>
                <a:gd name="T23" fmla="*/ 0 h 173"/>
                <a:gd name="T24" fmla="*/ 1 w 173"/>
                <a:gd name="T25" fmla="*/ 0 h 173"/>
                <a:gd name="T26" fmla="*/ 1 w 173"/>
                <a:gd name="T27" fmla="*/ 0 h 173"/>
                <a:gd name="T28" fmla="*/ 1 w 173"/>
                <a:gd name="T29" fmla="*/ 0 h 173"/>
                <a:gd name="T30" fmla="*/ 1 w 173"/>
                <a:gd name="T31" fmla="*/ 0 h 173"/>
                <a:gd name="T32" fmla="*/ 1 w 173"/>
                <a:gd name="T33" fmla="*/ 1 h 173"/>
                <a:gd name="T34" fmla="*/ 1 w 173"/>
                <a:gd name="T35" fmla="*/ 1 h 173"/>
                <a:gd name="T36" fmla="*/ 1 w 173"/>
                <a:gd name="T37" fmla="*/ 0 h 173"/>
                <a:gd name="T38" fmla="*/ 2 w 173"/>
                <a:gd name="T39" fmla="*/ 1 h 173"/>
                <a:gd name="T40" fmla="*/ 2 w 173"/>
                <a:gd name="T41" fmla="*/ 1 h 173"/>
                <a:gd name="T42" fmla="*/ 1 w 173"/>
                <a:gd name="T43" fmla="*/ 2 h 173"/>
                <a:gd name="T44" fmla="*/ 0 w 173"/>
                <a:gd name="T45" fmla="*/ 1 h 173"/>
                <a:gd name="T46" fmla="*/ 0 w 173"/>
                <a:gd name="T47" fmla="*/ 1 h 173"/>
                <a:gd name="T48" fmla="*/ 1 w 173"/>
                <a:gd name="T49" fmla="*/ 1 h 173"/>
                <a:gd name="T50" fmla="*/ 2 w 173"/>
                <a:gd name="T51" fmla="*/ 1 h 173"/>
                <a:gd name="T52" fmla="*/ 1 w 173"/>
                <a:gd name="T53" fmla="*/ 1 h 173"/>
                <a:gd name="T54" fmla="*/ 1 w 173"/>
                <a:gd name="T55" fmla="*/ 1 h 173"/>
                <a:gd name="T56" fmla="*/ 1 w 173"/>
                <a:gd name="T57" fmla="*/ 0 h 173"/>
                <a:gd name="T58" fmla="*/ 1 w 173"/>
                <a:gd name="T59" fmla="*/ 0 h 173"/>
                <a:gd name="T60" fmla="*/ 1 w 173"/>
                <a:gd name="T61" fmla="*/ 0 h 173"/>
                <a:gd name="T62" fmla="*/ 0 w 173"/>
                <a:gd name="T63" fmla="*/ 1 h 173"/>
                <a:gd name="T64" fmla="*/ 0 w 173"/>
                <a:gd name="T65" fmla="*/ 1 h 173"/>
                <a:gd name="T66" fmla="*/ 0 w 173"/>
                <a:gd name="T67" fmla="*/ 1 h 173"/>
                <a:gd name="T68" fmla="*/ 0 w 173"/>
                <a:gd name="T69" fmla="*/ 1 h 173"/>
                <a:gd name="T70" fmla="*/ 0 w 173"/>
                <a:gd name="T71" fmla="*/ 1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3" h="173">
                  <a:moveTo>
                    <a:pt x="88" y="172"/>
                  </a:moveTo>
                  <a:lnTo>
                    <a:pt x="88" y="172"/>
                  </a:lnTo>
                  <a:cubicBezTo>
                    <a:pt x="69" y="172"/>
                    <a:pt x="50" y="164"/>
                    <a:pt x="38" y="153"/>
                  </a:cubicBezTo>
                  <a:cubicBezTo>
                    <a:pt x="34" y="153"/>
                    <a:pt x="34" y="153"/>
                    <a:pt x="34" y="153"/>
                  </a:cubicBezTo>
                  <a:cubicBezTo>
                    <a:pt x="38" y="145"/>
                    <a:pt x="38" y="141"/>
                    <a:pt x="34" y="137"/>
                  </a:cubicBezTo>
                  <a:cubicBezTo>
                    <a:pt x="31" y="134"/>
                    <a:pt x="27" y="134"/>
                    <a:pt x="23" y="134"/>
                  </a:cubicBezTo>
                  <a:lnTo>
                    <a:pt x="19" y="134"/>
                  </a:lnTo>
                  <a:cubicBezTo>
                    <a:pt x="15" y="134"/>
                    <a:pt x="15" y="134"/>
                    <a:pt x="15" y="134"/>
                  </a:cubicBezTo>
                  <a:cubicBezTo>
                    <a:pt x="8" y="118"/>
                    <a:pt x="0" y="103"/>
                    <a:pt x="0" y="84"/>
                  </a:cubicBezTo>
                  <a:cubicBezTo>
                    <a:pt x="0" y="38"/>
                    <a:pt x="38" y="0"/>
                    <a:pt x="88" y="0"/>
                  </a:cubicBezTo>
                  <a:cubicBezTo>
                    <a:pt x="95" y="0"/>
                    <a:pt x="103" y="0"/>
                    <a:pt x="111" y="4"/>
                  </a:cubicBezTo>
                  <a:cubicBezTo>
                    <a:pt x="114" y="4"/>
                    <a:pt x="114" y="4"/>
                    <a:pt x="114" y="4"/>
                  </a:cubicBezTo>
                  <a:cubicBezTo>
                    <a:pt x="111" y="8"/>
                    <a:pt x="111" y="8"/>
                    <a:pt x="111" y="8"/>
                  </a:cubicBezTo>
                  <a:cubicBezTo>
                    <a:pt x="111" y="12"/>
                    <a:pt x="107" y="19"/>
                    <a:pt x="107" y="23"/>
                  </a:cubicBezTo>
                  <a:cubicBezTo>
                    <a:pt x="107" y="42"/>
                    <a:pt x="122" y="57"/>
                    <a:pt x="141" y="57"/>
                  </a:cubicBezTo>
                  <a:cubicBezTo>
                    <a:pt x="149" y="57"/>
                    <a:pt x="156" y="57"/>
                    <a:pt x="164" y="54"/>
                  </a:cubicBezTo>
                  <a:cubicBezTo>
                    <a:pt x="164" y="50"/>
                    <a:pt x="164" y="50"/>
                    <a:pt x="164" y="50"/>
                  </a:cubicBezTo>
                  <a:cubicBezTo>
                    <a:pt x="168" y="54"/>
                    <a:pt x="168" y="54"/>
                    <a:pt x="168" y="54"/>
                  </a:cubicBezTo>
                  <a:cubicBezTo>
                    <a:pt x="172" y="65"/>
                    <a:pt x="172" y="73"/>
                    <a:pt x="172" y="84"/>
                  </a:cubicBezTo>
                  <a:cubicBezTo>
                    <a:pt x="172" y="134"/>
                    <a:pt x="134" y="172"/>
                    <a:pt x="88" y="172"/>
                  </a:cubicBezTo>
                  <a:close/>
                  <a:moveTo>
                    <a:pt x="42" y="153"/>
                  </a:moveTo>
                  <a:lnTo>
                    <a:pt x="42" y="153"/>
                  </a:lnTo>
                  <a:cubicBezTo>
                    <a:pt x="53" y="160"/>
                    <a:pt x="73" y="164"/>
                    <a:pt x="88" y="164"/>
                  </a:cubicBezTo>
                  <a:cubicBezTo>
                    <a:pt x="130" y="164"/>
                    <a:pt x="168" y="130"/>
                    <a:pt x="168" y="84"/>
                  </a:cubicBezTo>
                  <a:cubicBezTo>
                    <a:pt x="168" y="76"/>
                    <a:pt x="164" y="69"/>
                    <a:pt x="164" y="57"/>
                  </a:cubicBezTo>
                  <a:cubicBezTo>
                    <a:pt x="156" y="61"/>
                    <a:pt x="149" y="65"/>
                    <a:pt x="141" y="65"/>
                  </a:cubicBezTo>
                  <a:cubicBezTo>
                    <a:pt x="122" y="65"/>
                    <a:pt x="103" y="46"/>
                    <a:pt x="103" y="23"/>
                  </a:cubicBezTo>
                  <a:cubicBezTo>
                    <a:pt x="103" y="19"/>
                    <a:pt x="103" y="12"/>
                    <a:pt x="107" y="8"/>
                  </a:cubicBezTo>
                  <a:cubicBezTo>
                    <a:pt x="99" y="8"/>
                    <a:pt x="92" y="4"/>
                    <a:pt x="88" y="4"/>
                  </a:cubicBezTo>
                  <a:cubicBezTo>
                    <a:pt x="42" y="4"/>
                    <a:pt x="8" y="42"/>
                    <a:pt x="8" y="84"/>
                  </a:cubicBezTo>
                  <a:cubicBezTo>
                    <a:pt x="8" y="99"/>
                    <a:pt x="12" y="115"/>
                    <a:pt x="19" y="130"/>
                  </a:cubicBezTo>
                  <a:cubicBezTo>
                    <a:pt x="23" y="130"/>
                    <a:pt x="23" y="126"/>
                    <a:pt x="23" y="126"/>
                  </a:cubicBezTo>
                  <a:cubicBezTo>
                    <a:pt x="31" y="126"/>
                    <a:pt x="34" y="130"/>
                    <a:pt x="38" y="134"/>
                  </a:cubicBezTo>
                  <a:cubicBezTo>
                    <a:pt x="42" y="141"/>
                    <a:pt x="42" y="145"/>
                    <a:pt x="42" y="15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34" name="Group 229">
            <a:extLst>
              <a:ext uri="{FF2B5EF4-FFF2-40B4-BE49-F238E27FC236}">
                <a16:creationId xmlns:a16="http://schemas.microsoft.com/office/drawing/2014/main" id="{7BED0D13-630A-3843-BE49-4319206E6F40}"/>
              </a:ext>
            </a:extLst>
          </p:cNvPr>
          <p:cNvGrpSpPr>
            <a:grpSpLocks/>
          </p:cNvGrpSpPr>
          <p:nvPr userDrawn="1"/>
        </p:nvGrpSpPr>
        <p:grpSpPr bwMode="auto">
          <a:xfrm>
            <a:off x="5429250" y="1800078"/>
            <a:ext cx="338138" cy="338137"/>
            <a:chOff x="3420" y="1195"/>
            <a:chExt cx="213" cy="213"/>
          </a:xfrm>
        </p:grpSpPr>
        <p:sp>
          <p:nvSpPr>
            <p:cNvPr id="235" name="Freeform 230">
              <a:extLst>
                <a:ext uri="{FF2B5EF4-FFF2-40B4-BE49-F238E27FC236}">
                  <a16:creationId xmlns:a16="http://schemas.microsoft.com/office/drawing/2014/main" id="{066A656E-4E98-F641-824C-828798DAAE1E}"/>
                </a:ext>
              </a:extLst>
            </p:cNvPr>
            <p:cNvSpPr>
              <a:spLocks noChangeArrowheads="1"/>
            </p:cNvSpPr>
            <p:nvPr/>
          </p:nvSpPr>
          <p:spPr bwMode="auto">
            <a:xfrm>
              <a:off x="3421" y="1196"/>
              <a:ext cx="211" cy="212"/>
            </a:xfrm>
            <a:custGeom>
              <a:avLst/>
              <a:gdLst>
                <a:gd name="T0" fmla="*/ 5 w 941"/>
                <a:gd name="T1" fmla="*/ 11 h 942"/>
                <a:gd name="T2" fmla="*/ 5 w 941"/>
                <a:gd name="T3" fmla="*/ 11 h 942"/>
                <a:gd name="T4" fmla="*/ 0 w 941"/>
                <a:gd name="T5" fmla="*/ 5 h 942"/>
                <a:gd name="T6" fmla="*/ 5 w 941"/>
                <a:gd name="T7" fmla="*/ 0 h 942"/>
                <a:gd name="T8" fmla="*/ 11 w 941"/>
                <a:gd name="T9" fmla="*/ 5 h 942"/>
                <a:gd name="T10" fmla="*/ 5 w 941"/>
                <a:gd name="T11" fmla="*/ 11 h 942"/>
                <a:gd name="T12" fmla="*/ 5 w 941"/>
                <a:gd name="T13" fmla="*/ 0 h 942"/>
                <a:gd name="T14" fmla="*/ 5 w 941"/>
                <a:gd name="T15" fmla="*/ 0 h 942"/>
                <a:gd name="T16" fmla="*/ 0 w 941"/>
                <a:gd name="T17" fmla="*/ 5 h 942"/>
                <a:gd name="T18" fmla="*/ 5 w 941"/>
                <a:gd name="T19" fmla="*/ 10 h 942"/>
                <a:gd name="T20" fmla="*/ 10 w 941"/>
                <a:gd name="T21" fmla="*/ 5 h 942"/>
                <a:gd name="T22" fmla="*/ 5 w 941"/>
                <a:gd name="T23" fmla="*/ 0 h 9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1" h="942">
                  <a:moveTo>
                    <a:pt x="467" y="941"/>
                  </a:moveTo>
                  <a:lnTo>
                    <a:pt x="467" y="941"/>
                  </a:lnTo>
                  <a:cubicBezTo>
                    <a:pt x="209" y="941"/>
                    <a:pt x="0" y="731"/>
                    <a:pt x="0" y="472"/>
                  </a:cubicBezTo>
                  <a:cubicBezTo>
                    <a:pt x="0" y="213"/>
                    <a:pt x="209" y="0"/>
                    <a:pt x="467" y="0"/>
                  </a:cubicBezTo>
                  <a:cubicBezTo>
                    <a:pt x="730" y="0"/>
                    <a:pt x="940" y="213"/>
                    <a:pt x="940" y="472"/>
                  </a:cubicBezTo>
                  <a:cubicBezTo>
                    <a:pt x="940" y="731"/>
                    <a:pt x="730" y="941"/>
                    <a:pt x="467" y="941"/>
                  </a:cubicBezTo>
                  <a:close/>
                  <a:moveTo>
                    <a:pt x="467" y="34"/>
                  </a:moveTo>
                  <a:lnTo>
                    <a:pt x="467" y="34"/>
                  </a:lnTo>
                  <a:cubicBezTo>
                    <a:pt x="229" y="34"/>
                    <a:pt x="34" y="228"/>
                    <a:pt x="34" y="472"/>
                  </a:cubicBezTo>
                  <a:cubicBezTo>
                    <a:pt x="34" y="712"/>
                    <a:pt x="229" y="910"/>
                    <a:pt x="467" y="910"/>
                  </a:cubicBezTo>
                  <a:cubicBezTo>
                    <a:pt x="711" y="910"/>
                    <a:pt x="906" y="712"/>
                    <a:pt x="906" y="472"/>
                  </a:cubicBezTo>
                  <a:cubicBezTo>
                    <a:pt x="906" y="228"/>
                    <a:pt x="711" y="34"/>
                    <a:pt x="467"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6" name="Freeform 231">
              <a:extLst>
                <a:ext uri="{FF2B5EF4-FFF2-40B4-BE49-F238E27FC236}">
                  <a16:creationId xmlns:a16="http://schemas.microsoft.com/office/drawing/2014/main" id="{2FF93E43-CAEF-7045-8E99-F29FC1E79C3F}"/>
                </a:ext>
              </a:extLst>
            </p:cNvPr>
            <p:cNvSpPr>
              <a:spLocks noChangeArrowheads="1"/>
            </p:cNvSpPr>
            <p:nvPr/>
          </p:nvSpPr>
          <p:spPr bwMode="auto">
            <a:xfrm>
              <a:off x="3420" y="1195"/>
              <a:ext cx="213" cy="213"/>
            </a:xfrm>
            <a:custGeom>
              <a:avLst/>
              <a:gdLst>
                <a:gd name="T0" fmla="*/ 5 w 949"/>
                <a:gd name="T1" fmla="*/ 0 h 950"/>
                <a:gd name="T2" fmla="*/ 5 w 949"/>
                <a:gd name="T3" fmla="*/ 0 h 950"/>
                <a:gd name="T4" fmla="*/ 11 w 949"/>
                <a:gd name="T5" fmla="*/ 5 h 950"/>
                <a:gd name="T6" fmla="*/ 5 w 949"/>
                <a:gd name="T7" fmla="*/ 11 h 950"/>
                <a:gd name="T8" fmla="*/ 0 w 949"/>
                <a:gd name="T9" fmla="*/ 5 h 950"/>
                <a:gd name="T10" fmla="*/ 5 w 949"/>
                <a:gd name="T11" fmla="*/ 0 h 950"/>
                <a:gd name="T12" fmla="*/ 5 w 949"/>
                <a:gd name="T13" fmla="*/ 10 h 950"/>
                <a:gd name="T14" fmla="*/ 5 w 949"/>
                <a:gd name="T15" fmla="*/ 10 h 950"/>
                <a:gd name="T16" fmla="*/ 10 w 949"/>
                <a:gd name="T17" fmla="*/ 5 h 950"/>
                <a:gd name="T18" fmla="*/ 5 w 949"/>
                <a:gd name="T19" fmla="*/ 0 h 950"/>
                <a:gd name="T20" fmla="*/ 0 w 949"/>
                <a:gd name="T21" fmla="*/ 5 h 950"/>
                <a:gd name="T22" fmla="*/ 5 w 949"/>
                <a:gd name="T23" fmla="*/ 10 h 950"/>
                <a:gd name="T24" fmla="*/ 5 w 949"/>
                <a:gd name="T25" fmla="*/ 0 h 950"/>
                <a:gd name="T26" fmla="*/ 5 w 949"/>
                <a:gd name="T27" fmla="*/ 0 h 950"/>
                <a:gd name="T28" fmla="*/ 0 w 949"/>
                <a:gd name="T29" fmla="*/ 5 h 950"/>
                <a:gd name="T30" fmla="*/ 5 w 949"/>
                <a:gd name="T31" fmla="*/ 11 h 950"/>
                <a:gd name="T32" fmla="*/ 11 w 949"/>
                <a:gd name="T33" fmla="*/ 5 h 950"/>
                <a:gd name="T34" fmla="*/ 5 w 949"/>
                <a:gd name="T35" fmla="*/ 0 h 950"/>
                <a:gd name="T36" fmla="*/ 5 w 949"/>
                <a:gd name="T37" fmla="*/ 0 h 950"/>
                <a:gd name="T38" fmla="*/ 5 w 949"/>
                <a:gd name="T39" fmla="*/ 10 h 950"/>
                <a:gd name="T40" fmla="*/ 5 w 949"/>
                <a:gd name="T41" fmla="*/ 10 h 950"/>
                <a:gd name="T42" fmla="*/ 0 w 949"/>
                <a:gd name="T43" fmla="*/ 5 h 950"/>
                <a:gd name="T44" fmla="*/ 5 w 949"/>
                <a:gd name="T45" fmla="*/ 0 h 950"/>
                <a:gd name="T46" fmla="*/ 10 w 949"/>
                <a:gd name="T47" fmla="*/ 5 h 950"/>
                <a:gd name="T48" fmla="*/ 5 w 949"/>
                <a:gd name="T49" fmla="*/ 10 h 9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49" h="950">
                  <a:moveTo>
                    <a:pt x="471" y="8"/>
                  </a:moveTo>
                  <a:lnTo>
                    <a:pt x="471" y="8"/>
                  </a:lnTo>
                  <a:cubicBezTo>
                    <a:pt x="731" y="8"/>
                    <a:pt x="940" y="217"/>
                    <a:pt x="940" y="476"/>
                  </a:cubicBezTo>
                  <a:cubicBezTo>
                    <a:pt x="940" y="731"/>
                    <a:pt x="731" y="941"/>
                    <a:pt x="471" y="941"/>
                  </a:cubicBezTo>
                  <a:cubicBezTo>
                    <a:pt x="217" y="941"/>
                    <a:pt x="8" y="731"/>
                    <a:pt x="8" y="476"/>
                  </a:cubicBezTo>
                  <a:cubicBezTo>
                    <a:pt x="8" y="217"/>
                    <a:pt x="217" y="8"/>
                    <a:pt x="471" y="8"/>
                  </a:cubicBezTo>
                  <a:lnTo>
                    <a:pt x="471" y="918"/>
                  </a:lnTo>
                  <a:cubicBezTo>
                    <a:pt x="715" y="918"/>
                    <a:pt x="913" y="720"/>
                    <a:pt x="913" y="476"/>
                  </a:cubicBezTo>
                  <a:cubicBezTo>
                    <a:pt x="913" y="232"/>
                    <a:pt x="715" y="34"/>
                    <a:pt x="471" y="34"/>
                  </a:cubicBezTo>
                  <a:cubicBezTo>
                    <a:pt x="233" y="34"/>
                    <a:pt x="34" y="232"/>
                    <a:pt x="34" y="476"/>
                  </a:cubicBezTo>
                  <a:cubicBezTo>
                    <a:pt x="34" y="720"/>
                    <a:pt x="233" y="918"/>
                    <a:pt x="471" y="918"/>
                  </a:cubicBezTo>
                  <a:lnTo>
                    <a:pt x="471" y="0"/>
                  </a:lnTo>
                  <a:cubicBezTo>
                    <a:pt x="213" y="0"/>
                    <a:pt x="0" y="213"/>
                    <a:pt x="0" y="476"/>
                  </a:cubicBezTo>
                  <a:cubicBezTo>
                    <a:pt x="0" y="735"/>
                    <a:pt x="213" y="949"/>
                    <a:pt x="471" y="949"/>
                  </a:cubicBezTo>
                  <a:cubicBezTo>
                    <a:pt x="734" y="949"/>
                    <a:pt x="948" y="735"/>
                    <a:pt x="948" y="476"/>
                  </a:cubicBezTo>
                  <a:cubicBezTo>
                    <a:pt x="948" y="213"/>
                    <a:pt x="734" y="0"/>
                    <a:pt x="471" y="0"/>
                  </a:cubicBezTo>
                  <a:lnTo>
                    <a:pt x="471" y="8"/>
                  </a:lnTo>
                  <a:close/>
                  <a:moveTo>
                    <a:pt x="471" y="911"/>
                  </a:moveTo>
                  <a:lnTo>
                    <a:pt x="471" y="911"/>
                  </a:lnTo>
                  <a:cubicBezTo>
                    <a:pt x="236" y="911"/>
                    <a:pt x="38" y="716"/>
                    <a:pt x="38" y="476"/>
                  </a:cubicBezTo>
                  <a:cubicBezTo>
                    <a:pt x="38" y="236"/>
                    <a:pt x="236" y="42"/>
                    <a:pt x="471" y="42"/>
                  </a:cubicBezTo>
                  <a:cubicBezTo>
                    <a:pt x="712" y="42"/>
                    <a:pt x="906" y="236"/>
                    <a:pt x="906" y="476"/>
                  </a:cubicBezTo>
                  <a:cubicBezTo>
                    <a:pt x="906" y="716"/>
                    <a:pt x="712" y="911"/>
                    <a:pt x="471" y="9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7" name="Freeform 232">
              <a:extLst>
                <a:ext uri="{FF2B5EF4-FFF2-40B4-BE49-F238E27FC236}">
                  <a16:creationId xmlns:a16="http://schemas.microsoft.com/office/drawing/2014/main" id="{DA420525-52E2-A94A-A225-1125195EF11A}"/>
                </a:ext>
              </a:extLst>
            </p:cNvPr>
            <p:cNvSpPr>
              <a:spLocks noChangeArrowheads="1"/>
            </p:cNvSpPr>
            <p:nvPr/>
          </p:nvSpPr>
          <p:spPr bwMode="auto">
            <a:xfrm>
              <a:off x="3442" y="1218"/>
              <a:ext cx="168" cy="169"/>
            </a:xfrm>
            <a:custGeom>
              <a:avLst/>
              <a:gdLst>
                <a:gd name="T0" fmla="*/ 4 w 751"/>
                <a:gd name="T1" fmla="*/ 9 h 752"/>
                <a:gd name="T2" fmla="*/ 4 w 751"/>
                <a:gd name="T3" fmla="*/ 9 h 752"/>
                <a:gd name="T4" fmla="*/ 0 w 751"/>
                <a:gd name="T5" fmla="*/ 4 h 752"/>
                <a:gd name="T6" fmla="*/ 4 w 751"/>
                <a:gd name="T7" fmla="*/ 0 h 752"/>
                <a:gd name="T8" fmla="*/ 9 w 751"/>
                <a:gd name="T9" fmla="*/ 4 h 752"/>
                <a:gd name="T10" fmla="*/ 4 w 751"/>
                <a:gd name="T11" fmla="*/ 9 h 752"/>
                <a:gd name="T12" fmla="*/ 4 w 751"/>
                <a:gd name="T13" fmla="*/ 0 h 752"/>
                <a:gd name="T14" fmla="*/ 4 w 751"/>
                <a:gd name="T15" fmla="*/ 0 h 752"/>
                <a:gd name="T16" fmla="*/ 0 w 751"/>
                <a:gd name="T17" fmla="*/ 4 h 752"/>
                <a:gd name="T18" fmla="*/ 4 w 751"/>
                <a:gd name="T19" fmla="*/ 8 h 752"/>
                <a:gd name="T20" fmla="*/ 8 w 751"/>
                <a:gd name="T21" fmla="*/ 4 h 752"/>
                <a:gd name="T22" fmla="*/ 4 w 751"/>
                <a:gd name="T23" fmla="*/ 0 h 7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1" h="752">
                  <a:moveTo>
                    <a:pt x="372" y="751"/>
                  </a:moveTo>
                  <a:lnTo>
                    <a:pt x="372" y="751"/>
                  </a:lnTo>
                  <a:cubicBezTo>
                    <a:pt x="168" y="751"/>
                    <a:pt x="0" y="583"/>
                    <a:pt x="0" y="377"/>
                  </a:cubicBezTo>
                  <a:cubicBezTo>
                    <a:pt x="0" y="168"/>
                    <a:pt x="168" y="0"/>
                    <a:pt x="372" y="0"/>
                  </a:cubicBezTo>
                  <a:cubicBezTo>
                    <a:pt x="582" y="0"/>
                    <a:pt x="750" y="168"/>
                    <a:pt x="750" y="377"/>
                  </a:cubicBezTo>
                  <a:cubicBezTo>
                    <a:pt x="750" y="583"/>
                    <a:pt x="582" y="751"/>
                    <a:pt x="372" y="751"/>
                  </a:cubicBezTo>
                  <a:close/>
                  <a:moveTo>
                    <a:pt x="372" y="34"/>
                  </a:moveTo>
                  <a:lnTo>
                    <a:pt x="372" y="34"/>
                  </a:lnTo>
                  <a:cubicBezTo>
                    <a:pt x="187" y="34"/>
                    <a:pt x="31" y="187"/>
                    <a:pt x="31" y="377"/>
                  </a:cubicBezTo>
                  <a:cubicBezTo>
                    <a:pt x="31" y="564"/>
                    <a:pt x="187" y="720"/>
                    <a:pt x="372" y="720"/>
                  </a:cubicBezTo>
                  <a:cubicBezTo>
                    <a:pt x="563" y="720"/>
                    <a:pt x="715" y="564"/>
                    <a:pt x="715" y="377"/>
                  </a:cubicBezTo>
                  <a:cubicBezTo>
                    <a:pt x="715" y="187"/>
                    <a:pt x="563" y="34"/>
                    <a:pt x="372"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8" name="Freeform 233">
              <a:extLst>
                <a:ext uri="{FF2B5EF4-FFF2-40B4-BE49-F238E27FC236}">
                  <a16:creationId xmlns:a16="http://schemas.microsoft.com/office/drawing/2014/main" id="{2D1E0FB0-21D0-DC49-81CD-CBEB9A88719E}"/>
                </a:ext>
              </a:extLst>
            </p:cNvPr>
            <p:cNvSpPr>
              <a:spLocks noChangeArrowheads="1"/>
            </p:cNvSpPr>
            <p:nvPr/>
          </p:nvSpPr>
          <p:spPr bwMode="auto">
            <a:xfrm>
              <a:off x="3441" y="1217"/>
              <a:ext cx="170" cy="170"/>
            </a:xfrm>
            <a:custGeom>
              <a:avLst/>
              <a:gdLst>
                <a:gd name="T0" fmla="*/ 4 w 758"/>
                <a:gd name="T1" fmla="*/ 0 h 759"/>
                <a:gd name="T2" fmla="*/ 4 w 758"/>
                <a:gd name="T3" fmla="*/ 0 h 759"/>
                <a:gd name="T4" fmla="*/ 9 w 758"/>
                <a:gd name="T5" fmla="*/ 4 h 759"/>
                <a:gd name="T6" fmla="*/ 4 w 758"/>
                <a:gd name="T7" fmla="*/ 9 h 759"/>
                <a:gd name="T8" fmla="*/ 0 w 758"/>
                <a:gd name="T9" fmla="*/ 4 h 759"/>
                <a:gd name="T10" fmla="*/ 4 w 758"/>
                <a:gd name="T11" fmla="*/ 0 h 759"/>
                <a:gd name="T12" fmla="*/ 4 w 758"/>
                <a:gd name="T13" fmla="*/ 8 h 759"/>
                <a:gd name="T14" fmla="*/ 4 w 758"/>
                <a:gd name="T15" fmla="*/ 8 h 759"/>
                <a:gd name="T16" fmla="*/ 8 w 758"/>
                <a:gd name="T17" fmla="*/ 4 h 759"/>
                <a:gd name="T18" fmla="*/ 4 w 758"/>
                <a:gd name="T19" fmla="*/ 0 h 759"/>
                <a:gd name="T20" fmla="*/ 0 w 758"/>
                <a:gd name="T21" fmla="*/ 4 h 759"/>
                <a:gd name="T22" fmla="*/ 4 w 758"/>
                <a:gd name="T23" fmla="*/ 8 h 759"/>
                <a:gd name="T24" fmla="*/ 4 w 758"/>
                <a:gd name="T25" fmla="*/ 0 h 759"/>
                <a:gd name="T26" fmla="*/ 4 w 758"/>
                <a:gd name="T27" fmla="*/ 0 h 759"/>
                <a:gd name="T28" fmla="*/ 0 w 758"/>
                <a:gd name="T29" fmla="*/ 4 h 759"/>
                <a:gd name="T30" fmla="*/ 4 w 758"/>
                <a:gd name="T31" fmla="*/ 9 h 759"/>
                <a:gd name="T32" fmla="*/ 9 w 758"/>
                <a:gd name="T33" fmla="*/ 4 h 759"/>
                <a:gd name="T34" fmla="*/ 4 w 758"/>
                <a:gd name="T35" fmla="*/ 0 h 759"/>
                <a:gd name="T36" fmla="*/ 4 w 758"/>
                <a:gd name="T37" fmla="*/ 0 h 759"/>
                <a:gd name="T38" fmla="*/ 4 w 758"/>
                <a:gd name="T39" fmla="*/ 8 h 759"/>
                <a:gd name="T40" fmla="*/ 4 w 758"/>
                <a:gd name="T41" fmla="*/ 8 h 759"/>
                <a:gd name="T42" fmla="*/ 0 w 758"/>
                <a:gd name="T43" fmla="*/ 4 h 759"/>
                <a:gd name="T44" fmla="*/ 4 w 758"/>
                <a:gd name="T45" fmla="*/ 0 h 759"/>
                <a:gd name="T46" fmla="*/ 8 w 758"/>
                <a:gd name="T47" fmla="*/ 4 h 759"/>
                <a:gd name="T48" fmla="*/ 4 w 758"/>
                <a:gd name="T49" fmla="*/ 8 h 7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58" h="759">
                  <a:moveTo>
                    <a:pt x="376" y="8"/>
                  </a:moveTo>
                  <a:lnTo>
                    <a:pt x="376" y="8"/>
                  </a:lnTo>
                  <a:cubicBezTo>
                    <a:pt x="582" y="8"/>
                    <a:pt x="750" y="176"/>
                    <a:pt x="750" y="381"/>
                  </a:cubicBezTo>
                  <a:cubicBezTo>
                    <a:pt x="750" y="587"/>
                    <a:pt x="582" y="755"/>
                    <a:pt x="376" y="755"/>
                  </a:cubicBezTo>
                  <a:cubicBezTo>
                    <a:pt x="176" y="755"/>
                    <a:pt x="8" y="587"/>
                    <a:pt x="8" y="381"/>
                  </a:cubicBezTo>
                  <a:cubicBezTo>
                    <a:pt x="8" y="176"/>
                    <a:pt x="176" y="8"/>
                    <a:pt x="376" y="8"/>
                  </a:cubicBezTo>
                  <a:lnTo>
                    <a:pt x="376" y="728"/>
                  </a:lnTo>
                  <a:cubicBezTo>
                    <a:pt x="571" y="728"/>
                    <a:pt x="723" y="572"/>
                    <a:pt x="723" y="381"/>
                  </a:cubicBezTo>
                  <a:cubicBezTo>
                    <a:pt x="723" y="191"/>
                    <a:pt x="571" y="35"/>
                    <a:pt x="376" y="35"/>
                  </a:cubicBezTo>
                  <a:cubicBezTo>
                    <a:pt x="187" y="35"/>
                    <a:pt x="31" y="191"/>
                    <a:pt x="31" y="381"/>
                  </a:cubicBezTo>
                  <a:cubicBezTo>
                    <a:pt x="31" y="572"/>
                    <a:pt x="187" y="728"/>
                    <a:pt x="376" y="728"/>
                  </a:cubicBezTo>
                  <a:lnTo>
                    <a:pt x="376" y="0"/>
                  </a:lnTo>
                  <a:cubicBezTo>
                    <a:pt x="168" y="0"/>
                    <a:pt x="0" y="172"/>
                    <a:pt x="0" y="381"/>
                  </a:cubicBezTo>
                  <a:cubicBezTo>
                    <a:pt x="0" y="591"/>
                    <a:pt x="168" y="758"/>
                    <a:pt x="376" y="758"/>
                  </a:cubicBezTo>
                  <a:cubicBezTo>
                    <a:pt x="586" y="758"/>
                    <a:pt x="757" y="591"/>
                    <a:pt x="757" y="381"/>
                  </a:cubicBezTo>
                  <a:cubicBezTo>
                    <a:pt x="757" y="172"/>
                    <a:pt x="586" y="0"/>
                    <a:pt x="376" y="0"/>
                  </a:cubicBezTo>
                  <a:lnTo>
                    <a:pt x="376" y="8"/>
                  </a:lnTo>
                  <a:close/>
                  <a:moveTo>
                    <a:pt x="376" y="720"/>
                  </a:moveTo>
                  <a:lnTo>
                    <a:pt x="376" y="720"/>
                  </a:lnTo>
                  <a:cubicBezTo>
                    <a:pt x="191" y="720"/>
                    <a:pt x="38" y="568"/>
                    <a:pt x="38" y="381"/>
                  </a:cubicBezTo>
                  <a:cubicBezTo>
                    <a:pt x="38" y="195"/>
                    <a:pt x="191" y="42"/>
                    <a:pt x="376" y="42"/>
                  </a:cubicBezTo>
                  <a:cubicBezTo>
                    <a:pt x="567" y="42"/>
                    <a:pt x="719" y="195"/>
                    <a:pt x="719" y="381"/>
                  </a:cubicBezTo>
                  <a:cubicBezTo>
                    <a:pt x="719" y="568"/>
                    <a:pt x="567" y="720"/>
                    <a:pt x="376" y="72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39" name="Freeform 234">
              <a:extLst>
                <a:ext uri="{FF2B5EF4-FFF2-40B4-BE49-F238E27FC236}">
                  <a16:creationId xmlns:a16="http://schemas.microsoft.com/office/drawing/2014/main" id="{CD9FF1B1-71B9-824C-A283-3E4D52F42AEC}"/>
                </a:ext>
              </a:extLst>
            </p:cNvPr>
            <p:cNvSpPr>
              <a:spLocks noChangeArrowheads="1"/>
            </p:cNvSpPr>
            <p:nvPr/>
          </p:nvSpPr>
          <p:spPr bwMode="auto">
            <a:xfrm>
              <a:off x="3510" y="1232"/>
              <a:ext cx="20" cy="19"/>
            </a:xfrm>
            <a:custGeom>
              <a:avLst/>
              <a:gdLst>
                <a:gd name="T0" fmla="*/ 0 w 96"/>
                <a:gd name="T1" fmla="*/ 1 h 92"/>
                <a:gd name="T2" fmla="*/ 0 w 96"/>
                <a:gd name="T3" fmla="*/ 1 h 92"/>
                <a:gd name="T4" fmla="*/ 0 w 96"/>
                <a:gd name="T5" fmla="*/ 0 h 92"/>
                <a:gd name="T6" fmla="*/ 0 w 96"/>
                <a:gd name="T7" fmla="*/ 0 h 92"/>
                <a:gd name="T8" fmla="*/ 1 w 96"/>
                <a:gd name="T9" fmla="*/ 0 h 92"/>
                <a:gd name="T10" fmla="*/ 0 w 96"/>
                <a:gd name="T11" fmla="*/ 1 h 92"/>
                <a:gd name="T12" fmla="*/ 0 w 96"/>
                <a:gd name="T13" fmla="*/ 0 h 92"/>
                <a:gd name="T14" fmla="*/ 0 w 96"/>
                <a:gd name="T15" fmla="*/ 0 h 92"/>
                <a:gd name="T16" fmla="*/ 0 w 96"/>
                <a:gd name="T17" fmla="*/ 0 h 92"/>
                <a:gd name="T18" fmla="*/ 0 w 96"/>
                <a:gd name="T19" fmla="*/ 1 h 92"/>
                <a:gd name="T20" fmla="*/ 1 w 96"/>
                <a:gd name="T21" fmla="*/ 0 h 92"/>
                <a:gd name="T22" fmla="*/ 0 w 96"/>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92">
                  <a:moveTo>
                    <a:pt x="46" y="91"/>
                  </a:moveTo>
                  <a:lnTo>
                    <a:pt x="46" y="91"/>
                  </a:lnTo>
                  <a:cubicBezTo>
                    <a:pt x="23" y="91"/>
                    <a:pt x="0" y="72"/>
                    <a:pt x="0" y="46"/>
                  </a:cubicBezTo>
                  <a:cubicBezTo>
                    <a:pt x="0" y="19"/>
                    <a:pt x="23" y="0"/>
                    <a:pt x="46" y="0"/>
                  </a:cubicBezTo>
                  <a:cubicBezTo>
                    <a:pt x="72" y="0"/>
                    <a:pt x="95" y="19"/>
                    <a:pt x="95" y="46"/>
                  </a:cubicBezTo>
                  <a:cubicBezTo>
                    <a:pt x="95" y="72"/>
                    <a:pt x="72" y="91"/>
                    <a:pt x="46" y="91"/>
                  </a:cubicBezTo>
                  <a:close/>
                  <a:moveTo>
                    <a:pt x="46" y="30"/>
                  </a:moveTo>
                  <a:lnTo>
                    <a:pt x="46" y="30"/>
                  </a:lnTo>
                  <a:cubicBezTo>
                    <a:pt x="38" y="30"/>
                    <a:pt x="35" y="38"/>
                    <a:pt x="35" y="46"/>
                  </a:cubicBezTo>
                  <a:cubicBezTo>
                    <a:pt x="35" y="53"/>
                    <a:pt x="38" y="61"/>
                    <a:pt x="46" y="61"/>
                  </a:cubicBezTo>
                  <a:cubicBezTo>
                    <a:pt x="53" y="61"/>
                    <a:pt x="60" y="53"/>
                    <a:pt x="60" y="46"/>
                  </a:cubicBezTo>
                  <a:cubicBezTo>
                    <a:pt x="60" y="38"/>
                    <a:pt x="53" y="30"/>
                    <a:pt x="46" y="3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0" name="Freeform 235">
              <a:extLst>
                <a:ext uri="{FF2B5EF4-FFF2-40B4-BE49-F238E27FC236}">
                  <a16:creationId xmlns:a16="http://schemas.microsoft.com/office/drawing/2014/main" id="{4D310B6B-F8D1-F746-9FA5-33ACEFF5A105}"/>
                </a:ext>
              </a:extLst>
            </p:cNvPr>
            <p:cNvSpPr>
              <a:spLocks noChangeArrowheads="1"/>
            </p:cNvSpPr>
            <p:nvPr/>
          </p:nvSpPr>
          <p:spPr bwMode="auto">
            <a:xfrm>
              <a:off x="3509" y="1231"/>
              <a:ext cx="21" cy="21"/>
            </a:xfrm>
            <a:custGeom>
              <a:avLst/>
              <a:gdLst>
                <a:gd name="T0" fmla="*/ 0 w 103"/>
                <a:gd name="T1" fmla="*/ 0 h 100"/>
                <a:gd name="T2" fmla="*/ 0 w 103"/>
                <a:gd name="T3" fmla="*/ 0 h 100"/>
                <a:gd name="T4" fmla="*/ 1 w 103"/>
                <a:gd name="T5" fmla="*/ 0 h 100"/>
                <a:gd name="T6" fmla="*/ 0 w 103"/>
                <a:gd name="T7" fmla="*/ 1 h 100"/>
                <a:gd name="T8" fmla="*/ 0 w 103"/>
                <a:gd name="T9" fmla="*/ 0 h 100"/>
                <a:gd name="T10" fmla="*/ 0 w 103"/>
                <a:gd name="T11" fmla="*/ 0 h 100"/>
                <a:gd name="T12" fmla="*/ 0 w 103"/>
                <a:gd name="T13" fmla="*/ 1 h 100"/>
                <a:gd name="T14" fmla="*/ 0 w 103"/>
                <a:gd name="T15" fmla="*/ 1 h 100"/>
                <a:gd name="T16" fmla="*/ 1 w 103"/>
                <a:gd name="T17" fmla="*/ 0 h 100"/>
                <a:gd name="T18" fmla="*/ 0 w 103"/>
                <a:gd name="T19" fmla="*/ 0 h 100"/>
                <a:gd name="T20" fmla="*/ 0 w 103"/>
                <a:gd name="T21" fmla="*/ 0 h 100"/>
                <a:gd name="T22" fmla="*/ 0 w 103"/>
                <a:gd name="T23" fmla="*/ 1 h 100"/>
                <a:gd name="T24" fmla="*/ 0 w 103"/>
                <a:gd name="T25" fmla="*/ 0 h 100"/>
                <a:gd name="T26" fmla="*/ 0 w 103"/>
                <a:gd name="T27" fmla="*/ 0 h 100"/>
                <a:gd name="T28" fmla="*/ 0 w 103"/>
                <a:gd name="T29" fmla="*/ 0 h 100"/>
                <a:gd name="T30" fmla="*/ 0 w 103"/>
                <a:gd name="T31" fmla="*/ 1 h 100"/>
                <a:gd name="T32" fmla="*/ 1 w 103"/>
                <a:gd name="T33" fmla="*/ 0 h 100"/>
                <a:gd name="T34" fmla="*/ 0 w 103"/>
                <a:gd name="T35" fmla="*/ 0 h 100"/>
                <a:gd name="T36" fmla="*/ 0 w 103"/>
                <a:gd name="T37" fmla="*/ 0 h 100"/>
                <a:gd name="T38" fmla="*/ 0 w 103"/>
                <a:gd name="T39" fmla="*/ 1 h 100"/>
                <a:gd name="T40" fmla="*/ 0 w 103"/>
                <a:gd name="T41" fmla="*/ 1 h 100"/>
                <a:gd name="T42" fmla="*/ 0 w 103"/>
                <a:gd name="T43" fmla="*/ 0 h 100"/>
                <a:gd name="T44" fmla="*/ 0 w 103"/>
                <a:gd name="T45" fmla="*/ 0 h 100"/>
                <a:gd name="T46" fmla="*/ 0 w 103"/>
                <a:gd name="T47" fmla="*/ 0 h 100"/>
                <a:gd name="T48" fmla="*/ 0 w 103"/>
                <a:gd name="T49" fmla="*/ 1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3" h="100">
                  <a:moveTo>
                    <a:pt x="50" y="8"/>
                  </a:moveTo>
                  <a:lnTo>
                    <a:pt x="50" y="8"/>
                  </a:lnTo>
                  <a:cubicBezTo>
                    <a:pt x="76" y="8"/>
                    <a:pt x="95" y="27"/>
                    <a:pt x="95" y="50"/>
                  </a:cubicBezTo>
                  <a:cubicBezTo>
                    <a:pt x="95" y="72"/>
                    <a:pt x="76" y="91"/>
                    <a:pt x="50" y="91"/>
                  </a:cubicBezTo>
                  <a:cubicBezTo>
                    <a:pt x="27" y="91"/>
                    <a:pt x="8" y="72"/>
                    <a:pt x="8" y="50"/>
                  </a:cubicBezTo>
                  <a:cubicBezTo>
                    <a:pt x="8" y="27"/>
                    <a:pt x="27" y="8"/>
                    <a:pt x="50" y="8"/>
                  </a:cubicBezTo>
                  <a:lnTo>
                    <a:pt x="50" y="69"/>
                  </a:lnTo>
                  <a:cubicBezTo>
                    <a:pt x="60" y="69"/>
                    <a:pt x="68" y="57"/>
                    <a:pt x="68" y="50"/>
                  </a:cubicBezTo>
                  <a:cubicBezTo>
                    <a:pt x="68" y="38"/>
                    <a:pt x="60" y="31"/>
                    <a:pt x="50" y="31"/>
                  </a:cubicBezTo>
                  <a:cubicBezTo>
                    <a:pt x="42" y="31"/>
                    <a:pt x="35" y="38"/>
                    <a:pt x="35" y="50"/>
                  </a:cubicBezTo>
                  <a:cubicBezTo>
                    <a:pt x="35" y="57"/>
                    <a:pt x="42" y="69"/>
                    <a:pt x="50" y="69"/>
                  </a:cubicBezTo>
                  <a:lnTo>
                    <a:pt x="50" y="0"/>
                  </a:lnTo>
                  <a:cubicBezTo>
                    <a:pt x="23" y="0"/>
                    <a:pt x="0" y="23"/>
                    <a:pt x="0" y="50"/>
                  </a:cubicBezTo>
                  <a:cubicBezTo>
                    <a:pt x="0" y="76"/>
                    <a:pt x="23" y="99"/>
                    <a:pt x="50" y="99"/>
                  </a:cubicBezTo>
                  <a:cubicBezTo>
                    <a:pt x="79" y="99"/>
                    <a:pt x="102" y="76"/>
                    <a:pt x="102" y="50"/>
                  </a:cubicBezTo>
                  <a:cubicBezTo>
                    <a:pt x="102" y="23"/>
                    <a:pt x="79" y="0"/>
                    <a:pt x="50" y="0"/>
                  </a:cubicBezTo>
                  <a:lnTo>
                    <a:pt x="50" y="8"/>
                  </a:lnTo>
                  <a:close/>
                  <a:moveTo>
                    <a:pt x="50" y="61"/>
                  </a:moveTo>
                  <a:lnTo>
                    <a:pt x="50" y="61"/>
                  </a:lnTo>
                  <a:cubicBezTo>
                    <a:pt x="46" y="61"/>
                    <a:pt x="42" y="53"/>
                    <a:pt x="42" y="50"/>
                  </a:cubicBezTo>
                  <a:cubicBezTo>
                    <a:pt x="42" y="42"/>
                    <a:pt x="46" y="38"/>
                    <a:pt x="50" y="38"/>
                  </a:cubicBezTo>
                  <a:cubicBezTo>
                    <a:pt x="57" y="38"/>
                    <a:pt x="60" y="42"/>
                    <a:pt x="60" y="50"/>
                  </a:cubicBezTo>
                  <a:cubicBezTo>
                    <a:pt x="60" y="53"/>
                    <a:pt x="57" y="61"/>
                    <a:pt x="50" y="6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1" name="Freeform 236">
              <a:extLst>
                <a:ext uri="{FF2B5EF4-FFF2-40B4-BE49-F238E27FC236}">
                  <a16:creationId xmlns:a16="http://schemas.microsoft.com/office/drawing/2014/main" id="{8C444FB0-7963-1443-B5B9-1F93B9A15694}"/>
                </a:ext>
              </a:extLst>
            </p:cNvPr>
            <p:cNvSpPr>
              <a:spLocks noChangeArrowheads="1"/>
            </p:cNvSpPr>
            <p:nvPr/>
          </p:nvSpPr>
          <p:spPr bwMode="auto">
            <a:xfrm>
              <a:off x="3503" y="1256"/>
              <a:ext cx="20" cy="20"/>
            </a:xfrm>
            <a:custGeom>
              <a:avLst/>
              <a:gdLst>
                <a:gd name="T0" fmla="*/ 0 w 95"/>
                <a:gd name="T1" fmla="*/ 1 h 96"/>
                <a:gd name="T2" fmla="*/ 0 w 95"/>
                <a:gd name="T3" fmla="*/ 1 h 96"/>
                <a:gd name="T4" fmla="*/ 0 w 95"/>
                <a:gd name="T5" fmla="*/ 0 h 96"/>
                <a:gd name="T6" fmla="*/ 0 w 95"/>
                <a:gd name="T7" fmla="*/ 0 h 96"/>
                <a:gd name="T8" fmla="*/ 1 w 95"/>
                <a:gd name="T9" fmla="*/ 0 h 96"/>
                <a:gd name="T10" fmla="*/ 0 w 95"/>
                <a:gd name="T11" fmla="*/ 1 h 96"/>
                <a:gd name="T12" fmla="*/ 0 w 95"/>
                <a:gd name="T13" fmla="*/ 0 h 96"/>
                <a:gd name="T14" fmla="*/ 0 w 95"/>
                <a:gd name="T15" fmla="*/ 0 h 96"/>
                <a:gd name="T16" fmla="*/ 0 w 95"/>
                <a:gd name="T17" fmla="*/ 0 h 96"/>
                <a:gd name="T18" fmla="*/ 0 w 95"/>
                <a:gd name="T19" fmla="*/ 1 h 96"/>
                <a:gd name="T20" fmla="*/ 1 w 95"/>
                <a:gd name="T21" fmla="*/ 0 h 96"/>
                <a:gd name="T22" fmla="*/ 0 w 95"/>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96">
                  <a:moveTo>
                    <a:pt x="46" y="95"/>
                  </a:moveTo>
                  <a:lnTo>
                    <a:pt x="46" y="95"/>
                  </a:lnTo>
                  <a:cubicBezTo>
                    <a:pt x="23" y="95"/>
                    <a:pt x="0" y="72"/>
                    <a:pt x="0" y="45"/>
                  </a:cubicBezTo>
                  <a:cubicBezTo>
                    <a:pt x="0" y="23"/>
                    <a:pt x="23" y="0"/>
                    <a:pt x="46" y="0"/>
                  </a:cubicBezTo>
                  <a:cubicBezTo>
                    <a:pt x="72" y="0"/>
                    <a:pt x="94" y="23"/>
                    <a:pt x="94" y="45"/>
                  </a:cubicBezTo>
                  <a:cubicBezTo>
                    <a:pt x="94" y="72"/>
                    <a:pt x="72" y="95"/>
                    <a:pt x="46" y="95"/>
                  </a:cubicBezTo>
                  <a:close/>
                  <a:moveTo>
                    <a:pt x="46" y="34"/>
                  </a:moveTo>
                  <a:lnTo>
                    <a:pt x="46" y="34"/>
                  </a:lnTo>
                  <a:cubicBezTo>
                    <a:pt x="38" y="34"/>
                    <a:pt x="34" y="38"/>
                    <a:pt x="34" y="45"/>
                  </a:cubicBezTo>
                  <a:cubicBezTo>
                    <a:pt x="34" y="57"/>
                    <a:pt x="38" y="61"/>
                    <a:pt x="46" y="61"/>
                  </a:cubicBezTo>
                  <a:cubicBezTo>
                    <a:pt x="53" y="61"/>
                    <a:pt x="61" y="57"/>
                    <a:pt x="61" y="45"/>
                  </a:cubicBezTo>
                  <a:cubicBezTo>
                    <a:pt x="61" y="38"/>
                    <a:pt x="53" y="34"/>
                    <a:pt x="46"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2" name="Freeform 237">
              <a:extLst>
                <a:ext uri="{FF2B5EF4-FFF2-40B4-BE49-F238E27FC236}">
                  <a16:creationId xmlns:a16="http://schemas.microsoft.com/office/drawing/2014/main" id="{64E0D359-90C7-6846-B3F9-F9EC9742D98A}"/>
                </a:ext>
              </a:extLst>
            </p:cNvPr>
            <p:cNvSpPr>
              <a:spLocks noChangeArrowheads="1"/>
            </p:cNvSpPr>
            <p:nvPr/>
          </p:nvSpPr>
          <p:spPr bwMode="auto">
            <a:xfrm>
              <a:off x="3502" y="1255"/>
              <a:ext cx="21" cy="22"/>
            </a:xfrm>
            <a:custGeom>
              <a:avLst/>
              <a:gdLst>
                <a:gd name="T0" fmla="*/ 0 w 103"/>
                <a:gd name="T1" fmla="*/ 0 h 104"/>
                <a:gd name="T2" fmla="*/ 0 w 103"/>
                <a:gd name="T3" fmla="*/ 0 h 104"/>
                <a:gd name="T4" fmla="*/ 1 w 103"/>
                <a:gd name="T5" fmla="*/ 0 h 104"/>
                <a:gd name="T6" fmla="*/ 0 w 103"/>
                <a:gd name="T7" fmla="*/ 1 h 104"/>
                <a:gd name="T8" fmla="*/ 0 w 103"/>
                <a:gd name="T9" fmla="*/ 0 h 104"/>
                <a:gd name="T10" fmla="*/ 0 w 103"/>
                <a:gd name="T11" fmla="*/ 0 h 104"/>
                <a:gd name="T12" fmla="*/ 0 w 103"/>
                <a:gd name="T13" fmla="*/ 1 h 104"/>
                <a:gd name="T14" fmla="*/ 0 w 103"/>
                <a:gd name="T15" fmla="*/ 1 h 104"/>
                <a:gd name="T16" fmla="*/ 1 w 103"/>
                <a:gd name="T17" fmla="*/ 0 h 104"/>
                <a:gd name="T18" fmla="*/ 0 w 103"/>
                <a:gd name="T19" fmla="*/ 0 h 104"/>
                <a:gd name="T20" fmla="*/ 0 w 103"/>
                <a:gd name="T21" fmla="*/ 0 h 104"/>
                <a:gd name="T22" fmla="*/ 0 w 103"/>
                <a:gd name="T23" fmla="*/ 1 h 104"/>
                <a:gd name="T24" fmla="*/ 0 w 103"/>
                <a:gd name="T25" fmla="*/ 0 h 104"/>
                <a:gd name="T26" fmla="*/ 0 w 103"/>
                <a:gd name="T27" fmla="*/ 0 h 104"/>
                <a:gd name="T28" fmla="*/ 0 w 103"/>
                <a:gd name="T29" fmla="*/ 0 h 104"/>
                <a:gd name="T30" fmla="*/ 0 w 103"/>
                <a:gd name="T31" fmla="*/ 1 h 104"/>
                <a:gd name="T32" fmla="*/ 1 w 103"/>
                <a:gd name="T33" fmla="*/ 0 h 104"/>
                <a:gd name="T34" fmla="*/ 0 w 103"/>
                <a:gd name="T35" fmla="*/ 0 h 104"/>
                <a:gd name="T36" fmla="*/ 0 w 103"/>
                <a:gd name="T37" fmla="*/ 0 h 104"/>
                <a:gd name="T38" fmla="*/ 0 w 103"/>
                <a:gd name="T39" fmla="*/ 1 h 104"/>
                <a:gd name="T40" fmla="*/ 0 w 103"/>
                <a:gd name="T41" fmla="*/ 1 h 104"/>
                <a:gd name="T42" fmla="*/ 0 w 103"/>
                <a:gd name="T43" fmla="*/ 0 h 104"/>
                <a:gd name="T44" fmla="*/ 0 w 103"/>
                <a:gd name="T45" fmla="*/ 0 h 104"/>
                <a:gd name="T46" fmla="*/ 0 w 103"/>
                <a:gd name="T47" fmla="*/ 0 h 104"/>
                <a:gd name="T48" fmla="*/ 0 w 103"/>
                <a:gd name="T49" fmla="*/ 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3" h="104">
                  <a:moveTo>
                    <a:pt x="50" y="8"/>
                  </a:moveTo>
                  <a:lnTo>
                    <a:pt x="50" y="8"/>
                  </a:lnTo>
                  <a:cubicBezTo>
                    <a:pt x="76" y="8"/>
                    <a:pt x="94" y="27"/>
                    <a:pt x="94" y="49"/>
                  </a:cubicBezTo>
                  <a:cubicBezTo>
                    <a:pt x="94" y="76"/>
                    <a:pt x="76" y="95"/>
                    <a:pt x="50" y="95"/>
                  </a:cubicBezTo>
                  <a:cubicBezTo>
                    <a:pt x="27" y="95"/>
                    <a:pt x="8" y="76"/>
                    <a:pt x="8" y="49"/>
                  </a:cubicBezTo>
                  <a:cubicBezTo>
                    <a:pt x="8" y="27"/>
                    <a:pt x="27" y="8"/>
                    <a:pt x="50" y="8"/>
                  </a:cubicBezTo>
                  <a:lnTo>
                    <a:pt x="50" y="68"/>
                  </a:lnTo>
                  <a:cubicBezTo>
                    <a:pt x="61" y="68"/>
                    <a:pt x="69" y="61"/>
                    <a:pt x="69" y="49"/>
                  </a:cubicBezTo>
                  <a:cubicBezTo>
                    <a:pt x="69" y="42"/>
                    <a:pt x="61" y="34"/>
                    <a:pt x="50" y="34"/>
                  </a:cubicBezTo>
                  <a:cubicBezTo>
                    <a:pt x="42" y="34"/>
                    <a:pt x="34" y="42"/>
                    <a:pt x="34" y="49"/>
                  </a:cubicBezTo>
                  <a:cubicBezTo>
                    <a:pt x="34" y="61"/>
                    <a:pt x="42" y="68"/>
                    <a:pt x="50" y="68"/>
                  </a:cubicBezTo>
                  <a:lnTo>
                    <a:pt x="50" y="0"/>
                  </a:lnTo>
                  <a:cubicBezTo>
                    <a:pt x="23" y="0"/>
                    <a:pt x="0" y="23"/>
                    <a:pt x="0" y="49"/>
                  </a:cubicBezTo>
                  <a:cubicBezTo>
                    <a:pt x="0" y="80"/>
                    <a:pt x="23" y="103"/>
                    <a:pt x="50" y="103"/>
                  </a:cubicBezTo>
                  <a:cubicBezTo>
                    <a:pt x="80" y="103"/>
                    <a:pt x="102" y="80"/>
                    <a:pt x="102" y="49"/>
                  </a:cubicBezTo>
                  <a:cubicBezTo>
                    <a:pt x="102" y="23"/>
                    <a:pt x="80" y="0"/>
                    <a:pt x="50" y="0"/>
                  </a:cubicBezTo>
                  <a:lnTo>
                    <a:pt x="50" y="8"/>
                  </a:lnTo>
                  <a:close/>
                  <a:moveTo>
                    <a:pt x="50" y="61"/>
                  </a:moveTo>
                  <a:lnTo>
                    <a:pt x="50" y="61"/>
                  </a:lnTo>
                  <a:cubicBezTo>
                    <a:pt x="46" y="61"/>
                    <a:pt x="42" y="57"/>
                    <a:pt x="42" y="49"/>
                  </a:cubicBezTo>
                  <a:cubicBezTo>
                    <a:pt x="42" y="46"/>
                    <a:pt x="46" y="42"/>
                    <a:pt x="50" y="42"/>
                  </a:cubicBezTo>
                  <a:cubicBezTo>
                    <a:pt x="57" y="42"/>
                    <a:pt x="61" y="46"/>
                    <a:pt x="61" y="49"/>
                  </a:cubicBezTo>
                  <a:cubicBezTo>
                    <a:pt x="61" y="57"/>
                    <a:pt x="57" y="61"/>
                    <a:pt x="50" y="6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3" name="Freeform 238">
              <a:extLst>
                <a:ext uri="{FF2B5EF4-FFF2-40B4-BE49-F238E27FC236}">
                  <a16:creationId xmlns:a16="http://schemas.microsoft.com/office/drawing/2014/main" id="{4F23E524-9C3B-4248-B76E-7B0AE190F0E4}"/>
                </a:ext>
              </a:extLst>
            </p:cNvPr>
            <p:cNvSpPr>
              <a:spLocks noChangeArrowheads="1"/>
            </p:cNvSpPr>
            <p:nvPr/>
          </p:nvSpPr>
          <p:spPr bwMode="auto">
            <a:xfrm>
              <a:off x="3530" y="1250"/>
              <a:ext cx="26" cy="26"/>
            </a:xfrm>
            <a:custGeom>
              <a:avLst/>
              <a:gdLst>
                <a:gd name="T0" fmla="*/ 1 w 123"/>
                <a:gd name="T1" fmla="*/ 1 h 123"/>
                <a:gd name="T2" fmla="*/ 1 w 123"/>
                <a:gd name="T3" fmla="*/ 1 h 123"/>
                <a:gd name="T4" fmla="*/ 0 w 123"/>
                <a:gd name="T5" fmla="*/ 1 h 123"/>
                <a:gd name="T6" fmla="*/ 1 w 123"/>
                <a:gd name="T7" fmla="*/ 0 h 123"/>
                <a:gd name="T8" fmla="*/ 1 w 123"/>
                <a:gd name="T9" fmla="*/ 1 h 123"/>
                <a:gd name="T10" fmla="*/ 1 w 123"/>
                <a:gd name="T11" fmla="*/ 1 h 123"/>
                <a:gd name="T12" fmla="*/ 1 w 123"/>
                <a:gd name="T13" fmla="*/ 0 h 123"/>
                <a:gd name="T14" fmla="*/ 1 w 123"/>
                <a:gd name="T15" fmla="*/ 0 h 123"/>
                <a:gd name="T16" fmla="*/ 0 w 123"/>
                <a:gd name="T17" fmla="*/ 1 h 123"/>
                <a:gd name="T18" fmla="*/ 1 w 123"/>
                <a:gd name="T19" fmla="*/ 1 h 123"/>
                <a:gd name="T20" fmla="*/ 1 w 123"/>
                <a:gd name="T21" fmla="*/ 1 h 123"/>
                <a:gd name="T22" fmla="*/ 1 w 123"/>
                <a:gd name="T23" fmla="*/ 0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123">
                  <a:moveTo>
                    <a:pt x="61" y="122"/>
                  </a:moveTo>
                  <a:lnTo>
                    <a:pt x="61" y="122"/>
                  </a:lnTo>
                  <a:cubicBezTo>
                    <a:pt x="26" y="122"/>
                    <a:pt x="0" y="95"/>
                    <a:pt x="0" y="61"/>
                  </a:cubicBezTo>
                  <a:cubicBezTo>
                    <a:pt x="0" y="27"/>
                    <a:pt x="26" y="0"/>
                    <a:pt x="61" y="0"/>
                  </a:cubicBezTo>
                  <a:cubicBezTo>
                    <a:pt x="95" y="0"/>
                    <a:pt x="122" y="27"/>
                    <a:pt x="122" y="61"/>
                  </a:cubicBezTo>
                  <a:cubicBezTo>
                    <a:pt x="122" y="95"/>
                    <a:pt x="95" y="122"/>
                    <a:pt x="61" y="122"/>
                  </a:cubicBezTo>
                  <a:close/>
                  <a:moveTo>
                    <a:pt x="61" y="34"/>
                  </a:moveTo>
                  <a:lnTo>
                    <a:pt x="61" y="34"/>
                  </a:lnTo>
                  <a:cubicBezTo>
                    <a:pt x="45" y="34"/>
                    <a:pt x="34" y="46"/>
                    <a:pt x="34" y="61"/>
                  </a:cubicBezTo>
                  <a:cubicBezTo>
                    <a:pt x="34" y="76"/>
                    <a:pt x="45" y="88"/>
                    <a:pt x="61" y="88"/>
                  </a:cubicBezTo>
                  <a:cubicBezTo>
                    <a:pt x="76" y="88"/>
                    <a:pt x="87" y="76"/>
                    <a:pt x="87" y="61"/>
                  </a:cubicBezTo>
                  <a:cubicBezTo>
                    <a:pt x="87" y="46"/>
                    <a:pt x="76" y="34"/>
                    <a:pt x="61"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4" name="Freeform 239">
              <a:extLst>
                <a:ext uri="{FF2B5EF4-FFF2-40B4-BE49-F238E27FC236}">
                  <a16:creationId xmlns:a16="http://schemas.microsoft.com/office/drawing/2014/main" id="{D9C2E1D3-D006-D54E-8F4F-0CA94A6CC6C0}"/>
                </a:ext>
              </a:extLst>
            </p:cNvPr>
            <p:cNvSpPr>
              <a:spLocks noChangeArrowheads="1"/>
            </p:cNvSpPr>
            <p:nvPr/>
          </p:nvSpPr>
          <p:spPr bwMode="auto">
            <a:xfrm>
              <a:off x="3529" y="1249"/>
              <a:ext cx="28" cy="28"/>
            </a:xfrm>
            <a:custGeom>
              <a:avLst/>
              <a:gdLst>
                <a:gd name="T0" fmla="*/ 1 w 131"/>
                <a:gd name="T1" fmla="*/ 0 h 131"/>
                <a:gd name="T2" fmla="*/ 1 w 131"/>
                <a:gd name="T3" fmla="*/ 0 h 131"/>
                <a:gd name="T4" fmla="*/ 1 w 131"/>
                <a:gd name="T5" fmla="*/ 1 h 131"/>
                <a:gd name="T6" fmla="*/ 1 w 131"/>
                <a:gd name="T7" fmla="*/ 1 h 131"/>
                <a:gd name="T8" fmla="*/ 0 w 131"/>
                <a:gd name="T9" fmla="*/ 1 h 131"/>
                <a:gd name="T10" fmla="*/ 1 w 131"/>
                <a:gd name="T11" fmla="*/ 0 h 131"/>
                <a:gd name="T12" fmla="*/ 1 w 131"/>
                <a:gd name="T13" fmla="*/ 1 h 131"/>
                <a:gd name="T14" fmla="*/ 1 w 131"/>
                <a:gd name="T15" fmla="*/ 1 h 131"/>
                <a:gd name="T16" fmla="*/ 1 w 131"/>
                <a:gd name="T17" fmla="*/ 1 h 131"/>
                <a:gd name="T18" fmla="*/ 1 w 131"/>
                <a:gd name="T19" fmla="*/ 0 h 131"/>
                <a:gd name="T20" fmla="*/ 0 w 131"/>
                <a:gd name="T21" fmla="*/ 1 h 131"/>
                <a:gd name="T22" fmla="*/ 1 w 131"/>
                <a:gd name="T23" fmla="*/ 1 h 131"/>
                <a:gd name="T24" fmla="*/ 1 w 131"/>
                <a:gd name="T25" fmla="*/ 0 h 131"/>
                <a:gd name="T26" fmla="*/ 1 w 131"/>
                <a:gd name="T27" fmla="*/ 0 h 131"/>
                <a:gd name="T28" fmla="*/ 0 w 131"/>
                <a:gd name="T29" fmla="*/ 1 h 131"/>
                <a:gd name="T30" fmla="*/ 1 w 131"/>
                <a:gd name="T31" fmla="*/ 1 h 131"/>
                <a:gd name="T32" fmla="*/ 1 w 131"/>
                <a:gd name="T33" fmla="*/ 1 h 131"/>
                <a:gd name="T34" fmla="*/ 1 w 131"/>
                <a:gd name="T35" fmla="*/ 0 h 131"/>
                <a:gd name="T36" fmla="*/ 1 w 131"/>
                <a:gd name="T37" fmla="*/ 0 h 131"/>
                <a:gd name="T38" fmla="*/ 1 w 131"/>
                <a:gd name="T39" fmla="*/ 1 h 131"/>
                <a:gd name="T40" fmla="*/ 1 w 131"/>
                <a:gd name="T41" fmla="*/ 1 h 131"/>
                <a:gd name="T42" fmla="*/ 0 w 131"/>
                <a:gd name="T43" fmla="*/ 1 h 131"/>
                <a:gd name="T44" fmla="*/ 1 w 131"/>
                <a:gd name="T45" fmla="*/ 0 h 131"/>
                <a:gd name="T46" fmla="*/ 1 w 131"/>
                <a:gd name="T47" fmla="*/ 1 h 131"/>
                <a:gd name="T48" fmla="*/ 1 w 131"/>
                <a:gd name="T49" fmla="*/ 1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 h="131">
                  <a:moveTo>
                    <a:pt x="65" y="8"/>
                  </a:moveTo>
                  <a:lnTo>
                    <a:pt x="65" y="8"/>
                  </a:lnTo>
                  <a:cubicBezTo>
                    <a:pt x="95" y="8"/>
                    <a:pt x="122" y="35"/>
                    <a:pt x="122" y="65"/>
                  </a:cubicBezTo>
                  <a:cubicBezTo>
                    <a:pt x="122" y="95"/>
                    <a:pt x="95" y="122"/>
                    <a:pt x="65" y="122"/>
                  </a:cubicBezTo>
                  <a:cubicBezTo>
                    <a:pt x="34" y="122"/>
                    <a:pt x="8" y="95"/>
                    <a:pt x="8" y="65"/>
                  </a:cubicBezTo>
                  <a:cubicBezTo>
                    <a:pt x="8" y="35"/>
                    <a:pt x="34" y="8"/>
                    <a:pt x="65" y="8"/>
                  </a:cubicBezTo>
                  <a:lnTo>
                    <a:pt x="65" y="95"/>
                  </a:lnTo>
                  <a:cubicBezTo>
                    <a:pt x="84" y="95"/>
                    <a:pt x="95" y="80"/>
                    <a:pt x="95" y="65"/>
                  </a:cubicBezTo>
                  <a:cubicBezTo>
                    <a:pt x="95" y="50"/>
                    <a:pt x="84" y="35"/>
                    <a:pt x="65" y="35"/>
                  </a:cubicBezTo>
                  <a:cubicBezTo>
                    <a:pt x="49" y="35"/>
                    <a:pt x="34" y="50"/>
                    <a:pt x="34" y="65"/>
                  </a:cubicBezTo>
                  <a:cubicBezTo>
                    <a:pt x="34" y="80"/>
                    <a:pt x="49" y="95"/>
                    <a:pt x="65" y="95"/>
                  </a:cubicBezTo>
                  <a:lnTo>
                    <a:pt x="65" y="0"/>
                  </a:lnTo>
                  <a:cubicBezTo>
                    <a:pt x="30" y="0"/>
                    <a:pt x="0" y="31"/>
                    <a:pt x="0" y="65"/>
                  </a:cubicBezTo>
                  <a:cubicBezTo>
                    <a:pt x="0" y="99"/>
                    <a:pt x="30" y="130"/>
                    <a:pt x="65" y="130"/>
                  </a:cubicBezTo>
                  <a:cubicBezTo>
                    <a:pt x="99" y="130"/>
                    <a:pt x="130" y="99"/>
                    <a:pt x="130" y="65"/>
                  </a:cubicBezTo>
                  <a:cubicBezTo>
                    <a:pt x="130" y="31"/>
                    <a:pt x="99" y="0"/>
                    <a:pt x="65" y="0"/>
                  </a:cubicBezTo>
                  <a:lnTo>
                    <a:pt x="65" y="8"/>
                  </a:lnTo>
                  <a:close/>
                  <a:moveTo>
                    <a:pt x="65" y="88"/>
                  </a:moveTo>
                  <a:lnTo>
                    <a:pt x="65" y="88"/>
                  </a:lnTo>
                  <a:cubicBezTo>
                    <a:pt x="53" y="88"/>
                    <a:pt x="42" y="76"/>
                    <a:pt x="42" y="65"/>
                  </a:cubicBezTo>
                  <a:cubicBezTo>
                    <a:pt x="42" y="54"/>
                    <a:pt x="53" y="42"/>
                    <a:pt x="65" y="42"/>
                  </a:cubicBezTo>
                  <a:cubicBezTo>
                    <a:pt x="80" y="42"/>
                    <a:pt x="88" y="54"/>
                    <a:pt x="88" y="65"/>
                  </a:cubicBezTo>
                  <a:cubicBezTo>
                    <a:pt x="88" y="76"/>
                    <a:pt x="80" y="88"/>
                    <a:pt x="65" y="8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5" name="Freeform 240">
              <a:extLst>
                <a:ext uri="{FF2B5EF4-FFF2-40B4-BE49-F238E27FC236}">
                  <a16:creationId xmlns:a16="http://schemas.microsoft.com/office/drawing/2014/main" id="{420C4C9E-CFC1-1D4A-8FB6-28E5E5A3D214}"/>
                </a:ext>
              </a:extLst>
            </p:cNvPr>
            <p:cNvSpPr>
              <a:spLocks noChangeArrowheads="1"/>
            </p:cNvSpPr>
            <p:nvPr/>
          </p:nvSpPr>
          <p:spPr bwMode="auto">
            <a:xfrm>
              <a:off x="3528" y="1345"/>
              <a:ext cx="20" cy="20"/>
            </a:xfrm>
            <a:custGeom>
              <a:avLst/>
              <a:gdLst>
                <a:gd name="T0" fmla="*/ 0 w 96"/>
                <a:gd name="T1" fmla="*/ 1 h 96"/>
                <a:gd name="T2" fmla="*/ 0 w 96"/>
                <a:gd name="T3" fmla="*/ 1 h 96"/>
                <a:gd name="T4" fmla="*/ 0 w 96"/>
                <a:gd name="T5" fmla="*/ 0 h 96"/>
                <a:gd name="T6" fmla="*/ 0 w 96"/>
                <a:gd name="T7" fmla="*/ 0 h 96"/>
                <a:gd name="T8" fmla="*/ 1 w 96"/>
                <a:gd name="T9" fmla="*/ 0 h 96"/>
                <a:gd name="T10" fmla="*/ 1 w 96"/>
                <a:gd name="T11" fmla="*/ 0 h 96"/>
                <a:gd name="T12" fmla="*/ 0 w 96"/>
                <a:gd name="T13" fmla="*/ 1 h 96"/>
                <a:gd name="T14" fmla="*/ 0 w 96"/>
                <a:gd name="T15" fmla="*/ 1 h 96"/>
                <a:gd name="T16" fmla="*/ 0 w 96"/>
                <a:gd name="T17" fmla="*/ 0 h 96"/>
                <a:gd name="T18" fmla="*/ 0 w 96"/>
                <a:gd name="T19" fmla="*/ 0 h 96"/>
                <a:gd name="T20" fmla="*/ 0 w 96"/>
                <a:gd name="T21" fmla="*/ 0 h 96"/>
                <a:gd name="T22" fmla="*/ 0 w 96"/>
                <a:gd name="T23" fmla="*/ 1 h 96"/>
                <a:gd name="T24" fmla="*/ 0 w 96"/>
                <a:gd name="T25" fmla="*/ 1 h 96"/>
                <a:gd name="T26" fmla="*/ 0 w 96"/>
                <a:gd name="T27" fmla="*/ 1 h 96"/>
                <a:gd name="T28" fmla="*/ 1 w 96"/>
                <a:gd name="T29" fmla="*/ 0 h 96"/>
                <a:gd name="T30" fmla="*/ 1 w 96"/>
                <a:gd name="T31" fmla="*/ 0 h 96"/>
                <a:gd name="T32" fmla="*/ 0 w 96"/>
                <a:gd name="T33" fmla="*/ 0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96">
                  <a:moveTo>
                    <a:pt x="46" y="95"/>
                  </a:moveTo>
                  <a:lnTo>
                    <a:pt x="46" y="95"/>
                  </a:lnTo>
                  <a:cubicBezTo>
                    <a:pt x="19" y="92"/>
                    <a:pt x="0" y="72"/>
                    <a:pt x="0" y="46"/>
                  </a:cubicBezTo>
                  <a:cubicBezTo>
                    <a:pt x="4" y="19"/>
                    <a:pt x="23" y="0"/>
                    <a:pt x="50" y="0"/>
                  </a:cubicBezTo>
                  <a:cubicBezTo>
                    <a:pt x="65" y="4"/>
                    <a:pt x="76" y="8"/>
                    <a:pt x="84" y="19"/>
                  </a:cubicBezTo>
                  <a:cubicBezTo>
                    <a:pt x="92" y="27"/>
                    <a:pt x="95" y="38"/>
                    <a:pt x="95" y="50"/>
                  </a:cubicBezTo>
                  <a:cubicBezTo>
                    <a:pt x="95" y="76"/>
                    <a:pt x="73" y="95"/>
                    <a:pt x="50" y="95"/>
                  </a:cubicBezTo>
                  <a:lnTo>
                    <a:pt x="46" y="95"/>
                  </a:lnTo>
                  <a:close/>
                  <a:moveTo>
                    <a:pt x="50" y="34"/>
                  </a:moveTo>
                  <a:lnTo>
                    <a:pt x="50" y="34"/>
                  </a:lnTo>
                  <a:cubicBezTo>
                    <a:pt x="42" y="34"/>
                    <a:pt x="34" y="38"/>
                    <a:pt x="34" y="46"/>
                  </a:cubicBezTo>
                  <a:cubicBezTo>
                    <a:pt x="34" y="50"/>
                    <a:pt x="34" y="53"/>
                    <a:pt x="38" y="57"/>
                  </a:cubicBezTo>
                  <a:cubicBezTo>
                    <a:pt x="42" y="61"/>
                    <a:pt x="42" y="61"/>
                    <a:pt x="46" y="61"/>
                  </a:cubicBezTo>
                  <a:cubicBezTo>
                    <a:pt x="57" y="61"/>
                    <a:pt x="61" y="57"/>
                    <a:pt x="61" y="50"/>
                  </a:cubicBezTo>
                  <a:cubicBezTo>
                    <a:pt x="61" y="46"/>
                    <a:pt x="61" y="42"/>
                    <a:pt x="57" y="38"/>
                  </a:cubicBezTo>
                  <a:cubicBezTo>
                    <a:pt x="57" y="38"/>
                    <a:pt x="53" y="34"/>
                    <a:pt x="50"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6" name="Freeform 241">
              <a:extLst>
                <a:ext uri="{FF2B5EF4-FFF2-40B4-BE49-F238E27FC236}">
                  <a16:creationId xmlns:a16="http://schemas.microsoft.com/office/drawing/2014/main" id="{D1B3CF81-E4AC-814F-9CCD-94DCB1830245}"/>
                </a:ext>
              </a:extLst>
            </p:cNvPr>
            <p:cNvSpPr>
              <a:spLocks noChangeArrowheads="1"/>
            </p:cNvSpPr>
            <p:nvPr/>
          </p:nvSpPr>
          <p:spPr bwMode="auto">
            <a:xfrm>
              <a:off x="3527" y="1344"/>
              <a:ext cx="22" cy="22"/>
            </a:xfrm>
            <a:custGeom>
              <a:avLst/>
              <a:gdLst>
                <a:gd name="T0" fmla="*/ 0 w 104"/>
                <a:gd name="T1" fmla="*/ 0 h 104"/>
                <a:gd name="T2" fmla="*/ 0 w 104"/>
                <a:gd name="T3" fmla="*/ 0 h 104"/>
                <a:gd name="T4" fmla="*/ 0 w 104"/>
                <a:gd name="T5" fmla="*/ 0 h 104"/>
                <a:gd name="T6" fmla="*/ 1 w 104"/>
                <a:gd name="T7" fmla="*/ 0 h 104"/>
                <a:gd name="T8" fmla="*/ 1 w 104"/>
                <a:gd name="T9" fmla="*/ 0 h 104"/>
                <a:gd name="T10" fmla="*/ 0 w 104"/>
                <a:gd name="T11" fmla="*/ 1 h 104"/>
                <a:gd name="T12" fmla="*/ 0 w 104"/>
                <a:gd name="T13" fmla="*/ 1 h 104"/>
                <a:gd name="T14" fmla="*/ 0 w 104"/>
                <a:gd name="T15" fmla="*/ 0 h 104"/>
                <a:gd name="T16" fmla="*/ 0 w 104"/>
                <a:gd name="T17" fmla="*/ 0 h 104"/>
                <a:gd name="T18" fmla="*/ 0 w 104"/>
                <a:gd name="T19" fmla="*/ 1 h 104"/>
                <a:gd name="T20" fmla="*/ 0 w 104"/>
                <a:gd name="T21" fmla="*/ 1 h 104"/>
                <a:gd name="T22" fmla="*/ 1 w 104"/>
                <a:gd name="T23" fmla="*/ 0 h 104"/>
                <a:gd name="T24" fmla="*/ 1 w 104"/>
                <a:gd name="T25" fmla="*/ 0 h 104"/>
                <a:gd name="T26" fmla="*/ 0 w 104"/>
                <a:gd name="T27" fmla="*/ 0 h 104"/>
                <a:gd name="T28" fmla="*/ 0 w 104"/>
                <a:gd name="T29" fmla="*/ 0 h 104"/>
                <a:gd name="T30" fmla="*/ 0 w 104"/>
                <a:gd name="T31" fmla="*/ 0 h 104"/>
                <a:gd name="T32" fmla="*/ 0 w 104"/>
                <a:gd name="T33" fmla="*/ 1 h 104"/>
                <a:gd name="T34" fmla="*/ 0 w 104"/>
                <a:gd name="T35" fmla="*/ 1 h 104"/>
                <a:gd name="T36" fmla="*/ 0 w 104"/>
                <a:gd name="T37" fmla="*/ 0 h 104"/>
                <a:gd name="T38" fmla="*/ 0 w 104"/>
                <a:gd name="T39" fmla="*/ 0 h 104"/>
                <a:gd name="T40" fmla="*/ 0 w 104"/>
                <a:gd name="T41" fmla="*/ 0 h 104"/>
                <a:gd name="T42" fmla="*/ 0 w 104"/>
                <a:gd name="T43" fmla="*/ 1 h 104"/>
                <a:gd name="T44" fmla="*/ 0 w 104"/>
                <a:gd name="T45" fmla="*/ 1 h 104"/>
                <a:gd name="T46" fmla="*/ 1 w 104"/>
                <a:gd name="T47" fmla="*/ 0 h 104"/>
                <a:gd name="T48" fmla="*/ 1 w 104"/>
                <a:gd name="T49" fmla="*/ 0 h 104"/>
                <a:gd name="T50" fmla="*/ 1 w 104"/>
                <a:gd name="T51" fmla="*/ 0 h 104"/>
                <a:gd name="T52" fmla="*/ 0 w 104"/>
                <a:gd name="T53" fmla="*/ 0 h 104"/>
                <a:gd name="T54" fmla="*/ 0 w 104"/>
                <a:gd name="T55" fmla="*/ 0 h 104"/>
                <a:gd name="T56" fmla="*/ 0 w 104"/>
                <a:gd name="T57" fmla="*/ 1 h 104"/>
                <a:gd name="T58" fmla="*/ 0 w 104"/>
                <a:gd name="T59" fmla="*/ 1 h 104"/>
                <a:gd name="T60" fmla="*/ 0 w 104"/>
                <a:gd name="T61" fmla="*/ 1 h 104"/>
                <a:gd name="T62" fmla="*/ 0 w 104"/>
                <a:gd name="T63" fmla="*/ 1 h 104"/>
                <a:gd name="T64" fmla="*/ 0 w 104"/>
                <a:gd name="T65" fmla="*/ 0 h 104"/>
                <a:gd name="T66" fmla="*/ 0 w 104"/>
                <a:gd name="T67" fmla="*/ 0 h 104"/>
                <a:gd name="T68" fmla="*/ 1 w 104"/>
                <a:gd name="T69" fmla="*/ 0 h 104"/>
                <a:gd name="T70" fmla="*/ 1 w 104"/>
                <a:gd name="T71" fmla="*/ 0 h 104"/>
                <a:gd name="T72" fmla="*/ 0 w 104"/>
                <a:gd name="T73" fmla="*/ 1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104">
                  <a:moveTo>
                    <a:pt x="54" y="8"/>
                  </a:moveTo>
                  <a:lnTo>
                    <a:pt x="54" y="8"/>
                  </a:lnTo>
                  <a:cubicBezTo>
                    <a:pt x="65" y="12"/>
                    <a:pt x="77" y="16"/>
                    <a:pt x="84" y="23"/>
                  </a:cubicBezTo>
                  <a:cubicBezTo>
                    <a:pt x="92" y="31"/>
                    <a:pt x="96" y="42"/>
                    <a:pt x="96" y="54"/>
                  </a:cubicBezTo>
                  <a:cubicBezTo>
                    <a:pt x="96" y="76"/>
                    <a:pt x="77" y="96"/>
                    <a:pt x="54" y="96"/>
                  </a:cubicBezTo>
                  <a:cubicBezTo>
                    <a:pt x="50" y="96"/>
                    <a:pt x="50" y="96"/>
                    <a:pt x="50" y="96"/>
                  </a:cubicBezTo>
                  <a:cubicBezTo>
                    <a:pt x="27" y="96"/>
                    <a:pt x="8" y="73"/>
                    <a:pt x="8" y="50"/>
                  </a:cubicBezTo>
                  <a:cubicBezTo>
                    <a:pt x="12" y="27"/>
                    <a:pt x="31" y="8"/>
                    <a:pt x="54" y="8"/>
                  </a:cubicBezTo>
                  <a:lnTo>
                    <a:pt x="54" y="69"/>
                  </a:lnTo>
                  <a:cubicBezTo>
                    <a:pt x="61" y="69"/>
                    <a:pt x="69" y="61"/>
                    <a:pt x="69" y="54"/>
                  </a:cubicBezTo>
                  <a:cubicBezTo>
                    <a:pt x="69" y="50"/>
                    <a:pt x="69" y="46"/>
                    <a:pt x="65" y="42"/>
                  </a:cubicBezTo>
                  <a:cubicBezTo>
                    <a:pt x="61" y="38"/>
                    <a:pt x="57" y="35"/>
                    <a:pt x="54" y="35"/>
                  </a:cubicBezTo>
                  <a:cubicBezTo>
                    <a:pt x="42" y="35"/>
                    <a:pt x="35" y="42"/>
                    <a:pt x="35" y="50"/>
                  </a:cubicBezTo>
                  <a:cubicBezTo>
                    <a:pt x="35" y="61"/>
                    <a:pt x="42" y="69"/>
                    <a:pt x="50" y="69"/>
                  </a:cubicBezTo>
                  <a:cubicBezTo>
                    <a:pt x="54" y="69"/>
                    <a:pt x="54" y="69"/>
                    <a:pt x="54" y="69"/>
                  </a:cubicBezTo>
                  <a:lnTo>
                    <a:pt x="54" y="0"/>
                  </a:lnTo>
                  <a:cubicBezTo>
                    <a:pt x="27" y="0"/>
                    <a:pt x="4" y="23"/>
                    <a:pt x="0" y="50"/>
                  </a:cubicBezTo>
                  <a:cubicBezTo>
                    <a:pt x="0" y="76"/>
                    <a:pt x="23" y="99"/>
                    <a:pt x="50" y="103"/>
                  </a:cubicBezTo>
                  <a:cubicBezTo>
                    <a:pt x="50" y="103"/>
                    <a:pt x="50" y="103"/>
                    <a:pt x="54" y="103"/>
                  </a:cubicBezTo>
                  <a:cubicBezTo>
                    <a:pt x="80" y="103"/>
                    <a:pt x="99" y="80"/>
                    <a:pt x="103" y="54"/>
                  </a:cubicBezTo>
                  <a:cubicBezTo>
                    <a:pt x="103" y="42"/>
                    <a:pt x="99" y="31"/>
                    <a:pt x="92" y="19"/>
                  </a:cubicBezTo>
                  <a:cubicBezTo>
                    <a:pt x="80" y="8"/>
                    <a:pt x="69" y="4"/>
                    <a:pt x="57" y="0"/>
                  </a:cubicBezTo>
                  <a:cubicBezTo>
                    <a:pt x="54" y="0"/>
                    <a:pt x="54" y="0"/>
                    <a:pt x="54" y="0"/>
                  </a:cubicBezTo>
                  <a:lnTo>
                    <a:pt x="54" y="8"/>
                  </a:lnTo>
                  <a:close/>
                  <a:moveTo>
                    <a:pt x="54" y="61"/>
                  </a:moveTo>
                  <a:lnTo>
                    <a:pt x="54" y="61"/>
                  </a:lnTo>
                  <a:cubicBezTo>
                    <a:pt x="50" y="61"/>
                    <a:pt x="50" y="61"/>
                    <a:pt x="50" y="61"/>
                  </a:cubicBezTo>
                  <a:cubicBezTo>
                    <a:pt x="50" y="61"/>
                    <a:pt x="46" y="61"/>
                    <a:pt x="46" y="57"/>
                  </a:cubicBezTo>
                  <a:cubicBezTo>
                    <a:pt x="42" y="57"/>
                    <a:pt x="42" y="54"/>
                    <a:pt x="42" y="50"/>
                  </a:cubicBezTo>
                  <a:cubicBezTo>
                    <a:pt x="42" y="46"/>
                    <a:pt x="46" y="42"/>
                    <a:pt x="54" y="42"/>
                  </a:cubicBezTo>
                  <a:cubicBezTo>
                    <a:pt x="57" y="42"/>
                    <a:pt x="57" y="42"/>
                    <a:pt x="61" y="46"/>
                  </a:cubicBezTo>
                  <a:cubicBezTo>
                    <a:pt x="61" y="46"/>
                    <a:pt x="61" y="50"/>
                    <a:pt x="61" y="54"/>
                  </a:cubicBezTo>
                  <a:cubicBezTo>
                    <a:pt x="61" y="57"/>
                    <a:pt x="57" y="61"/>
                    <a:pt x="54" y="6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7" name="Freeform 242">
              <a:extLst>
                <a:ext uri="{FF2B5EF4-FFF2-40B4-BE49-F238E27FC236}">
                  <a16:creationId xmlns:a16="http://schemas.microsoft.com/office/drawing/2014/main" id="{9781996E-024E-B34C-BAD0-7B05A4746271}"/>
                </a:ext>
              </a:extLst>
            </p:cNvPr>
            <p:cNvSpPr>
              <a:spLocks noChangeArrowheads="1"/>
            </p:cNvSpPr>
            <p:nvPr/>
          </p:nvSpPr>
          <p:spPr bwMode="auto">
            <a:xfrm>
              <a:off x="3537" y="1321"/>
              <a:ext cx="20" cy="20"/>
            </a:xfrm>
            <a:custGeom>
              <a:avLst/>
              <a:gdLst>
                <a:gd name="T0" fmla="*/ 0 w 97"/>
                <a:gd name="T1" fmla="*/ 1 h 97"/>
                <a:gd name="T2" fmla="*/ 0 w 97"/>
                <a:gd name="T3" fmla="*/ 1 h 97"/>
                <a:gd name="T4" fmla="*/ 0 w 97"/>
                <a:gd name="T5" fmla="*/ 1 h 97"/>
                <a:gd name="T6" fmla="*/ 0 w 97"/>
                <a:gd name="T7" fmla="*/ 0 h 97"/>
                <a:gd name="T8" fmla="*/ 0 w 97"/>
                <a:gd name="T9" fmla="*/ 0 h 97"/>
                <a:gd name="T10" fmla="*/ 1 w 97"/>
                <a:gd name="T11" fmla="*/ 0 h 97"/>
                <a:gd name="T12" fmla="*/ 1 w 97"/>
                <a:gd name="T13" fmla="*/ 0 h 97"/>
                <a:gd name="T14" fmla="*/ 0 w 97"/>
                <a:gd name="T15" fmla="*/ 1 h 97"/>
                <a:gd name="T16" fmla="*/ 0 w 97"/>
                <a:gd name="T17" fmla="*/ 1 h 97"/>
                <a:gd name="T18" fmla="*/ 0 w 97"/>
                <a:gd name="T19" fmla="*/ 0 h 97"/>
                <a:gd name="T20" fmla="*/ 0 w 97"/>
                <a:gd name="T21" fmla="*/ 0 h 97"/>
                <a:gd name="T22" fmla="*/ 0 w 97"/>
                <a:gd name="T23" fmla="*/ 0 h 97"/>
                <a:gd name="T24" fmla="*/ 0 w 97"/>
                <a:gd name="T25" fmla="*/ 0 h 97"/>
                <a:gd name="T26" fmla="*/ 0 w 97"/>
                <a:gd name="T27" fmla="*/ 1 h 97"/>
                <a:gd name="T28" fmla="*/ 0 w 97"/>
                <a:gd name="T29" fmla="*/ 1 h 97"/>
                <a:gd name="T30" fmla="*/ 1 w 97"/>
                <a:gd name="T31" fmla="*/ 0 h 97"/>
                <a:gd name="T32" fmla="*/ 0 w 97"/>
                <a:gd name="T33" fmla="*/ 0 h 97"/>
                <a:gd name="T34" fmla="*/ 0 w 97"/>
                <a:gd name="T35" fmla="*/ 0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97">
                  <a:moveTo>
                    <a:pt x="46" y="96"/>
                  </a:moveTo>
                  <a:lnTo>
                    <a:pt x="46" y="96"/>
                  </a:lnTo>
                  <a:cubicBezTo>
                    <a:pt x="31" y="96"/>
                    <a:pt x="19" y="88"/>
                    <a:pt x="12" y="80"/>
                  </a:cubicBezTo>
                  <a:cubicBezTo>
                    <a:pt x="4" y="69"/>
                    <a:pt x="0" y="57"/>
                    <a:pt x="0" y="46"/>
                  </a:cubicBezTo>
                  <a:cubicBezTo>
                    <a:pt x="4" y="19"/>
                    <a:pt x="23" y="0"/>
                    <a:pt x="50" y="0"/>
                  </a:cubicBezTo>
                  <a:cubicBezTo>
                    <a:pt x="65" y="4"/>
                    <a:pt x="76" y="8"/>
                    <a:pt x="84" y="19"/>
                  </a:cubicBezTo>
                  <a:cubicBezTo>
                    <a:pt x="92" y="27"/>
                    <a:pt x="96" y="38"/>
                    <a:pt x="96" y="50"/>
                  </a:cubicBezTo>
                  <a:cubicBezTo>
                    <a:pt x="92" y="76"/>
                    <a:pt x="73" y="96"/>
                    <a:pt x="50" y="96"/>
                  </a:cubicBezTo>
                  <a:lnTo>
                    <a:pt x="46" y="96"/>
                  </a:lnTo>
                  <a:close/>
                  <a:moveTo>
                    <a:pt x="50" y="35"/>
                  </a:moveTo>
                  <a:lnTo>
                    <a:pt x="50" y="35"/>
                  </a:lnTo>
                  <a:cubicBezTo>
                    <a:pt x="42" y="35"/>
                    <a:pt x="35" y="38"/>
                    <a:pt x="35" y="46"/>
                  </a:cubicBezTo>
                  <a:cubicBezTo>
                    <a:pt x="35" y="50"/>
                    <a:pt x="35" y="54"/>
                    <a:pt x="38" y="57"/>
                  </a:cubicBezTo>
                  <a:cubicBezTo>
                    <a:pt x="38" y="61"/>
                    <a:pt x="42" y="61"/>
                    <a:pt x="46" y="61"/>
                  </a:cubicBezTo>
                  <a:cubicBezTo>
                    <a:pt x="54" y="61"/>
                    <a:pt x="61" y="57"/>
                    <a:pt x="61" y="50"/>
                  </a:cubicBezTo>
                  <a:cubicBezTo>
                    <a:pt x="61" y="46"/>
                    <a:pt x="61" y="42"/>
                    <a:pt x="57" y="38"/>
                  </a:cubicBezTo>
                  <a:cubicBezTo>
                    <a:pt x="57" y="35"/>
                    <a:pt x="54" y="35"/>
                    <a:pt x="50" y="3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8" name="Freeform 243">
              <a:extLst>
                <a:ext uri="{FF2B5EF4-FFF2-40B4-BE49-F238E27FC236}">
                  <a16:creationId xmlns:a16="http://schemas.microsoft.com/office/drawing/2014/main" id="{5EC03AE4-3271-D549-B834-90418F377867}"/>
                </a:ext>
              </a:extLst>
            </p:cNvPr>
            <p:cNvSpPr>
              <a:spLocks noChangeArrowheads="1"/>
            </p:cNvSpPr>
            <p:nvPr/>
          </p:nvSpPr>
          <p:spPr bwMode="auto">
            <a:xfrm>
              <a:off x="3536" y="1320"/>
              <a:ext cx="22" cy="21"/>
            </a:xfrm>
            <a:custGeom>
              <a:avLst/>
              <a:gdLst>
                <a:gd name="T0" fmla="*/ 0 w 104"/>
                <a:gd name="T1" fmla="*/ 0 h 103"/>
                <a:gd name="T2" fmla="*/ 0 w 104"/>
                <a:gd name="T3" fmla="*/ 0 h 103"/>
                <a:gd name="T4" fmla="*/ 0 w 104"/>
                <a:gd name="T5" fmla="*/ 0 h 103"/>
                <a:gd name="T6" fmla="*/ 1 w 104"/>
                <a:gd name="T7" fmla="*/ 0 h 103"/>
                <a:gd name="T8" fmla="*/ 1 w 104"/>
                <a:gd name="T9" fmla="*/ 0 h 103"/>
                <a:gd name="T10" fmla="*/ 0 w 104"/>
                <a:gd name="T11" fmla="*/ 1 h 103"/>
                <a:gd name="T12" fmla="*/ 0 w 104"/>
                <a:gd name="T13" fmla="*/ 1 h 103"/>
                <a:gd name="T14" fmla="*/ 0 w 104"/>
                <a:gd name="T15" fmla="*/ 1 h 103"/>
                <a:gd name="T16" fmla="*/ 0 w 104"/>
                <a:gd name="T17" fmla="*/ 0 h 103"/>
                <a:gd name="T18" fmla="*/ 0 w 104"/>
                <a:gd name="T19" fmla="*/ 0 h 103"/>
                <a:gd name="T20" fmla="*/ 0 w 104"/>
                <a:gd name="T21" fmla="*/ 1 h 103"/>
                <a:gd name="T22" fmla="*/ 0 w 104"/>
                <a:gd name="T23" fmla="*/ 1 h 103"/>
                <a:gd name="T24" fmla="*/ 1 w 104"/>
                <a:gd name="T25" fmla="*/ 0 h 103"/>
                <a:gd name="T26" fmla="*/ 1 w 104"/>
                <a:gd name="T27" fmla="*/ 0 h 103"/>
                <a:gd name="T28" fmla="*/ 0 w 104"/>
                <a:gd name="T29" fmla="*/ 0 h 103"/>
                <a:gd name="T30" fmla="*/ 0 w 104"/>
                <a:gd name="T31" fmla="*/ 0 h 103"/>
                <a:gd name="T32" fmla="*/ 0 w 104"/>
                <a:gd name="T33" fmla="*/ 0 h 103"/>
                <a:gd name="T34" fmla="*/ 0 w 104"/>
                <a:gd name="T35" fmla="*/ 1 h 103"/>
                <a:gd name="T36" fmla="*/ 0 w 104"/>
                <a:gd name="T37" fmla="*/ 1 h 103"/>
                <a:gd name="T38" fmla="*/ 0 w 104"/>
                <a:gd name="T39" fmla="*/ 1 h 103"/>
                <a:gd name="T40" fmla="*/ 0 w 104"/>
                <a:gd name="T41" fmla="*/ 0 h 103"/>
                <a:gd name="T42" fmla="*/ 0 w 104"/>
                <a:gd name="T43" fmla="*/ 0 h 103"/>
                <a:gd name="T44" fmla="*/ 0 w 104"/>
                <a:gd name="T45" fmla="*/ 0 h 103"/>
                <a:gd name="T46" fmla="*/ 0 w 104"/>
                <a:gd name="T47" fmla="*/ 0 h 103"/>
                <a:gd name="T48" fmla="*/ 0 w 104"/>
                <a:gd name="T49" fmla="*/ 1 h 103"/>
                <a:gd name="T50" fmla="*/ 0 w 104"/>
                <a:gd name="T51" fmla="*/ 1 h 103"/>
                <a:gd name="T52" fmla="*/ 0 w 104"/>
                <a:gd name="T53" fmla="*/ 1 h 103"/>
                <a:gd name="T54" fmla="*/ 1 w 104"/>
                <a:gd name="T55" fmla="*/ 0 h 103"/>
                <a:gd name="T56" fmla="*/ 1 w 104"/>
                <a:gd name="T57" fmla="*/ 0 h 103"/>
                <a:gd name="T58" fmla="*/ 0 w 104"/>
                <a:gd name="T59" fmla="*/ 0 h 103"/>
                <a:gd name="T60" fmla="*/ 0 w 104"/>
                <a:gd name="T61" fmla="*/ 0 h 103"/>
                <a:gd name="T62" fmla="*/ 0 w 104"/>
                <a:gd name="T63" fmla="*/ 0 h 103"/>
                <a:gd name="T64" fmla="*/ 0 w 104"/>
                <a:gd name="T65" fmla="*/ 0 h 103"/>
                <a:gd name="T66" fmla="*/ 0 w 104"/>
                <a:gd name="T67" fmla="*/ 0 h 103"/>
                <a:gd name="T68" fmla="*/ 0 w 104"/>
                <a:gd name="T69" fmla="*/ 0 h 103"/>
                <a:gd name="T70" fmla="*/ 0 w 104"/>
                <a:gd name="T71" fmla="*/ 0 h 103"/>
                <a:gd name="T72" fmla="*/ 0 w 104"/>
                <a:gd name="T73" fmla="*/ 0 h 103"/>
                <a:gd name="T74" fmla="*/ 0 w 104"/>
                <a:gd name="T75" fmla="*/ 0 h 103"/>
                <a:gd name="T76" fmla="*/ 1 w 104"/>
                <a:gd name="T77" fmla="*/ 0 h 103"/>
                <a:gd name="T78" fmla="*/ 1 w 104"/>
                <a:gd name="T79" fmla="*/ 0 h 103"/>
                <a:gd name="T80" fmla="*/ 0 w 104"/>
                <a:gd name="T81" fmla="*/ 0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4" h="103">
                  <a:moveTo>
                    <a:pt x="54" y="7"/>
                  </a:moveTo>
                  <a:lnTo>
                    <a:pt x="54" y="7"/>
                  </a:lnTo>
                  <a:cubicBezTo>
                    <a:pt x="65" y="11"/>
                    <a:pt x="77" y="15"/>
                    <a:pt x="84" y="22"/>
                  </a:cubicBezTo>
                  <a:cubicBezTo>
                    <a:pt x="92" y="30"/>
                    <a:pt x="96" y="41"/>
                    <a:pt x="96" y="53"/>
                  </a:cubicBezTo>
                  <a:cubicBezTo>
                    <a:pt x="92" y="76"/>
                    <a:pt x="77" y="95"/>
                    <a:pt x="54" y="95"/>
                  </a:cubicBezTo>
                  <a:cubicBezTo>
                    <a:pt x="50" y="95"/>
                    <a:pt x="50" y="95"/>
                    <a:pt x="50" y="95"/>
                  </a:cubicBezTo>
                  <a:cubicBezTo>
                    <a:pt x="39" y="95"/>
                    <a:pt x="27" y="87"/>
                    <a:pt x="19" y="79"/>
                  </a:cubicBezTo>
                  <a:cubicBezTo>
                    <a:pt x="12" y="72"/>
                    <a:pt x="8" y="60"/>
                    <a:pt x="8" y="49"/>
                  </a:cubicBezTo>
                  <a:cubicBezTo>
                    <a:pt x="12" y="26"/>
                    <a:pt x="31" y="7"/>
                    <a:pt x="54" y="7"/>
                  </a:cubicBezTo>
                  <a:lnTo>
                    <a:pt x="54" y="68"/>
                  </a:lnTo>
                  <a:cubicBezTo>
                    <a:pt x="61" y="68"/>
                    <a:pt x="69" y="60"/>
                    <a:pt x="69" y="53"/>
                  </a:cubicBezTo>
                  <a:cubicBezTo>
                    <a:pt x="69" y="49"/>
                    <a:pt x="69" y="45"/>
                    <a:pt x="65" y="41"/>
                  </a:cubicBezTo>
                  <a:cubicBezTo>
                    <a:pt x="61" y="38"/>
                    <a:pt x="58" y="34"/>
                    <a:pt x="54" y="34"/>
                  </a:cubicBezTo>
                  <a:cubicBezTo>
                    <a:pt x="42" y="34"/>
                    <a:pt x="35" y="41"/>
                    <a:pt x="35" y="49"/>
                  </a:cubicBezTo>
                  <a:cubicBezTo>
                    <a:pt x="35" y="57"/>
                    <a:pt x="35" y="60"/>
                    <a:pt x="39" y="64"/>
                  </a:cubicBezTo>
                  <a:cubicBezTo>
                    <a:pt x="42" y="68"/>
                    <a:pt x="46" y="68"/>
                    <a:pt x="50" y="68"/>
                  </a:cubicBezTo>
                  <a:cubicBezTo>
                    <a:pt x="54" y="68"/>
                    <a:pt x="54" y="68"/>
                    <a:pt x="54" y="68"/>
                  </a:cubicBezTo>
                  <a:lnTo>
                    <a:pt x="54" y="0"/>
                  </a:lnTo>
                  <a:cubicBezTo>
                    <a:pt x="23" y="0"/>
                    <a:pt x="4" y="22"/>
                    <a:pt x="0" y="49"/>
                  </a:cubicBezTo>
                  <a:cubicBezTo>
                    <a:pt x="0" y="60"/>
                    <a:pt x="4" y="76"/>
                    <a:pt x="12" y="83"/>
                  </a:cubicBezTo>
                  <a:cubicBezTo>
                    <a:pt x="23" y="95"/>
                    <a:pt x="35" y="102"/>
                    <a:pt x="50" y="102"/>
                  </a:cubicBezTo>
                  <a:cubicBezTo>
                    <a:pt x="50" y="102"/>
                    <a:pt x="50" y="102"/>
                    <a:pt x="54" y="102"/>
                  </a:cubicBezTo>
                  <a:cubicBezTo>
                    <a:pt x="80" y="102"/>
                    <a:pt x="100" y="83"/>
                    <a:pt x="103" y="57"/>
                  </a:cubicBezTo>
                  <a:cubicBezTo>
                    <a:pt x="103" y="41"/>
                    <a:pt x="100" y="30"/>
                    <a:pt x="92" y="19"/>
                  </a:cubicBezTo>
                  <a:cubicBezTo>
                    <a:pt x="80" y="7"/>
                    <a:pt x="69" y="3"/>
                    <a:pt x="54" y="0"/>
                  </a:cubicBezTo>
                  <a:lnTo>
                    <a:pt x="54" y="7"/>
                  </a:lnTo>
                  <a:close/>
                  <a:moveTo>
                    <a:pt x="54" y="60"/>
                  </a:moveTo>
                  <a:lnTo>
                    <a:pt x="54" y="60"/>
                  </a:lnTo>
                  <a:cubicBezTo>
                    <a:pt x="50" y="60"/>
                    <a:pt x="50" y="60"/>
                    <a:pt x="50" y="60"/>
                  </a:cubicBezTo>
                  <a:cubicBezTo>
                    <a:pt x="50" y="60"/>
                    <a:pt x="46" y="60"/>
                    <a:pt x="42" y="57"/>
                  </a:cubicBezTo>
                  <a:lnTo>
                    <a:pt x="42" y="53"/>
                  </a:lnTo>
                  <a:cubicBezTo>
                    <a:pt x="42" y="45"/>
                    <a:pt x="46" y="41"/>
                    <a:pt x="54" y="41"/>
                  </a:cubicBezTo>
                  <a:cubicBezTo>
                    <a:pt x="54" y="41"/>
                    <a:pt x="58" y="41"/>
                    <a:pt x="61" y="45"/>
                  </a:cubicBezTo>
                  <a:cubicBezTo>
                    <a:pt x="61" y="45"/>
                    <a:pt x="61" y="49"/>
                    <a:pt x="61" y="53"/>
                  </a:cubicBezTo>
                  <a:cubicBezTo>
                    <a:pt x="61" y="57"/>
                    <a:pt x="58" y="60"/>
                    <a:pt x="54" y="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49" name="Freeform 244">
              <a:extLst>
                <a:ext uri="{FF2B5EF4-FFF2-40B4-BE49-F238E27FC236}">
                  <a16:creationId xmlns:a16="http://schemas.microsoft.com/office/drawing/2014/main" id="{4BF5D6D0-58A2-3448-BE8B-E2C50371CFD6}"/>
                </a:ext>
              </a:extLst>
            </p:cNvPr>
            <p:cNvSpPr>
              <a:spLocks noChangeArrowheads="1"/>
            </p:cNvSpPr>
            <p:nvPr/>
          </p:nvSpPr>
          <p:spPr bwMode="auto">
            <a:xfrm>
              <a:off x="3504" y="1320"/>
              <a:ext cx="26" cy="26"/>
            </a:xfrm>
            <a:custGeom>
              <a:avLst/>
              <a:gdLst>
                <a:gd name="T0" fmla="*/ 1 w 122"/>
                <a:gd name="T1" fmla="*/ 1 h 123"/>
                <a:gd name="T2" fmla="*/ 1 w 122"/>
                <a:gd name="T3" fmla="*/ 1 h 123"/>
                <a:gd name="T4" fmla="*/ 0 w 122"/>
                <a:gd name="T5" fmla="*/ 1 h 123"/>
                <a:gd name="T6" fmla="*/ 0 w 122"/>
                <a:gd name="T7" fmla="*/ 1 h 123"/>
                <a:gd name="T8" fmla="*/ 1 w 122"/>
                <a:gd name="T9" fmla="*/ 0 h 123"/>
                <a:gd name="T10" fmla="*/ 1 w 122"/>
                <a:gd name="T11" fmla="*/ 0 h 123"/>
                <a:gd name="T12" fmla="*/ 1 w 122"/>
                <a:gd name="T13" fmla="*/ 0 h 123"/>
                <a:gd name="T14" fmla="*/ 1 w 122"/>
                <a:gd name="T15" fmla="*/ 1 h 123"/>
                <a:gd name="T16" fmla="*/ 1 w 122"/>
                <a:gd name="T17" fmla="*/ 1 h 123"/>
                <a:gd name="T18" fmla="*/ 1 w 122"/>
                <a:gd name="T19" fmla="*/ 1 h 123"/>
                <a:gd name="T20" fmla="*/ 1 w 122"/>
                <a:gd name="T21" fmla="*/ 0 h 123"/>
                <a:gd name="T22" fmla="*/ 1 w 122"/>
                <a:gd name="T23" fmla="*/ 0 h 123"/>
                <a:gd name="T24" fmla="*/ 0 w 122"/>
                <a:gd name="T25" fmla="*/ 1 h 123"/>
                <a:gd name="T26" fmla="*/ 0 w 122"/>
                <a:gd name="T27" fmla="*/ 1 h 123"/>
                <a:gd name="T28" fmla="*/ 1 w 122"/>
                <a:gd name="T29" fmla="*/ 1 h 123"/>
                <a:gd name="T30" fmla="*/ 1 w 122"/>
                <a:gd name="T31" fmla="*/ 1 h 123"/>
                <a:gd name="T32" fmla="*/ 1 w 122"/>
                <a:gd name="T33" fmla="*/ 1 h 123"/>
                <a:gd name="T34" fmla="*/ 1 w 122"/>
                <a:gd name="T35" fmla="*/ 0 h 123"/>
                <a:gd name="T36" fmla="*/ 1 w 122"/>
                <a:gd name="T37" fmla="*/ 0 h 123"/>
                <a:gd name="T38" fmla="*/ 1 w 122"/>
                <a:gd name="T39" fmla="*/ 0 h 123"/>
                <a:gd name="T40" fmla="*/ 1 w 122"/>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 h="123">
                  <a:moveTo>
                    <a:pt x="57" y="122"/>
                  </a:moveTo>
                  <a:lnTo>
                    <a:pt x="57" y="122"/>
                  </a:lnTo>
                  <a:cubicBezTo>
                    <a:pt x="38" y="118"/>
                    <a:pt x="22" y="110"/>
                    <a:pt x="15" y="99"/>
                  </a:cubicBezTo>
                  <a:cubicBezTo>
                    <a:pt x="3" y="87"/>
                    <a:pt x="0" y="72"/>
                    <a:pt x="0" y="57"/>
                  </a:cubicBezTo>
                  <a:cubicBezTo>
                    <a:pt x="0" y="23"/>
                    <a:pt x="26" y="0"/>
                    <a:pt x="57" y="0"/>
                  </a:cubicBezTo>
                  <a:cubicBezTo>
                    <a:pt x="64" y="0"/>
                    <a:pt x="64" y="0"/>
                    <a:pt x="64" y="0"/>
                  </a:cubicBezTo>
                  <a:cubicBezTo>
                    <a:pt x="79" y="0"/>
                    <a:pt x="94" y="7"/>
                    <a:pt x="101" y="19"/>
                  </a:cubicBezTo>
                  <a:cubicBezTo>
                    <a:pt x="113" y="34"/>
                    <a:pt x="121" y="49"/>
                    <a:pt x="117" y="64"/>
                  </a:cubicBezTo>
                  <a:cubicBezTo>
                    <a:pt x="117" y="95"/>
                    <a:pt x="90" y="122"/>
                    <a:pt x="61" y="122"/>
                  </a:cubicBezTo>
                  <a:lnTo>
                    <a:pt x="57" y="122"/>
                  </a:lnTo>
                  <a:close/>
                  <a:moveTo>
                    <a:pt x="61" y="34"/>
                  </a:moveTo>
                  <a:lnTo>
                    <a:pt x="61" y="34"/>
                  </a:lnTo>
                  <a:cubicBezTo>
                    <a:pt x="45" y="34"/>
                    <a:pt x="34" y="45"/>
                    <a:pt x="30" y="57"/>
                  </a:cubicBezTo>
                  <a:cubicBezTo>
                    <a:pt x="30" y="64"/>
                    <a:pt x="34" y="72"/>
                    <a:pt x="38" y="80"/>
                  </a:cubicBezTo>
                  <a:cubicBezTo>
                    <a:pt x="42" y="83"/>
                    <a:pt x="49" y="87"/>
                    <a:pt x="57" y="87"/>
                  </a:cubicBezTo>
                  <a:cubicBezTo>
                    <a:pt x="72" y="87"/>
                    <a:pt x="82" y="76"/>
                    <a:pt x="86" y="61"/>
                  </a:cubicBezTo>
                  <a:cubicBezTo>
                    <a:pt x="86" y="53"/>
                    <a:pt x="82" y="49"/>
                    <a:pt x="79" y="42"/>
                  </a:cubicBezTo>
                  <a:cubicBezTo>
                    <a:pt x="75" y="38"/>
                    <a:pt x="68" y="34"/>
                    <a:pt x="61" y="34"/>
                  </a:cubicBezTo>
                  <a:cubicBezTo>
                    <a:pt x="61" y="30"/>
                    <a:pt x="61" y="30"/>
                    <a:pt x="61" y="30"/>
                  </a:cubicBezTo>
                  <a:lnTo>
                    <a:pt x="61" y="3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0" name="Freeform 245">
              <a:extLst>
                <a:ext uri="{FF2B5EF4-FFF2-40B4-BE49-F238E27FC236}">
                  <a16:creationId xmlns:a16="http://schemas.microsoft.com/office/drawing/2014/main" id="{478E501D-D02E-9149-A632-EB7305A51A2F}"/>
                </a:ext>
              </a:extLst>
            </p:cNvPr>
            <p:cNvSpPr>
              <a:spLocks noChangeArrowheads="1"/>
            </p:cNvSpPr>
            <p:nvPr/>
          </p:nvSpPr>
          <p:spPr bwMode="auto">
            <a:xfrm>
              <a:off x="3503" y="1319"/>
              <a:ext cx="27" cy="27"/>
            </a:xfrm>
            <a:custGeom>
              <a:avLst/>
              <a:gdLst>
                <a:gd name="T0" fmla="*/ 1 w 129"/>
                <a:gd name="T1" fmla="*/ 0 h 130"/>
                <a:gd name="T2" fmla="*/ 1 w 129"/>
                <a:gd name="T3" fmla="*/ 0 h 130"/>
                <a:gd name="T4" fmla="*/ 1 w 129"/>
                <a:gd name="T5" fmla="*/ 0 h 130"/>
                <a:gd name="T6" fmla="*/ 1 w 129"/>
                <a:gd name="T7" fmla="*/ 0 h 130"/>
                <a:gd name="T8" fmla="*/ 1 w 129"/>
                <a:gd name="T9" fmla="*/ 1 h 130"/>
                <a:gd name="T10" fmla="*/ 1 w 129"/>
                <a:gd name="T11" fmla="*/ 1 h 130"/>
                <a:gd name="T12" fmla="*/ 1 w 129"/>
                <a:gd name="T13" fmla="*/ 1 h 130"/>
                <a:gd name="T14" fmla="*/ 0 w 129"/>
                <a:gd name="T15" fmla="*/ 1 h 130"/>
                <a:gd name="T16" fmla="*/ 0 w 129"/>
                <a:gd name="T17" fmla="*/ 1 h 130"/>
                <a:gd name="T18" fmla="*/ 1 w 129"/>
                <a:gd name="T19" fmla="*/ 0 h 130"/>
                <a:gd name="T20" fmla="*/ 1 w 129"/>
                <a:gd name="T21" fmla="*/ 1 h 130"/>
                <a:gd name="T22" fmla="*/ 1 w 129"/>
                <a:gd name="T23" fmla="*/ 1 h 130"/>
                <a:gd name="T24" fmla="*/ 1 w 129"/>
                <a:gd name="T25" fmla="*/ 1 h 130"/>
                <a:gd name="T26" fmla="*/ 1 w 129"/>
                <a:gd name="T27" fmla="*/ 0 h 130"/>
                <a:gd name="T28" fmla="*/ 1 w 129"/>
                <a:gd name="T29" fmla="*/ 0 h 130"/>
                <a:gd name="T30" fmla="*/ 1 w 129"/>
                <a:gd name="T31" fmla="*/ 0 h 130"/>
                <a:gd name="T32" fmla="*/ 0 w 129"/>
                <a:gd name="T33" fmla="*/ 1 h 130"/>
                <a:gd name="T34" fmla="*/ 0 w 129"/>
                <a:gd name="T35" fmla="*/ 1 h 130"/>
                <a:gd name="T36" fmla="*/ 1 w 129"/>
                <a:gd name="T37" fmla="*/ 1 h 130"/>
                <a:gd name="T38" fmla="*/ 1 w 129"/>
                <a:gd name="T39" fmla="*/ 1 h 130"/>
                <a:gd name="T40" fmla="*/ 1 w 129"/>
                <a:gd name="T41" fmla="*/ 0 h 130"/>
                <a:gd name="T42" fmla="*/ 1 w 129"/>
                <a:gd name="T43" fmla="*/ 0 h 130"/>
                <a:gd name="T44" fmla="*/ 0 w 129"/>
                <a:gd name="T45" fmla="*/ 1 h 130"/>
                <a:gd name="T46" fmla="*/ 0 w 129"/>
                <a:gd name="T47" fmla="*/ 1 h 130"/>
                <a:gd name="T48" fmla="*/ 1 w 129"/>
                <a:gd name="T49" fmla="*/ 1 h 130"/>
                <a:gd name="T50" fmla="*/ 1 w 129"/>
                <a:gd name="T51" fmla="*/ 1 h 130"/>
                <a:gd name="T52" fmla="*/ 1 w 129"/>
                <a:gd name="T53" fmla="*/ 1 h 130"/>
                <a:gd name="T54" fmla="*/ 1 w 129"/>
                <a:gd name="T55" fmla="*/ 0 h 130"/>
                <a:gd name="T56" fmla="*/ 1 w 129"/>
                <a:gd name="T57" fmla="*/ 0 h 130"/>
                <a:gd name="T58" fmla="*/ 1 w 129"/>
                <a:gd name="T59" fmla="*/ 0 h 130"/>
                <a:gd name="T60" fmla="*/ 1 w 129"/>
                <a:gd name="T61" fmla="*/ 0 h 130"/>
                <a:gd name="T62" fmla="*/ 1 w 129"/>
                <a:gd name="T63" fmla="*/ 1 h 130"/>
                <a:gd name="T64" fmla="*/ 1 w 129"/>
                <a:gd name="T65" fmla="*/ 1 h 130"/>
                <a:gd name="T66" fmla="*/ 1 w 129"/>
                <a:gd name="T67" fmla="*/ 1 h 130"/>
                <a:gd name="T68" fmla="*/ 0 w 129"/>
                <a:gd name="T69" fmla="*/ 1 h 130"/>
                <a:gd name="T70" fmla="*/ 0 w 129"/>
                <a:gd name="T71" fmla="*/ 1 h 130"/>
                <a:gd name="T72" fmla="*/ 1 w 129"/>
                <a:gd name="T73" fmla="*/ 0 h 130"/>
                <a:gd name="T74" fmla="*/ 1 w 129"/>
                <a:gd name="T75" fmla="*/ 0 h 130"/>
                <a:gd name="T76" fmla="*/ 1 w 129"/>
                <a:gd name="T77" fmla="*/ 1 h 130"/>
                <a:gd name="T78" fmla="*/ 1 w 129"/>
                <a:gd name="T79" fmla="*/ 1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 h="130">
                  <a:moveTo>
                    <a:pt x="65" y="8"/>
                  </a:moveTo>
                  <a:lnTo>
                    <a:pt x="65" y="8"/>
                  </a:lnTo>
                  <a:cubicBezTo>
                    <a:pt x="65" y="8"/>
                    <a:pt x="65" y="8"/>
                    <a:pt x="68" y="8"/>
                  </a:cubicBezTo>
                  <a:cubicBezTo>
                    <a:pt x="79" y="8"/>
                    <a:pt x="94" y="15"/>
                    <a:pt x="105" y="27"/>
                  </a:cubicBezTo>
                  <a:cubicBezTo>
                    <a:pt x="113" y="38"/>
                    <a:pt x="121" y="53"/>
                    <a:pt x="117" y="68"/>
                  </a:cubicBezTo>
                  <a:cubicBezTo>
                    <a:pt x="117" y="99"/>
                    <a:pt x="90" y="122"/>
                    <a:pt x="65" y="122"/>
                  </a:cubicBezTo>
                  <a:cubicBezTo>
                    <a:pt x="61" y="122"/>
                    <a:pt x="61" y="122"/>
                    <a:pt x="61" y="122"/>
                  </a:cubicBezTo>
                  <a:cubicBezTo>
                    <a:pt x="46" y="118"/>
                    <a:pt x="30" y="114"/>
                    <a:pt x="19" y="103"/>
                  </a:cubicBezTo>
                  <a:cubicBezTo>
                    <a:pt x="11" y="91"/>
                    <a:pt x="7" y="76"/>
                    <a:pt x="7" y="61"/>
                  </a:cubicBezTo>
                  <a:cubicBezTo>
                    <a:pt x="7" y="30"/>
                    <a:pt x="34" y="8"/>
                    <a:pt x="65" y="8"/>
                  </a:cubicBezTo>
                  <a:lnTo>
                    <a:pt x="65" y="95"/>
                  </a:lnTo>
                  <a:cubicBezTo>
                    <a:pt x="79" y="95"/>
                    <a:pt x="90" y="84"/>
                    <a:pt x="94" y="65"/>
                  </a:cubicBezTo>
                  <a:cubicBezTo>
                    <a:pt x="94" y="57"/>
                    <a:pt x="90" y="49"/>
                    <a:pt x="86" y="42"/>
                  </a:cubicBezTo>
                  <a:cubicBezTo>
                    <a:pt x="79" y="38"/>
                    <a:pt x="72" y="34"/>
                    <a:pt x="65" y="34"/>
                  </a:cubicBezTo>
                  <a:cubicBezTo>
                    <a:pt x="46" y="34"/>
                    <a:pt x="34" y="46"/>
                    <a:pt x="30" y="61"/>
                  </a:cubicBezTo>
                  <a:cubicBezTo>
                    <a:pt x="30" y="68"/>
                    <a:pt x="34" y="80"/>
                    <a:pt x="38" y="84"/>
                  </a:cubicBezTo>
                  <a:cubicBezTo>
                    <a:pt x="46" y="91"/>
                    <a:pt x="53" y="95"/>
                    <a:pt x="61" y="95"/>
                  </a:cubicBezTo>
                  <a:cubicBezTo>
                    <a:pt x="61" y="95"/>
                    <a:pt x="61" y="95"/>
                    <a:pt x="65" y="95"/>
                  </a:cubicBezTo>
                  <a:lnTo>
                    <a:pt x="65" y="0"/>
                  </a:lnTo>
                  <a:cubicBezTo>
                    <a:pt x="30" y="0"/>
                    <a:pt x="0" y="27"/>
                    <a:pt x="0" y="61"/>
                  </a:cubicBezTo>
                  <a:cubicBezTo>
                    <a:pt x="0" y="76"/>
                    <a:pt x="4" y="95"/>
                    <a:pt x="15" y="107"/>
                  </a:cubicBezTo>
                  <a:cubicBezTo>
                    <a:pt x="26" y="118"/>
                    <a:pt x="42" y="126"/>
                    <a:pt x="57" y="129"/>
                  </a:cubicBezTo>
                  <a:cubicBezTo>
                    <a:pt x="61" y="129"/>
                    <a:pt x="61" y="129"/>
                    <a:pt x="65" y="129"/>
                  </a:cubicBezTo>
                  <a:cubicBezTo>
                    <a:pt x="94" y="129"/>
                    <a:pt x="125" y="103"/>
                    <a:pt x="125" y="68"/>
                  </a:cubicBezTo>
                  <a:cubicBezTo>
                    <a:pt x="128" y="49"/>
                    <a:pt x="121" y="34"/>
                    <a:pt x="109" y="23"/>
                  </a:cubicBezTo>
                  <a:cubicBezTo>
                    <a:pt x="98" y="8"/>
                    <a:pt x="83" y="0"/>
                    <a:pt x="68" y="0"/>
                  </a:cubicBezTo>
                  <a:cubicBezTo>
                    <a:pt x="65" y="0"/>
                    <a:pt x="65" y="0"/>
                    <a:pt x="65" y="0"/>
                  </a:cubicBezTo>
                  <a:lnTo>
                    <a:pt x="65" y="8"/>
                  </a:lnTo>
                  <a:close/>
                  <a:moveTo>
                    <a:pt x="65" y="87"/>
                  </a:moveTo>
                  <a:lnTo>
                    <a:pt x="65" y="87"/>
                  </a:lnTo>
                  <a:cubicBezTo>
                    <a:pt x="61" y="87"/>
                    <a:pt x="61" y="87"/>
                    <a:pt x="61" y="87"/>
                  </a:cubicBezTo>
                  <a:cubicBezTo>
                    <a:pt x="57" y="87"/>
                    <a:pt x="49" y="84"/>
                    <a:pt x="46" y="80"/>
                  </a:cubicBezTo>
                  <a:cubicBezTo>
                    <a:pt x="42" y="76"/>
                    <a:pt x="38" y="68"/>
                    <a:pt x="38" y="61"/>
                  </a:cubicBezTo>
                  <a:cubicBezTo>
                    <a:pt x="42" y="49"/>
                    <a:pt x="49" y="42"/>
                    <a:pt x="65" y="42"/>
                  </a:cubicBezTo>
                  <a:cubicBezTo>
                    <a:pt x="72" y="42"/>
                    <a:pt x="76" y="42"/>
                    <a:pt x="79" y="49"/>
                  </a:cubicBezTo>
                  <a:cubicBezTo>
                    <a:pt x="83" y="53"/>
                    <a:pt x="86" y="61"/>
                    <a:pt x="86" y="65"/>
                  </a:cubicBezTo>
                  <a:cubicBezTo>
                    <a:pt x="86" y="76"/>
                    <a:pt x="76" y="87"/>
                    <a:pt x="65" y="8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1" name="Freeform 246">
              <a:extLst>
                <a:ext uri="{FF2B5EF4-FFF2-40B4-BE49-F238E27FC236}">
                  <a16:creationId xmlns:a16="http://schemas.microsoft.com/office/drawing/2014/main" id="{568E9D28-A6F2-244F-9818-1209E9541905}"/>
                </a:ext>
              </a:extLst>
            </p:cNvPr>
            <p:cNvSpPr>
              <a:spLocks noChangeArrowheads="1"/>
            </p:cNvSpPr>
            <p:nvPr/>
          </p:nvSpPr>
          <p:spPr bwMode="auto">
            <a:xfrm>
              <a:off x="3461" y="1274"/>
              <a:ext cx="32" cy="54"/>
            </a:xfrm>
            <a:custGeom>
              <a:avLst/>
              <a:gdLst>
                <a:gd name="T0" fmla="*/ 1 w 150"/>
                <a:gd name="T1" fmla="*/ 3 h 245"/>
                <a:gd name="T2" fmla="*/ 1 w 150"/>
                <a:gd name="T3" fmla="*/ 3 h 245"/>
                <a:gd name="T4" fmla="*/ 1 w 150"/>
                <a:gd name="T5" fmla="*/ 2 h 245"/>
                <a:gd name="T6" fmla="*/ 0 w 150"/>
                <a:gd name="T7" fmla="*/ 1 h 245"/>
                <a:gd name="T8" fmla="*/ 0 w 150"/>
                <a:gd name="T9" fmla="*/ 0 h 245"/>
                <a:gd name="T10" fmla="*/ 0 w 150"/>
                <a:gd name="T11" fmla="*/ 0 h 245"/>
                <a:gd name="T12" fmla="*/ 1 w 150"/>
                <a:gd name="T13" fmla="*/ 0 h 245"/>
                <a:gd name="T14" fmla="*/ 1 w 150"/>
                <a:gd name="T15" fmla="*/ 1 h 245"/>
                <a:gd name="T16" fmla="*/ 1 w 150"/>
                <a:gd name="T17" fmla="*/ 1 h 245"/>
                <a:gd name="T18" fmla="*/ 1 w 150"/>
                <a:gd name="T19" fmla="*/ 2 h 245"/>
                <a:gd name="T20" fmla="*/ 1 w 150"/>
                <a:gd name="T21" fmla="*/ 2 h 245"/>
                <a:gd name="T22" fmla="*/ 1 w 150"/>
                <a:gd name="T23" fmla="*/ 2 h 245"/>
                <a:gd name="T24" fmla="*/ 1 w 150"/>
                <a:gd name="T25" fmla="*/ 3 h 245"/>
                <a:gd name="T26" fmla="*/ 0 w 150"/>
                <a:gd name="T27" fmla="*/ 0 h 245"/>
                <a:gd name="T28" fmla="*/ 0 w 150"/>
                <a:gd name="T29" fmla="*/ 0 h 245"/>
                <a:gd name="T30" fmla="*/ 0 w 150"/>
                <a:gd name="T31" fmla="*/ 0 h 245"/>
                <a:gd name="T32" fmla="*/ 0 w 150"/>
                <a:gd name="T33" fmla="*/ 1 h 245"/>
                <a:gd name="T34" fmla="*/ 1 w 150"/>
                <a:gd name="T35" fmla="*/ 2 h 245"/>
                <a:gd name="T36" fmla="*/ 1 w 150"/>
                <a:gd name="T37" fmla="*/ 2 h 245"/>
                <a:gd name="T38" fmla="*/ 1 w 150"/>
                <a:gd name="T39" fmla="*/ 2 h 245"/>
                <a:gd name="T40" fmla="*/ 1 w 150"/>
                <a:gd name="T41" fmla="*/ 2 h 245"/>
                <a:gd name="T42" fmla="*/ 1 w 150"/>
                <a:gd name="T43" fmla="*/ 2 h 245"/>
                <a:gd name="T44" fmla="*/ 1 w 150"/>
                <a:gd name="T45" fmla="*/ 1 h 245"/>
                <a:gd name="T46" fmla="*/ 1 w 150"/>
                <a:gd name="T47" fmla="*/ 1 h 245"/>
                <a:gd name="T48" fmla="*/ 1 w 150"/>
                <a:gd name="T49" fmla="*/ 0 h 245"/>
                <a:gd name="T50" fmla="*/ 0 w 150"/>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0" h="245">
                  <a:moveTo>
                    <a:pt x="99" y="244"/>
                  </a:moveTo>
                  <a:lnTo>
                    <a:pt x="99" y="244"/>
                  </a:lnTo>
                  <a:cubicBezTo>
                    <a:pt x="84" y="244"/>
                    <a:pt x="72" y="236"/>
                    <a:pt x="61" y="228"/>
                  </a:cubicBezTo>
                  <a:cubicBezTo>
                    <a:pt x="19" y="186"/>
                    <a:pt x="0" y="129"/>
                    <a:pt x="4" y="72"/>
                  </a:cubicBezTo>
                  <a:cubicBezTo>
                    <a:pt x="4" y="49"/>
                    <a:pt x="4" y="49"/>
                    <a:pt x="4" y="49"/>
                  </a:cubicBezTo>
                  <a:cubicBezTo>
                    <a:pt x="8" y="23"/>
                    <a:pt x="27" y="0"/>
                    <a:pt x="53" y="0"/>
                  </a:cubicBezTo>
                  <a:cubicBezTo>
                    <a:pt x="69" y="0"/>
                    <a:pt x="84" y="7"/>
                    <a:pt x="91" y="19"/>
                  </a:cubicBezTo>
                  <a:cubicBezTo>
                    <a:pt x="103" y="26"/>
                    <a:pt x="107" y="42"/>
                    <a:pt x="107" y="57"/>
                  </a:cubicBezTo>
                  <a:cubicBezTo>
                    <a:pt x="103" y="76"/>
                    <a:pt x="103" y="76"/>
                    <a:pt x="103" y="76"/>
                  </a:cubicBezTo>
                  <a:cubicBezTo>
                    <a:pt x="99" y="103"/>
                    <a:pt x="110" y="133"/>
                    <a:pt x="133" y="152"/>
                  </a:cubicBezTo>
                  <a:cubicBezTo>
                    <a:pt x="145" y="164"/>
                    <a:pt x="149" y="175"/>
                    <a:pt x="149" y="190"/>
                  </a:cubicBezTo>
                  <a:cubicBezTo>
                    <a:pt x="149" y="206"/>
                    <a:pt x="145" y="221"/>
                    <a:pt x="133" y="228"/>
                  </a:cubicBezTo>
                  <a:cubicBezTo>
                    <a:pt x="122" y="236"/>
                    <a:pt x="110" y="244"/>
                    <a:pt x="99" y="244"/>
                  </a:cubicBezTo>
                  <a:close/>
                  <a:moveTo>
                    <a:pt x="53" y="34"/>
                  </a:moveTo>
                  <a:lnTo>
                    <a:pt x="53" y="34"/>
                  </a:lnTo>
                  <a:cubicBezTo>
                    <a:pt x="46" y="34"/>
                    <a:pt x="38" y="42"/>
                    <a:pt x="38" y="49"/>
                  </a:cubicBezTo>
                  <a:cubicBezTo>
                    <a:pt x="34" y="72"/>
                    <a:pt x="34" y="72"/>
                    <a:pt x="34" y="72"/>
                  </a:cubicBezTo>
                  <a:cubicBezTo>
                    <a:pt x="30" y="122"/>
                    <a:pt x="50" y="171"/>
                    <a:pt x="84" y="206"/>
                  </a:cubicBezTo>
                  <a:cubicBezTo>
                    <a:pt x="88" y="206"/>
                    <a:pt x="95" y="209"/>
                    <a:pt x="99" y="209"/>
                  </a:cubicBezTo>
                  <a:cubicBezTo>
                    <a:pt x="103" y="209"/>
                    <a:pt x="107" y="206"/>
                    <a:pt x="110" y="206"/>
                  </a:cubicBezTo>
                  <a:cubicBezTo>
                    <a:pt x="114" y="202"/>
                    <a:pt x="118" y="194"/>
                    <a:pt x="118" y="190"/>
                  </a:cubicBezTo>
                  <a:cubicBezTo>
                    <a:pt x="118" y="186"/>
                    <a:pt x="114" y="179"/>
                    <a:pt x="110" y="175"/>
                  </a:cubicBezTo>
                  <a:cubicBezTo>
                    <a:pt x="80" y="152"/>
                    <a:pt x="69" y="110"/>
                    <a:pt x="69" y="72"/>
                  </a:cubicBezTo>
                  <a:cubicBezTo>
                    <a:pt x="72" y="53"/>
                    <a:pt x="72" y="53"/>
                    <a:pt x="72" y="53"/>
                  </a:cubicBezTo>
                  <a:cubicBezTo>
                    <a:pt x="72" y="49"/>
                    <a:pt x="72" y="45"/>
                    <a:pt x="69" y="42"/>
                  </a:cubicBezTo>
                  <a:cubicBezTo>
                    <a:pt x="65" y="38"/>
                    <a:pt x="61" y="34"/>
                    <a:pt x="53"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2" name="Freeform 247">
              <a:extLst>
                <a:ext uri="{FF2B5EF4-FFF2-40B4-BE49-F238E27FC236}">
                  <a16:creationId xmlns:a16="http://schemas.microsoft.com/office/drawing/2014/main" id="{5A93F802-6A0B-4446-8739-CA3654D9E5E8}"/>
                </a:ext>
              </a:extLst>
            </p:cNvPr>
            <p:cNvSpPr>
              <a:spLocks noChangeArrowheads="1"/>
            </p:cNvSpPr>
            <p:nvPr/>
          </p:nvSpPr>
          <p:spPr bwMode="auto">
            <a:xfrm>
              <a:off x="3460" y="1273"/>
              <a:ext cx="34" cy="55"/>
            </a:xfrm>
            <a:custGeom>
              <a:avLst/>
              <a:gdLst>
                <a:gd name="T0" fmla="*/ 1 w 157"/>
                <a:gd name="T1" fmla="*/ 0 h 252"/>
                <a:gd name="T2" fmla="*/ 1 w 157"/>
                <a:gd name="T3" fmla="*/ 0 h 252"/>
                <a:gd name="T4" fmla="*/ 1 w 157"/>
                <a:gd name="T5" fmla="*/ 0 h 252"/>
                <a:gd name="T6" fmla="*/ 1 w 157"/>
                <a:gd name="T7" fmla="*/ 1 h 252"/>
                <a:gd name="T8" fmla="*/ 1 w 157"/>
                <a:gd name="T9" fmla="*/ 1 h 252"/>
                <a:gd name="T10" fmla="*/ 1 w 157"/>
                <a:gd name="T11" fmla="*/ 2 h 252"/>
                <a:gd name="T12" fmla="*/ 2 w 157"/>
                <a:gd name="T13" fmla="*/ 2 h 252"/>
                <a:gd name="T14" fmla="*/ 1 w 157"/>
                <a:gd name="T15" fmla="*/ 2 h 252"/>
                <a:gd name="T16" fmla="*/ 1 w 157"/>
                <a:gd name="T17" fmla="*/ 3 h 252"/>
                <a:gd name="T18" fmla="*/ 1 w 157"/>
                <a:gd name="T19" fmla="*/ 2 h 252"/>
                <a:gd name="T20" fmla="*/ 0 w 157"/>
                <a:gd name="T21" fmla="*/ 1 h 252"/>
                <a:gd name="T22" fmla="*/ 0 w 157"/>
                <a:gd name="T23" fmla="*/ 1 h 252"/>
                <a:gd name="T24" fmla="*/ 1 w 157"/>
                <a:gd name="T25" fmla="*/ 0 h 252"/>
                <a:gd name="T26" fmla="*/ 1 w 157"/>
                <a:gd name="T27" fmla="*/ 2 h 252"/>
                <a:gd name="T28" fmla="*/ 1 w 157"/>
                <a:gd name="T29" fmla="*/ 2 h 252"/>
                <a:gd name="T30" fmla="*/ 1 w 157"/>
                <a:gd name="T31" fmla="*/ 2 h 252"/>
                <a:gd name="T32" fmla="*/ 1 w 157"/>
                <a:gd name="T33" fmla="*/ 2 h 252"/>
                <a:gd name="T34" fmla="*/ 1 w 157"/>
                <a:gd name="T35" fmla="*/ 2 h 252"/>
                <a:gd name="T36" fmla="*/ 1 w 157"/>
                <a:gd name="T37" fmla="*/ 1 h 252"/>
                <a:gd name="T38" fmla="*/ 1 w 157"/>
                <a:gd name="T39" fmla="*/ 1 h 252"/>
                <a:gd name="T40" fmla="*/ 1 w 157"/>
                <a:gd name="T41" fmla="*/ 0 h 252"/>
                <a:gd name="T42" fmla="*/ 1 w 157"/>
                <a:gd name="T43" fmla="*/ 0 h 252"/>
                <a:gd name="T44" fmla="*/ 0 w 157"/>
                <a:gd name="T45" fmla="*/ 1 h 252"/>
                <a:gd name="T46" fmla="*/ 0 w 157"/>
                <a:gd name="T47" fmla="*/ 1 h 252"/>
                <a:gd name="T48" fmla="*/ 1 w 157"/>
                <a:gd name="T49" fmla="*/ 2 h 252"/>
                <a:gd name="T50" fmla="*/ 1 w 157"/>
                <a:gd name="T51" fmla="*/ 2 h 252"/>
                <a:gd name="T52" fmla="*/ 1 w 157"/>
                <a:gd name="T53" fmla="*/ 0 h 252"/>
                <a:gd name="T54" fmla="*/ 1 w 157"/>
                <a:gd name="T55" fmla="*/ 0 h 252"/>
                <a:gd name="T56" fmla="*/ 0 w 157"/>
                <a:gd name="T57" fmla="*/ 1 h 252"/>
                <a:gd name="T58" fmla="*/ 0 w 157"/>
                <a:gd name="T59" fmla="*/ 1 h 252"/>
                <a:gd name="T60" fmla="*/ 1 w 157"/>
                <a:gd name="T61" fmla="*/ 2 h 252"/>
                <a:gd name="T62" fmla="*/ 1 w 157"/>
                <a:gd name="T63" fmla="*/ 3 h 252"/>
                <a:gd name="T64" fmla="*/ 2 w 157"/>
                <a:gd name="T65" fmla="*/ 2 h 252"/>
                <a:gd name="T66" fmla="*/ 2 w 157"/>
                <a:gd name="T67" fmla="*/ 2 h 252"/>
                <a:gd name="T68" fmla="*/ 2 w 157"/>
                <a:gd name="T69" fmla="*/ 2 h 252"/>
                <a:gd name="T70" fmla="*/ 1 w 157"/>
                <a:gd name="T71" fmla="*/ 1 h 252"/>
                <a:gd name="T72" fmla="*/ 1 w 157"/>
                <a:gd name="T73" fmla="*/ 1 h 252"/>
                <a:gd name="T74" fmla="*/ 1 w 157"/>
                <a:gd name="T75" fmla="*/ 0 h 252"/>
                <a:gd name="T76" fmla="*/ 1 w 157"/>
                <a:gd name="T77" fmla="*/ 0 h 252"/>
                <a:gd name="T78" fmla="*/ 1 w 157"/>
                <a:gd name="T79" fmla="*/ 0 h 252"/>
                <a:gd name="T80" fmla="*/ 1 w 157"/>
                <a:gd name="T81" fmla="*/ 2 h 252"/>
                <a:gd name="T82" fmla="*/ 1 w 157"/>
                <a:gd name="T83" fmla="*/ 2 h 252"/>
                <a:gd name="T84" fmla="*/ 1 w 157"/>
                <a:gd name="T85" fmla="*/ 2 h 252"/>
                <a:gd name="T86" fmla="*/ 0 w 157"/>
                <a:gd name="T87" fmla="*/ 1 h 252"/>
                <a:gd name="T88" fmla="*/ 0 w 157"/>
                <a:gd name="T89" fmla="*/ 1 h 252"/>
                <a:gd name="T90" fmla="*/ 1 w 157"/>
                <a:gd name="T91" fmla="*/ 0 h 252"/>
                <a:gd name="T92" fmla="*/ 1 w 157"/>
                <a:gd name="T93" fmla="*/ 0 h 252"/>
                <a:gd name="T94" fmla="*/ 1 w 157"/>
                <a:gd name="T95" fmla="*/ 1 h 252"/>
                <a:gd name="T96" fmla="*/ 1 w 157"/>
                <a:gd name="T97" fmla="*/ 1 h 252"/>
                <a:gd name="T98" fmla="*/ 1 w 157"/>
                <a:gd name="T99" fmla="*/ 2 h 252"/>
                <a:gd name="T100" fmla="*/ 1 w 157"/>
                <a:gd name="T101" fmla="*/ 2 h 252"/>
                <a:gd name="T102" fmla="*/ 1 w 157"/>
                <a:gd name="T103" fmla="*/ 2 h 252"/>
                <a:gd name="T104" fmla="*/ 1 w 157"/>
                <a:gd name="T105" fmla="*/ 2 h 2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7" h="252">
                  <a:moveTo>
                    <a:pt x="57" y="7"/>
                  </a:moveTo>
                  <a:lnTo>
                    <a:pt x="57" y="7"/>
                  </a:lnTo>
                  <a:cubicBezTo>
                    <a:pt x="73" y="7"/>
                    <a:pt x="84" y="15"/>
                    <a:pt x="92" y="23"/>
                  </a:cubicBezTo>
                  <a:cubicBezTo>
                    <a:pt x="103" y="34"/>
                    <a:pt x="107" y="46"/>
                    <a:pt x="107" y="61"/>
                  </a:cubicBezTo>
                  <a:cubicBezTo>
                    <a:pt x="103" y="80"/>
                    <a:pt x="103" y="80"/>
                    <a:pt x="103" y="80"/>
                  </a:cubicBezTo>
                  <a:cubicBezTo>
                    <a:pt x="99" y="110"/>
                    <a:pt x="111" y="137"/>
                    <a:pt x="134" y="160"/>
                  </a:cubicBezTo>
                  <a:cubicBezTo>
                    <a:pt x="145" y="168"/>
                    <a:pt x="149" y="183"/>
                    <a:pt x="149" y="194"/>
                  </a:cubicBezTo>
                  <a:cubicBezTo>
                    <a:pt x="149" y="210"/>
                    <a:pt x="145" y="221"/>
                    <a:pt x="134" y="229"/>
                  </a:cubicBezTo>
                  <a:cubicBezTo>
                    <a:pt x="126" y="236"/>
                    <a:pt x="114" y="244"/>
                    <a:pt x="103" y="244"/>
                  </a:cubicBezTo>
                  <a:cubicBezTo>
                    <a:pt x="92" y="244"/>
                    <a:pt x="76" y="236"/>
                    <a:pt x="69" y="229"/>
                  </a:cubicBezTo>
                  <a:cubicBezTo>
                    <a:pt x="27" y="190"/>
                    <a:pt x="8" y="133"/>
                    <a:pt x="12" y="76"/>
                  </a:cubicBezTo>
                  <a:cubicBezTo>
                    <a:pt x="12" y="53"/>
                    <a:pt x="12" y="53"/>
                    <a:pt x="12" y="53"/>
                  </a:cubicBezTo>
                  <a:cubicBezTo>
                    <a:pt x="12" y="27"/>
                    <a:pt x="34" y="7"/>
                    <a:pt x="57" y="7"/>
                  </a:cubicBezTo>
                  <a:lnTo>
                    <a:pt x="103" y="217"/>
                  </a:lnTo>
                  <a:cubicBezTo>
                    <a:pt x="107" y="217"/>
                    <a:pt x="114" y="213"/>
                    <a:pt x="118" y="210"/>
                  </a:cubicBezTo>
                  <a:cubicBezTo>
                    <a:pt x="122" y="206"/>
                    <a:pt x="126" y="202"/>
                    <a:pt x="126" y="194"/>
                  </a:cubicBezTo>
                  <a:cubicBezTo>
                    <a:pt x="126" y="187"/>
                    <a:pt x="122" y="183"/>
                    <a:pt x="118" y="179"/>
                  </a:cubicBezTo>
                  <a:cubicBezTo>
                    <a:pt x="88" y="152"/>
                    <a:pt x="76" y="114"/>
                    <a:pt x="76" y="76"/>
                  </a:cubicBezTo>
                  <a:cubicBezTo>
                    <a:pt x="80" y="57"/>
                    <a:pt x="80" y="57"/>
                    <a:pt x="80" y="57"/>
                  </a:cubicBezTo>
                  <a:cubicBezTo>
                    <a:pt x="80" y="53"/>
                    <a:pt x="80" y="46"/>
                    <a:pt x="73" y="42"/>
                  </a:cubicBezTo>
                  <a:cubicBezTo>
                    <a:pt x="69" y="38"/>
                    <a:pt x="65" y="34"/>
                    <a:pt x="57" y="34"/>
                  </a:cubicBezTo>
                  <a:cubicBezTo>
                    <a:pt x="46" y="34"/>
                    <a:pt x="38" y="42"/>
                    <a:pt x="38" y="53"/>
                  </a:cubicBezTo>
                  <a:cubicBezTo>
                    <a:pt x="34" y="76"/>
                    <a:pt x="34" y="76"/>
                    <a:pt x="34" y="76"/>
                  </a:cubicBezTo>
                  <a:cubicBezTo>
                    <a:pt x="31" y="126"/>
                    <a:pt x="50" y="175"/>
                    <a:pt x="88" y="210"/>
                  </a:cubicBezTo>
                  <a:cubicBezTo>
                    <a:pt x="92" y="213"/>
                    <a:pt x="95" y="217"/>
                    <a:pt x="103" y="217"/>
                  </a:cubicBezTo>
                  <a:lnTo>
                    <a:pt x="57" y="0"/>
                  </a:lnTo>
                  <a:cubicBezTo>
                    <a:pt x="31" y="0"/>
                    <a:pt x="8" y="23"/>
                    <a:pt x="4" y="53"/>
                  </a:cubicBezTo>
                  <a:cubicBezTo>
                    <a:pt x="4" y="76"/>
                    <a:pt x="4" y="76"/>
                    <a:pt x="4" y="76"/>
                  </a:cubicBezTo>
                  <a:cubicBezTo>
                    <a:pt x="0" y="133"/>
                    <a:pt x="19" y="194"/>
                    <a:pt x="65" y="236"/>
                  </a:cubicBezTo>
                  <a:cubicBezTo>
                    <a:pt x="73" y="244"/>
                    <a:pt x="88" y="251"/>
                    <a:pt x="103" y="251"/>
                  </a:cubicBezTo>
                  <a:cubicBezTo>
                    <a:pt x="114" y="251"/>
                    <a:pt x="130" y="244"/>
                    <a:pt x="141" y="236"/>
                  </a:cubicBezTo>
                  <a:cubicBezTo>
                    <a:pt x="153" y="225"/>
                    <a:pt x="156" y="210"/>
                    <a:pt x="156" y="194"/>
                  </a:cubicBezTo>
                  <a:cubicBezTo>
                    <a:pt x="156" y="179"/>
                    <a:pt x="153" y="164"/>
                    <a:pt x="141" y="152"/>
                  </a:cubicBezTo>
                  <a:cubicBezTo>
                    <a:pt x="118" y="133"/>
                    <a:pt x="107" y="107"/>
                    <a:pt x="111" y="80"/>
                  </a:cubicBezTo>
                  <a:cubicBezTo>
                    <a:pt x="114" y="61"/>
                    <a:pt x="114" y="61"/>
                    <a:pt x="114" y="61"/>
                  </a:cubicBezTo>
                  <a:cubicBezTo>
                    <a:pt x="114" y="46"/>
                    <a:pt x="111" y="30"/>
                    <a:pt x="99" y="19"/>
                  </a:cubicBezTo>
                  <a:cubicBezTo>
                    <a:pt x="88" y="7"/>
                    <a:pt x="73" y="0"/>
                    <a:pt x="57" y="0"/>
                  </a:cubicBezTo>
                  <a:lnTo>
                    <a:pt x="57" y="7"/>
                  </a:lnTo>
                  <a:close/>
                  <a:moveTo>
                    <a:pt x="103" y="210"/>
                  </a:moveTo>
                  <a:lnTo>
                    <a:pt x="103" y="210"/>
                  </a:lnTo>
                  <a:cubicBezTo>
                    <a:pt x="99" y="210"/>
                    <a:pt x="95" y="210"/>
                    <a:pt x="92" y="206"/>
                  </a:cubicBezTo>
                  <a:cubicBezTo>
                    <a:pt x="57" y="171"/>
                    <a:pt x="38" y="126"/>
                    <a:pt x="42" y="76"/>
                  </a:cubicBezTo>
                  <a:cubicBezTo>
                    <a:pt x="46" y="53"/>
                    <a:pt x="46" y="53"/>
                    <a:pt x="46" y="53"/>
                  </a:cubicBezTo>
                  <a:cubicBezTo>
                    <a:pt x="46" y="49"/>
                    <a:pt x="50" y="42"/>
                    <a:pt x="57" y="42"/>
                  </a:cubicBezTo>
                  <a:cubicBezTo>
                    <a:pt x="61" y="42"/>
                    <a:pt x="65" y="42"/>
                    <a:pt x="69" y="46"/>
                  </a:cubicBezTo>
                  <a:cubicBezTo>
                    <a:pt x="73" y="49"/>
                    <a:pt x="73" y="53"/>
                    <a:pt x="73" y="57"/>
                  </a:cubicBezTo>
                  <a:cubicBezTo>
                    <a:pt x="73" y="76"/>
                    <a:pt x="73" y="76"/>
                    <a:pt x="73" y="76"/>
                  </a:cubicBezTo>
                  <a:cubicBezTo>
                    <a:pt x="69" y="118"/>
                    <a:pt x="84" y="156"/>
                    <a:pt x="111" y="183"/>
                  </a:cubicBezTo>
                  <a:cubicBezTo>
                    <a:pt x="114" y="187"/>
                    <a:pt x="118" y="190"/>
                    <a:pt x="118" y="194"/>
                  </a:cubicBezTo>
                  <a:cubicBezTo>
                    <a:pt x="118" y="198"/>
                    <a:pt x="114" y="202"/>
                    <a:pt x="111" y="206"/>
                  </a:cubicBezTo>
                  <a:cubicBezTo>
                    <a:pt x="111" y="210"/>
                    <a:pt x="107" y="210"/>
                    <a:pt x="103" y="21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3" name="Freeform 248">
              <a:extLst>
                <a:ext uri="{FF2B5EF4-FFF2-40B4-BE49-F238E27FC236}">
                  <a16:creationId xmlns:a16="http://schemas.microsoft.com/office/drawing/2014/main" id="{B7FB6930-02D5-6840-A1FB-B1B33724E8D8}"/>
                </a:ext>
              </a:extLst>
            </p:cNvPr>
            <p:cNvSpPr>
              <a:spLocks noChangeArrowheads="1"/>
            </p:cNvSpPr>
            <p:nvPr/>
          </p:nvSpPr>
          <p:spPr bwMode="auto">
            <a:xfrm>
              <a:off x="3557" y="1265"/>
              <a:ext cx="38" cy="62"/>
            </a:xfrm>
            <a:custGeom>
              <a:avLst/>
              <a:gdLst>
                <a:gd name="T0" fmla="*/ 1 w 176"/>
                <a:gd name="T1" fmla="*/ 3 h 283"/>
                <a:gd name="T2" fmla="*/ 1 w 176"/>
                <a:gd name="T3" fmla="*/ 3 h 283"/>
                <a:gd name="T4" fmla="*/ 0 w 176"/>
                <a:gd name="T5" fmla="*/ 3 h 283"/>
                <a:gd name="T6" fmla="*/ 0 w 176"/>
                <a:gd name="T7" fmla="*/ 2 h 283"/>
                <a:gd name="T8" fmla="*/ 0 w 176"/>
                <a:gd name="T9" fmla="*/ 2 h 283"/>
                <a:gd name="T10" fmla="*/ 1 w 176"/>
                <a:gd name="T11" fmla="*/ 1 h 283"/>
                <a:gd name="T12" fmla="*/ 0 w 176"/>
                <a:gd name="T13" fmla="*/ 1 h 283"/>
                <a:gd name="T14" fmla="*/ 1 w 176"/>
                <a:gd name="T15" fmla="*/ 0 h 283"/>
                <a:gd name="T16" fmla="*/ 1 w 176"/>
                <a:gd name="T17" fmla="*/ 0 h 283"/>
                <a:gd name="T18" fmla="*/ 2 w 176"/>
                <a:gd name="T19" fmla="*/ 1 h 283"/>
                <a:gd name="T20" fmla="*/ 2 w 176"/>
                <a:gd name="T21" fmla="*/ 1 h 283"/>
                <a:gd name="T22" fmla="*/ 1 w 176"/>
                <a:gd name="T23" fmla="*/ 3 h 283"/>
                <a:gd name="T24" fmla="*/ 1 w 176"/>
                <a:gd name="T25" fmla="*/ 3 h 283"/>
                <a:gd name="T26" fmla="*/ 1 w 176"/>
                <a:gd name="T27" fmla="*/ 0 h 283"/>
                <a:gd name="T28" fmla="*/ 1 w 176"/>
                <a:gd name="T29" fmla="*/ 0 h 283"/>
                <a:gd name="T30" fmla="*/ 1 w 176"/>
                <a:gd name="T31" fmla="*/ 0 h 283"/>
                <a:gd name="T32" fmla="*/ 1 w 176"/>
                <a:gd name="T33" fmla="*/ 1 h 283"/>
                <a:gd name="T34" fmla="*/ 1 w 176"/>
                <a:gd name="T35" fmla="*/ 1 h 283"/>
                <a:gd name="T36" fmla="*/ 0 w 176"/>
                <a:gd name="T37" fmla="*/ 2 h 283"/>
                <a:gd name="T38" fmla="*/ 0 w 176"/>
                <a:gd name="T39" fmla="*/ 2 h 283"/>
                <a:gd name="T40" fmla="*/ 0 w 176"/>
                <a:gd name="T41" fmla="*/ 3 h 283"/>
                <a:gd name="T42" fmla="*/ 1 w 176"/>
                <a:gd name="T43" fmla="*/ 3 h 283"/>
                <a:gd name="T44" fmla="*/ 1 w 176"/>
                <a:gd name="T45" fmla="*/ 3 h 283"/>
                <a:gd name="T46" fmla="*/ 1 w 176"/>
                <a:gd name="T47" fmla="*/ 1 h 283"/>
                <a:gd name="T48" fmla="*/ 1 w 176"/>
                <a:gd name="T49" fmla="*/ 1 h 283"/>
                <a:gd name="T50" fmla="*/ 1 w 176"/>
                <a:gd name="T51" fmla="*/ 0 h 2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6" h="283">
                  <a:moveTo>
                    <a:pt x="57" y="282"/>
                  </a:moveTo>
                  <a:lnTo>
                    <a:pt x="57" y="282"/>
                  </a:lnTo>
                  <a:cubicBezTo>
                    <a:pt x="46" y="282"/>
                    <a:pt x="30" y="274"/>
                    <a:pt x="19" y="266"/>
                  </a:cubicBezTo>
                  <a:cubicBezTo>
                    <a:pt x="8" y="255"/>
                    <a:pt x="0" y="240"/>
                    <a:pt x="0" y="221"/>
                  </a:cubicBezTo>
                  <a:cubicBezTo>
                    <a:pt x="0" y="205"/>
                    <a:pt x="8" y="190"/>
                    <a:pt x="19" y="179"/>
                  </a:cubicBezTo>
                  <a:cubicBezTo>
                    <a:pt x="46" y="156"/>
                    <a:pt x="61" y="122"/>
                    <a:pt x="57" y="87"/>
                  </a:cubicBezTo>
                  <a:cubicBezTo>
                    <a:pt x="53" y="64"/>
                    <a:pt x="53" y="64"/>
                    <a:pt x="53" y="64"/>
                  </a:cubicBezTo>
                  <a:cubicBezTo>
                    <a:pt x="53" y="45"/>
                    <a:pt x="57" y="30"/>
                    <a:pt x="68" y="19"/>
                  </a:cubicBezTo>
                  <a:cubicBezTo>
                    <a:pt x="80" y="7"/>
                    <a:pt x="95" y="0"/>
                    <a:pt x="110" y="0"/>
                  </a:cubicBezTo>
                  <a:cubicBezTo>
                    <a:pt x="141" y="0"/>
                    <a:pt x="167" y="22"/>
                    <a:pt x="167" y="53"/>
                  </a:cubicBezTo>
                  <a:cubicBezTo>
                    <a:pt x="171" y="80"/>
                    <a:pt x="171" y="80"/>
                    <a:pt x="171" y="80"/>
                  </a:cubicBezTo>
                  <a:cubicBezTo>
                    <a:pt x="175" y="148"/>
                    <a:pt x="148" y="217"/>
                    <a:pt x="99" y="263"/>
                  </a:cubicBezTo>
                  <a:cubicBezTo>
                    <a:pt x="88" y="274"/>
                    <a:pt x="72" y="282"/>
                    <a:pt x="57" y="282"/>
                  </a:cubicBezTo>
                  <a:close/>
                  <a:moveTo>
                    <a:pt x="110" y="34"/>
                  </a:moveTo>
                  <a:lnTo>
                    <a:pt x="110" y="34"/>
                  </a:lnTo>
                  <a:cubicBezTo>
                    <a:pt x="103" y="34"/>
                    <a:pt x="99" y="38"/>
                    <a:pt x="91" y="41"/>
                  </a:cubicBezTo>
                  <a:cubicBezTo>
                    <a:pt x="88" y="45"/>
                    <a:pt x="88" y="53"/>
                    <a:pt x="88" y="61"/>
                  </a:cubicBezTo>
                  <a:cubicBezTo>
                    <a:pt x="88" y="83"/>
                    <a:pt x="88" y="83"/>
                    <a:pt x="88" y="83"/>
                  </a:cubicBezTo>
                  <a:cubicBezTo>
                    <a:pt x="91" y="129"/>
                    <a:pt x="76" y="171"/>
                    <a:pt x="42" y="202"/>
                  </a:cubicBezTo>
                  <a:cubicBezTo>
                    <a:pt x="38" y="209"/>
                    <a:pt x="34" y="213"/>
                    <a:pt x="34" y="221"/>
                  </a:cubicBezTo>
                  <a:cubicBezTo>
                    <a:pt x="34" y="228"/>
                    <a:pt x="38" y="236"/>
                    <a:pt x="42" y="240"/>
                  </a:cubicBezTo>
                  <a:cubicBezTo>
                    <a:pt x="46" y="244"/>
                    <a:pt x="53" y="247"/>
                    <a:pt x="57" y="247"/>
                  </a:cubicBezTo>
                  <a:cubicBezTo>
                    <a:pt x="65" y="247"/>
                    <a:pt x="72" y="244"/>
                    <a:pt x="76" y="240"/>
                  </a:cubicBezTo>
                  <a:cubicBezTo>
                    <a:pt x="118" y="198"/>
                    <a:pt x="141" y="141"/>
                    <a:pt x="137" y="83"/>
                  </a:cubicBezTo>
                  <a:cubicBezTo>
                    <a:pt x="133" y="57"/>
                    <a:pt x="133" y="57"/>
                    <a:pt x="133" y="57"/>
                  </a:cubicBezTo>
                  <a:cubicBezTo>
                    <a:pt x="133" y="41"/>
                    <a:pt x="122" y="34"/>
                    <a:pt x="110"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4" name="Freeform 249">
              <a:extLst>
                <a:ext uri="{FF2B5EF4-FFF2-40B4-BE49-F238E27FC236}">
                  <a16:creationId xmlns:a16="http://schemas.microsoft.com/office/drawing/2014/main" id="{B26C4411-FE5A-9F47-AEB3-196131E40AA0}"/>
                </a:ext>
              </a:extLst>
            </p:cNvPr>
            <p:cNvSpPr>
              <a:spLocks noChangeArrowheads="1"/>
            </p:cNvSpPr>
            <p:nvPr/>
          </p:nvSpPr>
          <p:spPr bwMode="auto">
            <a:xfrm>
              <a:off x="3556" y="1264"/>
              <a:ext cx="40" cy="64"/>
            </a:xfrm>
            <a:custGeom>
              <a:avLst/>
              <a:gdLst>
                <a:gd name="T0" fmla="*/ 1 w 184"/>
                <a:gd name="T1" fmla="*/ 0 h 290"/>
                <a:gd name="T2" fmla="*/ 1 w 184"/>
                <a:gd name="T3" fmla="*/ 0 h 290"/>
                <a:gd name="T4" fmla="*/ 2 w 184"/>
                <a:gd name="T5" fmla="*/ 1 h 290"/>
                <a:gd name="T6" fmla="*/ 2 w 184"/>
                <a:gd name="T7" fmla="*/ 1 h 290"/>
                <a:gd name="T8" fmla="*/ 1 w 184"/>
                <a:gd name="T9" fmla="*/ 3 h 290"/>
                <a:gd name="T10" fmla="*/ 1 w 184"/>
                <a:gd name="T11" fmla="*/ 3 h 290"/>
                <a:gd name="T12" fmla="*/ 0 w 184"/>
                <a:gd name="T13" fmla="*/ 3 h 290"/>
                <a:gd name="T14" fmla="*/ 0 w 184"/>
                <a:gd name="T15" fmla="*/ 2 h 290"/>
                <a:gd name="T16" fmla="*/ 0 w 184"/>
                <a:gd name="T17" fmla="*/ 2 h 290"/>
                <a:gd name="T18" fmla="*/ 1 w 184"/>
                <a:gd name="T19" fmla="*/ 1 h 290"/>
                <a:gd name="T20" fmla="*/ 1 w 184"/>
                <a:gd name="T21" fmla="*/ 1 h 290"/>
                <a:gd name="T22" fmla="*/ 1 w 184"/>
                <a:gd name="T23" fmla="*/ 0 h 290"/>
                <a:gd name="T24" fmla="*/ 1 w 184"/>
                <a:gd name="T25" fmla="*/ 0 h 290"/>
                <a:gd name="T26" fmla="*/ 1 w 184"/>
                <a:gd name="T27" fmla="*/ 3 h 290"/>
                <a:gd name="T28" fmla="*/ 1 w 184"/>
                <a:gd name="T29" fmla="*/ 3 h 290"/>
                <a:gd name="T30" fmla="*/ 1 w 184"/>
                <a:gd name="T31" fmla="*/ 3 h 290"/>
                <a:gd name="T32" fmla="*/ 2 w 184"/>
                <a:gd name="T33" fmla="*/ 1 h 290"/>
                <a:gd name="T34" fmla="*/ 2 w 184"/>
                <a:gd name="T35" fmla="*/ 1 h 290"/>
                <a:gd name="T36" fmla="*/ 1 w 184"/>
                <a:gd name="T37" fmla="*/ 0 h 290"/>
                <a:gd name="T38" fmla="*/ 1 w 184"/>
                <a:gd name="T39" fmla="*/ 0 h 290"/>
                <a:gd name="T40" fmla="*/ 1 w 184"/>
                <a:gd name="T41" fmla="*/ 1 h 290"/>
                <a:gd name="T42" fmla="*/ 1 w 184"/>
                <a:gd name="T43" fmla="*/ 1 h 290"/>
                <a:gd name="T44" fmla="*/ 0 w 184"/>
                <a:gd name="T45" fmla="*/ 2 h 290"/>
                <a:gd name="T46" fmla="*/ 0 w 184"/>
                <a:gd name="T47" fmla="*/ 2 h 290"/>
                <a:gd name="T48" fmla="*/ 0 w 184"/>
                <a:gd name="T49" fmla="*/ 3 h 290"/>
                <a:gd name="T50" fmla="*/ 1 w 184"/>
                <a:gd name="T51" fmla="*/ 3 h 290"/>
                <a:gd name="T52" fmla="*/ 1 w 184"/>
                <a:gd name="T53" fmla="*/ 0 h 290"/>
                <a:gd name="T54" fmla="*/ 1 w 184"/>
                <a:gd name="T55" fmla="*/ 0 h 290"/>
                <a:gd name="T56" fmla="*/ 1 w 184"/>
                <a:gd name="T57" fmla="*/ 0 h 290"/>
                <a:gd name="T58" fmla="*/ 1 w 184"/>
                <a:gd name="T59" fmla="*/ 1 h 290"/>
                <a:gd name="T60" fmla="*/ 1 w 184"/>
                <a:gd name="T61" fmla="*/ 1 h 290"/>
                <a:gd name="T62" fmla="*/ 0 w 184"/>
                <a:gd name="T63" fmla="*/ 2 h 290"/>
                <a:gd name="T64" fmla="*/ 0 w 184"/>
                <a:gd name="T65" fmla="*/ 2 h 290"/>
                <a:gd name="T66" fmla="*/ 0 w 184"/>
                <a:gd name="T67" fmla="*/ 3 h 290"/>
                <a:gd name="T68" fmla="*/ 1 w 184"/>
                <a:gd name="T69" fmla="*/ 3 h 290"/>
                <a:gd name="T70" fmla="*/ 1 w 184"/>
                <a:gd name="T71" fmla="*/ 3 h 290"/>
                <a:gd name="T72" fmla="*/ 2 w 184"/>
                <a:gd name="T73" fmla="*/ 1 h 290"/>
                <a:gd name="T74" fmla="*/ 2 w 184"/>
                <a:gd name="T75" fmla="*/ 1 h 290"/>
                <a:gd name="T76" fmla="*/ 1 w 184"/>
                <a:gd name="T77" fmla="*/ 0 h 290"/>
                <a:gd name="T78" fmla="*/ 1 w 184"/>
                <a:gd name="T79" fmla="*/ 0 h 290"/>
                <a:gd name="T80" fmla="*/ 1 w 184"/>
                <a:gd name="T81" fmla="*/ 3 h 290"/>
                <a:gd name="T82" fmla="*/ 1 w 184"/>
                <a:gd name="T83" fmla="*/ 3 h 290"/>
                <a:gd name="T84" fmla="*/ 0 w 184"/>
                <a:gd name="T85" fmla="*/ 3 h 290"/>
                <a:gd name="T86" fmla="*/ 0 w 184"/>
                <a:gd name="T87" fmla="*/ 2 h 290"/>
                <a:gd name="T88" fmla="*/ 0 w 184"/>
                <a:gd name="T89" fmla="*/ 2 h 290"/>
                <a:gd name="T90" fmla="*/ 1 w 184"/>
                <a:gd name="T91" fmla="*/ 1 h 290"/>
                <a:gd name="T92" fmla="*/ 1 w 184"/>
                <a:gd name="T93" fmla="*/ 1 h 290"/>
                <a:gd name="T94" fmla="*/ 1 w 184"/>
                <a:gd name="T95" fmla="*/ 0 h 290"/>
                <a:gd name="T96" fmla="*/ 1 w 184"/>
                <a:gd name="T97" fmla="*/ 0 h 290"/>
                <a:gd name="T98" fmla="*/ 1 w 184"/>
                <a:gd name="T99" fmla="*/ 1 h 290"/>
                <a:gd name="T100" fmla="*/ 2 w 184"/>
                <a:gd name="T101" fmla="*/ 1 h 290"/>
                <a:gd name="T102" fmla="*/ 1 w 184"/>
                <a:gd name="T103" fmla="*/ 3 h 290"/>
                <a:gd name="T104" fmla="*/ 1 w 184"/>
                <a:gd name="T105" fmla="*/ 3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4" h="290">
                  <a:moveTo>
                    <a:pt x="114" y="7"/>
                  </a:moveTo>
                  <a:lnTo>
                    <a:pt x="114" y="7"/>
                  </a:lnTo>
                  <a:cubicBezTo>
                    <a:pt x="141" y="7"/>
                    <a:pt x="168" y="30"/>
                    <a:pt x="168" y="57"/>
                  </a:cubicBezTo>
                  <a:cubicBezTo>
                    <a:pt x="171" y="84"/>
                    <a:pt x="171" y="84"/>
                    <a:pt x="171" y="84"/>
                  </a:cubicBezTo>
                  <a:cubicBezTo>
                    <a:pt x="175" y="152"/>
                    <a:pt x="149" y="217"/>
                    <a:pt x="99" y="267"/>
                  </a:cubicBezTo>
                  <a:cubicBezTo>
                    <a:pt x="92" y="274"/>
                    <a:pt x="76" y="282"/>
                    <a:pt x="61" y="282"/>
                  </a:cubicBezTo>
                  <a:cubicBezTo>
                    <a:pt x="50" y="282"/>
                    <a:pt x="34" y="274"/>
                    <a:pt x="27" y="267"/>
                  </a:cubicBezTo>
                  <a:cubicBezTo>
                    <a:pt x="15" y="255"/>
                    <a:pt x="8" y="240"/>
                    <a:pt x="8" y="225"/>
                  </a:cubicBezTo>
                  <a:cubicBezTo>
                    <a:pt x="8" y="209"/>
                    <a:pt x="15" y="194"/>
                    <a:pt x="27" y="187"/>
                  </a:cubicBezTo>
                  <a:cubicBezTo>
                    <a:pt x="53" y="160"/>
                    <a:pt x="69" y="126"/>
                    <a:pt x="65" y="87"/>
                  </a:cubicBezTo>
                  <a:cubicBezTo>
                    <a:pt x="61" y="68"/>
                    <a:pt x="61" y="68"/>
                    <a:pt x="61" y="68"/>
                  </a:cubicBezTo>
                  <a:cubicBezTo>
                    <a:pt x="61" y="53"/>
                    <a:pt x="65" y="38"/>
                    <a:pt x="76" y="26"/>
                  </a:cubicBezTo>
                  <a:cubicBezTo>
                    <a:pt x="84" y="15"/>
                    <a:pt x="99" y="7"/>
                    <a:pt x="114" y="7"/>
                  </a:cubicBezTo>
                  <a:lnTo>
                    <a:pt x="61" y="255"/>
                  </a:lnTo>
                  <a:cubicBezTo>
                    <a:pt x="69" y="255"/>
                    <a:pt x="76" y="251"/>
                    <a:pt x="84" y="248"/>
                  </a:cubicBezTo>
                  <a:cubicBezTo>
                    <a:pt x="126" y="206"/>
                    <a:pt x="149" y="148"/>
                    <a:pt x="145" y="87"/>
                  </a:cubicBezTo>
                  <a:cubicBezTo>
                    <a:pt x="141" y="61"/>
                    <a:pt x="141" y="61"/>
                    <a:pt x="141" y="61"/>
                  </a:cubicBezTo>
                  <a:cubicBezTo>
                    <a:pt x="141" y="45"/>
                    <a:pt x="130" y="34"/>
                    <a:pt x="114" y="34"/>
                  </a:cubicBezTo>
                  <a:cubicBezTo>
                    <a:pt x="107" y="34"/>
                    <a:pt x="99" y="38"/>
                    <a:pt x="95" y="42"/>
                  </a:cubicBezTo>
                  <a:cubicBezTo>
                    <a:pt x="88" y="49"/>
                    <a:pt x="88" y="57"/>
                    <a:pt x="88" y="65"/>
                  </a:cubicBezTo>
                  <a:cubicBezTo>
                    <a:pt x="88" y="87"/>
                    <a:pt x="88" y="87"/>
                    <a:pt x="88" y="87"/>
                  </a:cubicBezTo>
                  <a:cubicBezTo>
                    <a:pt x="92" y="129"/>
                    <a:pt x="76" y="175"/>
                    <a:pt x="42" y="206"/>
                  </a:cubicBezTo>
                  <a:cubicBezTo>
                    <a:pt x="38" y="209"/>
                    <a:pt x="34" y="217"/>
                    <a:pt x="34" y="225"/>
                  </a:cubicBezTo>
                  <a:cubicBezTo>
                    <a:pt x="34" y="236"/>
                    <a:pt x="38" y="240"/>
                    <a:pt x="42" y="248"/>
                  </a:cubicBezTo>
                  <a:cubicBezTo>
                    <a:pt x="50" y="251"/>
                    <a:pt x="57" y="255"/>
                    <a:pt x="61" y="255"/>
                  </a:cubicBezTo>
                  <a:lnTo>
                    <a:pt x="114" y="0"/>
                  </a:lnTo>
                  <a:cubicBezTo>
                    <a:pt x="99" y="0"/>
                    <a:pt x="80" y="7"/>
                    <a:pt x="69" y="19"/>
                  </a:cubicBezTo>
                  <a:cubicBezTo>
                    <a:pt x="57" y="34"/>
                    <a:pt x="53" y="49"/>
                    <a:pt x="53" y="68"/>
                  </a:cubicBezTo>
                  <a:cubicBezTo>
                    <a:pt x="57" y="91"/>
                    <a:pt x="57" y="91"/>
                    <a:pt x="57" y="91"/>
                  </a:cubicBezTo>
                  <a:cubicBezTo>
                    <a:pt x="61" y="122"/>
                    <a:pt x="46" y="156"/>
                    <a:pt x="23" y="179"/>
                  </a:cubicBezTo>
                  <a:cubicBezTo>
                    <a:pt x="8" y="190"/>
                    <a:pt x="0" y="209"/>
                    <a:pt x="0" y="225"/>
                  </a:cubicBezTo>
                  <a:cubicBezTo>
                    <a:pt x="0" y="244"/>
                    <a:pt x="8" y="259"/>
                    <a:pt x="23" y="270"/>
                  </a:cubicBezTo>
                  <a:cubicBezTo>
                    <a:pt x="34" y="282"/>
                    <a:pt x="46" y="289"/>
                    <a:pt x="61" y="289"/>
                  </a:cubicBezTo>
                  <a:cubicBezTo>
                    <a:pt x="80" y="289"/>
                    <a:pt x="95" y="282"/>
                    <a:pt x="107" y="270"/>
                  </a:cubicBezTo>
                  <a:cubicBezTo>
                    <a:pt x="156" y="221"/>
                    <a:pt x="183" y="152"/>
                    <a:pt x="179" y="84"/>
                  </a:cubicBezTo>
                  <a:cubicBezTo>
                    <a:pt x="175" y="57"/>
                    <a:pt x="175" y="57"/>
                    <a:pt x="175" y="57"/>
                  </a:cubicBezTo>
                  <a:cubicBezTo>
                    <a:pt x="171" y="26"/>
                    <a:pt x="145" y="0"/>
                    <a:pt x="114" y="0"/>
                  </a:cubicBezTo>
                  <a:lnTo>
                    <a:pt x="114" y="7"/>
                  </a:lnTo>
                  <a:close/>
                  <a:moveTo>
                    <a:pt x="61" y="248"/>
                  </a:moveTo>
                  <a:lnTo>
                    <a:pt x="61" y="248"/>
                  </a:lnTo>
                  <a:cubicBezTo>
                    <a:pt x="57" y="248"/>
                    <a:pt x="53" y="244"/>
                    <a:pt x="50" y="244"/>
                  </a:cubicBezTo>
                  <a:cubicBezTo>
                    <a:pt x="42" y="236"/>
                    <a:pt x="42" y="232"/>
                    <a:pt x="42" y="225"/>
                  </a:cubicBezTo>
                  <a:cubicBezTo>
                    <a:pt x="42" y="221"/>
                    <a:pt x="42" y="213"/>
                    <a:pt x="50" y="209"/>
                  </a:cubicBezTo>
                  <a:cubicBezTo>
                    <a:pt x="84" y="179"/>
                    <a:pt x="99" y="133"/>
                    <a:pt x="95" y="87"/>
                  </a:cubicBezTo>
                  <a:cubicBezTo>
                    <a:pt x="95" y="65"/>
                    <a:pt x="95" y="65"/>
                    <a:pt x="95" y="65"/>
                  </a:cubicBezTo>
                  <a:cubicBezTo>
                    <a:pt x="95" y="57"/>
                    <a:pt x="95" y="53"/>
                    <a:pt x="99" y="49"/>
                  </a:cubicBezTo>
                  <a:cubicBezTo>
                    <a:pt x="103" y="42"/>
                    <a:pt x="111" y="42"/>
                    <a:pt x="114" y="42"/>
                  </a:cubicBezTo>
                  <a:cubicBezTo>
                    <a:pt x="126" y="42"/>
                    <a:pt x="133" y="49"/>
                    <a:pt x="133" y="61"/>
                  </a:cubicBezTo>
                  <a:cubicBezTo>
                    <a:pt x="137" y="87"/>
                    <a:pt x="137" y="87"/>
                    <a:pt x="137" y="87"/>
                  </a:cubicBezTo>
                  <a:cubicBezTo>
                    <a:pt x="141" y="145"/>
                    <a:pt x="118" y="202"/>
                    <a:pt x="76" y="240"/>
                  </a:cubicBezTo>
                  <a:cubicBezTo>
                    <a:pt x="72" y="244"/>
                    <a:pt x="69" y="248"/>
                    <a:pt x="61" y="24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55" name="Group 250">
            <a:extLst>
              <a:ext uri="{FF2B5EF4-FFF2-40B4-BE49-F238E27FC236}">
                <a16:creationId xmlns:a16="http://schemas.microsoft.com/office/drawing/2014/main" id="{8D60DBDD-8FBA-194D-8D4B-FCF2405F5833}"/>
              </a:ext>
            </a:extLst>
          </p:cNvPr>
          <p:cNvGrpSpPr>
            <a:grpSpLocks/>
          </p:cNvGrpSpPr>
          <p:nvPr userDrawn="1"/>
        </p:nvGrpSpPr>
        <p:grpSpPr bwMode="auto">
          <a:xfrm>
            <a:off x="6126163" y="1777853"/>
            <a:ext cx="347662" cy="360362"/>
            <a:chOff x="3859" y="1181"/>
            <a:chExt cx="219" cy="227"/>
          </a:xfrm>
        </p:grpSpPr>
        <p:sp>
          <p:nvSpPr>
            <p:cNvPr id="256" name="Freeform 251">
              <a:extLst>
                <a:ext uri="{FF2B5EF4-FFF2-40B4-BE49-F238E27FC236}">
                  <a16:creationId xmlns:a16="http://schemas.microsoft.com/office/drawing/2014/main" id="{4A6E0856-0F4B-BA46-A7B6-024D93A8451E}"/>
                </a:ext>
              </a:extLst>
            </p:cNvPr>
            <p:cNvSpPr>
              <a:spLocks noChangeArrowheads="1"/>
            </p:cNvSpPr>
            <p:nvPr/>
          </p:nvSpPr>
          <p:spPr bwMode="auto">
            <a:xfrm>
              <a:off x="3860" y="1332"/>
              <a:ext cx="196" cy="37"/>
            </a:xfrm>
            <a:custGeom>
              <a:avLst/>
              <a:gdLst>
                <a:gd name="T0" fmla="*/ 5 w 874"/>
                <a:gd name="T1" fmla="*/ 2 h 172"/>
                <a:gd name="T2" fmla="*/ 5 w 874"/>
                <a:gd name="T3" fmla="*/ 2 h 172"/>
                <a:gd name="T4" fmla="*/ 0 w 874"/>
                <a:gd name="T5" fmla="*/ 1 h 172"/>
                <a:gd name="T6" fmla="*/ 4 w 874"/>
                <a:gd name="T7" fmla="*/ 0 h 172"/>
                <a:gd name="T8" fmla="*/ 4 w 874"/>
                <a:gd name="T9" fmla="*/ 0 h 172"/>
                <a:gd name="T10" fmla="*/ 4 w 874"/>
                <a:gd name="T11" fmla="*/ 0 h 172"/>
                <a:gd name="T12" fmla="*/ 0 w 874"/>
                <a:gd name="T13" fmla="*/ 1 h 172"/>
                <a:gd name="T14" fmla="*/ 5 w 874"/>
                <a:gd name="T15" fmla="*/ 2 h 172"/>
                <a:gd name="T16" fmla="*/ 10 w 874"/>
                <a:gd name="T17" fmla="*/ 1 h 172"/>
                <a:gd name="T18" fmla="*/ 5 w 874"/>
                <a:gd name="T19" fmla="*/ 0 h 172"/>
                <a:gd name="T20" fmla="*/ 5 w 874"/>
                <a:gd name="T21" fmla="*/ 0 h 172"/>
                <a:gd name="T22" fmla="*/ 5 w 874"/>
                <a:gd name="T23" fmla="*/ 0 h 172"/>
                <a:gd name="T24" fmla="*/ 4 w 874"/>
                <a:gd name="T25" fmla="*/ 0 h 172"/>
                <a:gd name="T26" fmla="*/ 5 w 874"/>
                <a:gd name="T27" fmla="*/ 0 h 172"/>
                <a:gd name="T28" fmla="*/ 5 w 874"/>
                <a:gd name="T29" fmla="*/ 0 h 172"/>
                <a:gd name="T30" fmla="*/ 10 w 874"/>
                <a:gd name="T31" fmla="*/ 1 h 172"/>
                <a:gd name="T32" fmla="*/ 5 w 874"/>
                <a:gd name="T33" fmla="*/ 2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4" h="172">
                  <a:moveTo>
                    <a:pt x="434" y="171"/>
                  </a:moveTo>
                  <a:lnTo>
                    <a:pt x="434" y="171"/>
                  </a:lnTo>
                  <a:cubicBezTo>
                    <a:pt x="263" y="171"/>
                    <a:pt x="0" y="149"/>
                    <a:pt x="0" y="88"/>
                  </a:cubicBezTo>
                  <a:cubicBezTo>
                    <a:pt x="0" y="15"/>
                    <a:pt x="335" y="4"/>
                    <a:pt x="374" y="4"/>
                  </a:cubicBezTo>
                  <a:cubicBezTo>
                    <a:pt x="381" y="4"/>
                    <a:pt x="385" y="8"/>
                    <a:pt x="385" y="11"/>
                  </a:cubicBezTo>
                  <a:cubicBezTo>
                    <a:pt x="385" y="19"/>
                    <a:pt x="381" y="23"/>
                    <a:pt x="374" y="23"/>
                  </a:cubicBezTo>
                  <a:cubicBezTo>
                    <a:pt x="130" y="30"/>
                    <a:pt x="23" y="69"/>
                    <a:pt x="23" y="88"/>
                  </a:cubicBezTo>
                  <a:cubicBezTo>
                    <a:pt x="23" y="110"/>
                    <a:pt x="164" y="152"/>
                    <a:pt x="434" y="152"/>
                  </a:cubicBezTo>
                  <a:cubicBezTo>
                    <a:pt x="709" y="152"/>
                    <a:pt x="850" y="110"/>
                    <a:pt x="850" y="88"/>
                  </a:cubicBezTo>
                  <a:cubicBezTo>
                    <a:pt x="850" y="65"/>
                    <a:pt x="709" y="23"/>
                    <a:pt x="434" y="23"/>
                  </a:cubicBezTo>
                  <a:cubicBezTo>
                    <a:pt x="431" y="23"/>
                    <a:pt x="423" y="23"/>
                    <a:pt x="415" y="23"/>
                  </a:cubicBezTo>
                  <a:cubicBezTo>
                    <a:pt x="412" y="23"/>
                    <a:pt x="404" y="19"/>
                    <a:pt x="404" y="11"/>
                  </a:cubicBezTo>
                  <a:cubicBezTo>
                    <a:pt x="404" y="8"/>
                    <a:pt x="412" y="0"/>
                    <a:pt x="415" y="0"/>
                  </a:cubicBezTo>
                  <a:cubicBezTo>
                    <a:pt x="423" y="0"/>
                    <a:pt x="431" y="0"/>
                    <a:pt x="434" y="0"/>
                  </a:cubicBezTo>
                  <a:cubicBezTo>
                    <a:pt x="610" y="0"/>
                    <a:pt x="873" y="23"/>
                    <a:pt x="873" y="88"/>
                  </a:cubicBezTo>
                  <a:cubicBezTo>
                    <a:pt x="873" y="149"/>
                    <a:pt x="610" y="171"/>
                    <a:pt x="434" y="17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7" name="Freeform 252">
              <a:extLst>
                <a:ext uri="{FF2B5EF4-FFF2-40B4-BE49-F238E27FC236}">
                  <a16:creationId xmlns:a16="http://schemas.microsoft.com/office/drawing/2014/main" id="{5D44C0EB-CD5F-3E45-92B2-8467DA03C0A4}"/>
                </a:ext>
              </a:extLst>
            </p:cNvPr>
            <p:cNvSpPr>
              <a:spLocks noChangeArrowheads="1"/>
            </p:cNvSpPr>
            <p:nvPr/>
          </p:nvSpPr>
          <p:spPr bwMode="auto">
            <a:xfrm>
              <a:off x="3859" y="1330"/>
              <a:ext cx="199" cy="42"/>
            </a:xfrm>
            <a:custGeom>
              <a:avLst/>
              <a:gdLst>
                <a:gd name="T0" fmla="*/ 5 w 888"/>
                <a:gd name="T1" fmla="*/ 2 h 192"/>
                <a:gd name="T2" fmla="*/ 5 w 888"/>
                <a:gd name="T3" fmla="*/ 2 h 192"/>
                <a:gd name="T4" fmla="*/ 0 w 888"/>
                <a:gd name="T5" fmla="*/ 1 h 192"/>
                <a:gd name="T6" fmla="*/ 4 w 888"/>
                <a:gd name="T7" fmla="*/ 0 h 192"/>
                <a:gd name="T8" fmla="*/ 4 w 888"/>
                <a:gd name="T9" fmla="*/ 0 h 192"/>
                <a:gd name="T10" fmla="*/ 4 w 888"/>
                <a:gd name="T11" fmla="*/ 0 h 192"/>
                <a:gd name="T12" fmla="*/ 4 w 888"/>
                <a:gd name="T13" fmla="*/ 0 h 192"/>
                <a:gd name="T14" fmla="*/ 4 w 888"/>
                <a:gd name="T15" fmla="*/ 0 h 192"/>
                <a:gd name="T16" fmla="*/ 0 w 888"/>
                <a:gd name="T17" fmla="*/ 1 h 192"/>
                <a:gd name="T18" fmla="*/ 5 w 888"/>
                <a:gd name="T19" fmla="*/ 2 h 192"/>
                <a:gd name="T20" fmla="*/ 9 w 888"/>
                <a:gd name="T21" fmla="*/ 1 h 192"/>
                <a:gd name="T22" fmla="*/ 5 w 888"/>
                <a:gd name="T23" fmla="*/ 0 h 192"/>
                <a:gd name="T24" fmla="*/ 5 w 888"/>
                <a:gd name="T25" fmla="*/ 0 h 192"/>
                <a:gd name="T26" fmla="*/ 4 w 888"/>
                <a:gd name="T27" fmla="*/ 0 h 192"/>
                <a:gd name="T28" fmla="*/ 4 w 888"/>
                <a:gd name="T29" fmla="*/ 0 h 192"/>
                <a:gd name="T30" fmla="*/ 5 w 888"/>
                <a:gd name="T31" fmla="*/ 0 h 192"/>
                <a:gd name="T32" fmla="*/ 5 w 888"/>
                <a:gd name="T33" fmla="*/ 0 h 192"/>
                <a:gd name="T34" fmla="*/ 10 w 888"/>
                <a:gd name="T35" fmla="*/ 1 h 192"/>
                <a:gd name="T36" fmla="*/ 5 w 888"/>
                <a:gd name="T37" fmla="*/ 2 h 192"/>
                <a:gd name="T38" fmla="*/ 4 w 888"/>
                <a:gd name="T39" fmla="*/ 0 h 192"/>
                <a:gd name="T40" fmla="*/ 4 w 888"/>
                <a:gd name="T41" fmla="*/ 0 h 192"/>
                <a:gd name="T42" fmla="*/ 0 w 888"/>
                <a:gd name="T43" fmla="*/ 1 h 192"/>
                <a:gd name="T44" fmla="*/ 5 w 888"/>
                <a:gd name="T45" fmla="*/ 2 h 192"/>
                <a:gd name="T46" fmla="*/ 10 w 888"/>
                <a:gd name="T47" fmla="*/ 1 h 192"/>
                <a:gd name="T48" fmla="*/ 5 w 888"/>
                <a:gd name="T49" fmla="*/ 0 h 192"/>
                <a:gd name="T50" fmla="*/ 5 w 888"/>
                <a:gd name="T51" fmla="*/ 0 h 192"/>
                <a:gd name="T52" fmla="*/ 5 w 888"/>
                <a:gd name="T53" fmla="*/ 0 h 192"/>
                <a:gd name="T54" fmla="*/ 5 w 888"/>
                <a:gd name="T55" fmla="*/ 0 h 192"/>
                <a:gd name="T56" fmla="*/ 10 w 888"/>
                <a:gd name="T57" fmla="*/ 1 h 192"/>
                <a:gd name="T58" fmla="*/ 5 w 888"/>
                <a:gd name="T59" fmla="*/ 2 h 192"/>
                <a:gd name="T60" fmla="*/ 0 w 888"/>
                <a:gd name="T61" fmla="*/ 1 h 192"/>
                <a:gd name="T62" fmla="*/ 4 w 888"/>
                <a:gd name="T63" fmla="*/ 0 h 192"/>
                <a:gd name="T64" fmla="*/ 4 w 888"/>
                <a:gd name="T65" fmla="*/ 0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8" h="192">
                  <a:moveTo>
                    <a:pt x="441" y="191"/>
                  </a:moveTo>
                  <a:lnTo>
                    <a:pt x="441" y="191"/>
                  </a:lnTo>
                  <a:cubicBezTo>
                    <a:pt x="426" y="191"/>
                    <a:pt x="0" y="187"/>
                    <a:pt x="0" y="96"/>
                  </a:cubicBezTo>
                  <a:cubicBezTo>
                    <a:pt x="0" y="16"/>
                    <a:pt x="293" y="4"/>
                    <a:pt x="381" y="0"/>
                  </a:cubicBezTo>
                  <a:cubicBezTo>
                    <a:pt x="384" y="0"/>
                    <a:pt x="392" y="4"/>
                    <a:pt x="396" y="8"/>
                  </a:cubicBezTo>
                  <a:cubicBezTo>
                    <a:pt x="400" y="8"/>
                    <a:pt x="400" y="16"/>
                    <a:pt x="400" y="19"/>
                  </a:cubicBezTo>
                  <a:cubicBezTo>
                    <a:pt x="400" y="27"/>
                    <a:pt x="400" y="31"/>
                    <a:pt x="396" y="35"/>
                  </a:cubicBezTo>
                  <a:cubicBezTo>
                    <a:pt x="392" y="38"/>
                    <a:pt x="388" y="42"/>
                    <a:pt x="381" y="42"/>
                  </a:cubicBezTo>
                  <a:cubicBezTo>
                    <a:pt x="148" y="46"/>
                    <a:pt x="53" y="80"/>
                    <a:pt x="41" y="96"/>
                  </a:cubicBezTo>
                  <a:cubicBezTo>
                    <a:pt x="53" y="111"/>
                    <a:pt x="186" y="149"/>
                    <a:pt x="441" y="149"/>
                  </a:cubicBezTo>
                  <a:cubicBezTo>
                    <a:pt x="701" y="149"/>
                    <a:pt x="834" y="111"/>
                    <a:pt x="845" y="96"/>
                  </a:cubicBezTo>
                  <a:cubicBezTo>
                    <a:pt x="834" y="77"/>
                    <a:pt x="701" y="38"/>
                    <a:pt x="441" y="38"/>
                  </a:cubicBezTo>
                  <a:cubicBezTo>
                    <a:pt x="422" y="42"/>
                    <a:pt x="422" y="42"/>
                    <a:pt x="422" y="42"/>
                  </a:cubicBezTo>
                  <a:cubicBezTo>
                    <a:pt x="411" y="42"/>
                    <a:pt x="403" y="31"/>
                    <a:pt x="403" y="19"/>
                  </a:cubicBezTo>
                  <a:cubicBezTo>
                    <a:pt x="403" y="16"/>
                    <a:pt x="403" y="12"/>
                    <a:pt x="407" y="8"/>
                  </a:cubicBezTo>
                  <a:cubicBezTo>
                    <a:pt x="411" y="4"/>
                    <a:pt x="419" y="0"/>
                    <a:pt x="422" y="0"/>
                  </a:cubicBezTo>
                  <a:cubicBezTo>
                    <a:pt x="441" y="0"/>
                    <a:pt x="441" y="0"/>
                    <a:pt x="441" y="0"/>
                  </a:cubicBezTo>
                  <a:cubicBezTo>
                    <a:pt x="461" y="0"/>
                    <a:pt x="887" y="0"/>
                    <a:pt x="887" y="96"/>
                  </a:cubicBezTo>
                  <a:cubicBezTo>
                    <a:pt x="887" y="187"/>
                    <a:pt x="461" y="191"/>
                    <a:pt x="441" y="191"/>
                  </a:cubicBezTo>
                  <a:close/>
                  <a:moveTo>
                    <a:pt x="381" y="19"/>
                  </a:moveTo>
                  <a:lnTo>
                    <a:pt x="381" y="19"/>
                  </a:lnTo>
                  <a:cubicBezTo>
                    <a:pt x="202" y="23"/>
                    <a:pt x="19" y="50"/>
                    <a:pt x="19" y="96"/>
                  </a:cubicBezTo>
                  <a:cubicBezTo>
                    <a:pt x="19" y="137"/>
                    <a:pt x="209" y="172"/>
                    <a:pt x="441" y="172"/>
                  </a:cubicBezTo>
                  <a:cubicBezTo>
                    <a:pt x="678" y="172"/>
                    <a:pt x="868" y="137"/>
                    <a:pt x="868" y="96"/>
                  </a:cubicBezTo>
                  <a:cubicBezTo>
                    <a:pt x="868" y="54"/>
                    <a:pt x="678" y="19"/>
                    <a:pt x="441" y="19"/>
                  </a:cubicBezTo>
                  <a:cubicBezTo>
                    <a:pt x="422" y="19"/>
                    <a:pt x="422" y="19"/>
                    <a:pt x="422" y="19"/>
                  </a:cubicBezTo>
                  <a:cubicBezTo>
                    <a:pt x="422" y="23"/>
                    <a:pt x="422" y="23"/>
                    <a:pt x="422" y="23"/>
                  </a:cubicBezTo>
                  <a:cubicBezTo>
                    <a:pt x="441" y="23"/>
                    <a:pt x="441" y="23"/>
                    <a:pt x="441" y="23"/>
                  </a:cubicBezTo>
                  <a:cubicBezTo>
                    <a:pt x="678" y="23"/>
                    <a:pt x="864" y="54"/>
                    <a:pt x="864" y="96"/>
                  </a:cubicBezTo>
                  <a:cubicBezTo>
                    <a:pt x="864" y="134"/>
                    <a:pt x="678" y="168"/>
                    <a:pt x="441" y="168"/>
                  </a:cubicBezTo>
                  <a:cubicBezTo>
                    <a:pt x="209" y="168"/>
                    <a:pt x="22" y="134"/>
                    <a:pt x="22" y="96"/>
                  </a:cubicBezTo>
                  <a:cubicBezTo>
                    <a:pt x="22" y="58"/>
                    <a:pt x="175" y="27"/>
                    <a:pt x="381" y="23"/>
                  </a:cubicBezTo>
                  <a:lnTo>
                    <a:pt x="381"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8" name="Freeform 253">
              <a:extLst>
                <a:ext uri="{FF2B5EF4-FFF2-40B4-BE49-F238E27FC236}">
                  <a16:creationId xmlns:a16="http://schemas.microsoft.com/office/drawing/2014/main" id="{2B3A728E-6B5D-1F44-9F59-8A8E3C54EA7F}"/>
                </a:ext>
              </a:extLst>
            </p:cNvPr>
            <p:cNvSpPr>
              <a:spLocks noChangeArrowheads="1"/>
            </p:cNvSpPr>
            <p:nvPr/>
          </p:nvSpPr>
          <p:spPr bwMode="auto">
            <a:xfrm>
              <a:off x="3860" y="1349"/>
              <a:ext cx="196" cy="58"/>
            </a:xfrm>
            <a:custGeom>
              <a:avLst/>
              <a:gdLst>
                <a:gd name="T0" fmla="*/ 5 w 874"/>
                <a:gd name="T1" fmla="*/ 3 h 264"/>
                <a:gd name="T2" fmla="*/ 5 w 874"/>
                <a:gd name="T3" fmla="*/ 3 h 264"/>
                <a:gd name="T4" fmla="*/ 0 w 874"/>
                <a:gd name="T5" fmla="*/ 2 h 264"/>
                <a:gd name="T6" fmla="*/ 0 w 874"/>
                <a:gd name="T7" fmla="*/ 0 h 264"/>
                <a:gd name="T8" fmla="*/ 0 w 874"/>
                <a:gd name="T9" fmla="*/ 0 h 264"/>
                <a:gd name="T10" fmla="*/ 0 w 874"/>
                <a:gd name="T11" fmla="*/ 0 h 264"/>
                <a:gd name="T12" fmla="*/ 0 w 874"/>
                <a:gd name="T13" fmla="*/ 2 h 264"/>
                <a:gd name="T14" fmla="*/ 5 w 874"/>
                <a:gd name="T15" fmla="*/ 3 h 264"/>
                <a:gd name="T16" fmla="*/ 10 w 874"/>
                <a:gd name="T17" fmla="*/ 2 h 264"/>
                <a:gd name="T18" fmla="*/ 10 w 874"/>
                <a:gd name="T19" fmla="*/ 0 h 264"/>
                <a:gd name="T20" fmla="*/ 10 w 874"/>
                <a:gd name="T21" fmla="*/ 0 h 264"/>
                <a:gd name="T22" fmla="*/ 10 w 874"/>
                <a:gd name="T23" fmla="*/ 0 h 264"/>
                <a:gd name="T24" fmla="*/ 10 w 874"/>
                <a:gd name="T25" fmla="*/ 2 h 264"/>
                <a:gd name="T26" fmla="*/ 5 w 874"/>
                <a:gd name="T27" fmla="*/ 3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4" h="264">
                  <a:moveTo>
                    <a:pt x="434" y="263"/>
                  </a:moveTo>
                  <a:lnTo>
                    <a:pt x="434" y="263"/>
                  </a:lnTo>
                  <a:cubicBezTo>
                    <a:pt x="263" y="263"/>
                    <a:pt x="0" y="240"/>
                    <a:pt x="0" y="179"/>
                  </a:cubicBezTo>
                  <a:cubicBezTo>
                    <a:pt x="0" y="12"/>
                    <a:pt x="0" y="12"/>
                    <a:pt x="0" y="12"/>
                  </a:cubicBezTo>
                  <a:cubicBezTo>
                    <a:pt x="0" y="4"/>
                    <a:pt x="8" y="0"/>
                    <a:pt x="12" y="0"/>
                  </a:cubicBezTo>
                  <a:cubicBezTo>
                    <a:pt x="19" y="0"/>
                    <a:pt x="23" y="4"/>
                    <a:pt x="23" y="12"/>
                  </a:cubicBezTo>
                  <a:cubicBezTo>
                    <a:pt x="23" y="179"/>
                    <a:pt x="23" y="179"/>
                    <a:pt x="23" y="179"/>
                  </a:cubicBezTo>
                  <a:cubicBezTo>
                    <a:pt x="23" y="198"/>
                    <a:pt x="164" y="240"/>
                    <a:pt x="434" y="240"/>
                  </a:cubicBezTo>
                  <a:cubicBezTo>
                    <a:pt x="709" y="240"/>
                    <a:pt x="850" y="198"/>
                    <a:pt x="850" y="179"/>
                  </a:cubicBezTo>
                  <a:cubicBezTo>
                    <a:pt x="850" y="12"/>
                    <a:pt x="850" y="12"/>
                    <a:pt x="850" y="12"/>
                  </a:cubicBezTo>
                  <a:cubicBezTo>
                    <a:pt x="850" y="4"/>
                    <a:pt x="854" y="0"/>
                    <a:pt x="861" y="0"/>
                  </a:cubicBezTo>
                  <a:cubicBezTo>
                    <a:pt x="865" y="0"/>
                    <a:pt x="873" y="4"/>
                    <a:pt x="873" y="12"/>
                  </a:cubicBezTo>
                  <a:cubicBezTo>
                    <a:pt x="873" y="179"/>
                    <a:pt x="873" y="179"/>
                    <a:pt x="873" y="179"/>
                  </a:cubicBezTo>
                  <a:cubicBezTo>
                    <a:pt x="873" y="240"/>
                    <a:pt x="610" y="263"/>
                    <a:pt x="434" y="26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59" name="Freeform 254">
              <a:extLst>
                <a:ext uri="{FF2B5EF4-FFF2-40B4-BE49-F238E27FC236}">
                  <a16:creationId xmlns:a16="http://schemas.microsoft.com/office/drawing/2014/main" id="{20774879-2D26-9445-9F29-E6AF3922CF95}"/>
                </a:ext>
              </a:extLst>
            </p:cNvPr>
            <p:cNvSpPr>
              <a:spLocks noChangeArrowheads="1"/>
            </p:cNvSpPr>
            <p:nvPr/>
          </p:nvSpPr>
          <p:spPr bwMode="auto">
            <a:xfrm>
              <a:off x="3859" y="1347"/>
              <a:ext cx="199" cy="61"/>
            </a:xfrm>
            <a:custGeom>
              <a:avLst/>
              <a:gdLst>
                <a:gd name="T0" fmla="*/ 5 w 888"/>
                <a:gd name="T1" fmla="*/ 3 h 279"/>
                <a:gd name="T2" fmla="*/ 5 w 888"/>
                <a:gd name="T3" fmla="*/ 3 h 279"/>
                <a:gd name="T4" fmla="*/ 0 w 888"/>
                <a:gd name="T5" fmla="*/ 2 h 279"/>
                <a:gd name="T6" fmla="*/ 0 w 888"/>
                <a:gd name="T7" fmla="*/ 0 h 279"/>
                <a:gd name="T8" fmla="*/ 0 w 888"/>
                <a:gd name="T9" fmla="*/ 0 h 279"/>
                <a:gd name="T10" fmla="*/ 0 w 888"/>
                <a:gd name="T11" fmla="*/ 0 h 279"/>
                <a:gd name="T12" fmla="*/ 0 w 888"/>
                <a:gd name="T13" fmla="*/ 2 h 279"/>
                <a:gd name="T14" fmla="*/ 5 w 888"/>
                <a:gd name="T15" fmla="*/ 2 h 279"/>
                <a:gd name="T16" fmla="*/ 10 w 888"/>
                <a:gd name="T17" fmla="*/ 2 h 279"/>
                <a:gd name="T18" fmla="*/ 10 w 888"/>
                <a:gd name="T19" fmla="*/ 0 h 279"/>
                <a:gd name="T20" fmla="*/ 10 w 888"/>
                <a:gd name="T21" fmla="*/ 0 h 279"/>
                <a:gd name="T22" fmla="*/ 10 w 888"/>
                <a:gd name="T23" fmla="*/ 0 h 279"/>
                <a:gd name="T24" fmla="*/ 10 w 888"/>
                <a:gd name="T25" fmla="*/ 2 h 279"/>
                <a:gd name="T26" fmla="*/ 5 w 888"/>
                <a:gd name="T27" fmla="*/ 3 h 279"/>
                <a:gd name="T28" fmla="*/ 0 w 888"/>
                <a:gd name="T29" fmla="*/ 0 h 279"/>
                <a:gd name="T30" fmla="*/ 0 w 888"/>
                <a:gd name="T31" fmla="*/ 0 h 279"/>
                <a:gd name="T32" fmla="*/ 0 w 888"/>
                <a:gd name="T33" fmla="*/ 2 h 279"/>
                <a:gd name="T34" fmla="*/ 5 w 888"/>
                <a:gd name="T35" fmla="*/ 3 h 279"/>
                <a:gd name="T36" fmla="*/ 10 w 888"/>
                <a:gd name="T37" fmla="*/ 2 h 279"/>
                <a:gd name="T38" fmla="*/ 10 w 888"/>
                <a:gd name="T39" fmla="*/ 0 h 279"/>
                <a:gd name="T40" fmla="*/ 10 w 888"/>
                <a:gd name="T41" fmla="*/ 0 h 279"/>
                <a:gd name="T42" fmla="*/ 10 w 888"/>
                <a:gd name="T43" fmla="*/ 2 h 279"/>
                <a:gd name="T44" fmla="*/ 5 w 888"/>
                <a:gd name="T45" fmla="*/ 3 h 279"/>
                <a:gd name="T46" fmla="*/ 0 w 888"/>
                <a:gd name="T47" fmla="*/ 2 h 279"/>
                <a:gd name="T48" fmla="*/ 0 w 888"/>
                <a:gd name="T49" fmla="*/ 0 h 279"/>
                <a:gd name="T50" fmla="*/ 0 w 888"/>
                <a:gd name="T51" fmla="*/ 0 h 2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88" h="279">
                  <a:moveTo>
                    <a:pt x="441" y="278"/>
                  </a:moveTo>
                  <a:lnTo>
                    <a:pt x="441" y="278"/>
                  </a:lnTo>
                  <a:cubicBezTo>
                    <a:pt x="426" y="278"/>
                    <a:pt x="0" y="278"/>
                    <a:pt x="0" y="186"/>
                  </a:cubicBezTo>
                  <a:cubicBezTo>
                    <a:pt x="0" y="19"/>
                    <a:pt x="0" y="19"/>
                    <a:pt x="0" y="19"/>
                  </a:cubicBezTo>
                  <a:cubicBezTo>
                    <a:pt x="0" y="7"/>
                    <a:pt x="7" y="0"/>
                    <a:pt x="19" y="0"/>
                  </a:cubicBezTo>
                  <a:cubicBezTo>
                    <a:pt x="30" y="0"/>
                    <a:pt x="38" y="7"/>
                    <a:pt x="38" y="19"/>
                  </a:cubicBezTo>
                  <a:cubicBezTo>
                    <a:pt x="38" y="186"/>
                    <a:pt x="38" y="186"/>
                    <a:pt x="38" y="186"/>
                  </a:cubicBezTo>
                  <a:cubicBezTo>
                    <a:pt x="45" y="198"/>
                    <a:pt x="179" y="240"/>
                    <a:pt x="441" y="240"/>
                  </a:cubicBezTo>
                  <a:cubicBezTo>
                    <a:pt x="708" y="240"/>
                    <a:pt x="842" y="198"/>
                    <a:pt x="849" y="182"/>
                  </a:cubicBezTo>
                  <a:cubicBezTo>
                    <a:pt x="849" y="19"/>
                    <a:pt x="849" y="19"/>
                    <a:pt x="849" y="19"/>
                  </a:cubicBezTo>
                  <a:cubicBezTo>
                    <a:pt x="849" y="7"/>
                    <a:pt x="857" y="0"/>
                    <a:pt x="868" y="0"/>
                  </a:cubicBezTo>
                  <a:cubicBezTo>
                    <a:pt x="880" y="0"/>
                    <a:pt x="887" y="7"/>
                    <a:pt x="887" y="19"/>
                  </a:cubicBezTo>
                  <a:cubicBezTo>
                    <a:pt x="887" y="186"/>
                    <a:pt x="887" y="186"/>
                    <a:pt x="887" y="186"/>
                  </a:cubicBezTo>
                  <a:cubicBezTo>
                    <a:pt x="887" y="278"/>
                    <a:pt x="461" y="278"/>
                    <a:pt x="441" y="278"/>
                  </a:cubicBezTo>
                  <a:close/>
                  <a:moveTo>
                    <a:pt x="19" y="19"/>
                  </a:moveTo>
                  <a:lnTo>
                    <a:pt x="19" y="19"/>
                  </a:lnTo>
                  <a:cubicBezTo>
                    <a:pt x="19" y="186"/>
                    <a:pt x="19" y="186"/>
                    <a:pt x="19" y="186"/>
                  </a:cubicBezTo>
                  <a:cubicBezTo>
                    <a:pt x="19" y="228"/>
                    <a:pt x="209" y="262"/>
                    <a:pt x="441" y="262"/>
                  </a:cubicBezTo>
                  <a:cubicBezTo>
                    <a:pt x="678" y="262"/>
                    <a:pt x="868" y="228"/>
                    <a:pt x="868" y="186"/>
                  </a:cubicBezTo>
                  <a:cubicBezTo>
                    <a:pt x="868" y="19"/>
                    <a:pt x="868" y="19"/>
                    <a:pt x="868" y="19"/>
                  </a:cubicBezTo>
                  <a:cubicBezTo>
                    <a:pt x="864" y="19"/>
                    <a:pt x="864" y="19"/>
                    <a:pt x="864" y="19"/>
                  </a:cubicBezTo>
                  <a:cubicBezTo>
                    <a:pt x="864" y="186"/>
                    <a:pt x="864" y="186"/>
                    <a:pt x="864" y="186"/>
                  </a:cubicBezTo>
                  <a:cubicBezTo>
                    <a:pt x="864" y="224"/>
                    <a:pt x="678" y="259"/>
                    <a:pt x="441" y="259"/>
                  </a:cubicBezTo>
                  <a:cubicBezTo>
                    <a:pt x="209" y="259"/>
                    <a:pt x="22" y="224"/>
                    <a:pt x="22" y="186"/>
                  </a:cubicBezTo>
                  <a:cubicBezTo>
                    <a:pt x="22" y="19"/>
                    <a:pt x="22" y="19"/>
                    <a:pt x="22" y="19"/>
                  </a:cubicBezTo>
                  <a:lnTo>
                    <a:pt x="19"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0" name="Freeform 255">
              <a:extLst>
                <a:ext uri="{FF2B5EF4-FFF2-40B4-BE49-F238E27FC236}">
                  <a16:creationId xmlns:a16="http://schemas.microsoft.com/office/drawing/2014/main" id="{95B756B3-0CB7-C943-AF6C-F9DAF13B61BB}"/>
                </a:ext>
              </a:extLst>
            </p:cNvPr>
            <p:cNvSpPr>
              <a:spLocks noChangeArrowheads="1"/>
            </p:cNvSpPr>
            <p:nvPr/>
          </p:nvSpPr>
          <p:spPr bwMode="auto">
            <a:xfrm>
              <a:off x="3947" y="1229"/>
              <a:ext cx="71" cy="82"/>
            </a:xfrm>
            <a:custGeom>
              <a:avLst/>
              <a:gdLst>
                <a:gd name="T0" fmla="*/ 0 w 321"/>
                <a:gd name="T1" fmla="*/ 4 h 370"/>
                <a:gd name="T2" fmla="*/ 0 w 321"/>
                <a:gd name="T3" fmla="*/ 4 h 370"/>
                <a:gd name="T4" fmla="*/ 0 w 321"/>
                <a:gd name="T5" fmla="*/ 4 h 370"/>
                <a:gd name="T6" fmla="*/ 0 w 321"/>
                <a:gd name="T7" fmla="*/ 4 h 370"/>
                <a:gd name="T8" fmla="*/ 0 w 321"/>
                <a:gd name="T9" fmla="*/ 3 h 370"/>
                <a:gd name="T10" fmla="*/ 0 w 321"/>
                <a:gd name="T11" fmla="*/ 3 h 370"/>
                <a:gd name="T12" fmla="*/ 3 w 321"/>
                <a:gd name="T13" fmla="*/ 0 h 370"/>
                <a:gd name="T14" fmla="*/ 3 w 321"/>
                <a:gd name="T15" fmla="*/ 0 h 370"/>
                <a:gd name="T16" fmla="*/ 3 w 321"/>
                <a:gd name="T17" fmla="*/ 0 h 370"/>
                <a:gd name="T18" fmla="*/ 1 w 321"/>
                <a:gd name="T19" fmla="*/ 3 h 370"/>
                <a:gd name="T20" fmla="*/ 0 w 321"/>
                <a:gd name="T21" fmla="*/ 4 h 370"/>
                <a:gd name="T22" fmla="*/ 0 w 321"/>
                <a:gd name="T23" fmla="*/ 4 h 370"/>
                <a:gd name="T24" fmla="*/ 0 w 321"/>
                <a:gd name="T25" fmla="*/ 4 h 370"/>
                <a:gd name="T26" fmla="*/ 0 w 321"/>
                <a:gd name="T27" fmla="*/ 4 h 3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1" h="370">
                  <a:moveTo>
                    <a:pt x="19" y="369"/>
                  </a:moveTo>
                  <a:lnTo>
                    <a:pt x="19" y="369"/>
                  </a:lnTo>
                  <a:cubicBezTo>
                    <a:pt x="19" y="369"/>
                    <a:pt x="15" y="369"/>
                    <a:pt x="12" y="365"/>
                  </a:cubicBezTo>
                  <a:cubicBezTo>
                    <a:pt x="4" y="354"/>
                    <a:pt x="0" y="343"/>
                    <a:pt x="8" y="327"/>
                  </a:cubicBezTo>
                  <a:cubicBezTo>
                    <a:pt x="38" y="266"/>
                    <a:pt x="38" y="266"/>
                    <a:pt x="38" y="266"/>
                  </a:cubicBezTo>
                  <a:cubicBezTo>
                    <a:pt x="38" y="266"/>
                    <a:pt x="38" y="266"/>
                    <a:pt x="38" y="262"/>
                  </a:cubicBezTo>
                  <a:cubicBezTo>
                    <a:pt x="301" y="3"/>
                    <a:pt x="301" y="3"/>
                    <a:pt x="301" y="3"/>
                  </a:cubicBezTo>
                  <a:cubicBezTo>
                    <a:pt x="305" y="0"/>
                    <a:pt x="309" y="0"/>
                    <a:pt x="316" y="3"/>
                  </a:cubicBezTo>
                  <a:cubicBezTo>
                    <a:pt x="320" y="7"/>
                    <a:pt x="320" y="15"/>
                    <a:pt x="316" y="19"/>
                  </a:cubicBezTo>
                  <a:cubicBezTo>
                    <a:pt x="53" y="278"/>
                    <a:pt x="53" y="278"/>
                    <a:pt x="53" y="278"/>
                  </a:cubicBezTo>
                  <a:cubicBezTo>
                    <a:pt x="27" y="339"/>
                    <a:pt x="27" y="339"/>
                    <a:pt x="27" y="339"/>
                  </a:cubicBezTo>
                  <a:cubicBezTo>
                    <a:pt x="23" y="343"/>
                    <a:pt x="23" y="346"/>
                    <a:pt x="27" y="350"/>
                  </a:cubicBezTo>
                  <a:cubicBezTo>
                    <a:pt x="31" y="354"/>
                    <a:pt x="31" y="362"/>
                    <a:pt x="27" y="365"/>
                  </a:cubicBezTo>
                  <a:cubicBezTo>
                    <a:pt x="27" y="369"/>
                    <a:pt x="23" y="369"/>
                    <a:pt x="19" y="36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1" name="Freeform 256">
              <a:extLst>
                <a:ext uri="{FF2B5EF4-FFF2-40B4-BE49-F238E27FC236}">
                  <a16:creationId xmlns:a16="http://schemas.microsoft.com/office/drawing/2014/main" id="{4F585566-48AC-AD42-823E-6A29BFDD734E}"/>
                </a:ext>
              </a:extLst>
            </p:cNvPr>
            <p:cNvSpPr>
              <a:spLocks noChangeArrowheads="1"/>
            </p:cNvSpPr>
            <p:nvPr/>
          </p:nvSpPr>
          <p:spPr bwMode="auto">
            <a:xfrm>
              <a:off x="3944" y="1227"/>
              <a:ext cx="75" cy="86"/>
            </a:xfrm>
            <a:custGeom>
              <a:avLst/>
              <a:gdLst>
                <a:gd name="T0" fmla="*/ 0 w 340"/>
                <a:gd name="T1" fmla="*/ 4 h 386"/>
                <a:gd name="T2" fmla="*/ 0 w 340"/>
                <a:gd name="T3" fmla="*/ 4 h 386"/>
                <a:gd name="T4" fmla="*/ 0 w 340"/>
                <a:gd name="T5" fmla="*/ 4 h 386"/>
                <a:gd name="T6" fmla="*/ 0 w 340"/>
                <a:gd name="T7" fmla="*/ 4 h 386"/>
                <a:gd name="T8" fmla="*/ 0 w 340"/>
                <a:gd name="T9" fmla="*/ 3 h 386"/>
                <a:gd name="T10" fmla="*/ 0 w 340"/>
                <a:gd name="T11" fmla="*/ 3 h 386"/>
                <a:gd name="T12" fmla="*/ 3 w 340"/>
                <a:gd name="T13" fmla="*/ 0 h 386"/>
                <a:gd name="T14" fmla="*/ 4 w 340"/>
                <a:gd name="T15" fmla="*/ 0 h 386"/>
                <a:gd name="T16" fmla="*/ 4 w 340"/>
                <a:gd name="T17" fmla="*/ 0 h 386"/>
                <a:gd name="T18" fmla="*/ 4 w 340"/>
                <a:gd name="T19" fmla="*/ 0 h 386"/>
                <a:gd name="T20" fmla="*/ 4 w 340"/>
                <a:gd name="T21" fmla="*/ 0 h 386"/>
                <a:gd name="T22" fmla="*/ 1 w 340"/>
                <a:gd name="T23" fmla="*/ 3 h 386"/>
                <a:gd name="T24" fmla="*/ 0 w 340"/>
                <a:gd name="T25" fmla="*/ 4 h 386"/>
                <a:gd name="T26" fmla="*/ 0 w 340"/>
                <a:gd name="T27" fmla="*/ 4 h 386"/>
                <a:gd name="T28" fmla="*/ 0 w 340"/>
                <a:gd name="T29" fmla="*/ 4 h 386"/>
                <a:gd name="T30" fmla="*/ 4 w 340"/>
                <a:gd name="T31" fmla="*/ 0 h 386"/>
                <a:gd name="T32" fmla="*/ 4 w 340"/>
                <a:gd name="T33" fmla="*/ 0 h 386"/>
                <a:gd name="T34" fmla="*/ 1 w 340"/>
                <a:gd name="T35" fmla="*/ 3 h 386"/>
                <a:gd name="T36" fmla="*/ 0 w 340"/>
                <a:gd name="T37" fmla="*/ 4 h 386"/>
                <a:gd name="T38" fmla="*/ 0 w 340"/>
                <a:gd name="T39" fmla="*/ 4 h 386"/>
                <a:gd name="T40" fmla="*/ 0 w 340"/>
                <a:gd name="T41" fmla="*/ 4 h 386"/>
                <a:gd name="T42" fmla="*/ 0 w 340"/>
                <a:gd name="T43" fmla="*/ 4 h 386"/>
                <a:gd name="T44" fmla="*/ 0 w 340"/>
                <a:gd name="T45" fmla="*/ 4 h 386"/>
                <a:gd name="T46" fmla="*/ 1 w 340"/>
                <a:gd name="T47" fmla="*/ 3 h 386"/>
                <a:gd name="T48" fmla="*/ 4 w 340"/>
                <a:gd name="T49" fmla="*/ 0 h 386"/>
                <a:gd name="T50" fmla="*/ 4 w 340"/>
                <a:gd name="T51" fmla="*/ 0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386">
                  <a:moveTo>
                    <a:pt x="30" y="385"/>
                  </a:moveTo>
                  <a:lnTo>
                    <a:pt x="30" y="385"/>
                  </a:lnTo>
                  <a:cubicBezTo>
                    <a:pt x="26" y="385"/>
                    <a:pt x="23" y="385"/>
                    <a:pt x="19" y="381"/>
                  </a:cubicBezTo>
                  <a:cubicBezTo>
                    <a:pt x="4" y="366"/>
                    <a:pt x="0" y="351"/>
                    <a:pt x="7" y="331"/>
                  </a:cubicBezTo>
                  <a:cubicBezTo>
                    <a:pt x="38" y="270"/>
                    <a:pt x="38" y="270"/>
                    <a:pt x="38" y="270"/>
                  </a:cubicBezTo>
                  <a:cubicBezTo>
                    <a:pt x="42" y="270"/>
                    <a:pt x="42" y="267"/>
                    <a:pt x="42" y="267"/>
                  </a:cubicBezTo>
                  <a:cubicBezTo>
                    <a:pt x="305" y="4"/>
                    <a:pt x="305" y="4"/>
                    <a:pt x="305" y="4"/>
                  </a:cubicBezTo>
                  <a:cubicBezTo>
                    <a:pt x="308" y="0"/>
                    <a:pt x="312" y="0"/>
                    <a:pt x="320" y="0"/>
                  </a:cubicBezTo>
                  <a:cubicBezTo>
                    <a:pt x="324" y="0"/>
                    <a:pt x="327" y="0"/>
                    <a:pt x="331" y="4"/>
                  </a:cubicBezTo>
                  <a:cubicBezTo>
                    <a:pt x="339" y="11"/>
                    <a:pt x="339" y="27"/>
                    <a:pt x="331" y="34"/>
                  </a:cubicBezTo>
                  <a:cubicBezTo>
                    <a:pt x="72" y="290"/>
                    <a:pt x="72" y="290"/>
                    <a:pt x="72" y="290"/>
                  </a:cubicBezTo>
                  <a:cubicBezTo>
                    <a:pt x="45" y="351"/>
                    <a:pt x="45" y="351"/>
                    <a:pt x="45" y="351"/>
                  </a:cubicBezTo>
                  <a:cubicBezTo>
                    <a:pt x="53" y="358"/>
                    <a:pt x="53" y="373"/>
                    <a:pt x="45" y="381"/>
                  </a:cubicBezTo>
                  <a:cubicBezTo>
                    <a:pt x="42" y="385"/>
                    <a:pt x="38" y="385"/>
                    <a:pt x="30" y="385"/>
                  </a:cubicBezTo>
                  <a:close/>
                  <a:moveTo>
                    <a:pt x="320" y="15"/>
                  </a:moveTo>
                  <a:lnTo>
                    <a:pt x="320" y="15"/>
                  </a:lnTo>
                  <a:cubicBezTo>
                    <a:pt x="57" y="278"/>
                    <a:pt x="57" y="278"/>
                    <a:pt x="57" y="278"/>
                  </a:cubicBezTo>
                  <a:cubicBezTo>
                    <a:pt x="26" y="343"/>
                    <a:pt x="26" y="343"/>
                    <a:pt x="26" y="343"/>
                  </a:cubicBezTo>
                  <a:cubicBezTo>
                    <a:pt x="23" y="351"/>
                    <a:pt x="23" y="362"/>
                    <a:pt x="30" y="366"/>
                  </a:cubicBezTo>
                  <a:cubicBezTo>
                    <a:pt x="30" y="366"/>
                    <a:pt x="30" y="366"/>
                    <a:pt x="34" y="366"/>
                  </a:cubicBezTo>
                  <a:cubicBezTo>
                    <a:pt x="26" y="358"/>
                    <a:pt x="26" y="351"/>
                    <a:pt x="30" y="343"/>
                  </a:cubicBezTo>
                  <a:cubicBezTo>
                    <a:pt x="61" y="278"/>
                    <a:pt x="61" y="278"/>
                    <a:pt x="61" y="278"/>
                  </a:cubicBezTo>
                  <a:cubicBezTo>
                    <a:pt x="320" y="19"/>
                    <a:pt x="320" y="19"/>
                    <a:pt x="320" y="19"/>
                  </a:cubicBezTo>
                  <a:lnTo>
                    <a:pt x="320" y="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2" name="Freeform 257">
              <a:extLst>
                <a:ext uri="{FF2B5EF4-FFF2-40B4-BE49-F238E27FC236}">
                  <a16:creationId xmlns:a16="http://schemas.microsoft.com/office/drawing/2014/main" id="{76A3A3BE-B4D0-0C42-90C7-A74E60E4E4FB}"/>
                </a:ext>
              </a:extLst>
            </p:cNvPr>
            <p:cNvSpPr>
              <a:spLocks noChangeArrowheads="1"/>
            </p:cNvSpPr>
            <p:nvPr/>
          </p:nvSpPr>
          <p:spPr bwMode="auto">
            <a:xfrm>
              <a:off x="4022" y="1182"/>
              <a:ext cx="54" cy="55"/>
            </a:xfrm>
            <a:custGeom>
              <a:avLst/>
              <a:gdLst>
                <a:gd name="T0" fmla="*/ 1 w 248"/>
                <a:gd name="T1" fmla="*/ 3 h 252"/>
                <a:gd name="T2" fmla="*/ 1 w 248"/>
                <a:gd name="T3" fmla="*/ 3 h 252"/>
                <a:gd name="T4" fmla="*/ 1 w 248"/>
                <a:gd name="T5" fmla="*/ 3 h 252"/>
                <a:gd name="T6" fmla="*/ 1 w 248"/>
                <a:gd name="T7" fmla="*/ 2 h 252"/>
                <a:gd name="T8" fmla="*/ 2 w 248"/>
                <a:gd name="T9" fmla="*/ 1 h 252"/>
                <a:gd name="T10" fmla="*/ 2 w 248"/>
                <a:gd name="T11" fmla="*/ 1 h 252"/>
                <a:gd name="T12" fmla="*/ 2 w 248"/>
                <a:gd name="T13" fmla="*/ 0 h 252"/>
                <a:gd name="T14" fmla="*/ 2 w 248"/>
                <a:gd name="T15" fmla="*/ 0 h 252"/>
                <a:gd name="T16" fmla="*/ 0 w 248"/>
                <a:gd name="T17" fmla="*/ 2 h 252"/>
                <a:gd name="T18" fmla="*/ 0 w 248"/>
                <a:gd name="T19" fmla="*/ 2 h 252"/>
                <a:gd name="T20" fmla="*/ 0 w 248"/>
                <a:gd name="T21" fmla="*/ 2 h 252"/>
                <a:gd name="T22" fmla="*/ 2 w 248"/>
                <a:gd name="T23" fmla="*/ 0 h 252"/>
                <a:gd name="T24" fmla="*/ 2 w 248"/>
                <a:gd name="T25" fmla="*/ 0 h 252"/>
                <a:gd name="T26" fmla="*/ 3 w 248"/>
                <a:gd name="T27" fmla="*/ 1 h 252"/>
                <a:gd name="T28" fmla="*/ 2 w 248"/>
                <a:gd name="T29" fmla="*/ 1 h 252"/>
                <a:gd name="T30" fmla="*/ 1 w 248"/>
                <a:gd name="T31" fmla="*/ 3 h 252"/>
                <a:gd name="T32" fmla="*/ 1 w 248"/>
                <a:gd name="T33" fmla="*/ 3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8" h="252">
                  <a:moveTo>
                    <a:pt x="72" y="251"/>
                  </a:moveTo>
                  <a:lnTo>
                    <a:pt x="72" y="251"/>
                  </a:lnTo>
                  <a:cubicBezTo>
                    <a:pt x="68" y="251"/>
                    <a:pt x="68" y="251"/>
                    <a:pt x="64" y="248"/>
                  </a:cubicBezTo>
                  <a:cubicBezTo>
                    <a:pt x="61" y="244"/>
                    <a:pt x="61" y="236"/>
                    <a:pt x="64" y="232"/>
                  </a:cubicBezTo>
                  <a:cubicBezTo>
                    <a:pt x="217" y="80"/>
                    <a:pt x="217" y="80"/>
                    <a:pt x="217" y="80"/>
                  </a:cubicBezTo>
                  <a:cubicBezTo>
                    <a:pt x="221" y="76"/>
                    <a:pt x="224" y="68"/>
                    <a:pt x="224" y="57"/>
                  </a:cubicBezTo>
                  <a:cubicBezTo>
                    <a:pt x="224" y="49"/>
                    <a:pt x="221" y="42"/>
                    <a:pt x="217" y="34"/>
                  </a:cubicBezTo>
                  <a:cubicBezTo>
                    <a:pt x="205" y="23"/>
                    <a:pt x="183" y="23"/>
                    <a:pt x="171" y="34"/>
                  </a:cubicBezTo>
                  <a:cubicBezTo>
                    <a:pt x="19" y="187"/>
                    <a:pt x="19" y="187"/>
                    <a:pt x="19" y="187"/>
                  </a:cubicBezTo>
                  <a:cubicBezTo>
                    <a:pt x="15" y="190"/>
                    <a:pt x="7" y="190"/>
                    <a:pt x="3" y="187"/>
                  </a:cubicBezTo>
                  <a:cubicBezTo>
                    <a:pt x="0" y="183"/>
                    <a:pt x="0" y="175"/>
                    <a:pt x="3" y="171"/>
                  </a:cubicBezTo>
                  <a:cubicBezTo>
                    <a:pt x="156" y="19"/>
                    <a:pt x="156" y="19"/>
                    <a:pt x="156" y="19"/>
                  </a:cubicBezTo>
                  <a:cubicBezTo>
                    <a:pt x="175" y="0"/>
                    <a:pt x="209" y="0"/>
                    <a:pt x="232" y="19"/>
                  </a:cubicBezTo>
                  <a:cubicBezTo>
                    <a:pt x="240" y="30"/>
                    <a:pt x="247" y="46"/>
                    <a:pt x="247" y="57"/>
                  </a:cubicBezTo>
                  <a:cubicBezTo>
                    <a:pt x="247" y="72"/>
                    <a:pt x="240" y="87"/>
                    <a:pt x="232" y="95"/>
                  </a:cubicBezTo>
                  <a:cubicBezTo>
                    <a:pt x="80" y="248"/>
                    <a:pt x="80" y="248"/>
                    <a:pt x="80" y="248"/>
                  </a:cubicBezTo>
                  <a:cubicBezTo>
                    <a:pt x="76" y="251"/>
                    <a:pt x="76" y="251"/>
                    <a:pt x="72" y="25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3" name="Freeform 258">
              <a:extLst>
                <a:ext uri="{FF2B5EF4-FFF2-40B4-BE49-F238E27FC236}">
                  <a16:creationId xmlns:a16="http://schemas.microsoft.com/office/drawing/2014/main" id="{86041DA1-6167-9E48-A526-CE20431A8E54}"/>
                </a:ext>
              </a:extLst>
            </p:cNvPr>
            <p:cNvSpPr>
              <a:spLocks noChangeArrowheads="1"/>
            </p:cNvSpPr>
            <p:nvPr/>
          </p:nvSpPr>
          <p:spPr bwMode="auto">
            <a:xfrm>
              <a:off x="4019" y="1181"/>
              <a:ext cx="59" cy="58"/>
            </a:xfrm>
            <a:custGeom>
              <a:avLst/>
              <a:gdLst>
                <a:gd name="T0" fmla="*/ 1 w 268"/>
                <a:gd name="T1" fmla="*/ 3 h 264"/>
                <a:gd name="T2" fmla="*/ 1 w 268"/>
                <a:gd name="T3" fmla="*/ 3 h 264"/>
                <a:gd name="T4" fmla="*/ 1 w 268"/>
                <a:gd name="T5" fmla="*/ 3 h 264"/>
                <a:gd name="T6" fmla="*/ 1 w 268"/>
                <a:gd name="T7" fmla="*/ 2 h 264"/>
                <a:gd name="T8" fmla="*/ 2 w 268"/>
                <a:gd name="T9" fmla="*/ 1 h 264"/>
                <a:gd name="T10" fmla="*/ 2 w 268"/>
                <a:gd name="T11" fmla="*/ 1 h 264"/>
                <a:gd name="T12" fmla="*/ 2 w 268"/>
                <a:gd name="T13" fmla="*/ 0 h 264"/>
                <a:gd name="T14" fmla="*/ 2 w 268"/>
                <a:gd name="T15" fmla="*/ 0 h 264"/>
                <a:gd name="T16" fmla="*/ 0 w 268"/>
                <a:gd name="T17" fmla="*/ 2 h 264"/>
                <a:gd name="T18" fmla="*/ 0 w 268"/>
                <a:gd name="T19" fmla="*/ 2 h 264"/>
                <a:gd name="T20" fmla="*/ 0 w 268"/>
                <a:gd name="T21" fmla="*/ 2 h 264"/>
                <a:gd name="T22" fmla="*/ 0 w 268"/>
                <a:gd name="T23" fmla="*/ 2 h 264"/>
                <a:gd name="T24" fmla="*/ 0 w 268"/>
                <a:gd name="T25" fmla="*/ 2 h 264"/>
                <a:gd name="T26" fmla="*/ 2 w 268"/>
                <a:gd name="T27" fmla="*/ 0 h 264"/>
                <a:gd name="T28" fmla="*/ 2 w 268"/>
                <a:gd name="T29" fmla="*/ 0 h 264"/>
                <a:gd name="T30" fmla="*/ 2 w 268"/>
                <a:gd name="T31" fmla="*/ 0 h 264"/>
                <a:gd name="T32" fmla="*/ 3 w 268"/>
                <a:gd name="T33" fmla="*/ 0 h 264"/>
                <a:gd name="T34" fmla="*/ 3 w 268"/>
                <a:gd name="T35" fmla="*/ 1 h 264"/>
                <a:gd name="T36" fmla="*/ 3 w 268"/>
                <a:gd name="T37" fmla="*/ 1 h 264"/>
                <a:gd name="T38" fmla="*/ 1 w 268"/>
                <a:gd name="T39" fmla="*/ 3 h 264"/>
                <a:gd name="T40" fmla="*/ 1 w 268"/>
                <a:gd name="T41" fmla="*/ 3 h 264"/>
                <a:gd name="T42" fmla="*/ 2 w 268"/>
                <a:gd name="T43" fmla="*/ 0 h 264"/>
                <a:gd name="T44" fmla="*/ 2 w 268"/>
                <a:gd name="T45" fmla="*/ 0 h 264"/>
                <a:gd name="T46" fmla="*/ 2 w 268"/>
                <a:gd name="T47" fmla="*/ 0 h 264"/>
                <a:gd name="T48" fmla="*/ 3 w 268"/>
                <a:gd name="T49" fmla="*/ 1 h 264"/>
                <a:gd name="T50" fmla="*/ 2 w 268"/>
                <a:gd name="T51" fmla="*/ 1 h 264"/>
                <a:gd name="T52" fmla="*/ 1 w 268"/>
                <a:gd name="T53" fmla="*/ 3 h 264"/>
                <a:gd name="T54" fmla="*/ 1 w 268"/>
                <a:gd name="T55" fmla="*/ 3 h 264"/>
                <a:gd name="T56" fmla="*/ 1 w 268"/>
                <a:gd name="T57" fmla="*/ 3 h 264"/>
                <a:gd name="T58" fmla="*/ 2 w 268"/>
                <a:gd name="T59" fmla="*/ 1 h 264"/>
                <a:gd name="T60" fmla="*/ 3 w 268"/>
                <a:gd name="T61" fmla="*/ 1 h 264"/>
                <a:gd name="T62" fmla="*/ 2 w 268"/>
                <a:gd name="T63" fmla="*/ 0 h 264"/>
                <a:gd name="T64" fmla="*/ 2 w 268"/>
                <a:gd name="T65" fmla="*/ 0 h 264"/>
                <a:gd name="T66" fmla="*/ 2 w 268"/>
                <a:gd name="T67" fmla="*/ 0 h 264"/>
                <a:gd name="T68" fmla="*/ 2 w 268"/>
                <a:gd name="T69" fmla="*/ 0 h 264"/>
                <a:gd name="T70" fmla="*/ 0 w 268"/>
                <a:gd name="T71" fmla="*/ 2 h 264"/>
                <a:gd name="T72" fmla="*/ 0 w 268"/>
                <a:gd name="T73" fmla="*/ 2 h 264"/>
                <a:gd name="T74" fmla="*/ 2 w 268"/>
                <a:gd name="T75" fmla="*/ 0 h 264"/>
                <a:gd name="T76" fmla="*/ 2 w 268"/>
                <a:gd name="T77" fmla="*/ 0 h 2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8" h="264">
                  <a:moveTo>
                    <a:pt x="84" y="263"/>
                  </a:moveTo>
                  <a:lnTo>
                    <a:pt x="84" y="263"/>
                  </a:lnTo>
                  <a:cubicBezTo>
                    <a:pt x="80" y="263"/>
                    <a:pt x="73" y="263"/>
                    <a:pt x="69" y="259"/>
                  </a:cubicBezTo>
                  <a:cubicBezTo>
                    <a:pt x="61" y="252"/>
                    <a:pt x="61" y="236"/>
                    <a:pt x="69" y="229"/>
                  </a:cubicBezTo>
                  <a:cubicBezTo>
                    <a:pt x="221" y="80"/>
                    <a:pt x="221" y="80"/>
                    <a:pt x="221" y="80"/>
                  </a:cubicBezTo>
                  <a:cubicBezTo>
                    <a:pt x="225" y="72"/>
                    <a:pt x="229" y="69"/>
                    <a:pt x="229" y="61"/>
                  </a:cubicBezTo>
                  <a:cubicBezTo>
                    <a:pt x="229" y="57"/>
                    <a:pt x="225" y="50"/>
                    <a:pt x="221" y="46"/>
                  </a:cubicBezTo>
                  <a:cubicBezTo>
                    <a:pt x="214" y="38"/>
                    <a:pt x="198" y="38"/>
                    <a:pt x="191" y="46"/>
                  </a:cubicBezTo>
                  <a:cubicBezTo>
                    <a:pt x="38" y="198"/>
                    <a:pt x="38" y="198"/>
                    <a:pt x="38" y="198"/>
                  </a:cubicBezTo>
                  <a:cubicBezTo>
                    <a:pt x="35" y="202"/>
                    <a:pt x="31" y="202"/>
                    <a:pt x="23" y="202"/>
                  </a:cubicBezTo>
                  <a:cubicBezTo>
                    <a:pt x="19" y="202"/>
                    <a:pt x="12" y="202"/>
                    <a:pt x="8" y="198"/>
                  </a:cubicBezTo>
                  <a:cubicBezTo>
                    <a:pt x="0" y="191"/>
                    <a:pt x="0" y="179"/>
                    <a:pt x="8" y="172"/>
                  </a:cubicBezTo>
                  <a:cubicBezTo>
                    <a:pt x="160" y="19"/>
                    <a:pt x="160" y="19"/>
                    <a:pt x="160" y="19"/>
                  </a:cubicBezTo>
                  <a:cubicBezTo>
                    <a:pt x="172" y="8"/>
                    <a:pt x="187" y="0"/>
                    <a:pt x="206" y="0"/>
                  </a:cubicBezTo>
                  <a:cubicBezTo>
                    <a:pt x="221" y="0"/>
                    <a:pt x="236" y="8"/>
                    <a:pt x="248" y="19"/>
                  </a:cubicBezTo>
                  <a:cubicBezTo>
                    <a:pt x="263" y="31"/>
                    <a:pt x="267" y="46"/>
                    <a:pt x="267" y="61"/>
                  </a:cubicBezTo>
                  <a:cubicBezTo>
                    <a:pt x="267" y="80"/>
                    <a:pt x="263" y="95"/>
                    <a:pt x="248" y="107"/>
                  </a:cubicBezTo>
                  <a:cubicBezTo>
                    <a:pt x="99" y="259"/>
                    <a:pt x="99" y="259"/>
                    <a:pt x="99" y="259"/>
                  </a:cubicBezTo>
                  <a:cubicBezTo>
                    <a:pt x="95" y="263"/>
                    <a:pt x="88" y="263"/>
                    <a:pt x="84" y="263"/>
                  </a:cubicBezTo>
                  <a:close/>
                  <a:moveTo>
                    <a:pt x="206" y="23"/>
                  </a:moveTo>
                  <a:lnTo>
                    <a:pt x="206" y="23"/>
                  </a:lnTo>
                  <a:cubicBezTo>
                    <a:pt x="217" y="23"/>
                    <a:pt x="225" y="27"/>
                    <a:pt x="233" y="34"/>
                  </a:cubicBezTo>
                  <a:cubicBezTo>
                    <a:pt x="244" y="42"/>
                    <a:pt x="248" y="50"/>
                    <a:pt x="248" y="61"/>
                  </a:cubicBezTo>
                  <a:cubicBezTo>
                    <a:pt x="248" y="72"/>
                    <a:pt x="244" y="84"/>
                    <a:pt x="233" y="91"/>
                  </a:cubicBezTo>
                  <a:cubicBezTo>
                    <a:pt x="84" y="244"/>
                    <a:pt x="84" y="244"/>
                    <a:pt x="84" y="244"/>
                  </a:cubicBezTo>
                  <a:cubicBezTo>
                    <a:pt x="236" y="95"/>
                    <a:pt x="236" y="95"/>
                    <a:pt x="236" y="95"/>
                  </a:cubicBezTo>
                  <a:cubicBezTo>
                    <a:pt x="244" y="84"/>
                    <a:pt x="248" y="72"/>
                    <a:pt x="248" y="61"/>
                  </a:cubicBezTo>
                  <a:cubicBezTo>
                    <a:pt x="248" y="50"/>
                    <a:pt x="244" y="38"/>
                    <a:pt x="236" y="31"/>
                  </a:cubicBezTo>
                  <a:cubicBezTo>
                    <a:pt x="229" y="23"/>
                    <a:pt x="217" y="19"/>
                    <a:pt x="206" y="19"/>
                  </a:cubicBezTo>
                  <a:cubicBezTo>
                    <a:pt x="195" y="19"/>
                    <a:pt x="183" y="23"/>
                    <a:pt x="175" y="31"/>
                  </a:cubicBezTo>
                  <a:cubicBezTo>
                    <a:pt x="23" y="183"/>
                    <a:pt x="23" y="183"/>
                    <a:pt x="23" y="183"/>
                  </a:cubicBezTo>
                  <a:cubicBezTo>
                    <a:pt x="23" y="187"/>
                    <a:pt x="23" y="187"/>
                    <a:pt x="23" y="187"/>
                  </a:cubicBezTo>
                  <a:cubicBezTo>
                    <a:pt x="175" y="34"/>
                    <a:pt x="175" y="34"/>
                    <a:pt x="175" y="34"/>
                  </a:cubicBezTo>
                  <a:cubicBezTo>
                    <a:pt x="183" y="27"/>
                    <a:pt x="195" y="23"/>
                    <a:pt x="206"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4" name="Freeform 259">
              <a:extLst>
                <a:ext uri="{FF2B5EF4-FFF2-40B4-BE49-F238E27FC236}">
                  <a16:creationId xmlns:a16="http://schemas.microsoft.com/office/drawing/2014/main" id="{6F05205F-FE45-5F43-B7BB-451B308FB1B6}"/>
                </a:ext>
              </a:extLst>
            </p:cNvPr>
            <p:cNvSpPr>
              <a:spLocks noChangeArrowheads="1"/>
            </p:cNvSpPr>
            <p:nvPr/>
          </p:nvSpPr>
          <p:spPr bwMode="auto">
            <a:xfrm>
              <a:off x="4011" y="1218"/>
              <a:ext cx="29" cy="30"/>
            </a:xfrm>
            <a:custGeom>
              <a:avLst/>
              <a:gdLst>
                <a:gd name="T0" fmla="*/ 1 w 138"/>
                <a:gd name="T1" fmla="*/ 1 h 142"/>
                <a:gd name="T2" fmla="*/ 1 w 138"/>
                <a:gd name="T3" fmla="*/ 1 h 142"/>
                <a:gd name="T4" fmla="*/ 1 w 138"/>
                <a:gd name="T5" fmla="*/ 1 h 142"/>
                <a:gd name="T6" fmla="*/ 0 w 138"/>
                <a:gd name="T7" fmla="*/ 1 h 142"/>
                <a:gd name="T8" fmla="*/ 0 w 138"/>
                <a:gd name="T9" fmla="*/ 0 h 142"/>
                <a:gd name="T10" fmla="*/ 0 w 138"/>
                <a:gd name="T11" fmla="*/ 0 h 142"/>
                <a:gd name="T12" fmla="*/ 1 w 138"/>
                <a:gd name="T13" fmla="*/ 0 h 142"/>
                <a:gd name="T14" fmla="*/ 1 w 138"/>
                <a:gd name="T15" fmla="*/ 1 h 142"/>
                <a:gd name="T16" fmla="*/ 1 w 138"/>
                <a:gd name="T17" fmla="*/ 1 h 142"/>
                <a:gd name="T18" fmla="*/ 1 w 138"/>
                <a:gd name="T19" fmla="*/ 1 h 142"/>
                <a:gd name="T20" fmla="*/ 1 w 138"/>
                <a:gd name="T21" fmla="*/ 1 h 142"/>
                <a:gd name="T22" fmla="*/ 0 w 138"/>
                <a:gd name="T23" fmla="*/ 0 h 142"/>
                <a:gd name="T24" fmla="*/ 0 w 138"/>
                <a:gd name="T25" fmla="*/ 0 h 142"/>
                <a:gd name="T26" fmla="*/ 0 w 138"/>
                <a:gd name="T27" fmla="*/ 0 h 142"/>
                <a:gd name="T28" fmla="*/ 0 w 138"/>
                <a:gd name="T29" fmla="*/ 0 h 142"/>
                <a:gd name="T30" fmla="*/ 1 w 138"/>
                <a:gd name="T31" fmla="*/ 1 h 142"/>
                <a:gd name="T32" fmla="*/ 1 w 138"/>
                <a:gd name="T33" fmla="*/ 1 h 142"/>
                <a:gd name="T34" fmla="*/ 1 w 138"/>
                <a:gd name="T35" fmla="*/ 1 h 142"/>
                <a:gd name="T36" fmla="*/ 1 w 138"/>
                <a:gd name="T37" fmla="*/ 1 h 142"/>
                <a:gd name="T38" fmla="*/ 0 w 138"/>
                <a:gd name="T39" fmla="*/ 0 h 142"/>
                <a:gd name="T40" fmla="*/ 0 w 138"/>
                <a:gd name="T41" fmla="*/ 0 h 1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8" h="142">
                  <a:moveTo>
                    <a:pt x="103" y="141"/>
                  </a:moveTo>
                  <a:lnTo>
                    <a:pt x="103" y="141"/>
                  </a:lnTo>
                  <a:cubicBezTo>
                    <a:pt x="95" y="141"/>
                    <a:pt x="88" y="137"/>
                    <a:pt x="80" y="130"/>
                  </a:cubicBezTo>
                  <a:cubicBezTo>
                    <a:pt x="11" y="61"/>
                    <a:pt x="11" y="61"/>
                    <a:pt x="11" y="61"/>
                  </a:cubicBezTo>
                  <a:cubicBezTo>
                    <a:pt x="4" y="53"/>
                    <a:pt x="0" y="46"/>
                    <a:pt x="0" y="38"/>
                  </a:cubicBezTo>
                  <a:cubicBezTo>
                    <a:pt x="0" y="27"/>
                    <a:pt x="4" y="19"/>
                    <a:pt x="11" y="12"/>
                  </a:cubicBezTo>
                  <a:cubicBezTo>
                    <a:pt x="23" y="0"/>
                    <a:pt x="46" y="0"/>
                    <a:pt x="57" y="12"/>
                  </a:cubicBezTo>
                  <a:cubicBezTo>
                    <a:pt x="129" y="84"/>
                    <a:pt x="129" y="84"/>
                    <a:pt x="129" y="84"/>
                  </a:cubicBezTo>
                  <a:cubicBezTo>
                    <a:pt x="133" y="92"/>
                    <a:pt x="137" y="99"/>
                    <a:pt x="137" y="107"/>
                  </a:cubicBezTo>
                  <a:cubicBezTo>
                    <a:pt x="137" y="114"/>
                    <a:pt x="133" y="126"/>
                    <a:pt x="129" y="130"/>
                  </a:cubicBezTo>
                  <a:cubicBezTo>
                    <a:pt x="122" y="137"/>
                    <a:pt x="114" y="141"/>
                    <a:pt x="103" y="141"/>
                  </a:cubicBezTo>
                  <a:close/>
                  <a:moveTo>
                    <a:pt x="34" y="27"/>
                  </a:moveTo>
                  <a:lnTo>
                    <a:pt x="34" y="27"/>
                  </a:lnTo>
                  <a:cubicBezTo>
                    <a:pt x="30" y="27"/>
                    <a:pt x="27" y="27"/>
                    <a:pt x="27" y="27"/>
                  </a:cubicBezTo>
                  <a:cubicBezTo>
                    <a:pt x="19" y="34"/>
                    <a:pt x="19" y="42"/>
                    <a:pt x="27" y="46"/>
                  </a:cubicBezTo>
                  <a:cubicBezTo>
                    <a:pt x="95" y="114"/>
                    <a:pt x="95" y="114"/>
                    <a:pt x="95" y="114"/>
                  </a:cubicBezTo>
                  <a:cubicBezTo>
                    <a:pt x="99" y="118"/>
                    <a:pt x="107" y="118"/>
                    <a:pt x="114" y="114"/>
                  </a:cubicBezTo>
                  <a:cubicBezTo>
                    <a:pt x="114" y="114"/>
                    <a:pt x="114" y="111"/>
                    <a:pt x="114" y="107"/>
                  </a:cubicBezTo>
                  <a:cubicBezTo>
                    <a:pt x="114" y="103"/>
                    <a:pt x="114" y="99"/>
                    <a:pt x="114" y="99"/>
                  </a:cubicBezTo>
                  <a:cubicBezTo>
                    <a:pt x="42" y="27"/>
                    <a:pt x="42" y="27"/>
                    <a:pt x="42" y="27"/>
                  </a:cubicBezTo>
                  <a:cubicBezTo>
                    <a:pt x="42" y="27"/>
                    <a:pt x="38" y="27"/>
                    <a:pt x="34" y="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5" name="Freeform 260">
              <a:extLst>
                <a:ext uri="{FF2B5EF4-FFF2-40B4-BE49-F238E27FC236}">
                  <a16:creationId xmlns:a16="http://schemas.microsoft.com/office/drawing/2014/main" id="{19B3D8B1-DC35-F349-9899-8A4203DB6197}"/>
                </a:ext>
              </a:extLst>
            </p:cNvPr>
            <p:cNvSpPr>
              <a:spLocks noChangeArrowheads="1"/>
            </p:cNvSpPr>
            <p:nvPr/>
          </p:nvSpPr>
          <p:spPr bwMode="auto">
            <a:xfrm>
              <a:off x="4010" y="1215"/>
              <a:ext cx="33" cy="35"/>
            </a:xfrm>
            <a:custGeom>
              <a:avLst/>
              <a:gdLst>
                <a:gd name="T0" fmla="*/ 1 w 154"/>
                <a:gd name="T1" fmla="*/ 2 h 161"/>
                <a:gd name="T2" fmla="*/ 1 w 154"/>
                <a:gd name="T3" fmla="*/ 2 h 161"/>
                <a:gd name="T4" fmla="*/ 1 w 154"/>
                <a:gd name="T5" fmla="*/ 2 h 161"/>
                <a:gd name="T6" fmla="*/ 0 w 154"/>
                <a:gd name="T7" fmla="*/ 1 h 161"/>
                <a:gd name="T8" fmla="*/ 0 w 154"/>
                <a:gd name="T9" fmla="*/ 0 h 161"/>
                <a:gd name="T10" fmla="*/ 0 w 154"/>
                <a:gd name="T11" fmla="*/ 0 h 161"/>
                <a:gd name="T12" fmla="*/ 1 w 154"/>
                <a:gd name="T13" fmla="*/ 0 h 161"/>
                <a:gd name="T14" fmla="*/ 1 w 154"/>
                <a:gd name="T15" fmla="*/ 1 h 161"/>
                <a:gd name="T16" fmla="*/ 2 w 154"/>
                <a:gd name="T17" fmla="*/ 1 h 161"/>
                <a:gd name="T18" fmla="*/ 1 w 154"/>
                <a:gd name="T19" fmla="*/ 2 h 161"/>
                <a:gd name="T20" fmla="*/ 1 w 154"/>
                <a:gd name="T21" fmla="*/ 2 h 161"/>
                <a:gd name="T22" fmla="*/ 0 w 154"/>
                <a:gd name="T23" fmla="*/ 0 h 161"/>
                <a:gd name="T24" fmla="*/ 0 w 154"/>
                <a:gd name="T25" fmla="*/ 0 h 161"/>
                <a:gd name="T26" fmla="*/ 0 w 154"/>
                <a:gd name="T27" fmla="*/ 0 h 161"/>
                <a:gd name="T28" fmla="*/ 0 w 154"/>
                <a:gd name="T29" fmla="*/ 0 h 161"/>
                <a:gd name="T30" fmla="*/ 0 w 154"/>
                <a:gd name="T31" fmla="*/ 1 h 161"/>
                <a:gd name="T32" fmla="*/ 1 w 154"/>
                <a:gd name="T33" fmla="*/ 2 h 161"/>
                <a:gd name="T34" fmla="*/ 1 w 154"/>
                <a:gd name="T35" fmla="*/ 2 h 161"/>
                <a:gd name="T36" fmla="*/ 1 w 154"/>
                <a:gd name="T37" fmla="*/ 1 h 161"/>
                <a:gd name="T38" fmla="*/ 1 w 154"/>
                <a:gd name="T39" fmla="*/ 1 h 161"/>
                <a:gd name="T40" fmla="*/ 1 w 154"/>
                <a:gd name="T41" fmla="*/ 0 h 161"/>
                <a:gd name="T42" fmla="*/ 0 w 154"/>
                <a:gd name="T43" fmla="*/ 0 h 161"/>
                <a:gd name="T44" fmla="*/ 1 w 154"/>
                <a:gd name="T45" fmla="*/ 2 h 161"/>
                <a:gd name="T46" fmla="*/ 1 w 154"/>
                <a:gd name="T47" fmla="*/ 2 h 161"/>
                <a:gd name="T48" fmla="*/ 1 w 154"/>
                <a:gd name="T49" fmla="*/ 1 h 161"/>
                <a:gd name="T50" fmla="*/ 0 w 154"/>
                <a:gd name="T51" fmla="*/ 1 h 161"/>
                <a:gd name="T52" fmla="*/ 0 w 154"/>
                <a:gd name="T53" fmla="*/ 0 h 161"/>
                <a:gd name="T54" fmla="*/ 1 w 154"/>
                <a:gd name="T55" fmla="*/ 0 h 161"/>
                <a:gd name="T56" fmla="*/ 1 w 154"/>
                <a:gd name="T57" fmla="*/ 1 h 161"/>
                <a:gd name="T58" fmla="*/ 1 w 154"/>
                <a:gd name="T59" fmla="*/ 1 h 161"/>
                <a:gd name="T60" fmla="*/ 1 w 154"/>
                <a:gd name="T61" fmla="*/ 1 h 161"/>
                <a:gd name="T62" fmla="*/ 1 w 154"/>
                <a:gd name="T63" fmla="*/ 2 h 161"/>
                <a:gd name="T64" fmla="*/ 0 w 154"/>
                <a:gd name="T65" fmla="*/ 0 h 161"/>
                <a:gd name="T66" fmla="*/ 0 w 154"/>
                <a:gd name="T67" fmla="*/ 0 h 161"/>
                <a:gd name="T68" fmla="*/ 0 w 154"/>
                <a:gd name="T69" fmla="*/ 0 h 161"/>
                <a:gd name="T70" fmla="*/ 0 w 154"/>
                <a:gd name="T71" fmla="*/ 0 h 161"/>
                <a:gd name="T72" fmla="*/ 1 w 154"/>
                <a:gd name="T73" fmla="*/ 1 h 161"/>
                <a:gd name="T74" fmla="*/ 1 w 154"/>
                <a:gd name="T75" fmla="*/ 1 h 161"/>
                <a:gd name="T76" fmla="*/ 1 w 154"/>
                <a:gd name="T77" fmla="*/ 1 h 161"/>
                <a:gd name="T78" fmla="*/ 1 w 154"/>
                <a:gd name="T79" fmla="*/ 1 h 161"/>
                <a:gd name="T80" fmla="*/ 0 w 154"/>
                <a:gd name="T81" fmla="*/ 0 h 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4" h="161">
                  <a:moveTo>
                    <a:pt x="111" y="160"/>
                  </a:moveTo>
                  <a:lnTo>
                    <a:pt x="111" y="160"/>
                  </a:lnTo>
                  <a:cubicBezTo>
                    <a:pt x="99" y="160"/>
                    <a:pt x="88" y="156"/>
                    <a:pt x="80" y="148"/>
                  </a:cubicBezTo>
                  <a:cubicBezTo>
                    <a:pt x="12" y="80"/>
                    <a:pt x="12" y="80"/>
                    <a:pt x="12" y="80"/>
                  </a:cubicBezTo>
                  <a:cubicBezTo>
                    <a:pt x="4" y="68"/>
                    <a:pt x="0" y="61"/>
                    <a:pt x="0" y="49"/>
                  </a:cubicBezTo>
                  <a:cubicBezTo>
                    <a:pt x="0" y="38"/>
                    <a:pt x="4" y="26"/>
                    <a:pt x="12" y="19"/>
                  </a:cubicBezTo>
                  <a:cubicBezTo>
                    <a:pt x="27" y="0"/>
                    <a:pt x="54" y="0"/>
                    <a:pt x="73" y="19"/>
                  </a:cubicBezTo>
                  <a:cubicBezTo>
                    <a:pt x="141" y="87"/>
                    <a:pt x="141" y="87"/>
                    <a:pt x="141" y="87"/>
                  </a:cubicBezTo>
                  <a:cubicBezTo>
                    <a:pt x="149" y="95"/>
                    <a:pt x="153" y="106"/>
                    <a:pt x="153" y="118"/>
                  </a:cubicBezTo>
                  <a:cubicBezTo>
                    <a:pt x="153" y="129"/>
                    <a:pt x="149" y="141"/>
                    <a:pt x="141" y="148"/>
                  </a:cubicBezTo>
                  <a:cubicBezTo>
                    <a:pt x="134" y="156"/>
                    <a:pt x="122" y="160"/>
                    <a:pt x="111" y="160"/>
                  </a:cubicBezTo>
                  <a:close/>
                  <a:moveTo>
                    <a:pt x="42" y="23"/>
                  </a:moveTo>
                  <a:lnTo>
                    <a:pt x="42" y="23"/>
                  </a:lnTo>
                  <a:cubicBezTo>
                    <a:pt x="35" y="23"/>
                    <a:pt x="31" y="26"/>
                    <a:pt x="23" y="30"/>
                  </a:cubicBezTo>
                  <a:cubicBezTo>
                    <a:pt x="19" y="34"/>
                    <a:pt x="19" y="42"/>
                    <a:pt x="19" y="49"/>
                  </a:cubicBezTo>
                  <a:cubicBezTo>
                    <a:pt x="19" y="53"/>
                    <a:pt x="19" y="61"/>
                    <a:pt x="23" y="64"/>
                  </a:cubicBezTo>
                  <a:cubicBezTo>
                    <a:pt x="96" y="137"/>
                    <a:pt x="96" y="137"/>
                    <a:pt x="96" y="137"/>
                  </a:cubicBezTo>
                  <a:cubicBezTo>
                    <a:pt x="103" y="144"/>
                    <a:pt x="118" y="144"/>
                    <a:pt x="130" y="137"/>
                  </a:cubicBezTo>
                  <a:cubicBezTo>
                    <a:pt x="134" y="129"/>
                    <a:pt x="137" y="125"/>
                    <a:pt x="137" y="118"/>
                  </a:cubicBezTo>
                  <a:cubicBezTo>
                    <a:pt x="137" y="110"/>
                    <a:pt x="134" y="106"/>
                    <a:pt x="130" y="103"/>
                  </a:cubicBezTo>
                  <a:cubicBezTo>
                    <a:pt x="57" y="30"/>
                    <a:pt x="57" y="30"/>
                    <a:pt x="57" y="30"/>
                  </a:cubicBezTo>
                  <a:cubicBezTo>
                    <a:pt x="54" y="26"/>
                    <a:pt x="50" y="23"/>
                    <a:pt x="42" y="23"/>
                  </a:cubicBezTo>
                  <a:close/>
                  <a:moveTo>
                    <a:pt x="111" y="141"/>
                  </a:moveTo>
                  <a:lnTo>
                    <a:pt x="111" y="141"/>
                  </a:lnTo>
                  <a:cubicBezTo>
                    <a:pt x="107" y="141"/>
                    <a:pt x="99" y="137"/>
                    <a:pt x="96" y="133"/>
                  </a:cubicBezTo>
                  <a:cubicBezTo>
                    <a:pt x="27" y="64"/>
                    <a:pt x="27" y="64"/>
                    <a:pt x="27" y="64"/>
                  </a:cubicBezTo>
                  <a:cubicBezTo>
                    <a:pt x="19" y="53"/>
                    <a:pt x="19" y="42"/>
                    <a:pt x="27" y="34"/>
                  </a:cubicBezTo>
                  <a:cubicBezTo>
                    <a:pt x="35" y="26"/>
                    <a:pt x="50" y="26"/>
                    <a:pt x="57" y="34"/>
                  </a:cubicBezTo>
                  <a:cubicBezTo>
                    <a:pt x="126" y="103"/>
                    <a:pt x="126" y="103"/>
                    <a:pt x="126" y="103"/>
                  </a:cubicBezTo>
                  <a:cubicBezTo>
                    <a:pt x="130" y="106"/>
                    <a:pt x="134" y="114"/>
                    <a:pt x="134" y="118"/>
                  </a:cubicBezTo>
                  <a:cubicBezTo>
                    <a:pt x="134" y="125"/>
                    <a:pt x="130" y="129"/>
                    <a:pt x="126" y="133"/>
                  </a:cubicBezTo>
                  <a:cubicBezTo>
                    <a:pt x="122" y="137"/>
                    <a:pt x="118" y="141"/>
                    <a:pt x="111" y="141"/>
                  </a:cubicBezTo>
                  <a:close/>
                  <a:moveTo>
                    <a:pt x="42" y="45"/>
                  </a:moveTo>
                  <a:lnTo>
                    <a:pt x="42" y="45"/>
                  </a:lnTo>
                  <a:cubicBezTo>
                    <a:pt x="42" y="45"/>
                    <a:pt x="42" y="45"/>
                    <a:pt x="38" y="45"/>
                  </a:cubicBezTo>
                  <a:lnTo>
                    <a:pt x="38" y="49"/>
                  </a:lnTo>
                  <a:cubicBezTo>
                    <a:pt x="111" y="122"/>
                    <a:pt x="111" y="122"/>
                    <a:pt x="111" y="122"/>
                  </a:cubicBezTo>
                  <a:lnTo>
                    <a:pt x="115" y="122"/>
                  </a:lnTo>
                  <a:cubicBezTo>
                    <a:pt x="122" y="110"/>
                    <a:pt x="122" y="110"/>
                    <a:pt x="122" y="110"/>
                  </a:cubicBezTo>
                  <a:cubicBezTo>
                    <a:pt x="115" y="118"/>
                    <a:pt x="115" y="118"/>
                    <a:pt x="115" y="118"/>
                  </a:cubicBezTo>
                  <a:lnTo>
                    <a:pt x="42" y="4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6" name="Freeform 261">
              <a:extLst>
                <a:ext uri="{FF2B5EF4-FFF2-40B4-BE49-F238E27FC236}">
                  <a16:creationId xmlns:a16="http://schemas.microsoft.com/office/drawing/2014/main" id="{2E8E02E9-1A44-EE41-AA3A-C3E99077220C}"/>
                </a:ext>
              </a:extLst>
            </p:cNvPr>
            <p:cNvSpPr>
              <a:spLocks noChangeArrowheads="1"/>
            </p:cNvSpPr>
            <p:nvPr/>
          </p:nvSpPr>
          <p:spPr bwMode="auto">
            <a:xfrm>
              <a:off x="3948" y="1243"/>
              <a:ext cx="82" cy="69"/>
            </a:xfrm>
            <a:custGeom>
              <a:avLst/>
              <a:gdLst>
                <a:gd name="T0" fmla="*/ 0 w 370"/>
                <a:gd name="T1" fmla="*/ 3 h 313"/>
                <a:gd name="T2" fmla="*/ 0 w 370"/>
                <a:gd name="T3" fmla="*/ 3 h 313"/>
                <a:gd name="T4" fmla="*/ 0 w 370"/>
                <a:gd name="T5" fmla="*/ 3 h 313"/>
                <a:gd name="T6" fmla="*/ 0 w 370"/>
                <a:gd name="T7" fmla="*/ 3 h 313"/>
                <a:gd name="T8" fmla="*/ 0 w 370"/>
                <a:gd name="T9" fmla="*/ 3 h 313"/>
                <a:gd name="T10" fmla="*/ 0 w 370"/>
                <a:gd name="T11" fmla="*/ 3 h 313"/>
                <a:gd name="T12" fmla="*/ 1 w 370"/>
                <a:gd name="T13" fmla="*/ 3 h 313"/>
                <a:gd name="T14" fmla="*/ 4 w 370"/>
                <a:gd name="T15" fmla="*/ 0 h 313"/>
                <a:gd name="T16" fmla="*/ 4 w 370"/>
                <a:gd name="T17" fmla="*/ 0 h 313"/>
                <a:gd name="T18" fmla="*/ 4 w 370"/>
                <a:gd name="T19" fmla="*/ 0 h 313"/>
                <a:gd name="T20" fmla="*/ 1 w 370"/>
                <a:gd name="T21" fmla="*/ 3 h 313"/>
                <a:gd name="T22" fmla="*/ 1 w 370"/>
                <a:gd name="T23" fmla="*/ 3 h 313"/>
                <a:gd name="T24" fmla="*/ 0 w 370"/>
                <a:gd name="T25" fmla="*/ 3 h 313"/>
                <a:gd name="T26" fmla="*/ 0 w 370"/>
                <a:gd name="T27" fmla="*/ 3 h 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0" h="313">
                  <a:moveTo>
                    <a:pt x="26" y="312"/>
                  </a:moveTo>
                  <a:lnTo>
                    <a:pt x="26" y="312"/>
                  </a:lnTo>
                  <a:cubicBezTo>
                    <a:pt x="19" y="312"/>
                    <a:pt x="11" y="312"/>
                    <a:pt x="4" y="304"/>
                  </a:cubicBezTo>
                  <a:cubicBezTo>
                    <a:pt x="0" y="301"/>
                    <a:pt x="0" y="293"/>
                    <a:pt x="4" y="289"/>
                  </a:cubicBezTo>
                  <a:cubicBezTo>
                    <a:pt x="7" y="285"/>
                    <a:pt x="15" y="285"/>
                    <a:pt x="19" y="289"/>
                  </a:cubicBezTo>
                  <a:cubicBezTo>
                    <a:pt x="23" y="293"/>
                    <a:pt x="26" y="293"/>
                    <a:pt x="30" y="293"/>
                  </a:cubicBezTo>
                  <a:cubicBezTo>
                    <a:pt x="91" y="262"/>
                    <a:pt x="91" y="262"/>
                    <a:pt x="91" y="262"/>
                  </a:cubicBezTo>
                  <a:cubicBezTo>
                    <a:pt x="350" y="3"/>
                    <a:pt x="350" y="3"/>
                    <a:pt x="350" y="3"/>
                  </a:cubicBezTo>
                  <a:cubicBezTo>
                    <a:pt x="354" y="0"/>
                    <a:pt x="362" y="0"/>
                    <a:pt x="366" y="3"/>
                  </a:cubicBezTo>
                  <a:cubicBezTo>
                    <a:pt x="369" y="7"/>
                    <a:pt x="369" y="15"/>
                    <a:pt x="366" y="19"/>
                  </a:cubicBezTo>
                  <a:cubicBezTo>
                    <a:pt x="106" y="278"/>
                    <a:pt x="106" y="278"/>
                    <a:pt x="106" y="278"/>
                  </a:cubicBezTo>
                  <a:cubicBezTo>
                    <a:pt x="106" y="278"/>
                    <a:pt x="103" y="278"/>
                    <a:pt x="103" y="282"/>
                  </a:cubicBezTo>
                  <a:cubicBezTo>
                    <a:pt x="42" y="312"/>
                    <a:pt x="42" y="312"/>
                    <a:pt x="42" y="312"/>
                  </a:cubicBezTo>
                  <a:cubicBezTo>
                    <a:pt x="38" y="312"/>
                    <a:pt x="30" y="312"/>
                    <a:pt x="26" y="3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7" name="Freeform 262">
              <a:extLst>
                <a:ext uri="{FF2B5EF4-FFF2-40B4-BE49-F238E27FC236}">
                  <a16:creationId xmlns:a16="http://schemas.microsoft.com/office/drawing/2014/main" id="{AF159A1A-9B72-9848-83C9-E9D513FEE8F3}"/>
                </a:ext>
              </a:extLst>
            </p:cNvPr>
            <p:cNvSpPr>
              <a:spLocks noChangeArrowheads="1"/>
            </p:cNvSpPr>
            <p:nvPr/>
          </p:nvSpPr>
          <p:spPr bwMode="auto">
            <a:xfrm>
              <a:off x="3946" y="1240"/>
              <a:ext cx="87" cy="74"/>
            </a:xfrm>
            <a:custGeom>
              <a:avLst/>
              <a:gdLst>
                <a:gd name="T0" fmla="*/ 0 w 394"/>
                <a:gd name="T1" fmla="*/ 4 h 336"/>
                <a:gd name="T2" fmla="*/ 0 w 394"/>
                <a:gd name="T3" fmla="*/ 4 h 336"/>
                <a:gd name="T4" fmla="*/ 0 w 394"/>
                <a:gd name="T5" fmla="*/ 4 h 336"/>
                <a:gd name="T6" fmla="*/ 0 w 394"/>
                <a:gd name="T7" fmla="*/ 3 h 336"/>
                <a:gd name="T8" fmla="*/ 0 w 394"/>
                <a:gd name="T9" fmla="*/ 3 h 336"/>
                <a:gd name="T10" fmla="*/ 0 w 394"/>
                <a:gd name="T11" fmla="*/ 3 h 336"/>
                <a:gd name="T12" fmla="*/ 0 w 394"/>
                <a:gd name="T13" fmla="*/ 3 h 336"/>
                <a:gd name="T14" fmla="*/ 1 w 394"/>
                <a:gd name="T15" fmla="*/ 3 h 336"/>
                <a:gd name="T16" fmla="*/ 4 w 394"/>
                <a:gd name="T17" fmla="*/ 0 h 336"/>
                <a:gd name="T18" fmla="*/ 4 w 394"/>
                <a:gd name="T19" fmla="*/ 0 h 336"/>
                <a:gd name="T20" fmla="*/ 4 w 394"/>
                <a:gd name="T21" fmla="*/ 0 h 336"/>
                <a:gd name="T22" fmla="*/ 1 w 394"/>
                <a:gd name="T23" fmla="*/ 3 h 336"/>
                <a:gd name="T24" fmla="*/ 1 w 394"/>
                <a:gd name="T25" fmla="*/ 3 h 336"/>
                <a:gd name="T26" fmla="*/ 1 w 394"/>
                <a:gd name="T27" fmla="*/ 4 h 336"/>
                <a:gd name="T28" fmla="*/ 0 w 394"/>
                <a:gd name="T29" fmla="*/ 4 h 336"/>
                <a:gd name="T30" fmla="*/ 0 w 394"/>
                <a:gd name="T31" fmla="*/ 3 h 336"/>
                <a:gd name="T32" fmla="*/ 0 w 394"/>
                <a:gd name="T33" fmla="*/ 3 h 336"/>
                <a:gd name="T34" fmla="*/ 0 w 394"/>
                <a:gd name="T35" fmla="*/ 3 h 336"/>
                <a:gd name="T36" fmla="*/ 0 w 394"/>
                <a:gd name="T37" fmla="*/ 3 h 336"/>
                <a:gd name="T38" fmla="*/ 1 w 394"/>
                <a:gd name="T39" fmla="*/ 3 h 336"/>
                <a:gd name="T40" fmla="*/ 4 w 394"/>
                <a:gd name="T41" fmla="*/ 0 h 336"/>
                <a:gd name="T42" fmla="*/ 4 w 394"/>
                <a:gd name="T43" fmla="*/ 0 h 336"/>
                <a:gd name="T44" fmla="*/ 1 w 394"/>
                <a:gd name="T45" fmla="*/ 3 h 336"/>
                <a:gd name="T46" fmla="*/ 0 w 394"/>
                <a:gd name="T47" fmla="*/ 3 h 336"/>
                <a:gd name="T48" fmla="*/ 0 w 394"/>
                <a:gd name="T49" fmla="*/ 3 h 3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4" h="336">
                  <a:moveTo>
                    <a:pt x="38" y="335"/>
                  </a:moveTo>
                  <a:lnTo>
                    <a:pt x="38" y="335"/>
                  </a:lnTo>
                  <a:cubicBezTo>
                    <a:pt x="27" y="335"/>
                    <a:pt x="19" y="332"/>
                    <a:pt x="12" y="324"/>
                  </a:cubicBezTo>
                  <a:cubicBezTo>
                    <a:pt x="0" y="316"/>
                    <a:pt x="0" y="301"/>
                    <a:pt x="12" y="294"/>
                  </a:cubicBezTo>
                  <a:cubicBezTo>
                    <a:pt x="16" y="290"/>
                    <a:pt x="19" y="290"/>
                    <a:pt x="23" y="290"/>
                  </a:cubicBezTo>
                  <a:cubicBezTo>
                    <a:pt x="31" y="290"/>
                    <a:pt x="35" y="290"/>
                    <a:pt x="38" y="294"/>
                  </a:cubicBezTo>
                  <a:cubicBezTo>
                    <a:pt x="99" y="267"/>
                    <a:pt x="99" y="267"/>
                    <a:pt x="99" y="267"/>
                  </a:cubicBezTo>
                  <a:cubicBezTo>
                    <a:pt x="359" y="8"/>
                    <a:pt x="359" y="8"/>
                    <a:pt x="359" y="8"/>
                  </a:cubicBezTo>
                  <a:cubicBezTo>
                    <a:pt x="366" y="0"/>
                    <a:pt x="378" y="0"/>
                    <a:pt x="385" y="8"/>
                  </a:cubicBezTo>
                  <a:cubicBezTo>
                    <a:pt x="393" y="15"/>
                    <a:pt x="393" y="27"/>
                    <a:pt x="385" y="34"/>
                  </a:cubicBezTo>
                  <a:cubicBezTo>
                    <a:pt x="126" y="297"/>
                    <a:pt x="126" y="297"/>
                    <a:pt x="126" y="297"/>
                  </a:cubicBezTo>
                  <a:cubicBezTo>
                    <a:pt x="122" y="297"/>
                    <a:pt x="122" y="301"/>
                    <a:pt x="118" y="301"/>
                  </a:cubicBezTo>
                  <a:cubicBezTo>
                    <a:pt x="57" y="332"/>
                    <a:pt x="57" y="332"/>
                    <a:pt x="57" y="332"/>
                  </a:cubicBezTo>
                  <a:cubicBezTo>
                    <a:pt x="50" y="332"/>
                    <a:pt x="46" y="335"/>
                    <a:pt x="38" y="335"/>
                  </a:cubicBezTo>
                  <a:close/>
                  <a:moveTo>
                    <a:pt x="27" y="309"/>
                  </a:moveTo>
                  <a:lnTo>
                    <a:pt x="27" y="309"/>
                  </a:lnTo>
                  <a:cubicBezTo>
                    <a:pt x="23" y="309"/>
                    <a:pt x="23" y="309"/>
                    <a:pt x="23" y="309"/>
                  </a:cubicBezTo>
                  <a:cubicBezTo>
                    <a:pt x="31" y="316"/>
                    <a:pt x="38" y="320"/>
                    <a:pt x="50" y="313"/>
                  </a:cubicBezTo>
                  <a:cubicBezTo>
                    <a:pt x="111" y="282"/>
                    <a:pt x="111" y="282"/>
                    <a:pt x="111" y="282"/>
                  </a:cubicBezTo>
                  <a:cubicBezTo>
                    <a:pt x="374" y="23"/>
                    <a:pt x="374" y="23"/>
                    <a:pt x="374" y="23"/>
                  </a:cubicBezTo>
                  <a:cubicBezTo>
                    <a:pt x="370" y="19"/>
                    <a:pt x="370" y="19"/>
                    <a:pt x="370" y="19"/>
                  </a:cubicBezTo>
                  <a:cubicBezTo>
                    <a:pt x="107" y="282"/>
                    <a:pt x="107" y="282"/>
                    <a:pt x="107" y="282"/>
                  </a:cubicBezTo>
                  <a:cubicBezTo>
                    <a:pt x="46" y="313"/>
                    <a:pt x="46" y="313"/>
                    <a:pt x="46" y="313"/>
                  </a:cubicBezTo>
                  <a:cubicBezTo>
                    <a:pt x="38" y="316"/>
                    <a:pt x="31" y="313"/>
                    <a:pt x="27" y="30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8" name="Freeform 263">
              <a:extLst>
                <a:ext uri="{FF2B5EF4-FFF2-40B4-BE49-F238E27FC236}">
                  <a16:creationId xmlns:a16="http://schemas.microsoft.com/office/drawing/2014/main" id="{98600C21-4040-4B41-B2D2-6A3916344790}"/>
                </a:ext>
              </a:extLst>
            </p:cNvPr>
            <p:cNvSpPr>
              <a:spLocks noChangeArrowheads="1"/>
            </p:cNvSpPr>
            <p:nvPr/>
          </p:nvSpPr>
          <p:spPr bwMode="auto">
            <a:xfrm>
              <a:off x="3941" y="1319"/>
              <a:ext cx="15" cy="30"/>
            </a:xfrm>
            <a:custGeom>
              <a:avLst/>
              <a:gdLst>
                <a:gd name="T0" fmla="*/ 0 w 74"/>
                <a:gd name="T1" fmla="*/ 1 h 142"/>
                <a:gd name="T2" fmla="*/ 0 w 74"/>
                <a:gd name="T3" fmla="*/ 1 h 142"/>
                <a:gd name="T4" fmla="*/ 0 w 74"/>
                <a:gd name="T5" fmla="*/ 1 h 142"/>
                <a:gd name="T6" fmla="*/ 0 w 74"/>
                <a:gd name="T7" fmla="*/ 0 h 142"/>
                <a:gd name="T8" fmla="*/ 1 w 74"/>
                <a:gd name="T9" fmla="*/ 1 h 142"/>
                <a:gd name="T10" fmla="*/ 0 w 74"/>
                <a:gd name="T11" fmla="*/ 1 h 142"/>
                <a:gd name="T12" fmla="*/ 0 w 74"/>
                <a:gd name="T13" fmla="*/ 0 h 142"/>
                <a:gd name="T14" fmla="*/ 0 w 74"/>
                <a:gd name="T15" fmla="*/ 0 h 142"/>
                <a:gd name="T16" fmla="*/ 0 w 74"/>
                <a:gd name="T17" fmla="*/ 1 h 142"/>
                <a:gd name="T18" fmla="*/ 0 w 74"/>
                <a:gd name="T19" fmla="*/ 1 h 142"/>
                <a:gd name="T20" fmla="*/ 0 w 74"/>
                <a:gd name="T21" fmla="*/ 1 h 142"/>
                <a:gd name="T22" fmla="*/ 0 w 74"/>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42">
                  <a:moveTo>
                    <a:pt x="38" y="141"/>
                  </a:moveTo>
                  <a:lnTo>
                    <a:pt x="38" y="141"/>
                  </a:lnTo>
                  <a:cubicBezTo>
                    <a:pt x="16" y="141"/>
                    <a:pt x="0" y="126"/>
                    <a:pt x="0" y="103"/>
                  </a:cubicBezTo>
                  <a:cubicBezTo>
                    <a:pt x="0" y="103"/>
                    <a:pt x="8" y="0"/>
                    <a:pt x="38" y="0"/>
                  </a:cubicBezTo>
                  <a:cubicBezTo>
                    <a:pt x="65" y="0"/>
                    <a:pt x="73" y="103"/>
                    <a:pt x="73" y="103"/>
                  </a:cubicBezTo>
                  <a:cubicBezTo>
                    <a:pt x="73" y="126"/>
                    <a:pt x="57" y="141"/>
                    <a:pt x="38" y="141"/>
                  </a:cubicBezTo>
                  <a:close/>
                  <a:moveTo>
                    <a:pt x="38" y="27"/>
                  </a:moveTo>
                  <a:lnTo>
                    <a:pt x="38" y="27"/>
                  </a:lnTo>
                  <a:cubicBezTo>
                    <a:pt x="31" y="46"/>
                    <a:pt x="23" y="91"/>
                    <a:pt x="23" y="103"/>
                  </a:cubicBezTo>
                  <a:cubicBezTo>
                    <a:pt x="23" y="114"/>
                    <a:pt x="27" y="118"/>
                    <a:pt x="38" y="118"/>
                  </a:cubicBezTo>
                  <a:cubicBezTo>
                    <a:pt x="46" y="118"/>
                    <a:pt x="54" y="114"/>
                    <a:pt x="54" y="103"/>
                  </a:cubicBezTo>
                  <a:cubicBezTo>
                    <a:pt x="54" y="91"/>
                    <a:pt x="46" y="46"/>
                    <a:pt x="38" y="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69" name="Freeform 264">
              <a:extLst>
                <a:ext uri="{FF2B5EF4-FFF2-40B4-BE49-F238E27FC236}">
                  <a16:creationId xmlns:a16="http://schemas.microsoft.com/office/drawing/2014/main" id="{901A147F-6887-8849-8168-4DE582184BC6}"/>
                </a:ext>
              </a:extLst>
            </p:cNvPr>
            <p:cNvSpPr>
              <a:spLocks noChangeArrowheads="1"/>
            </p:cNvSpPr>
            <p:nvPr/>
          </p:nvSpPr>
          <p:spPr bwMode="auto">
            <a:xfrm>
              <a:off x="3940" y="1316"/>
              <a:ext cx="19" cy="35"/>
            </a:xfrm>
            <a:custGeom>
              <a:avLst/>
              <a:gdLst>
                <a:gd name="T0" fmla="*/ 0 w 92"/>
                <a:gd name="T1" fmla="*/ 2 h 161"/>
                <a:gd name="T2" fmla="*/ 0 w 92"/>
                <a:gd name="T3" fmla="*/ 2 h 161"/>
                <a:gd name="T4" fmla="*/ 0 w 92"/>
                <a:gd name="T5" fmla="*/ 1 h 161"/>
                <a:gd name="T6" fmla="*/ 0 w 92"/>
                <a:gd name="T7" fmla="*/ 0 h 161"/>
                <a:gd name="T8" fmla="*/ 1 w 92"/>
                <a:gd name="T9" fmla="*/ 1 h 161"/>
                <a:gd name="T10" fmla="*/ 0 w 92"/>
                <a:gd name="T11" fmla="*/ 2 h 161"/>
                <a:gd name="T12" fmla="*/ 0 w 92"/>
                <a:gd name="T13" fmla="*/ 0 h 161"/>
                <a:gd name="T14" fmla="*/ 0 w 92"/>
                <a:gd name="T15" fmla="*/ 0 h 161"/>
                <a:gd name="T16" fmla="*/ 0 w 92"/>
                <a:gd name="T17" fmla="*/ 1 h 161"/>
                <a:gd name="T18" fmla="*/ 0 w 92"/>
                <a:gd name="T19" fmla="*/ 2 h 161"/>
                <a:gd name="T20" fmla="*/ 1 w 92"/>
                <a:gd name="T21" fmla="*/ 1 h 161"/>
                <a:gd name="T22" fmla="*/ 0 w 92"/>
                <a:gd name="T23" fmla="*/ 0 h 161"/>
                <a:gd name="T24" fmla="*/ 0 w 92"/>
                <a:gd name="T25" fmla="*/ 0 h 161"/>
                <a:gd name="T26" fmla="*/ 1 w 92"/>
                <a:gd name="T27" fmla="*/ 1 h 161"/>
                <a:gd name="T28" fmla="*/ 0 w 92"/>
                <a:gd name="T29" fmla="*/ 2 h 161"/>
                <a:gd name="T30" fmla="*/ 0 w 92"/>
                <a:gd name="T31" fmla="*/ 1 h 161"/>
                <a:gd name="T32" fmla="*/ 0 w 92"/>
                <a:gd name="T33" fmla="*/ 0 h 161"/>
                <a:gd name="T34" fmla="*/ 0 w 92"/>
                <a:gd name="T35" fmla="*/ 0 h 161"/>
                <a:gd name="T36" fmla="*/ 0 w 92"/>
                <a:gd name="T37" fmla="*/ 1 h 161"/>
                <a:gd name="T38" fmla="*/ 0 w 92"/>
                <a:gd name="T39" fmla="*/ 1 h 161"/>
                <a:gd name="T40" fmla="*/ 0 w 92"/>
                <a:gd name="T41" fmla="*/ 1 h 161"/>
                <a:gd name="T42" fmla="*/ 0 w 92"/>
                <a:gd name="T43" fmla="*/ 1 h 161"/>
                <a:gd name="T44" fmla="*/ 0 w 92"/>
                <a:gd name="T45" fmla="*/ 1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161">
                  <a:moveTo>
                    <a:pt x="45" y="160"/>
                  </a:moveTo>
                  <a:lnTo>
                    <a:pt x="45" y="160"/>
                  </a:lnTo>
                  <a:cubicBezTo>
                    <a:pt x="19" y="160"/>
                    <a:pt x="0" y="141"/>
                    <a:pt x="0" y="115"/>
                  </a:cubicBezTo>
                  <a:cubicBezTo>
                    <a:pt x="0" y="115"/>
                    <a:pt x="4" y="0"/>
                    <a:pt x="45" y="0"/>
                  </a:cubicBezTo>
                  <a:cubicBezTo>
                    <a:pt x="83" y="0"/>
                    <a:pt x="91" y="115"/>
                    <a:pt x="91" y="115"/>
                  </a:cubicBezTo>
                  <a:cubicBezTo>
                    <a:pt x="91" y="141"/>
                    <a:pt x="68" y="160"/>
                    <a:pt x="45" y="160"/>
                  </a:cubicBezTo>
                  <a:close/>
                  <a:moveTo>
                    <a:pt x="42" y="23"/>
                  </a:moveTo>
                  <a:lnTo>
                    <a:pt x="42" y="23"/>
                  </a:lnTo>
                  <a:cubicBezTo>
                    <a:pt x="30" y="31"/>
                    <a:pt x="19" y="80"/>
                    <a:pt x="19" y="119"/>
                  </a:cubicBezTo>
                  <a:cubicBezTo>
                    <a:pt x="19" y="130"/>
                    <a:pt x="30" y="145"/>
                    <a:pt x="45" y="145"/>
                  </a:cubicBezTo>
                  <a:cubicBezTo>
                    <a:pt x="61" y="145"/>
                    <a:pt x="72" y="130"/>
                    <a:pt x="72" y="115"/>
                  </a:cubicBezTo>
                  <a:cubicBezTo>
                    <a:pt x="68" y="80"/>
                    <a:pt x="61" y="31"/>
                    <a:pt x="49" y="23"/>
                  </a:cubicBezTo>
                  <a:cubicBezTo>
                    <a:pt x="53" y="35"/>
                    <a:pt x="53" y="35"/>
                    <a:pt x="53" y="35"/>
                  </a:cubicBezTo>
                  <a:cubicBezTo>
                    <a:pt x="61" y="54"/>
                    <a:pt x="68" y="103"/>
                    <a:pt x="68" y="115"/>
                  </a:cubicBezTo>
                  <a:cubicBezTo>
                    <a:pt x="68" y="130"/>
                    <a:pt x="57" y="141"/>
                    <a:pt x="45" y="141"/>
                  </a:cubicBezTo>
                  <a:cubicBezTo>
                    <a:pt x="30" y="141"/>
                    <a:pt x="19" y="130"/>
                    <a:pt x="19" y="115"/>
                  </a:cubicBezTo>
                  <a:cubicBezTo>
                    <a:pt x="19" y="103"/>
                    <a:pt x="26" y="54"/>
                    <a:pt x="34" y="35"/>
                  </a:cubicBezTo>
                  <a:lnTo>
                    <a:pt x="42" y="23"/>
                  </a:lnTo>
                  <a:close/>
                  <a:moveTo>
                    <a:pt x="45" y="77"/>
                  </a:moveTo>
                  <a:lnTo>
                    <a:pt x="45" y="77"/>
                  </a:lnTo>
                  <a:cubicBezTo>
                    <a:pt x="42" y="92"/>
                    <a:pt x="38" y="111"/>
                    <a:pt x="38" y="115"/>
                  </a:cubicBezTo>
                  <a:cubicBezTo>
                    <a:pt x="38" y="122"/>
                    <a:pt x="49" y="122"/>
                    <a:pt x="49" y="115"/>
                  </a:cubicBezTo>
                  <a:cubicBezTo>
                    <a:pt x="49" y="111"/>
                    <a:pt x="45" y="92"/>
                    <a:pt x="45" y="7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70" name="Group 265">
            <a:extLst>
              <a:ext uri="{FF2B5EF4-FFF2-40B4-BE49-F238E27FC236}">
                <a16:creationId xmlns:a16="http://schemas.microsoft.com/office/drawing/2014/main" id="{448B7E08-B3ED-8B4D-B352-B96124737D1A}"/>
              </a:ext>
            </a:extLst>
          </p:cNvPr>
          <p:cNvGrpSpPr>
            <a:grpSpLocks/>
          </p:cNvGrpSpPr>
          <p:nvPr userDrawn="1"/>
        </p:nvGrpSpPr>
        <p:grpSpPr bwMode="auto">
          <a:xfrm>
            <a:off x="6804025" y="1788965"/>
            <a:ext cx="371475" cy="354013"/>
            <a:chOff x="4286" y="1188"/>
            <a:chExt cx="234" cy="223"/>
          </a:xfrm>
        </p:grpSpPr>
        <p:sp>
          <p:nvSpPr>
            <p:cNvPr id="271" name="Freeform 266">
              <a:extLst>
                <a:ext uri="{FF2B5EF4-FFF2-40B4-BE49-F238E27FC236}">
                  <a16:creationId xmlns:a16="http://schemas.microsoft.com/office/drawing/2014/main" id="{557FAB86-3C65-5543-B6CB-212F544324F3}"/>
                </a:ext>
              </a:extLst>
            </p:cNvPr>
            <p:cNvSpPr>
              <a:spLocks noChangeArrowheads="1"/>
            </p:cNvSpPr>
            <p:nvPr/>
          </p:nvSpPr>
          <p:spPr bwMode="auto">
            <a:xfrm>
              <a:off x="4286" y="1279"/>
              <a:ext cx="207" cy="132"/>
            </a:xfrm>
            <a:custGeom>
              <a:avLst/>
              <a:gdLst>
                <a:gd name="T0" fmla="*/ 7 w 943"/>
                <a:gd name="T1" fmla="*/ 1 h 591"/>
                <a:gd name="T2" fmla="*/ 7 w 943"/>
                <a:gd name="T3" fmla="*/ 1 h 591"/>
                <a:gd name="T4" fmla="*/ 9 w 943"/>
                <a:gd name="T5" fmla="*/ 1 h 591"/>
                <a:gd name="T6" fmla="*/ 9 w 943"/>
                <a:gd name="T7" fmla="*/ 1 h 591"/>
                <a:gd name="T8" fmla="*/ 6 w 943"/>
                <a:gd name="T9" fmla="*/ 3 h 591"/>
                <a:gd name="T10" fmla="*/ 6 w 943"/>
                <a:gd name="T11" fmla="*/ 4 h 591"/>
                <a:gd name="T12" fmla="*/ 6 w 943"/>
                <a:gd name="T13" fmla="*/ 4 h 591"/>
                <a:gd name="T14" fmla="*/ 6 w 943"/>
                <a:gd name="T15" fmla="*/ 6 h 591"/>
                <a:gd name="T16" fmla="*/ 3 w 943"/>
                <a:gd name="T17" fmla="*/ 6 h 591"/>
                <a:gd name="T18" fmla="*/ 3 w 943"/>
                <a:gd name="T19" fmla="*/ 5 h 591"/>
                <a:gd name="T20" fmla="*/ 3 w 943"/>
                <a:gd name="T21" fmla="*/ 5 h 591"/>
                <a:gd name="T22" fmla="*/ 3 w 943"/>
                <a:gd name="T23" fmla="*/ 5 h 591"/>
                <a:gd name="T24" fmla="*/ 2 w 943"/>
                <a:gd name="T25" fmla="*/ 5 h 591"/>
                <a:gd name="T26" fmla="*/ 2 w 943"/>
                <a:gd name="T27" fmla="*/ 5 h 591"/>
                <a:gd name="T28" fmla="*/ 2 w 943"/>
                <a:gd name="T29" fmla="*/ 5 h 591"/>
                <a:gd name="T30" fmla="*/ 2 w 943"/>
                <a:gd name="T31" fmla="*/ 6 h 591"/>
                <a:gd name="T32" fmla="*/ 1 w 943"/>
                <a:gd name="T33" fmla="*/ 6 h 591"/>
                <a:gd name="T34" fmla="*/ 0 w 943"/>
                <a:gd name="T35" fmla="*/ 5 h 591"/>
                <a:gd name="T36" fmla="*/ 2 w 943"/>
                <a:gd name="T37" fmla="*/ 2 h 591"/>
                <a:gd name="T38" fmla="*/ 4 w 943"/>
                <a:gd name="T39" fmla="*/ 3 h 591"/>
                <a:gd name="T40" fmla="*/ 4 w 943"/>
                <a:gd name="T41" fmla="*/ 3 h 591"/>
                <a:gd name="T42" fmla="*/ 4 w 943"/>
                <a:gd name="T43" fmla="*/ 3 h 591"/>
                <a:gd name="T44" fmla="*/ 5 w 943"/>
                <a:gd name="T45" fmla="*/ 2 h 591"/>
                <a:gd name="T46" fmla="*/ 7 w 943"/>
                <a:gd name="T47" fmla="*/ 1 h 591"/>
                <a:gd name="T48" fmla="*/ 8 w 943"/>
                <a:gd name="T49" fmla="*/ 0 h 591"/>
                <a:gd name="T50" fmla="*/ 8 w 943"/>
                <a:gd name="T51" fmla="*/ 0 h 591"/>
                <a:gd name="T52" fmla="*/ 5 w 943"/>
                <a:gd name="T53" fmla="*/ 2 h 591"/>
                <a:gd name="T54" fmla="*/ 4 w 943"/>
                <a:gd name="T55" fmla="*/ 3 h 591"/>
                <a:gd name="T56" fmla="*/ 2 w 943"/>
                <a:gd name="T57" fmla="*/ 2 h 591"/>
                <a:gd name="T58" fmla="*/ 0 w 943"/>
                <a:gd name="T59" fmla="*/ 5 h 591"/>
                <a:gd name="T60" fmla="*/ 0 w 943"/>
                <a:gd name="T61" fmla="*/ 6 h 591"/>
                <a:gd name="T62" fmla="*/ 2 w 943"/>
                <a:gd name="T63" fmla="*/ 6 h 591"/>
                <a:gd name="T64" fmla="*/ 2 w 943"/>
                <a:gd name="T65" fmla="*/ 5 h 591"/>
                <a:gd name="T66" fmla="*/ 3 w 943"/>
                <a:gd name="T67" fmla="*/ 5 h 591"/>
                <a:gd name="T68" fmla="*/ 3 w 943"/>
                <a:gd name="T69" fmla="*/ 6 h 591"/>
                <a:gd name="T70" fmla="*/ 7 w 943"/>
                <a:gd name="T71" fmla="*/ 6 h 591"/>
                <a:gd name="T72" fmla="*/ 6 w 943"/>
                <a:gd name="T73" fmla="*/ 4 h 591"/>
                <a:gd name="T74" fmla="*/ 10 w 943"/>
                <a:gd name="T75" fmla="*/ 0 h 591"/>
                <a:gd name="T76" fmla="*/ 10 w 943"/>
                <a:gd name="T77" fmla="*/ 0 h 591"/>
                <a:gd name="T78" fmla="*/ 9 w 943"/>
                <a:gd name="T79" fmla="*/ 0 h 591"/>
                <a:gd name="T80" fmla="*/ 9 w 943"/>
                <a:gd name="T81" fmla="*/ 1 h 591"/>
                <a:gd name="T82" fmla="*/ 8 w 943"/>
                <a:gd name="T83" fmla="*/ 0 h 591"/>
                <a:gd name="T84" fmla="*/ 8 w 943"/>
                <a:gd name="T85" fmla="*/ 0 h 591"/>
                <a:gd name="T86" fmla="*/ 7 w 943"/>
                <a:gd name="T87" fmla="*/ 1 h 5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43" h="591">
                  <a:moveTo>
                    <a:pt x="717" y="57"/>
                  </a:moveTo>
                  <a:lnTo>
                    <a:pt x="717" y="57"/>
                  </a:lnTo>
                  <a:cubicBezTo>
                    <a:pt x="747" y="83"/>
                    <a:pt x="782" y="95"/>
                    <a:pt x="820" y="95"/>
                  </a:cubicBezTo>
                  <a:cubicBezTo>
                    <a:pt x="835" y="95"/>
                    <a:pt x="850" y="95"/>
                    <a:pt x="865" y="87"/>
                  </a:cubicBezTo>
                  <a:cubicBezTo>
                    <a:pt x="804" y="186"/>
                    <a:pt x="709" y="259"/>
                    <a:pt x="572" y="304"/>
                  </a:cubicBezTo>
                  <a:cubicBezTo>
                    <a:pt x="545" y="312"/>
                    <a:pt x="545" y="312"/>
                    <a:pt x="545" y="312"/>
                  </a:cubicBezTo>
                  <a:cubicBezTo>
                    <a:pt x="549" y="342"/>
                    <a:pt x="549" y="342"/>
                    <a:pt x="549" y="342"/>
                  </a:cubicBezTo>
                  <a:cubicBezTo>
                    <a:pt x="591" y="556"/>
                    <a:pt x="591" y="556"/>
                    <a:pt x="591" y="556"/>
                  </a:cubicBezTo>
                  <a:cubicBezTo>
                    <a:pt x="309" y="556"/>
                    <a:pt x="309" y="556"/>
                    <a:pt x="309" y="556"/>
                  </a:cubicBezTo>
                  <a:cubicBezTo>
                    <a:pt x="275" y="442"/>
                    <a:pt x="275" y="442"/>
                    <a:pt x="275" y="442"/>
                  </a:cubicBezTo>
                  <a:cubicBezTo>
                    <a:pt x="267" y="415"/>
                    <a:pt x="267" y="415"/>
                    <a:pt x="267" y="415"/>
                  </a:cubicBezTo>
                  <a:cubicBezTo>
                    <a:pt x="241" y="415"/>
                    <a:pt x="241" y="415"/>
                    <a:pt x="241" y="415"/>
                  </a:cubicBezTo>
                  <a:cubicBezTo>
                    <a:pt x="206" y="415"/>
                    <a:pt x="206" y="415"/>
                    <a:pt x="206" y="415"/>
                  </a:cubicBezTo>
                  <a:cubicBezTo>
                    <a:pt x="168" y="419"/>
                    <a:pt x="168" y="419"/>
                    <a:pt x="168" y="419"/>
                  </a:cubicBezTo>
                  <a:cubicBezTo>
                    <a:pt x="172" y="457"/>
                    <a:pt x="172" y="457"/>
                    <a:pt x="172" y="457"/>
                  </a:cubicBezTo>
                  <a:cubicBezTo>
                    <a:pt x="187" y="556"/>
                    <a:pt x="187" y="556"/>
                    <a:pt x="187" y="556"/>
                  </a:cubicBezTo>
                  <a:cubicBezTo>
                    <a:pt x="80" y="556"/>
                    <a:pt x="80" y="556"/>
                    <a:pt x="80" y="556"/>
                  </a:cubicBezTo>
                  <a:cubicBezTo>
                    <a:pt x="50" y="419"/>
                    <a:pt x="50" y="419"/>
                    <a:pt x="50" y="419"/>
                  </a:cubicBezTo>
                  <a:cubicBezTo>
                    <a:pt x="39" y="304"/>
                    <a:pt x="96" y="232"/>
                    <a:pt x="221" y="202"/>
                  </a:cubicBezTo>
                  <a:cubicBezTo>
                    <a:pt x="362" y="282"/>
                    <a:pt x="362" y="282"/>
                    <a:pt x="362" y="282"/>
                  </a:cubicBezTo>
                  <a:cubicBezTo>
                    <a:pt x="385" y="297"/>
                    <a:pt x="385" y="297"/>
                    <a:pt x="385" y="297"/>
                  </a:cubicBezTo>
                  <a:cubicBezTo>
                    <a:pt x="404" y="278"/>
                    <a:pt x="404" y="278"/>
                    <a:pt x="404" y="278"/>
                  </a:cubicBezTo>
                  <a:cubicBezTo>
                    <a:pt x="496" y="171"/>
                    <a:pt x="496" y="171"/>
                    <a:pt x="496" y="171"/>
                  </a:cubicBezTo>
                  <a:cubicBezTo>
                    <a:pt x="595" y="152"/>
                    <a:pt x="663" y="118"/>
                    <a:pt x="717" y="57"/>
                  </a:cubicBezTo>
                  <a:lnTo>
                    <a:pt x="721" y="0"/>
                  </a:lnTo>
                  <a:cubicBezTo>
                    <a:pt x="656" y="87"/>
                    <a:pt x="580" y="122"/>
                    <a:pt x="477" y="141"/>
                  </a:cubicBezTo>
                  <a:cubicBezTo>
                    <a:pt x="378" y="255"/>
                    <a:pt x="378" y="255"/>
                    <a:pt x="378" y="255"/>
                  </a:cubicBezTo>
                  <a:cubicBezTo>
                    <a:pt x="229" y="167"/>
                    <a:pt x="229" y="167"/>
                    <a:pt x="229" y="167"/>
                  </a:cubicBezTo>
                  <a:cubicBezTo>
                    <a:pt x="84" y="198"/>
                    <a:pt x="0" y="278"/>
                    <a:pt x="20" y="426"/>
                  </a:cubicBezTo>
                  <a:cubicBezTo>
                    <a:pt x="50" y="590"/>
                    <a:pt x="50" y="590"/>
                    <a:pt x="50" y="590"/>
                  </a:cubicBezTo>
                  <a:cubicBezTo>
                    <a:pt x="229" y="590"/>
                    <a:pt x="229" y="590"/>
                    <a:pt x="229" y="590"/>
                  </a:cubicBezTo>
                  <a:cubicBezTo>
                    <a:pt x="206" y="449"/>
                    <a:pt x="206" y="449"/>
                    <a:pt x="206" y="449"/>
                  </a:cubicBezTo>
                  <a:cubicBezTo>
                    <a:pt x="241" y="449"/>
                    <a:pt x="241" y="449"/>
                    <a:pt x="241" y="449"/>
                  </a:cubicBezTo>
                  <a:cubicBezTo>
                    <a:pt x="286" y="590"/>
                    <a:pt x="286" y="590"/>
                    <a:pt x="286" y="590"/>
                  </a:cubicBezTo>
                  <a:cubicBezTo>
                    <a:pt x="629" y="590"/>
                    <a:pt x="629" y="590"/>
                    <a:pt x="629" y="590"/>
                  </a:cubicBezTo>
                  <a:cubicBezTo>
                    <a:pt x="583" y="335"/>
                    <a:pt x="583" y="335"/>
                    <a:pt x="583" y="335"/>
                  </a:cubicBezTo>
                  <a:cubicBezTo>
                    <a:pt x="728" y="289"/>
                    <a:pt x="877" y="194"/>
                    <a:pt x="942" y="7"/>
                  </a:cubicBezTo>
                  <a:cubicBezTo>
                    <a:pt x="934" y="7"/>
                    <a:pt x="926" y="3"/>
                    <a:pt x="919" y="3"/>
                  </a:cubicBezTo>
                  <a:cubicBezTo>
                    <a:pt x="911" y="11"/>
                    <a:pt x="903" y="22"/>
                    <a:pt x="896" y="30"/>
                  </a:cubicBezTo>
                  <a:cubicBezTo>
                    <a:pt x="877" y="49"/>
                    <a:pt x="850" y="61"/>
                    <a:pt x="820" y="61"/>
                  </a:cubicBezTo>
                  <a:cubicBezTo>
                    <a:pt x="789" y="61"/>
                    <a:pt x="763" y="49"/>
                    <a:pt x="740" y="30"/>
                  </a:cubicBezTo>
                  <a:cubicBezTo>
                    <a:pt x="732" y="22"/>
                    <a:pt x="724" y="11"/>
                    <a:pt x="721" y="0"/>
                  </a:cubicBezTo>
                  <a:lnTo>
                    <a:pt x="717" y="5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2" name="Freeform 267">
              <a:extLst>
                <a:ext uri="{FF2B5EF4-FFF2-40B4-BE49-F238E27FC236}">
                  <a16:creationId xmlns:a16="http://schemas.microsoft.com/office/drawing/2014/main" id="{4A74FC01-2A05-2D44-9A00-CD439A3DE52B}"/>
                </a:ext>
              </a:extLst>
            </p:cNvPr>
            <p:cNvSpPr>
              <a:spLocks noChangeArrowheads="1"/>
            </p:cNvSpPr>
            <p:nvPr/>
          </p:nvSpPr>
          <p:spPr bwMode="auto">
            <a:xfrm>
              <a:off x="4449" y="1188"/>
              <a:ext cx="33" cy="94"/>
            </a:xfrm>
            <a:custGeom>
              <a:avLst/>
              <a:gdLst>
                <a:gd name="T0" fmla="*/ 1 w 157"/>
                <a:gd name="T1" fmla="*/ 0 h 423"/>
                <a:gd name="T2" fmla="*/ 1 w 157"/>
                <a:gd name="T3" fmla="*/ 0 h 423"/>
                <a:gd name="T4" fmla="*/ 1 w 157"/>
                <a:gd name="T5" fmla="*/ 0 h 423"/>
                <a:gd name="T6" fmla="*/ 1 w 157"/>
                <a:gd name="T7" fmla="*/ 0 h 423"/>
                <a:gd name="T8" fmla="*/ 1 w 157"/>
                <a:gd name="T9" fmla="*/ 0 h 423"/>
                <a:gd name="T10" fmla="*/ 1 w 157"/>
                <a:gd name="T11" fmla="*/ 0 h 423"/>
                <a:gd name="T12" fmla="*/ 1 w 157"/>
                <a:gd name="T13" fmla="*/ 4 h 423"/>
                <a:gd name="T14" fmla="*/ 1 w 157"/>
                <a:gd name="T15" fmla="*/ 4 h 423"/>
                <a:gd name="T16" fmla="*/ 1 w 157"/>
                <a:gd name="T17" fmla="*/ 4 h 423"/>
                <a:gd name="T18" fmla="*/ 1 w 157"/>
                <a:gd name="T19" fmla="*/ 4 h 423"/>
                <a:gd name="T20" fmla="*/ 1 w 157"/>
                <a:gd name="T21" fmla="*/ 4 h 423"/>
                <a:gd name="T22" fmla="*/ 1 w 157"/>
                <a:gd name="T23" fmla="*/ 4 h 423"/>
                <a:gd name="T24" fmla="*/ 1 w 157"/>
                <a:gd name="T25" fmla="*/ 0 h 423"/>
                <a:gd name="T26" fmla="*/ 1 w 157"/>
                <a:gd name="T27" fmla="*/ 0 h 423"/>
                <a:gd name="T28" fmla="*/ 0 w 157"/>
                <a:gd name="T29" fmla="*/ 0 h 423"/>
                <a:gd name="T30" fmla="*/ 0 w 157"/>
                <a:gd name="T31" fmla="*/ 0 h 423"/>
                <a:gd name="T32" fmla="*/ 0 w 157"/>
                <a:gd name="T33" fmla="*/ 2 h 423"/>
                <a:gd name="T34" fmla="*/ 0 w 157"/>
                <a:gd name="T35" fmla="*/ 2 h 423"/>
                <a:gd name="T36" fmla="*/ 0 w 157"/>
                <a:gd name="T37" fmla="*/ 2 h 423"/>
                <a:gd name="T38" fmla="*/ 0 w 157"/>
                <a:gd name="T39" fmla="*/ 2 h 423"/>
                <a:gd name="T40" fmla="*/ 0 w 157"/>
                <a:gd name="T41" fmla="*/ 3 h 423"/>
                <a:gd name="T42" fmla="*/ 0 w 157"/>
                <a:gd name="T43" fmla="*/ 3 h 423"/>
                <a:gd name="T44" fmla="*/ 0 w 157"/>
                <a:gd name="T45" fmla="*/ 3 h 423"/>
                <a:gd name="T46" fmla="*/ 0 w 157"/>
                <a:gd name="T47" fmla="*/ 3 h 423"/>
                <a:gd name="T48" fmla="*/ 0 w 157"/>
                <a:gd name="T49" fmla="*/ 4 h 423"/>
                <a:gd name="T50" fmla="*/ 0 w 157"/>
                <a:gd name="T51" fmla="*/ 4 h 423"/>
                <a:gd name="T52" fmla="*/ 0 w 157"/>
                <a:gd name="T53" fmla="*/ 4 h 423"/>
                <a:gd name="T54" fmla="*/ 0 w 157"/>
                <a:gd name="T55" fmla="*/ 4 h 423"/>
                <a:gd name="T56" fmla="*/ 1 w 157"/>
                <a:gd name="T57" fmla="*/ 5 h 423"/>
                <a:gd name="T58" fmla="*/ 1 w 157"/>
                <a:gd name="T59" fmla="*/ 4 h 423"/>
                <a:gd name="T60" fmla="*/ 1 w 157"/>
                <a:gd name="T61" fmla="*/ 3 h 423"/>
                <a:gd name="T62" fmla="*/ 1 w 157"/>
                <a:gd name="T63" fmla="*/ 2 h 423"/>
                <a:gd name="T64" fmla="*/ 1 w 157"/>
                <a:gd name="T65" fmla="*/ 2 h 423"/>
                <a:gd name="T66" fmla="*/ 0 w 157"/>
                <a:gd name="T67" fmla="*/ 2 h 423"/>
                <a:gd name="T68" fmla="*/ 0 w 157"/>
                <a:gd name="T69" fmla="*/ 1 h 423"/>
                <a:gd name="T70" fmla="*/ 1 w 157"/>
                <a:gd name="T71" fmla="*/ 1 h 423"/>
                <a:gd name="T72" fmla="*/ 1 w 157"/>
                <a:gd name="T73" fmla="*/ 1 h 423"/>
                <a:gd name="T74" fmla="*/ 1 w 157"/>
                <a:gd name="T75" fmla="*/ 2 h 423"/>
                <a:gd name="T76" fmla="*/ 1 w 157"/>
                <a:gd name="T77" fmla="*/ 1 h 423"/>
                <a:gd name="T78" fmla="*/ 1 w 157"/>
                <a:gd name="T79" fmla="*/ 0 h 423"/>
                <a:gd name="T80" fmla="*/ 1 w 157"/>
                <a:gd name="T81" fmla="*/ 0 h 423"/>
                <a:gd name="T82" fmla="*/ 1 w 157"/>
                <a:gd name="T83" fmla="*/ 0 h 423"/>
                <a:gd name="T84" fmla="*/ 1 w 157"/>
                <a:gd name="T85" fmla="*/ 0 h 4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7" h="423">
                  <a:moveTo>
                    <a:pt x="76" y="34"/>
                  </a:moveTo>
                  <a:lnTo>
                    <a:pt x="76" y="34"/>
                  </a:lnTo>
                  <a:cubicBezTo>
                    <a:pt x="83" y="34"/>
                    <a:pt x="91" y="38"/>
                    <a:pt x="99" y="38"/>
                  </a:cubicBezTo>
                  <a:cubicBezTo>
                    <a:pt x="91" y="38"/>
                    <a:pt x="83" y="38"/>
                    <a:pt x="76" y="38"/>
                  </a:cubicBezTo>
                  <a:cubicBezTo>
                    <a:pt x="72" y="38"/>
                    <a:pt x="64" y="38"/>
                    <a:pt x="57" y="38"/>
                  </a:cubicBezTo>
                  <a:cubicBezTo>
                    <a:pt x="64" y="38"/>
                    <a:pt x="68" y="34"/>
                    <a:pt x="76" y="34"/>
                  </a:cubicBezTo>
                  <a:lnTo>
                    <a:pt x="76" y="377"/>
                  </a:lnTo>
                  <a:cubicBezTo>
                    <a:pt x="80" y="380"/>
                    <a:pt x="83" y="380"/>
                    <a:pt x="87" y="384"/>
                  </a:cubicBezTo>
                  <a:cubicBezTo>
                    <a:pt x="83" y="388"/>
                    <a:pt x="80" y="388"/>
                    <a:pt x="80" y="388"/>
                  </a:cubicBezTo>
                  <a:lnTo>
                    <a:pt x="76" y="388"/>
                  </a:lnTo>
                  <a:cubicBezTo>
                    <a:pt x="76" y="377"/>
                    <a:pt x="76" y="377"/>
                    <a:pt x="76" y="377"/>
                  </a:cubicBezTo>
                  <a:lnTo>
                    <a:pt x="76" y="0"/>
                  </a:lnTo>
                  <a:cubicBezTo>
                    <a:pt x="30" y="3"/>
                    <a:pt x="0" y="15"/>
                    <a:pt x="0" y="34"/>
                  </a:cubicBezTo>
                  <a:cubicBezTo>
                    <a:pt x="0" y="38"/>
                    <a:pt x="3" y="45"/>
                    <a:pt x="7" y="49"/>
                  </a:cubicBezTo>
                  <a:cubicBezTo>
                    <a:pt x="7" y="190"/>
                    <a:pt x="7" y="190"/>
                    <a:pt x="7" y="190"/>
                  </a:cubicBezTo>
                  <a:cubicBezTo>
                    <a:pt x="42" y="190"/>
                    <a:pt x="42" y="190"/>
                    <a:pt x="42" y="190"/>
                  </a:cubicBezTo>
                  <a:cubicBezTo>
                    <a:pt x="42" y="221"/>
                    <a:pt x="42" y="221"/>
                    <a:pt x="42" y="221"/>
                  </a:cubicBezTo>
                  <a:cubicBezTo>
                    <a:pt x="7" y="221"/>
                    <a:pt x="7" y="221"/>
                    <a:pt x="7" y="221"/>
                  </a:cubicBezTo>
                  <a:cubicBezTo>
                    <a:pt x="7" y="262"/>
                    <a:pt x="7" y="262"/>
                    <a:pt x="7" y="262"/>
                  </a:cubicBezTo>
                  <a:cubicBezTo>
                    <a:pt x="42" y="262"/>
                    <a:pt x="42" y="262"/>
                    <a:pt x="42" y="262"/>
                  </a:cubicBezTo>
                  <a:cubicBezTo>
                    <a:pt x="42" y="289"/>
                    <a:pt x="42" y="289"/>
                    <a:pt x="42" y="289"/>
                  </a:cubicBezTo>
                  <a:cubicBezTo>
                    <a:pt x="7" y="289"/>
                    <a:pt x="7" y="289"/>
                    <a:pt x="7" y="289"/>
                  </a:cubicBezTo>
                  <a:cubicBezTo>
                    <a:pt x="7" y="331"/>
                    <a:pt x="7" y="331"/>
                    <a:pt x="7" y="331"/>
                  </a:cubicBezTo>
                  <a:cubicBezTo>
                    <a:pt x="42" y="331"/>
                    <a:pt x="42" y="331"/>
                    <a:pt x="42" y="331"/>
                  </a:cubicBezTo>
                  <a:cubicBezTo>
                    <a:pt x="42" y="361"/>
                    <a:pt x="42" y="361"/>
                    <a:pt x="42" y="361"/>
                  </a:cubicBezTo>
                  <a:cubicBezTo>
                    <a:pt x="11" y="361"/>
                    <a:pt x="11" y="361"/>
                    <a:pt x="11" y="361"/>
                  </a:cubicBezTo>
                  <a:cubicBezTo>
                    <a:pt x="15" y="396"/>
                    <a:pt x="42" y="422"/>
                    <a:pt x="80" y="422"/>
                  </a:cubicBezTo>
                  <a:cubicBezTo>
                    <a:pt x="114" y="422"/>
                    <a:pt x="133" y="396"/>
                    <a:pt x="141" y="384"/>
                  </a:cubicBezTo>
                  <a:cubicBezTo>
                    <a:pt x="102" y="361"/>
                    <a:pt x="80" y="327"/>
                    <a:pt x="72" y="285"/>
                  </a:cubicBezTo>
                  <a:cubicBezTo>
                    <a:pt x="61" y="236"/>
                    <a:pt x="80" y="186"/>
                    <a:pt x="110" y="148"/>
                  </a:cubicBezTo>
                  <a:cubicBezTo>
                    <a:pt x="99" y="148"/>
                    <a:pt x="87" y="148"/>
                    <a:pt x="80" y="148"/>
                  </a:cubicBezTo>
                  <a:cubicBezTo>
                    <a:pt x="64" y="148"/>
                    <a:pt x="49" y="148"/>
                    <a:pt x="34" y="152"/>
                  </a:cubicBezTo>
                  <a:cubicBezTo>
                    <a:pt x="34" y="68"/>
                    <a:pt x="34" y="68"/>
                    <a:pt x="34" y="68"/>
                  </a:cubicBezTo>
                  <a:cubicBezTo>
                    <a:pt x="49" y="72"/>
                    <a:pt x="61" y="72"/>
                    <a:pt x="76" y="72"/>
                  </a:cubicBezTo>
                  <a:cubicBezTo>
                    <a:pt x="87" y="72"/>
                    <a:pt x="102" y="72"/>
                    <a:pt x="122" y="68"/>
                  </a:cubicBezTo>
                  <a:cubicBezTo>
                    <a:pt x="122" y="141"/>
                    <a:pt x="122" y="141"/>
                    <a:pt x="122" y="141"/>
                  </a:cubicBezTo>
                  <a:cubicBezTo>
                    <a:pt x="129" y="133"/>
                    <a:pt x="137" y="125"/>
                    <a:pt x="148" y="118"/>
                  </a:cubicBezTo>
                  <a:cubicBezTo>
                    <a:pt x="148" y="49"/>
                    <a:pt x="148" y="49"/>
                    <a:pt x="148" y="49"/>
                  </a:cubicBezTo>
                  <a:cubicBezTo>
                    <a:pt x="156" y="41"/>
                    <a:pt x="156" y="38"/>
                    <a:pt x="156" y="34"/>
                  </a:cubicBezTo>
                  <a:cubicBezTo>
                    <a:pt x="156" y="11"/>
                    <a:pt x="118" y="0"/>
                    <a:pt x="76" y="0"/>
                  </a:cubicBezTo>
                  <a:lnTo>
                    <a:pt x="76"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3" name="Freeform 268">
              <a:extLst>
                <a:ext uri="{FF2B5EF4-FFF2-40B4-BE49-F238E27FC236}">
                  <a16:creationId xmlns:a16="http://schemas.microsoft.com/office/drawing/2014/main" id="{AC60C838-674C-924F-9EB9-E292DEE398DE}"/>
                </a:ext>
              </a:extLst>
            </p:cNvPr>
            <p:cNvSpPr>
              <a:spLocks noChangeArrowheads="1"/>
            </p:cNvSpPr>
            <p:nvPr/>
          </p:nvSpPr>
          <p:spPr bwMode="auto">
            <a:xfrm>
              <a:off x="4308" y="1213"/>
              <a:ext cx="89" cy="92"/>
            </a:xfrm>
            <a:custGeom>
              <a:avLst/>
              <a:gdLst>
                <a:gd name="T0" fmla="*/ 2 w 413"/>
                <a:gd name="T1" fmla="*/ 0 h 413"/>
                <a:gd name="T2" fmla="*/ 2 w 413"/>
                <a:gd name="T3" fmla="*/ 0 h 413"/>
                <a:gd name="T4" fmla="*/ 4 w 413"/>
                <a:gd name="T5" fmla="*/ 2 h 413"/>
                <a:gd name="T6" fmla="*/ 2 w 413"/>
                <a:gd name="T7" fmla="*/ 4 h 413"/>
                <a:gd name="T8" fmla="*/ 0 w 413"/>
                <a:gd name="T9" fmla="*/ 2 h 413"/>
                <a:gd name="T10" fmla="*/ 2 w 413"/>
                <a:gd name="T11" fmla="*/ 0 h 413"/>
                <a:gd name="T12" fmla="*/ 2 w 413"/>
                <a:gd name="T13" fmla="*/ 0 h 413"/>
                <a:gd name="T14" fmla="*/ 2 w 413"/>
                <a:gd name="T15" fmla="*/ 0 h 413"/>
                <a:gd name="T16" fmla="*/ 0 w 413"/>
                <a:gd name="T17" fmla="*/ 2 h 413"/>
                <a:gd name="T18" fmla="*/ 2 w 413"/>
                <a:gd name="T19" fmla="*/ 4 h 413"/>
                <a:gd name="T20" fmla="*/ 4 w 413"/>
                <a:gd name="T21" fmla="*/ 2 h 413"/>
                <a:gd name="T22" fmla="*/ 2 w 413"/>
                <a:gd name="T23" fmla="*/ 0 h 413"/>
                <a:gd name="T24" fmla="*/ 2 w 413"/>
                <a:gd name="T25" fmla="*/ 0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3" h="413">
                  <a:moveTo>
                    <a:pt x="206" y="34"/>
                  </a:moveTo>
                  <a:lnTo>
                    <a:pt x="206" y="34"/>
                  </a:lnTo>
                  <a:cubicBezTo>
                    <a:pt x="301" y="34"/>
                    <a:pt x="377" y="111"/>
                    <a:pt x="377" y="206"/>
                  </a:cubicBezTo>
                  <a:cubicBezTo>
                    <a:pt x="377" y="301"/>
                    <a:pt x="301" y="377"/>
                    <a:pt x="210" y="377"/>
                  </a:cubicBezTo>
                  <a:cubicBezTo>
                    <a:pt x="115" y="377"/>
                    <a:pt x="38" y="301"/>
                    <a:pt x="38" y="206"/>
                  </a:cubicBezTo>
                  <a:cubicBezTo>
                    <a:pt x="35" y="114"/>
                    <a:pt x="115" y="34"/>
                    <a:pt x="206" y="34"/>
                  </a:cubicBezTo>
                  <a:lnTo>
                    <a:pt x="206" y="0"/>
                  </a:lnTo>
                  <a:cubicBezTo>
                    <a:pt x="96" y="0"/>
                    <a:pt x="0" y="95"/>
                    <a:pt x="4" y="206"/>
                  </a:cubicBezTo>
                  <a:cubicBezTo>
                    <a:pt x="4" y="320"/>
                    <a:pt x="96" y="412"/>
                    <a:pt x="210" y="412"/>
                  </a:cubicBezTo>
                  <a:cubicBezTo>
                    <a:pt x="320" y="412"/>
                    <a:pt x="412" y="320"/>
                    <a:pt x="412" y="206"/>
                  </a:cubicBezTo>
                  <a:cubicBezTo>
                    <a:pt x="412" y="92"/>
                    <a:pt x="320" y="0"/>
                    <a:pt x="206" y="0"/>
                  </a:cubicBezTo>
                  <a:lnTo>
                    <a:pt x="206"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4" name="Freeform 269">
              <a:extLst>
                <a:ext uri="{FF2B5EF4-FFF2-40B4-BE49-F238E27FC236}">
                  <a16:creationId xmlns:a16="http://schemas.microsoft.com/office/drawing/2014/main" id="{D341FEAC-AA02-AB46-B407-B62A1C900228}"/>
                </a:ext>
              </a:extLst>
            </p:cNvPr>
            <p:cNvSpPr>
              <a:spLocks noChangeArrowheads="1"/>
            </p:cNvSpPr>
            <p:nvPr/>
          </p:nvSpPr>
          <p:spPr bwMode="auto">
            <a:xfrm>
              <a:off x="4472" y="1221"/>
              <a:ext cx="48" cy="50"/>
            </a:xfrm>
            <a:custGeom>
              <a:avLst/>
              <a:gdLst>
                <a:gd name="T0" fmla="*/ 1 w 223"/>
                <a:gd name="T1" fmla="*/ 0 h 230"/>
                <a:gd name="T2" fmla="*/ 1 w 223"/>
                <a:gd name="T3" fmla="*/ 0 h 230"/>
                <a:gd name="T4" fmla="*/ 1 w 223"/>
                <a:gd name="T5" fmla="*/ 0 h 230"/>
                <a:gd name="T6" fmla="*/ 1 w 223"/>
                <a:gd name="T7" fmla="*/ 0 h 230"/>
                <a:gd name="T8" fmla="*/ 2 w 223"/>
                <a:gd name="T9" fmla="*/ 1 h 230"/>
                <a:gd name="T10" fmla="*/ 2 w 223"/>
                <a:gd name="T11" fmla="*/ 1 h 230"/>
                <a:gd name="T12" fmla="*/ 2 w 223"/>
                <a:gd name="T13" fmla="*/ 1 h 230"/>
                <a:gd name="T14" fmla="*/ 2 w 223"/>
                <a:gd name="T15" fmla="*/ 2 h 230"/>
                <a:gd name="T16" fmla="*/ 2 w 223"/>
                <a:gd name="T17" fmla="*/ 2 h 230"/>
                <a:gd name="T18" fmla="*/ 1 w 223"/>
                <a:gd name="T19" fmla="*/ 2 h 230"/>
                <a:gd name="T20" fmla="*/ 0 w 223"/>
                <a:gd name="T21" fmla="*/ 1 h 230"/>
                <a:gd name="T22" fmla="*/ 1 w 223"/>
                <a:gd name="T23" fmla="*/ 0 h 230"/>
                <a:gd name="T24" fmla="*/ 1 w 223"/>
                <a:gd name="T25" fmla="*/ 0 h 230"/>
                <a:gd name="T26" fmla="*/ 1 w 223"/>
                <a:gd name="T27" fmla="*/ 0 h 230"/>
                <a:gd name="T28" fmla="*/ 1 w 223"/>
                <a:gd name="T29" fmla="*/ 0 h 230"/>
                <a:gd name="T30" fmla="*/ 1 w 223"/>
                <a:gd name="T31" fmla="*/ 0 h 230"/>
                <a:gd name="T32" fmla="*/ 1 w 223"/>
                <a:gd name="T33" fmla="*/ 0 h 230"/>
                <a:gd name="T34" fmla="*/ 0 w 223"/>
                <a:gd name="T35" fmla="*/ 1 h 230"/>
                <a:gd name="T36" fmla="*/ 1 w 223"/>
                <a:gd name="T37" fmla="*/ 2 h 230"/>
                <a:gd name="T38" fmla="*/ 2 w 223"/>
                <a:gd name="T39" fmla="*/ 2 h 230"/>
                <a:gd name="T40" fmla="*/ 2 w 223"/>
                <a:gd name="T41" fmla="*/ 2 h 230"/>
                <a:gd name="T42" fmla="*/ 2 w 223"/>
                <a:gd name="T43" fmla="*/ 1 h 230"/>
                <a:gd name="T44" fmla="*/ 1 w 223"/>
                <a:gd name="T45" fmla="*/ 0 h 230"/>
                <a:gd name="T46" fmla="*/ 1 w 223"/>
                <a:gd name="T47" fmla="*/ 0 h 230"/>
                <a:gd name="T48" fmla="*/ 1 w 223"/>
                <a:gd name="T49" fmla="*/ 0 h 230"/>
                <a:gd name="T50" fmla="*/ 1 w 223"/>
                <a:gd name="T51" fmla="*/ 0 h 230"/>
                <a:gd name="T52" fmla="*/ 1 w 223"/>
                <a:gd name="T53" fmla="*/ 0 h 2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3" h="230">
                  <a:moveTo>
                    <a:pt x="111" y="35"/>
                  </a:moveTo>
                  <a:lnTo>
                    <a:pt x="111" y="35"/>
                  </a:lnTo>
                  <a:cubicBezTo>
                    <a:pt x="115" y="35"/>
                    <a:pt x="115" y="35"/>
                    <a:pt x="119" y="35"/>
                  </a:cubicBezTo>
                  <a:cubicBezTo>
                    <a:pt x="122" y="35"/>
                    <a:pt x="122" y="35"/>
                    <a:pt x="126" y="35"/>
                  </a:cubicBezTo>
                  <a:cubicBezTo>
                    <a:pt x="157" y="35"/>
                    <a:pt x="161" y="38"/>
                    <a:pt x="172" y="99"/>
                  </a:cubicBezTo>
                  <a:cubicBezTo>
                    <a:pt x="172" y="107"/>
                    <a:pt x="172" y="107"/>
                    <a:pt x="172" y="107"/>
                  </a:cubicBezTo>
                  <a:cubicBezTo>
                    <a:pt x="172" y="111"/>
                    <a:pt x="172" y="111"/>
                    <a:pt x="172" y="111"/>
                  </a:cubicBezTo>
                  <a:cubicBezTo>
                    <a:pt x="176" y="137"/>
                    <a:pt x="183" y="172"/>
                    <a:pt x="176" y="183"/>
                  </a:cubicBezTo>
                  <a:cubicBezTo>
                    <a:pt x="176" y="187"/>
                    <a:pt x="172" y="195"/>
                    <a:pt x="145" y="195"/>
                  </a:cubicBezTo>
                  <a:cubicBezTo>
                    <a:pt x="138" y="195"/>
                    <a:pt x="134" y="195"/>
                    <a:pt x="126" y="191"/>
                  </a:cubicBezTo>
                  <a:cubicBezTo>
                    <a:pt x="54" y="187"/>
                    <a:pt x="46" y="141"/>
                    <a:pt x="42" y="126"/>
                  </a:cubicBezTo>
                  <a:cubicBezTo>
                    <a:pt x="35" y="88"/>
                    <a:pt x="61" y="46"/>
                    <a:pt x="88" y="38"/>
                  </a:cubicBezTo>
                  <a:cubicBezTo>
                    <a:pt x="100" y="35"/>
                    <a:pt x="107" y="35"/>
                    <a:pt x="111" y="35"/>
                  </a:cubicBezTo>
                  <a:lnTo>
                    <a:pt x="111" y="0"/>
                  </a:lnTo>
                  <a:cubicBezTo>
                    <a:pt x="103" y="0"/>
                    <a:pt x="92" y="0"/>
                    <a:pt x="77" y="8"/>
                  </a:cubicBezTo>
                  <a:cubicBezTo>
                    <a:pt x="35" y="19"/>
                    <a:pt x="0" y="77"/>
                    <a:pt x="8" y="134"/>
                  </a:cubicBezTo>
                  <a:cubicBezTo>
                    <a:pt x="20" y="195"/>
                    <a:pt x="65" y="221"/>
                    <a:pt x="126" y="225"/>
                  </a:cubicBezTo>
                  <a:cubicBezTo>
                    <a:pt x="130" y="229"/>
                    <a:pt x="138" y="229"/>
                    <a:pt x="145" y="229"/>
                  </a:cubicBezTo>
                  <a:cubicBezTo>
                    <a:pt x="176" y="229"/>
                    <a:pt x="195" y="217"/>
                    <a:pt x="206" y="202"/>
                  </a:cubicBezTo>
                  <a:cubicBezTo>
                    <a:pt x="222" y="179"/>
                    <a:pt x="214" y="141"/>
                    <a:pt x="206" y="103"/>
                  </a:cubicBezTo>
                  <a:cubicBezTo>
                    <a:pt x="195" y="42"/>
                    <a:pt x="191" y="0"/>
                    <a:pt x="126" y="0"/>
                  </a:cubicBezTo>
                  <a:cubicBezTo>
                    <a:pt x="122" y="0"/>
                    <a:pt x="119" y="0"/>
                    <a:pt x="111" y="0"/>
                  </a:cubicBezTo>
                  <a:lnTo>
                    <a:pt x="111" y="3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75" name="Group 270">
            <a:extLst>
              <a:ext uri="{FF2B5EF4-FFF2-40B4-BE49-F238E27FC236}">
                <a16:creationId xmlns:a16="http://schemas.microsoft.com/office/drawing/2014/main" id="{81F45C30-A4E1-184B-9A82-787C6A22003A}"/>
              </a:ext>
            </a:extLst>
          </p:cNvPr>
          <p:cNvGrpSpPr>
            <a:grpSpLocks/>
          </p:cNvGrpSpPr>
          <p:nvPr userDrawn="1"/>
        </p:nvGrpSpPr>
        <p:grpSpPr bwMode="auto">
          <a:xfrm>
            <a:off x="1941513" y="2492228"/>
            <a:ext cx="363537" cy="322262"/>
            <a:chOff x="1223" y="1631"/>
            <a:chExt cx="229" cy="203"/>
          </a:xfrm>
        </p:grpSpPr>
        <p:sp>
          <p:nvSpPr>
            <p:cNvPr id="276" name="Freeform 271">
              <a:extLst>
                <a:ext uri="{FF2B5EF4-FFF2-40B4-BE49-F238E27FC236}">
                  <a16:creationId xmlns:a16="http://schemas.microsoft.com/office/drawing/2014/main" id="{2308A1DB-C243-3A4D-A02D-357C37850025}"/>
                </a:ext>
              </a:extLst>
            </p:cNvPr>
            <p:cNvSpPr>
              <a:spLocks noChangeArrowheads="1"/>
            </p:cNvSpPr>
            <p:nvPr/>
          </p:nvSpPr>
          <p:spPr bwMode="auto">
            <a:xfrm>
              <a:off x="1223" y="1631"/>
              <a:ext cx="229" cy="203"/>
            </a:xfrm>
            <a:custGeom>
              <a:avLst/>
              <a:gdLst>
                <a:gd name="T0" fmla="*/ 11 w 1026"/>
                <a:gd name="T1" fmla="*/ 5 h 904"/>
                <a:gd name="T2" fmla="*/ 11 w 1026"/>
                <a:gd name="T3" fmla="*/ 5 h 904"/>
                <a:gd name="T4" fmla="*/ 8 w 1026"/>
                <a:gd name="T5" fmla="*/ 10 h 904"/>
                <a:gd name="T6" fmla="*/ 8 w 1026"/>
                <a:gd name="T7" fmla="*/ 10 h 904"/>
                <a:gd name="T8" fmla="*/ 3 w 1026"/>
                <a:gd name="T9" fmla="*/ 10 h 904"/>
                <a:gd name="T10" fmla="*/ 3 w 1026"/>
                <a:gd name="T11" fmla="*/ 10 h 904"/>
                <a:gd name="T12" fmla="*/ 0 w 1026"/>
                <a:gd name="T13" fmla="*/ 5 h 904"/>
                <a:gd name="T14" fmla="*/ 0 w 1026"/>
                <a:gd name="T15" fmla="*/ 5 h 904"/>
                <a:gd name="T16" fmla="*/ 3 w 1026"/>
                <a:gd name="T17" fmla="*/ 1 h 904"/>
                <a:gd name="T18" fmla="*/ 3 w 1026"/>
                <a:gd name="T19" fmla="*/ 0 h 904"/>
                <a:gd name="T20" fmla="*/ 8 w 1026"/>
                <a:gd name="T21" fmla="*/ 0 h 904"/>
                <a:gd name="T22" fmla="*/ 8 w 1026"/>
                <a:gd name="T23" fmla="*/ 1 h 904"/>
                <a:gd name="T24" fmla="*/ 11 w 1026"/>
                <a:gd name="T25" fmla="*/ 5 h 904"/>
                <a:gd name="T26" fmla="*/ 11 w 1026"/>
                <a:gd name="T27" fmla="*/ 5 h 904"/>
                <a:gd name="T28" fmla="*/ 11 w 1026"/>
                <a:gd name="T29" fmla="*/ 5 h 904"/>
                <a:gd name="T30" fmla="*/ 11 w 1026"/>
                <a:gd name="T31" fmla="*/ 5 h 904"/>
                <a:gd name="T32" fmla="*/ 9 w 1026"/>
                <a:gd name="T33" fmla="*/ 0 h 904"/>
                <a:gd name="T34" fmla="*/ 8 w 1026"/>
                <a:gd name="T35" fmla="*/ 0 h 904"/>
                <a:gd name="T36" fmla="*/ 3 w 1026"/>
                <a:gd name="T37" fmla="*/ 0 h 904"/>
                <a:gd name="T38" fmla="*/ 3 w 1026"/>
                <a:gd name="T39" fmla="*/ 0 h 904"/>
                <a:gd name="T40" fmla="*/ 0 w 1026"/>
                <a:gd name="T41" fmla="*/ 5 h 904"/>
                <a:gd name="T42" fmla="*/ 0 w 1026"/>
                <a:gd name="T43" fmla="*/ 6 h 904"/>
                <a:gd name="T44" fmla="*/ 3 w 1026"/>
                <a:gd name="T45" fmla="*/ 10 h 904"/>
                <a:gd name="T46" fmla="*/ 3 w 1026"/>
                <a:gd name="T47" fmla="*/ 10 h 904"/>
                <a:gd name="T48" fmla="*/ 8 w 1026"/>
                <a:gd name="T49" fmla="*/ 10 h 904"/>
                <a:gd name="T50" fmla="*/ 9 w 1026"/>
                <a:gd name="T51" fmla="*/ 10 h 904"/>
                <a:gd name="T52" fmla="*/ 11 w 1026"/>
                <a:gd name="T53" fmla="*/ 6 h 904"/>
                <a:gd name="T54" fmla="*/ 11 w 1026"/>
                <a:gd name="T55" fmla="*/ 5 h 904"/>
                <a:gd name="T56" fmla="*/ 11 w 1026"/>
                <a:gd name="T57" fmla="*/ 5 h 9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26" h="904">
                  <a:moveTo>
                    <a:pt x="979" y="469"/>
                  </a:moveTo>
                  <a:lnTo>
                    <a:pt x="979" y="469"/>
                  </a:lnTo>
                  <a:cubicBezTo>
                    <a:pt x="762" y="846"/>
                    <a:pt x="762" y="846"/>
                    <a:pt x="762" y="846"/>
                  </a:cubicBezTo>
                  <a:cubicBezTo>
                    <a:pt x="755" y="857"/>
                    <a:pt x="739" y="865"/>
                    <a:pt x="732" y="865"/>
                  </a:cubicBezTo>
                  <a:cubicBezTo>
                    <a:pt x="297" y="865"/>
                    <a:pt x="297" y="865"/>
                    <a:pt x="297" y="865"/>
                  </a:cubicBezTo>
                  <a:cubicBezTo>
                    <a:pt x="286" y="865"/>
                    <a:pt x="271" y="857"/>
                    <a:pt x="267" y="846"/>
                  </a:cubicBezTo>
                  <a:cubicBezTo>
                    <a:pt x="50" y="469"/>
                    <a:pt x="50" y="469"/>
                    <a:pt x="50" y="469"/>
                  </a:cubicBezTo>
                  <a:cubicBezTo>
                    <a:pt x="42" y="461"/>
                    <a:pt x="42" y="446"/>
                    <a:pt x="50" y="434"/>
                  </a:cubicBezTo>
                  <a:cubicBezTo>
                    <a:pt x="267" y="57"/>
                    <a:pt x="267" y="57"/>
                    <a:pt x="267" y="57"/>
                  </a:cubicBezTo>
                  <a:cubicBezTo>
                    <a:pt x="271" y="50"/>
                    <a:pt x="286" y="42"/>
                    <a:pt x="297" y="42"/>
                  </a:cubicBezTo>
                  <a:cubicBezTo>
                    <a:pt x="732" y="42"/>
                    <a:pt x="732" y="42"/>
                    <a:pt x="732" y="42"/>
                  </a:cubicBezTo>
                  <a:cubicBezTo>
                    <a:pt x="739" y="42"/>
                    <a:pt x="755" y="50"/>
                    <a:pt x="762" y="57"/>
                  </a:cubicBezTo>
                  <a:cubicBezTo>
                    <a:pt x="979" y="434"/>
                    <a:pt x="979" y="434"/>
                    <a:pt x="979" y="434"/>
                  </a:cubicBezTo>
                  <a:cubicBezTo>
                    <a:pt x="983" y="446"/>
                    <a:pt x="983" y="461"/>
                    <a:pt x="979" y="469"/>
                  </a:cubicBezTo>
                  <a:lnTo>
                    <a:pt x="1010" y="415"/>
                  </a:lnTo>
                  <a:cubicBezTo>
                    <a:pt x="796" y="38"/>
                    <a:pt x="796" y="38"/>
                    <a:pt x="796" y="38"/>
                  </a:cubicBezTo>
                  <a:cubicBezTo>
                    <a:pt x="781" y="19"/>
                    <a:pt x="755" y="0"/>
                    <a:pt x="732" y="0"/>
                  </a:cubicBezTo>
                  <a:cubicBezTo>
                    <a:pt x="297" y="0"/>
                    <a:pt x="297" y="0"/>
                    <a:pt x="297" y="0"/>
                  </a:cubicBezTo>
                  <a:cubicBezTo>
                    <a:pt x="271" y="0"/>
                    <a:pt x="244" y="19"/>
                    <a:pt x="233" y="38"/>
                  </a:cubicBezTo>
                  <a:cubicBezTo>
                    <a:pt x="15" y="415"/>
                    <a:pt x="15" y="415"/>
                    <a:pt x="15" y="415"/>
                  </a:cubicBezTo>
                  <a:cubicBezTo>
                    <a:pt x="0" y="438"/>
                    <a:pt x="0" y="469"/>
                    <a:pt x="15" y="491"/>
                  </a:cubicBezTo>
                  <a:cubicBezTo>
                    <a:pt x="233" y="865"/>
                    <a:pt x="233" y="865"/>
                    <a:pt x="233" y="865"/>
                  </a:cubicBezTo>
                  <a:cubicBezTo>
                    <a:pt x="244" y="888"/>
                    <a:pt x="271" y="903"/>
                    <a:pt x="297" y="903"/>
                  </a:cubicBezTo>
                  <a:cubicBezTo>
                    <a:pt x="732" y="903"/>
                    <a:pt x="732" y="903"/>
                    <a:pt x="732" y="903"/>
                  </a:cubicBezTo>
                  <a:cubicBezTo>
                    <a:pt x="755" y="903"/>
                    <a:pt x="781" y="888"/>
                    <a:pt x="796" y="865"/>
                  </a:cubicBezTo>
                  <a:cubicBezTo>
                    <a:pt x="1010" y="491"/>
                    <a:pt x="1010" y="491"/>
                    <a:pt x="1010" y="491"/>
                  </a:cubicBezTo>
                  <a:cubicBezTo>
                    <a:pt x="1025" y="469"/>
                    <a:pt x="1025" y="438"/>
                    <a:pt x="1010" y="415"/>
                  </a:cubicBezTo>
                  <a:lnTo>
                    <a:pt x="979" y="46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7" name="Freeform 272">
              <a:extLst>
                <a:ext uri="{FF2B5EF4-FFF2-40B4-BE49-F238E27FC236}">
                  <a16:creationId xmlns:a16="http://schemas.microsoft.com/office/drawing/2014/main" id="{33E80ECD-2B3F-8C42-9279-8AFA336BE9E8}"/>
                </a:ext>
              </a:extLst>
            </p:cNvPr>
            <p:cNvSpPr>
              <a:spLocks noChangeArrowheads="1"/>
            </p:cNvSpPr>
            <p:nvPr/>
          </p:nvSpPr>
          <p:spPr bwMode="auto">
            <a:xfrm>
              <a:off x="1242" y="1650"/>
              <a:ext cx="191" cy="168"/>
            </a:xfrm>
            <a:custGeom>
              <a:avLst/>
              <a:gdLst>
                <a:gd name="T0" fmla="*/ 7 w 858"/>
                <a:gd name="T1" fmla="*/ 8 h 748"/>
                <a:gd name="T2" fmla="*/ 7 w 858"/>
                <a:gd name="T3" fmla="*/ 8 h 748"/>
                <a:gd name="T4" fmla="*/ 3 w 858"/>
                <a:gd name="T5" fmla="*/ 8 h 748"/>
                <a:gd name="T6" fmla="*/ 0 w 858"/>
                <a:gd name="T7" fmla="*/ 4 h 748"/>
                <a:gd name="T8" fmla="*/ 3 w 858"/>
                <a:gd name="T9" fmla="*/ 0 h 748"/>
                <a:gd name="T10" fmla="*/ 7 w 858"/>
                <a:gd name="T11" fmla="*/ 0 h 748"/>
                <a:gd name="T12" fmla="*/ 9 w 858"/>
                <a:gd name="T13" fmla="*/ 4 h 748"/>
                <a:gd name="T14" fmla="*/ 7 w 858"/>
                <a:gd name="T15" fmla="*/ 8 h 748"/>
                <a:gd name="T16" fmla="*/ 9 w 858"/>
                <a:gd name="T17" fmla="*/ 4 h 748"/>
                <a:gd name="T18" fmla="*/ 9 w 858"/>
                <a:gd name="T19" fmla="*/ 4 h 748"/>
                <a:gd name="T20" fmla="*/ 7 w 858"/>
                <a:gd name="T21" fmla="*/ 0 h 748"/>
                <a:gd name="T22" fmla="*/ 7 w 858"/>
                <a:gd name="T23" fmla="*/ 0 h 748"/>
                <a:gd name="T24" fmla="*/ 7 w 858"/>
                <a:gd name="T25" fmla="*/ 0 h 748"/>
                <a:gd name="T26" fmla="*/ 7 w 858"/>
                <a:gd name="T27" fmla="*/ 0 h 748"/>
                <a:gd name="T28" fmla="*/ 2 w 858"/>
                <a:gd name="T29" fmla="*/ 0 h 748"/>
                <a:gd name="T30" fmla="*/ 2 w 858"/>
                <a:gd name="T31" fmla="*/ 0 h 748"/>
                <a:gd name="T32" fmla="*/ 2 w 858"/>
                <a:gd name="T33" fmla="*/ 0 h 748"/>
                <a:gd name="T34" fmla="*/ 2 w 858"/>
                <a:gd name="T35" fmla="*/ 0 h 748"/>
                <a:gd name="T36" fmla="*/ 0 w 858"/>
                <a:gd name="T37" fmla="*/ 4 h 748"/>
                <a:gd name="T38" fmla="*/ 0 w 858"/>
                <a:gd name="T39" fmla="*/ 4 h 748"/>
                <a:gd name="T40" fmla="*/ 0 w 858"/>
                <a:gd name="T41" fmla="*/ 4 h 748"/>
                <a:gd name="T42" fmla="*/ 0 w 858"/>
                <a:gd name="T43" fmla="*/ 4 h 748"/>
                <a:gd name="T44" fmla="*/ 2 w 858"/>
                <a:gd name="T45" fmla="*/ 8 h 748"/>
                <a:gd name="T46" fmla="*/ 2 w 858"/>
                <a:gd name="T47" fmla="*/ 8 h 748"/>
                <a:gd name="T48" fmla="*/ 2 w 858"/>
                <a:gd name="T49" fmla="*/ 9 h 748"/>
                <a:gd name="T50" fmla="*/ 2 w 858"/>
                <a:gd name="T51" fmla="*/ 9 h 748"/>
                <a:gd name="T52" fmla="*/ 7 w 858"/>
                <a:gd name="T53" fmla="*/ 9 h 748"/>
                <a:gd name="T54" fmla="*/ 7 w 858"/>
                <a:gd name="T55" fmla="*/ 9 h 748"/>
                <a:gd name="T56" fmla="*/ 7 w 858"/>
                <a:gd name="T57" fmla="*/ 8 h 748"/>
                <a:gd name="T58" fmla="*/ 7 w 858"/>
                <a:gd name="T59" fmla="*/ 8 h 748"/>
                <a:gd name="T60" fmla="*/ 9 w 858"/>
                <a:gd name="T61" fmla="*/ 4 h 748"/>
                <a:gd name="T62" fmla="*/ 10 w 858"/>
                <a:gd name="T63" fmla="*/ 4 h 748"/>
                <a:gd name="T64" fmla="*/ 10 w 858"/>
                <a:gd name="T65" fmla="*/ 4 h 748"/>
                <a:gd name="T66" fmla="*/ 9 w 858"/>
                <a:gd name="T67" fmla="*/ 4 h 7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58" h="748">
                  <a:moveTo>
                    <a:pt x="625" y="709"/>
                  </a:moveTo>
                  <a:lnTo>
                    <a:pt x="625" y="709"/>
                  </a:lnTo>
                  <a:cubicBezTo>
                    <a:pt x="236" y="709"/>
                    <a:pt x="236" y="709"/>
                    <a:pt x="236" y="709"/>
                  </a:cubicBezTo>
                  <a:cubicBezTo>
                    <a:pt x="42" y="373"/>
                    <a:pt x="42" y="373"/>
                    <a:pt x="42" y="373"/>
                  </a:cubicBezTo>
                  <a:cubicBezTo>
                    <a:pt x="236" y="38"/>
                    <a:pt x="236" y="38"/>
                    <a:pt x="236" y="38"/>
                  </a:cubicBezTo>
                  <a:cubicBezTo>
                    <a:pt x="625" y="38"/>
                    <a:pt x="625" y="38"/>
                    <a:pt x="625" y="38"/>
                  </a:cubicBezTo>
                  <a:cubicBezTo>
                    <a:pt x="815" y="373"/>
                    <a:pt x="815" y="373"/>
                    <a:pt x="815" y="373"/>
                  </a:cubicBezTo>
                  <a:lnTo>
                    <a:pt x="625" y="709"/>
                  </a:lnTo>
                  <a:close/>
                  <a:moveTo>
                    <a:pt x="853" y="362"/>
                  </a:moveTo>
                  <a:lnTo>
                    <a:pt x="853" y="362"/>
                  </a:lnTo>
                  <a:cubicBezTo>
                    <a:pt x="652" y="11"/>
                    <a:pt x="652" y="11"/>
                    <a:pt x="652" y="11"/>
                  </a:cubicBezTo>
                  <a:cubicBezTo>
                    <a:pt x="648" y="8"/>
                    <a:pt x="648" y="8"/>
                    <a:pt x="644" y="4"/>
                  </a:cubicBezTo>
                  <a:lnTo>
                    <a:pt x="640" y="0"/>
                  </a:lnTo>
                  <a:cubicBezTo>
                    <a:pt x="636" y="0"/>
                    <a:pt x="636" y="0"/>
                    <a:pt x="632" y="0"/>
                  </a:cubicBezTo>
                  <a:cubicBezTo>
                    <a:pt x="225" y="0"/>
                    <a:pt x="225" y="0"/>
                    <a:pt x="225" y="0"/>
                  </a:cubicBezTo>
                  <a:cubicBezTo>
                    <a:pt x="225" y="0"/>
                    <a:pt x="221" y="0"/>
                    <a:pt x="217" y="0"/>
                  </a:cubicBezTo>
                  <a:lnTo>
                    <a:pt x="213" y="4"/>
                  </a:lnTo>
                  <a:cubicBezTo>
                    <a:pt x="210" y="8"/>
                    <a:pt x="210" y="8"/>
                    <a:pt x="206" y="11"/>
                  </a:cubicBezTo>
                  <a:cubicBezTo>
                    <a:pt x="4" y="362"/>
                    <a:pt x="4" y="362"/>
                    <a:pt x="4" y="362"/>
                  </a:cubicBezTo>
                  <a:cubicBezTo>
                    <a:pt x="4" y="366"/>
                    <a:pt x="0" y="366"/>
                    <a:pt x="0" y="370"/>
                  </a:cubicBezTo>
                  <a:cubicBezTo>
                    <a:pt x="0" y="370"/>
                    <a:pt x="0" y="373"/>
                    <a:pt x="0" y="377"/>
                  </a:cubicBezTo>
                  <a:cubicBezTo>
                    <a:pt x="0" y="377"/>
                    <a:pt x="4" y="381"/>
                    <a:pt x="4" y="385"/>
                  </a:cubicBezTo>
                  <a:cubicBezTo>
                    <a:pt x="206" y="735"/>
                    <a:pt x="206" y="735"/>
                    <a:pt x="206" y="735"/>
                  </a:cubicBezTo>
                  <a:cubicBezTo>
                    <a:pt x="210" y="739"/>
                    <a:pt x="210" y="739"/>
                    <a:pt x="213" y="739"/>
                  </a:cubicBezTo>
                  <a:cubicBezTo>
                    <a:pt x="213" y="743"/>
                    <a:pt x="217" y="743"/>
                    <a:pt x="217" y="743"/>
                  </a:cubicBezTo>
                  <a:cubicBezTo>
                    <a:pt x="221" y="747"/>
                    <a:pt x="225" y="747"/>
                    <a:pt x="225" y="747"/>
                  </a:cubicBezTo>
                  <a:cubicBezTo>
                    <a:pt x="632" y="747"/>
                    <a:pt x="632" y="747"/>
                    <a:pt x="632" y="747"/>
                  </a:cubicBezTo>
                  <a:cubicBezTo>
                    <a:pt x="636" y="747"/>
                    <a:pt x="636" y="747"/>
                    <a:pt x="640" y="743"/>
                  </a:cubicBezTo>
                  <a:cubicBezTo>
                    <a:pt x="640" y="743"/>
                    <a:pt x="644" y="743"/>
                    <a:pt x="644" y="739"/>
                  </a:cubicBezTo>
                  <a:cubicBezTo>
                    <a:pt x="648" y="739"/>
                    <a:pt x="648" y="739"/>
                    <a:pt x="652" y="735"/>
                  </a:cubicBezTo>
                  <a:cubicBezTo>
                    <a:pt x="853" y="385"/>
                    <a:pt x="853" y="385"/>
                    <a:pt x="853" y="385"/>
                  </a:cubicBezTo>
                  <a:cubicBezTo>
                    <a:pt x="853" y="381"/>
                    <a:pt x="857" y="377"/>
                    <a:pt x="857" y="377"/>
                  </a:cubicBezTo>
                  <a:cubicBezTo>
                    <a:pt x="857" y="373"/>
                    <a:pt x="857" y="370"/>
                    <a:pt x="857" y="370"/>
                  </a:cubicBezTo>
                  <a:cubicBezTo>
                    <a:pt x="857" y="366"/>
                    <a:pt x="853" y="366"/>
                    <a:pt x="853" y="36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78" name="Freeform 273">
              <a:extLst>
                <a:ext uri="{FF2B5EF4-FFF2-40B4-BE49-F238E27FC236}">
                  <a16:creationId xmlns:a16="http://schemas.microsoft.com/office/drawing/2014/main" id="{DFA7FF87-EF4B-8A41-9FDA-015BC4DBE958}"/>
                </a:ext>
              </a:extLst>
            </p:cNvPr>
            <p:cNvSpPr>
              <a:spLocks noChangeArrowheads="1"/>
            </p:cNvSpPr>
            <p:nvPr/>
          </p:nvSpPr>
          <p:spPr bwMode="auto">
            <a:xfrm>
              <a:off x="1281" y="1672"/>
              <a:ext cx="100" cy="123"/>
            </a:xfrm>
            <a:custGeom>
              <a:avLst/>
              <a:gdLst>
                <a:gd name="T0" fmla="*/ 4 w 454"/>
                <a:gd name="T1" fmla="*/ 2 h 550"/>
                <a:gd name="T2" fmla="*/ 4 w 454"/>
                <a:gd name="T3" fmla="*/ 4 h 550"/>
                <a:gd name="T4" fmla="*/ 3 w 454"/>
                <a:gd name="T5" fmla="*/ 6 h 550"/>
                <a:gd name="T6" fmla="*/ 2 w 454"/>
                <a:gd name="T7" fmla="*/ 5 h 550"/>
                <a:gd name="T8" fmla="*/ 1 w 454"/>
                <a:gd name="T9" fmla="*/ 4 h 550"/>
                <a:gd name="T10" fmla="*/ 0 w 454"/>
                <a:gd name="T11" fmla="*/ 3 h 550"/>
                <a:gd name="T12" fmla="*/ 1 w 454"/>
                <a:gd name="T13" fmla="*/ 3 h 550"/>
                <a:gd name="T14" fmla="*/ 1 w 454"/>
                <a:gd name="T15" fmla="*/ 3 h 550"/>
                <a:gd name="T16" fmla="*/ 2 w 454"/>
                <a:gd name="T17" fmla="*/ 4 h 550"/>
                <a:gd name="T18" fmla="*/ 2 w 454"/>
                <a:gd name="T19" fmla="*/ 3 h 550"/>
                <a:gd name="T20" fmla="*/ 2 w 454"/>
                <a:gd name="T21" fmla="*/ 1 h 550"/>
                <a:gd name="T22" fmla="*/ 2 w 454"/>
                <a:gd name="T23" fmla="*/ 1 h 550"/>
                <a:gd name="T24" fmla="*/ 2 w 454"/>
                <a:gd name="T25" fmla="*/ 2 h 550"/>
                <a:gd name="T26" fmla="*/ 2 w 454"/>
                <a:gd name="T27" fmla="*/ 2 h 550"/>
                <a:gd name="T28" fmla="*/ 2 w 454"/>
                <a:gd name="T29" fmla="*/ 0 h 550"/>
                <a:gd name="T30" fmla="*/ 3 w 454"/>
                <a:gd name="T31" fmla="*/ 0 h 550"/>
                <a:gd name="T32" fmla="*/ 3 w 454"/>
                <a:gd name="T33" fmla="*/ 0 h 550"/>
                <a:gd name="T34" fmla="*/ 3 w 454"/>
                <a:gd name="T35" fmla="*/ 1 h 550"/>
                <a:gd name="T36" fmla="*/ 3 w 454"/>
                <a:gd name="T37" fmla="*/ 3 h 550"/>
                <a:gd name="T38" fmla="*/ 3 w 454"/>
                <a:gd name="T39" fmla="*/ 1 h 550"/>
                <a:gd name="T40" fmla="*/ 4 w 454"/>
                <a:gd name="T41" fmla="*/ 1 h 550"/>
                <a:gd name="T42" fmla="*/ 4 w 454"/>
                <a:gd name="T43" fmla="*/ 1 h 550"/>
                <a:gd name="T44" fmla="*/ 4 w 454"/>
                <a:gd name="T45" fmla="*/ 3 h 550"/>
                <a:gd name="T46" fmla="*/ 4 w 454"/>
                <a:gd name="T47" fmla="*/ 1 h 550"/>
                <a:gd name="T48" fmla="*/ 4 w 454"/>
                <a:gd name="T49" fmla="*/ 2 h 550"/>
                <a:gd name="T50" fmla="*/ 4 w 454"/>
                <a:gd name="T51" fmla="*/ 1 h 550"/>
                <a:gd name="T52" fmla="*/ 3 w 454"/>
                <a:gd name="T53" fmla="*/ 0 h 550"/>
                <a:gd name="T54" fmla="*/ 3 w 454"/>
                <a:gd name="T55" fmla="*/ 0 h 550"/>
                <a:gd name="T56" fmla="*/ 3 w 454"/>
                <a:gd name="T57" fmla="*/ 0 h 550"/>
                <a:gd name="T58" fmla="*/ 2 w 454"/>
                <a:gd name="T59" fmla="*/ 0 h 550"/>
                <a:gd name="T60" fmla="*/ 2 w 454"/>
                <a:gd name="T61" fmla="*/ 0 h 550"/>
                <a:gd name="T62" fmla="*/ 1 w 454"/>
                <a:gd name="T63" fmla="*/ 1 h 550"/>
                <a:gd name="T64" fmla="*/ 1 w 454"/>
                <a:gd name="T65" fmla="*/ 2 h 550"/>
                <a:gd name="T66" fmla="*/ 0 w 454"/>
                <a:gd name="T67" fmla="*/ 3 h 550"/>
                <a:gd name="T68" fmla="*/ 0 w 454"/>
                <a:gd name="T69" fmla="*/ 4 h 550"/>
                <a:gd name="T70" fmla="*/ 0 w 454"/>
                <a:gd name="T71" fmla="*/ 4 h 550"/>
                <a:gd name="T72" fmla="*/ 3 w 454"/>
                <a:gd name="T73" fmla="*/ 6 h 550"/>
                <a:gd name="T74" fmla="*/ 5 w 454"/>
                <a:gd name="T75" fmla="*/ 2 h 550"/>
                <a:gd name="T76" fmla="*/ 5 w 454"/>
                <a:gd name="T77" fmla="*/ 1 h 550"/>
                <a:gd name="T78" fmla="*/ 4 w 454"/>
                <a:gd name="T79" fmla="*/ 1 h 550"/>
                <a:gd name="T80" fmla="*/ 4 w 454"/>
                <a:gd name="T81" fmla="*/ 2 h 5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54" h="550">
                  <a:moveTo>
                    <a:pt x="415" y="168"/>
                  </a:moveTo>
                  <a:lnTo>
                    <a:pt x="415" y="168"/>
                  </a:lnTo>
                  <a:cubicBezTo>
                    <a:pt x="415" y="354"/>
                    <a:pt x="415" y="354"/>
                    <a:pt x="415" y="354"/>
                  </a:cubicBezTo>
                  <a:cubicBezTo>
                    <a:pt x="415" y="411"/>
                    <a:pt x="404" y="450"/>
                    <a:pt x="385" y="476"/>
                  </a:cubicBezTo>
                  <a:cubicBezTo>
                    <a:pt x="366" y="499"/>
                    <a:pt x="335" y="511"/>
                    <a:pt x="290" y="511"/>
                  </a:cubicBezTo>
                  <a:cubicBezTo>
                    <a:pt x="194" y="511"/>
                    <a:pt x="164" y="484"/>
                    <a:pt x="137" y="453"/>
                  </a:cubicBezTo>
                  <a:cubicBezTo>
                    <a:pt x="114" y="427"/>
                    <a:pt x="88" y="370"/>
                    <a:pt x="72" y="343"/>
                  </a:cubicBezTo>
                  <a:cubicBezTo>
                    <a:pt x="69" y="335"/>
                    <a:pt x="69" y="332"/>
                    <a:pt x="65" y="328"/>
                  </a:cubicBezTo>
                  <a:cubicBezTo>
                    <a:pt x="65" y="324"/>
                    <a:pt x="65" y="324"/>
                    <a:pt x="61" y="320"/>
                  </a:cubicBezTo>
                  <a:cubicBezTo>
                    <a:pt x="57" y="309"/>
                    <a:pt x="42" y="274"/>
                    <a:pt x="46" y="255"/>
                  </a:cubicBezTo>
                  <a:cubicBezTo>
                    <a:pt x="50" y="244"/>
                    <a:pt x="53" y="240"/>
                    <a:pt x="61" y="236"/>
                  </a:cubicBezTo>
                  <a:cubicBezTo>
                    <a:pt x="69" y="233"/>
                    <a:pt x="72" y="233"/>
                    <a:pt x="76" y="233"/>
                  </a:cubicBezTo>
                  <a:cubicBezTo>
                    <a:pt x="92" y="233"/>
                    <a:pt x="103" y="244"/>
                    <a:pt x="111" y="252"/>
                  </a:cubicBezTo>
                  <a:cubicBezTo>
                    <a:pt x="152" y="324"/>
                    <a:pt x="152" y="324"/>
                    <a:pt x="152" y="324"/>
                  </a:cubicBezTo>
                  <a:cubicBezTo>
                    <a:pt x="156" y="332"/>
                    <a:pt x="160" y="335"/>
                    <a:pt x="168" y="335"/>
                  </a:cubicBezTo>
                  <a:cubicBezTo>
                    <a:pt x="171" y="335"/>
                    <a:pt x="175" y="335"/>
                    <a:pt x="175" y="332"/>
                  </a:cubicBezTo>
                  <a:cubicBezTo>
                    <a:pt x="187" y="328"/>
                    <a:pt x="191" y="316"/>
                    <a:pt x="183" y="309"/>
                  </a:cubicBezTo>
                  <a:cubicBezTo>
                    <a:pt x="145" y="236"/>
                    <a:pt x="145" y="236"/>
                    <a:pt x="145" y="236"/>
                  </a:cubicBezTo>
                  <a:cubicBezTo>
                    <a:pt x="145" y="111"/>
                    <a:pt x="145" y="111"/>
                    <a:pt x="145" y="111"/>
                  </a:cubicBezTo>
                  <a:cubicBezTo>
                    <a:pt x="145" y="111"/>
                    <a:pt x="145" y="91"/>
                    <a:pt x="156" y="80"/>
                  </a:cubicBezTo>
                  <a:cubicBezTo>
                    <a:pt x="168" y="72"/>
                    <a:pt x="171" y="69"/>
                    <a:pt x="183" y="69"/>
                  </a:cubicBezTo>
                  <a:cubicBezTo>
                    <a:pt x="183" y="229"/>
                    <a:pt x="183" y="229"/>
                    <a:pt x="183" y="229"/>
                  </a:cubicBezTo>
                  <a:cubicBezTo>
                    <a:pt x="183" y="240"/>
                    <a:pt x="191" y="248"/>
                    <a:pt x="202" y="248"/>
                  </a:cubicBezTo>
                  <a:cubicBezTo>
                    <a:pt x="213" y="248"/>
                    <a:pt x="221" y="240"/>
                    <a:pt x="221" y="229"/>
                  </a:cubicBezTo>
                  <a:cubicBezTo>
                    <a:pt x="221" y="53"/>
                    <a:pt x="221" y="53"/>
                    <a:pt x="221" y="53"/>
                  </a:cubicBezTo>
                  <a:cubicBezTo>
                    <a:pt x="221" y="53"/>
                    <a:pt x="225" y="50"/>
                    <a:pt x="229" y="46"/>
                  </a:cubicBezTo>
                  <a:cubicBezTo>
                    <a:pt x="236" y="38"/>
                    <a:pt x="240" y="38"/>
                    <a:pt x="248" y="38"/>
                  </a:cubicBezTo>
                  <a:cubicBezTo>
                    <a:pt x="255" y="38"/>
                    <a:pt x="263" y="38"/>
                    <a:pt x="267" y="42"/>
                  </a:cubicBezTo>
                  <a:cubicBezTo>
                    <a:pt x="271" y="46"/>
                    <a:pt x="271" y="46"/>
                    <a:pt x="271" y="46"/>
                  </a:cubicBezTo>
                  <a:cubicBezTo>
                    <a:pt x="271" y="50"/>
                    <a:pt x="271" y="50"/>
                    <a:pt x="271" y="50"/>
                  </a:cubicBezTo>
                  <a:lnTo>
                    <a:pt x="271" y="53"/>
                  </a:lnTo>
                  <a:cubicBezTo>
                    <a:pt x="271" y="229"/>
                    <a:pt x="271" y="229"/>
                    <a:pt x="271" y="229"/>
                  </a:cubicBezTo>
                  <a:cubicBezTo>
                    <a:pt x="271" y="240"/>
                    <a:pt x="278" y="248"/>
                    <a:pt x="290" y="248"/>
                  </a:cubicBezTo>
                  <a:cubicBezTo>
                    <a:pt x="301" y="248"/>
                    <a:pt x="309" y="240"/>
                    <a:pt x="309" y="229"/>
                  </a:cubicBezTo>
                  <a:cubicBezTo>
                    <a:pt x="309" y="65"/>
                    <a:pt x="309" y="65"/>
                    <a:pt x="309" y="65"/>
                  </a:cubicBezTo>
                  <a:lnTo>
                    <a:pt x="312" y="65"/>
                  </a:lnTo>
                  <a:cubicBezTo>
                    <a:pt x="328" y="65"/>
                    <a:pt x="335" y="72"/>
                    <a:pt x="339" y="72"/>
                  </a:cubicBezTo>
                  <a:cubicBezTo>
                    <a:pt x="347" y="80"/>
                    <a:pt x="347" y="88"/>
                    <a:pt x="347" y="91"/>
                  </a:cubicBezTo>
                  <a:lnTo>
                    <a:pt x="347" y="95"/>
                  </a:lnTo>
                  <a:cubicBezTo>
                    <a:pt x="347" y="229"/>
                    <a:pt x="347" y="229"/>
                    <a:pt x="347" y="229"/>
                  </a:cubicBezTo>
                  <a:cubicBezTo>
                    <a:pt x="347" y="240"/>
                    <a:pt x="354" y="248"/>
                    <a:pt x="366" y="248"/>
                  </a:cubicBezTo>
                  <a:cubicBezTo>
                    <a:pt x="377" y="248"/>
                    <a:pt x="385" y="240"/>
                    <a:pt x="385" y="229"/>
                  </a:cubicBezTo>
                  <a:cubicBezTo>
                    <a:pt x="385" y="107"/>
                    <a:pt x="385" y="107"/>
                    <a:pt x="385" y="107"/>
                  </a:cubicBezTo>
                  <a:cubicBezTo>
                    <a:pt x="393" y="107"/>
                    <a:pt x="396" y="111"/>
                    <a:pt x="404" y="114"/>
                  </a:cubicBezTo>
                  <a:cubicBezTo>
                    <a:pt x="412" y="126"/>
                    <a:pt x="415" y="145"/>
                    <a:pt x="415" y="168"/>
                  </a:cubicBezTo>
                  <a:lnTo>
                    <a:pt x="381" y="69"/>
                  </a:lnTo>
                  <a:cubicBezTo>
                    <a:pt x="377" y="61"/>
                    <a:pt x="370" y="53"/>
                    <a:pt x="366" y="46"/>
                  </a:cubicBezTo>
                  <a:cubicBezTo>
                    <a:pt x="354" y="38"/>
                    <a:pt x="339" y="27"/>
                    <a:pt x="312" y="27"/>
                  </a:cubicBezTo>
                  <a:cubicBezTo>
                    <a:pt x="309" y="27"/>
                    <a:pt x="305" y="31"/>
                    <a:pt x="301" y="31"/>
                  </a:cubicBezTo>
                  <a:cubicBezTo>
                    <a:pt x="301" y="27"/>
                    <a:pt x="301" y="27"/>
                    <a:pt x="301" y="27"/>
                  </a:cubicBezTo>
                  <a:cubicBezTo>
                    <a:pt x="301" y="23"/>
                    <a:pt x="297" y="23"/>
                    <a:pt x="297" y="23"/>
                  </a:cubicBezTo>
                  <a:cubicBezTo>
                    <a:pt x="286" y="8"/>
                    <a:pt x="267" y="0"/>
                    <a:pt x="248" y="0"/>
                  </a:cubicBezTo>
                  <a:cubicBezTo>
                    <a:pt x="232" y="0"/>
                    <a:pt x="213" y="8"/>
                    <a:pt x="202" y="19"/>
                  </a:cubicBezTo>
                  <a:cubicBezTo>
                    <a:pt x="198" y="23"/>
                    <a:pt x="194" y="27"/>
                    <a:pt x="191" y="34"/>
                  </a:cubicBezTo>
                  <a:cubicBezTo>
                    <a:pt x="187" y="31"/>
                    <a:pt x="187" y="31"/>
                    <a:pt x="183" y="31"/>
                  </a:cubicBezTo>
                  <a:cubicBezTo>
                    <a:pt x="156" y="31"/>
                    <a:pt x="141" y="42"/>
                    <a:pt x="130" y="53"/>
                  </a:cubicBezTo>
                  <a:cubicBezTo>
                    <a:pt x="111" y="76"/>
                    <a:pt x="111" y="107"/>
                    <a:pt x="111" y="111"/>
                  </a:cubicBezTo>
                  <a:cubicBezTo>
                    <a:pt x="111" y="202"/>
                    <a:pt x="111" y="202"/>
                    <a:pt x="111" y="202"/>
                  </a:cubicBezTo>
                  <a:cubicBezTo>
                    <a:pt x="99" y="198"/>
                    <a:pt x="88" y="194"/>
                    <a:pt x="76" y="194"/>
                  </a:cubicBezTo>
                  <a:cubicBezTo>
                    <a:pt x="65" y="194"/>
                    <a:pt x="53" y="198"/>
                    <a:pt x="46" y="202"/>
                  </a:cubicBezTo>
                  <a:cubicBezTo>
                    <a:pt x="27" y="213"/>
                    <a:pt x="15" y="225"/>
                    <a:pt x="12" y="244"/>
                  </a:cubicBezTo>
                  <a:cubicBezTo>
                    <a:pt x="0" y="278"/>
                    <a:pt x="19" y="320"/>
                    <a:pt x="31" y="335"/>
                  </a:cubicBezTo>
                  <a:cubicBezTo>
                    <a:pt x="31" y="339"/>
                    <a:pt x="31" y="339"/>
                    <a:pt x="31" y="339"/>
                  </a:cubicBezTo>
                  <a:cubicBezTo>
                    <a:pt x="31" y="343"/>
                    <a:pt x="34" y="343"/>
                    <a:pt x="34" y="347"/>
                  </a:cubicBezTo>
                  <a:cubicBezTo>
                    <a:pt x="34" y="347"/>
                    <a:pt x="38" y="354"/>
                    <a:pt x="42" y="358"/>
                  </a:cubicBezTo>
                  <a:cubicBezTo>
                    <a:pt x="57" y="389"/>
                    <a:pt x="84" y="446"/>
                    <a:pt x="111" y="476"/>
                  </a:cubicBezTo>
                  <a:cubicBezTo>
                    <a:pt x="149" y="522"/>
                    <a:pt x="191" y="549"/>
                    <a:pt x="290" y="549"/>
                  </a:cubicBezTo>
                  <a:cubicBezTo>
                    <a:pt x="400" y="549"/>
                    <a:pt x="450" y="484"/>
                    <a:pt x="450" y="354"/>
                  </a:cubicBezTo>
                  <a:cubicBezTo>
                    <a:pt x="450" y="168"/>
                    <a:pt x="450" y="168"/>
                    <a:pt x="450" y="168"/>
                  </a:cubicBezTo>
                  <a:cubicBezTo>
                    <a:pt x="453" y="168"/>
                    <a:pt x="453" y="168"/>
                    <a:pt x="453" y="168"/>
                  </a:cubicBezTo>
                  <a:cubicBezTo>
                    <a:pt x="453" y="133"/>
                    <a:pt x="446" y="107"/>
                    <a:pt x="431" y="88"/>
                  </a:cubicBezTo>
                  <a:cubicBezTo>
                    <a:pt x="415" y="76"/>
                    <a:pt x="400" y="69"/>
                    <a:pt x="381" y="69"/>
                  </a:cubicBezTo>
                  <a:lnTo>
                    <a:pt x="415" y="16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79" name="Group 274">
            <a:extLst>
              <a:ext uri="{FF2B5EF4-FFF2-40B4-BE49-F238E27FC236}">
                <a16:creationId xmlns:a16="http://schemas.microsoft.com/office/drawing/2014/main" id="{8DE2C2C0-429E-9848-A904-B5FCF21837A6}"/>
              </a:ext>
            </a:extLst>
          </p:cNvPr>
          <p:cNvGrpSpPr>
            <a:grpSpLocks/>
          </p:cNvGrpSpPr>
          <p:nvPr userDrawn="1"/>
        </p:nvGrpSpPr>
        <p:grpSpPr bwMode="auto">
          <a:xfrm>
            <a:off x="3359150" y="2498578"/>
            <a:ext cx="298450" cy="346075"/>
            <a:chOff x="2116" y="1635"/>
            <a:chExt cx="188" cy="218"/>
          </a:xfrm>
        </p:grpSpPr>
        <p:sp>
          <p:nvSpPr>
            <p:cNvPr id="280" name="Freeform 275">
              <a:extLst>
                <a:ext uri="{FF2B5EF4-FFF2-40B4-BE49-F238E27FC236}">
                  <a16:creationId xmlns:a16="http://schemas.microsoft.com/office/drawing/2014/main" id="{D46E608C-F82E-2543-A81A-8B95364DCE26}"/>
                </a:ext>
              </a:extLst>
            </p:cNvPr>
            <p:cNvSpPr>
              <a:spLocks noChangeArrowheads="1"/>
            </p:cNvSpPr>
            <p:nvPr/>
          </p:nvSpPr>
          <p:spPr bwMode="auto">
            <a:xfrm>
              <a:off x="2117" y="1636"/>
              <a:ext cx="186" cy="216"/>
            </a:xfrm>
            <a:custGeom>
              <a:avLst/>
              <a:gdLst>
                <a:gd name="T0" fmla="*/ 5 w 831"/>
                <a:gd name="T1" fmla="*/ 11 h 965"/>
                <a:gd name="T2" fmla="*/ 3 w 831"/>
                <a:gd name="T3" fmla="*/ 2 h 965"/>
                <a:gd name="T4" fmla="*/ 2 w 831"/>
                <a:gd name="T5" fmla="*/ 6 h 965"/>
                <a:gd name="T6" fmla="*/ 5 w 831"/>
                <a:gd name="T7" fmla="*/ 6 h 965"/>
                <a:gd name="T8" fmla="*/ 4 w 831"/>
                <a:gd name="T9" fmla="*/ 9 h 965"/>
                <a:gd name="T10" fmla="*/ 4 w 831"/>
                <a:gd name="T11" fmla="*/ 9 h 965"/>
                <a:gd name="T12" fmla="*/ 5 w 831"/>
                <a:gd name="T13" fmla="*/ 8 h 965"/>
                <a:gd name="T14" fmla="*/ 4 w 831"/>
                <a:gd name="T15" fmla="*/ 9 h 965"/>
                <a:gd name="T16" fmla="*/ 5 w 831"/>
                <a:gd name="T17" fmla="*/ 5 h 965"/>
                <a:gd name="T18" fmla="*/ 3 w 831"/>
                <a:gd name="T19" fmla="*/ 6 h 965"/>
                <a:gd name="T20" fmla="*/ 3 w 831"/>
                <a:gd name="T21" fmla="*/ 6 h 965"/>
                <a:gd name="T22" fmla="*/ 4 w 831"/>
                <a:gd name="T23" fmla="*/ 0 h 965"/>
                <a:gd name="T24" fmla="*/ 5 w 831"/>
                <a:gd name="T25" fmla="*/ 4 h 965"/>
                <a:gd name="T26" fmla="*/ 6 w 831"/>
                <a:gd name="T27" fmla="*/ 4 h 965"/>
                <a:gd name="T28" fmla="*/ 8 w 831"/>
                <a:gd name="T29" fmla="*/ 4 h 965"/>
                <a:gd name="T30" fmla="*/ 5 w 831"/>
                <a:gd name="T31" fmla="*/ 7 h 965"/>
                <a:gd name="T32" fmla="*/ 5 w 831"/>
                <a:gd name="T33" fmla="*/ 8 h 965"/>
                <a:gd name="T34" fmla="*/ 8 w 831"/>
                <a:gd name="T35" fmla="*/ 6 h 965"/>
                <a:gd name="T36" fmla="*/ 1 w 831"/>
                <a:gd name="T37" fmla="*/ 6 h 965"/>
                <a:gd name="T38" fmla="*/ 3 w 831"/>
                <a:gd name="T39" fmla="*/ 3 h 965"/>
                <a:gd name="T40" fmla="*/ 1 w 831"/>
                <a:gd name="T41" fmla="*/ 6 h 965"/>
                <a:gd name="T42" fmla="*/ 9 w 831"/>
                <a:gd name="T43" fmla="*/ 6 h 965"/>
                <a:gd name="T44" fmla="*/ 8 w 831"/>
                <a:gd name="T45" fmla="*/ 4 h 965"/>
                <a:gd name="T46" fmla="*/ 8 w 831"/>
                <a:gd name="T47" fmla="*/ 4 h 965"/>
                <a:gd name="T48" fmla="*/ 7 w 831"/>
                <a:gd name="T49" fmla="*/ 3 h 965"/>
                <a:gd name="T50" fmla="*/ 6 w 831"/>
                <a:gd name="T51" fmla="*/ 3 h 965"/>
                <a:gd name="T52" fmla="*/ 6 w 831"/>
                <a:gd name="T53" fmla="*/ 4 h 965"/>
                <a:gd name="T54" fmla="*/ 6 w 831"/>
                <a:gd name="T55" fmla="*/ 4 h 965"/>
                <a:gd name="T56" fmla="*/ 9 w 831"/>
                <a:gd name="T57" fmla="*/ 6 h 965"/>
                <a:gd name="T58" fmla="*/ 7 w 831"/>
                <a:gd name="T59" fmla="*/ 2 h 965"/>
                <a:gd name="T60" fmla="*/ 7 w 831"/>
                <a:gd name="T61" fmla="*/ 0 h 965"/>
                <a:gd name="T62" fmla="*/ 7 w 831"/>
                <a:gd name="T63" fmla="*/ 0 h 965"/>
                <a:gd name="T64" fmla="*/ 4 w 831"/>
                <a:gd name="T65" fmla="*/ 0 h 965"/>
                <a:gd name="T66" fmla="*/ 0 w 831"/>
                <a:gd name="T67" fmla="*/ 6 h 965"/>
                <a:gd name="T68" fmla="*/ 5 w 831"/>
                <a:gd name="T69" fmla="*/ 11 h 965"/>
                <a:gd name="T70" fmla="*/ 9 w 831"/>
                <a:gd name="T71" fmla="*/ 6 h 965"/>
                <a:gd name="T72" fmla="*/ 5 w 831"/>
                <a:gd name="T73" fmla="*/ 11 h 9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31" h="965">
                  <a:moveTo>
                    <a:pt x="415" y="937"/>
                  </a:moveTo>
                  <a:lnTo>
                    <a:pt x="415" y="937"/>
                  </a:lnTo>
                  <a:cubicBezTo>
                    <a:pt x="202" y="937"/>
                    <a:pt x="30" y="758"/>
                    <a:pt x="30" y="541"/>
                  </a:cubicBezTo>
                  <a:cubicBezTo>
                    <a:pt x="30" y="373"/>
                    <a:pt x="137" y="221"/>
                    <a:pt x="293" y="168"/>
                  </a:cubicBezTo>
                  <a:cubicBezTo>
                    <a:pt x="217" y="507"/>
                    <a:pt x="217" y="507"/>
                    <a:pt x="217" y="507"/>
                  </a:cubicBezTo>
                  <a:cubicBezTo>
                    <a:pt x="217" y="518"/>
                    <a:pt x="221" y="530"/>
                    <a:pt x="228" y="537"/>
                  </a:cubicBezTo>
                  <a:cubicBezTo>
                    <a:pt x="236" y="545"/>
                    <a:pt x="247" y="549"/>
                    <a:pt x="259" y="545"/>
                  </a:cubicBezTo>
                  <a:cubicBezTo>
                    <a:pt x="430" y="492"/>
                    <a:pt x="430" y="492"/>
                    <a:pt x="430" y="492"/>
                  </a:cubicBezTo>
                  <a:cubicBezTo>
                    <a:pt x="316" y="785"/>
                    <a:pt x="316" y="785"/>
                    <a:pt x="316" y="785"/>
                  </a:cubicBezTo>
                  <a:cubicBezTo>
                    <a:pt x="312" y="793"/>
                    <a:pt x="316" y="804"/>
                    <a:pt x="323" y="812"/>
                  </a:cubicBezTo>
                  <a:cubicBezTo>
                    <a:pt x="327" y="812"/>
                    <a:pt x="331" y="815"/>
                    <a:pt x="335" y="815"/>
                  </a:cubicBezTo>
                  <a:cubicBezTo>
                    <a:pt x="342" y="815"/>
                    <a:pt x="346" y="812"/>
                    <a:pt x="350" y="808"/>
                  </a:cubicBezTo>
                  <a:cubicBezTo>
                    <a:pt x="419" y="728"/>
                    <a:pt x="419" y="728"/>
                    <a:pt x="419" y="728"/>
                  </a:cubicBezTo>
                  <a:cubicBezTo>
                    <a:pt x="426" y="724"/>
                    <a:pt x="426" y="713"/>
                    <a:pt x="419" y="709"/>
                  </a:cubicBezTo>
                  <a:cubicBezTo>
                    <a:pt x="411" y="701"/>
                    <a:pt x="403" y="705"/>
                    <a:pt x="400" y="709"/>
                  </a:cubicBezTo>
                  <a:cubicBezTo>
                    <a:pt x="358" y="758"/>
                    <a:pt x="358" y="758"/>
                    <a:pt x="358" y="758"/>
                  </a:cubicBezTo>
                  <a:cubicBezTo>
                    <a:pt x="457" y="499"/>
                    <a:pt x="457" y="499"/>
                    <a:pt x="457" y="499"/>
                  </a:cubicBezTo>
                  <a:cubicBezTo>
                    <a:pt x="461" y="488"/>
                    <a:pt x="461" y="480"/>
                    <a:pt x="453" y="472"/>
                  </a:cubicBezTo>
                  <a:cubicBezTo>
                    <a:pt x="445" y="465"/>
                    <a:pt x="438" y="461"/>
                    <a:pt x="426" y="465"/>
                  </a:cubicBezTo>
                  <a:cubicBezTo>
                    <a:pt x="247" y="518"/>
                    <a:pt x="247" y="518"/>
                    <a:pt x="247" y="518"/>
                  </a:cubicBezTo>
                  <a:cubicBezTo>
                    <a:pt x="247" y="514"/>
                    <a:pt x="247" y="514"/>
                    <a:pt x="247" y="514"/>
                  </a:cubicBezTo>
                  <a:cubicBezTo>
                    <a:pt x="346" y="53"/>
                    <a:pt x="346" y="53"/>
                    <a:pt x="346" y="53"/>
                  </a:cubicBezTo>
                  <a:cubicBezTo>
                    <a:pt x="350" y="38"/>
                    <a:pt x="361" y="31"/>
                    <a:pt x="373" y="31"/>
                  </a:cubicBezTo>
                  <a:cubicBezTo>
                    <a:pt x="628" y="31"/>
                    <a:pt x="628" y="31"/>
                    <a:pt x="628" y="31"/>
                  </a:cubicBezTo>
                  <a:cubicBezTo>
                    <a:pt x="472" y="335"/>
                    <a:pt x="472" y="335"/>
                    <a:pt x="472" y="335"/>
                  </a:cubicBezTo>
                  <a:cubicBezTo>
                    <a:pt x="464" y="347"/>
                    <a:pt x="468" y="358"/>
                    <a:pt x="472" y="366"/>
                  </a:cubicBezTo>
                  <a:cubicBezTo>
                    <a:pt x="480" y="377"/>
                    <a:pt x="491" y="381"/>
                    <a:pt x="499" y="381"/>
                  </a:cubicBezTo>
                  <a:cubicBezTo>
                    <a:pt x="712" y="354"/>
                    <a:pt x="712" y="354"/>
                    <a:pt x="712" y="354"/>
                  </a:cubicBezTo>
                  <a:cubicBezTo>
                    <a:pt x="697" y="370"/>
                    <a:pt x="697" y="370"/>
                    <a:pt x="697" y="370"/>
                  </a:cubicBezTo>
                  <a:cubicBezTo>
                    <a:pt x="697" y="370"/>
                    <a:pt x="697" y="370"/>
                    <a:pt x="693" y="370"/>
                  </a:cubicBezTo>
                  <a:cubicBezTo>
                    <a:pt x="438" y="667"/>
                    <a:pt x="438" y="667"/>
                    <a:pt x="438" y="667"/>
                  </a:cubicBezTo>
                  <a:cubicBezTo>
                    <a:pt x="430" y="671"/>
                    <a:pt x="430" y="682"/>
                    <a:pt x="438" y="686"/>
                  </a:cubicBezTo>
                  <a:cubicBezTo>
                    <a:pt x="441" y="690"/>
                    <a:pt x="453" y="690"/>
                    <a:pt x="457" y="686"/>
                  </a:cubicBezTo>
                  <a:cubicBezTo>
                    <a:pt x="704" y="404"/>
                    <a:pt x="704" y="404"/>
                    <a:pt x="704" y="404"/>
                  </a:cubicBezTo>
                  <a:cubicBezTo>
                    <a:pt x="723" y="446"/>
                    <a:pt x="731" y="495"/>
                    <a:pt x="731" y="541"/>
                  </a:cubicBezTo>
                  <a:cubicBezTo>
                    <a:pt x="731" y="720"/>
                    <a:pt x="590" y="865"/>
                    <a:pt x="415" y="865"/>
                  </a:cubicBezTo>
                  <a:cubicBezTo>
                    <a:pt x="240" y="865"/>
                    <a:pt x="99" y="720"/>
                    <a:pt x="99" y="541"/>
                  </a:cubicBezTo>
                  <a:cubicBezTo>
                    <a:pt x="99" y="434"/>
                    <a:pt x="152" y="332"/>
                    <a:pt x="240" y="271"/>
                  </a:cubicBezTo>
                  <a:cubicBezTo>
                    <a:pt x="247" y="267"/>
                    <a:pt x="247" y="259"/>
                    <a:pt x="243" y="251"/>
                  </a:cubicBezTo>
                  <a:cubicBezTo>
                    <a:pt x="240" y="244"/>
                    <a:pt x="232" y="244"/>
                    <a:pt x="224" y="248"/>
                  </a:cubicBezTo>
                  <a:cubicBezTo>
                    <a:pt x="125" y="312"/>
                    <a:pt x="68" y="423"/>
                    <a:pt x="68" y="541"/>
                  </a:cubicBezTo>
                  <a:cubicBezTo>
                    <a:pt x="68" y="735"/>
                    <a:pt x="224" y="895"/>
                    <a:pt x="415" y="895"/>
                  </a:cubicBezTo>
                  <a:cubicBezTo>
                    <a:pt x="605" y="895"/>
                    <a:pt x="762" y="735"/>
                    <a:pt x="762" y="541"/>
                  </a:cubicBezTo>
                  <a:cubicBezTo>
                    <a:pt x="762" y="488"/>
                    <a:pt x="746" y="431"/>
                    <a:pt x="723" y="381"/>
                  </a:cubicBezTo>
                  <a:cubicBezTo>
                    <a:pt x="735" y="366"/>
                    <a:pt x="735" y="366"/>
                    <a:pt x="735" y="366"/>
                  </a:cubicBezTo>
                  <a:cubicBezTo>
                    <a:pt x="742" y="358"/>
                    <a:pt x="746" y="347"/>
                    <a:pt x="739" y="335"/>
                  </a:cubicBezTo>
                  <a:cubicBezTo>
                    <a:pt x="735" y="328"/>
                    <a:pt x="723" y="320"/>
                    <a:pt x="716" y="324"/>
                  </a:cubicBezTo>
                  <a:cubicBezTo>
                    <a:pt x="689" y="328"/>
                    <a:pt x="689" y="328"/>
                    <a:pt x="689" y="328"/>
                  </a:cubicBezTo>
                  <a:cubicBezTo>
                    <a:pt x="663" y="293"/>
                    <a:pt x="632" y="263"/>
                    <a:pt x="598" y="240"/>
                  </a:cubicBezTo>
                  <a:cubicBezTo>
                    <a:pt x="590" y="236"/>
                    <a:pt x="583" y="240"/>
                    <a:pt x="575" y="248"/>
                  </a:cubicBezTo>
                  <a:cubicBezTo>
                    <a:pt x="571" y="251"/>
                    <a:pt x="575" y="263"/>
                    <a:pt x="583" y="267"/>
                  </a:cubicBezTo>
                  <a:cubicBezTo>
                    <a:pt x="609" y="282"/>
                    <a:pt x="636" y="305"/>
                    <a:pt x="655" y="332"/>
                  </a:cubicBezTo>
                  <a:cubicBezTo>
                    <a:pt x="495" y="351"/>
                    <a:pt x="495" y="351"/>
                    <a:pt x="495" y="351"/>
                  </a:cubicBezTo>
                  <a:cubicBezTo>
                    <a:pt x="579" y="187"/>
                    <a:pt x="579" y="187"/>
                    <a:pt x="579" y="187"/>
                  </a:cubicBezTo>
                  <a:cubicBezTo>
                    <a:pt x="716" y="251"/>
                    <a:pt x="803" y="389"/>
                    <a:pt x="803" y="541"/>
                  </a:cubicBezTo>
                  <a:cubicBezTo>
                    <a:pt x="803" y="758"/>
                    <a:pt x="628" y="937"/>
                    <a:pt x="415" y="937"/>
                  </a:cubicBezTo>
                  <a:lnTo>
                    <a:pt x="594" y="160"/>
                  </a:lnTo>
                  <a:cubicBezTo>
                    <a:pt x="655" y="42"/>
                    <a:pt x="655" y="42"/>
                    <a:pt x="655" y="42"/>
                  </a:cubicBezTo>
                  <a:cubicBezTo>
                    <a:pt x="659" y="34"/>
                    <a:pt x="659" y="23"/>
                    <a:pt x="655" y="15"/>
                  </a:cubicBezTo>
                  <a:cubicBezTo>
                    <a:pt x="647" y="8"/>
                    <a:pt x="640" y="0"/>
                    <a:pt x="628" y="0"/>
                  </a:cubicBezTo>
                  <a:cubicBezTo>
                    <a:pt x="373" y="0"/>
                    <a:pt x="373" y="0"/>
                    <a:pt x="373" y="0"/>
                  </a:cubicBezTo>
                  <a:cubicBezTo>
                    <a:pt x="346" y="0"/>
                    <a:pt x="323" y="19"/>
                    <a:pt x="320" y="46"/>
                  </a:cubicBezTo>
                  <a:cubicBezTo>
                    <a:pt x="301" y="137"/>
                    <a:pt x="301" y="137"/>
                    <a:pt x="301" y="137"/>
                  </a:cubicBezTo>
                  <a:cubicBezTo>
                    <a:pt x="121" y="187"/>
                    <a:pt x="0" y="354"/>
                    <a:pt x="0" y="541"/>
                  </a:cubicBezTo>
                  <a:cubicBezTo>
                    <a:pt x="0" y="655"/>
                    <a:pt x="45" y="762"/>
                    <a:pt x="121" y="842"/>
                  </a:cubicBezTo>
                  <a:cubicBezTo>
                    <a:pt x="202" y="922"/>
                    <a:pt x="304" y="964"/>
                    <a:pt x="415" y="964"/>
                  </a:cubicBezTo>
                  <a:cubicBezTo>
                    <a:pt x="525" y="964"/>
                    <a:pt x="632" y="922"/>
                    <a:pt x="708" y="842"/>
                  </a:cubicBezTo>
                  <a:cubicBezTo>
                    <a:pt x="788" y="762"/>
                    <a:pt x="830" y="655"/>
                    <a:pt x="830" y="541"/>
                  </a:cubicBezTo>
                  <a:cubicBezTo>
                    <a:pt x="830" y="377"/>
                    <a:pt x="739" y="229"/>
                    <a:pt x="594" y="160"/>
                  </a:cubicBezTo>
                  <a:lnTo>
                    <a:pt x="415" y="93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1" name="Freeform 276">
              <a:extLst>
                <a:ext uri="{FF2B5EF4-FFF2-40B4-BE49-F238E27FC236}">
                  <a16:creationId xmlns:a16="http://schemas.microsoft.com/office/drawing/2014/main" id="{56D15D42-EB41-0946-9BF9-F0066B02B6F5}"/>
                </a:ext>
              </a:extLst>
            </p:cNvPr>
            <p:cNvSpPr>
              <a:spLocks noChangeArrowheads="1"/>
            </p:cNvSpPr>
            <p:nvPr/>
          </p:nvSpPr>
          <p:spPr bwMode="auto">
            <a:xfrm>
              <a:off x="2116" y="1635"/>
              <a:ext cx="188" cy="218"/>
            </a:xfrm>
            <a:custGeom>
              <a:avLst/>
              <a:gdLst>
                <a:gd name="T0" fmla="*/ 1 w 839"/>
                <a:gd name="T1" fmla="*/ 10 h 973"/>
                <a:gd name="T2" fmla="*/ 4 w 839"/>
                <a:gd name="T3" fmla="*/ 0 h 973"/>
                <a:gd name="T4" fmla="*/ 7 w 839"/>
                <a:gd name="T5" fmla="*/ 0 h 973"/>
                <a:gd name="T6" fmla="*/ 9 w 839"/>
                <a:gd name="T7" fmla="*/ 6 h 973"/>
                <a:gd name="T8" fmla="*/ 4 w 839"/>
                <a:gd name="T9" fmla="*/ 0 h 973"/>
                <a:gd name="T10" fmla="*/ 3 w 839"/>
                <a:gd name="T11" fmla="*/ 2 h 973"/>
                <a:gd name="T12" fmla="*/ 1 w 839"/>
                <a:gd name="T13" fmla="*/ 9 h 973"/>
                <a:gd name="T14" fmla="*/ 9 w 839"/>
                <a:gd name="T15" fmla="*/ 6 h 973"/>
                <a:gd name="T16" fmla="*/ 7 w 839"/>
                <a:gd name="T17" fmla="*/ 0 h 973"/>
                <a:gd name="T18" fmla="*/ 4 w 839"/>
                <a:gd name="T19" fmla="*/ 0 h 973"/>
                <a:gd name="T20" fmla="*/ 0 w 839"/>
                <a:gd name="T21" fmla="*/ 6 h 973"/>
                <a:gd name="T22" fmla="*/ 2 w 839"/>
                <a:gd name="T23" fmla="*/ 6 h 973"/>
                <a:gd name="T24" fmla="*/ 5 w 839"/>
                <a:gd name="T25" fmla="*/ 6 h 973"/>
                <a:gd name="T26" fmla="*/ 4 w 839"/>
                <a:gd name="T27" fmla="*/ 9 h 973"/>
                <a:gd name="T28" fmla="*/ 5 w 839"/>
                <a:gd name="T29" fmla="*/ 8 h 973"/>
                <a:gd name="T30" fmla="*/ 5 w 839"/>
                <a:gd name="T31" fmla="*/ 6 h 973"/>
                <a:gd name="T32" fmla="*/ 3 w 839"/>
                <a:gd name="T33" fmla="*/ 6 h 973"/>
                <a:gd name="T34" fmla="*/ 4 w 839"/>
                <a:gd name="T35" fmla="*/ 1 h 973"/>
                <a:gd name="T36" fmla="*/ 5 w 839"/>
                <a:gd name="T37" fmla="*/ 4 h 973"/>
                <a:gd name="T38" fmla="*/ 8 w 839"/>
                <a:gd name="T39" fmla="*/ 4 h 973"/>
                <a:gd name="T40" fmla="*/ 5 w 839"/>
                <a:gd name="T41" fmla="*/ 8 h 973"/>
                <a:gd name="T42" fmla="*/ 5 w 839"/>
                <a:gd name="T43" fmla="*/ 8 h 973"/>
                <a:gd name="T44" fmla="*/ 8 w 839"/>
                <a:gd name="T45" fmla="*/ 6 h 973"/>
                <a:gd name="T46" fmla="*/ 3 w 839"/>
                <a:gd name="T47" fmla="*/ 3 h 973"/>
                <a:gd name="T48" fmla="*/ 2 w 839"/>
                <a:gd name="T49" fmla="*/ 3 h 973"/>
                <a:gd name="T50" fmla="*/ 9 w 839"/>
                <a:gd name="T51" fmla="*/ 6 h 973"/>
                <a:gd name="T52" fmla="*/ 8 w 839"/>
                <a:gd name="T53" fmla="*/ 4 h 973"/>
                <a:gd name="T54" fmla="*/ 8 w 839"/>
                <a:gd name="T55" fmla="*/ 4 h 973"/>
                <a:gd name="T56" fmla="*/ 7 w 839"/>
                <a:gd name="T57" fmla="*/ 3 h 973"/>
                <a:gd name="T58" fmla="*/ 7 w 839"/>
                <a:gd name="T59" fmla="*/ 4 h 973"/>
                <a:gd name="T60" fmla="*/ 6 w 839"/>
                <a:gd name="T61" fmla="*/ 4 h 973"/>
                <a:gd name="T62" fmla="*/ 7 w 839"/>
                <a:gd name="T63" fmla="*/ 2 h 973"/>
                <a:gd name="T64" fmla="*/ 3 w 839"/>
                <a:gd name="T65" fmla="*/ 2 h 973"/>
                <a:gd name="T66" fmla="*/ 5 w 839"/>
                <a:gd name="T67" fmla="*/ 11 h 973"/>
                <a:gd name="T68" fmla="*/ 8 w 839"/>
                <a:gd name="T69" fmla="*/ 4 h 973"/>
                <a:gd name="T70" fmla="*/ 5 w 839"/>
                <a:gd name="T71" fmla="*/ 10 h 973"/>
                <a:gd name="T72" fmla="*/ 3 w 839"/>
                <a:gd name="T73" fmla="*/ 3 h 973"/>
                <a:gd name="T74" fmla="*/ 1 w 839"/>
                <a:gd name="T75" fmla="*/ 6 h 973"/>
                <a:gd name="T76" fmla="*/ 8 w 839"/>
                <a:gd name="T77" fmla="*/ 5 h 973"/>
                <a:gd name="T78" fmla="*/ 5 w 839"/>
                <a:gd name="T79" fmla="*/ 8 h 973"/>
                <a:gd name="T80" fmla="*/ 8 w 839"/>
                <a:gd name="T81" fmla="*/ 4 h 973"/>
                <a:gd name="T82" fmla="*/ 5 w 839"/>
                <a:gd name="T83" fmla="*/ 4 h 973"/>
                <a:gd name="T84" fmla="*/ 4 w 839"/>
                <a:gd name="T85" fmla="*/ 0 h 973"/>
                <a:gd name="T86" fmla="*/ 5 w 839"/>
                <a:gd name="T87" fmla="*/ 5 h 973"/>
                <a:gd name="T88" fmla="*/ 4 w 839"/>
                <a:gd name="T89" fmla="*/ 8 h 973"/>
                <a:gd name="T90" fmla="*/ 5 w 839"/>
                <a:gd name="T91" fmla="*/ 8 h 973"/>
                <a:gd name="T92" fmla="*/ 4 w 839"/>
                <a:gd name="T93" fmla="*/ 9 h 973"/>
                <a:gd name="T94" fmla="*/ 3 w 839"/>
                <a:gd name="T95" fmla="*/ 6 h 973"/>
                <a:gd name="T96" fmla="*/ 3 w 839"/>
                <a:gd name="T97" fmla="*/ 2 h 973"/>
                <a:gd name="T98" fmla="*/ 7 w 839"/>
                <a:gd name="T99" fmla="*/ 2 h 973"/>
                <a:gd name="T100" fmla="*/ 7 w 839"/>
                <a:gd name="T101" fmla="*/ 4 h 973"/>
                <a:gd name="T102" fmla="*/ 7 w 839"/>
                <a:gd name="T103" fmla="*/ 3 h 973"/>
                <a:gd name="T104" fmla="*/ 8 w 839"/>
                <a:gd name="T105" fmla="*/ 4 h 9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9" h="973">
                  <a:moveTo>
                    <a:pt x="419" y="972"/>
                  </a:moveTo>
                  <a:lnTo>
                    <a:pt x="419" y="972"/>
                  </a:lnTo>
                  <a:cubicBezTo>
                    <a:pt x="308" y="972"/>
                    <a:pt x="202" y="930"/>
                    <a:pt x="122" y="850"/>
                  </a:cubicBezTo>
                  <a:cubicBezTo>
                    <a:pt x="42" y="766"/>
                    <a:pt x="0" y="659"/>
                    <a:pt x="0" y="545"/>
                  </a:cubicBezTo>
                  <a:cubicBezTo>
                    <a:pt x="0" y="358"/>
                    <a:pt x="122" y="191"/>
                    <a:pt x="301" y="137"/>
                  </a:cubicBezTo>
                  <a:cubicBezTo>
                    <a:pt x="320" y="50"/>
                    <a:pt x="320" y="50"/>
                    <a:pt x="320" y="50"/>
                  </a:cubicBezTo>
                  <a:cubicBezTo>
                    <a:pt x="324" y="19"/>
                    <a:pt x="350" y="0"/>
                    <a:pt x="377" y="0"/>
                  </a:cubicBezTo>
                  <a:cubicBezTo>
                    <a:pt x="632" y="0"/>
                    <a:pt x="632" y="0"/>
                    <a:pt x="632" y="0"/>
                  </a:cubicBezTo>
                  <a:cubicBezTo>
                    <a:pt x="644" y="0"/>
                    <a:pt x="655" y="8"/>
                    <a:pt x="663" y="16"/>
                  </a:cubicBezTo>
                  <a:cubicBezTo>
                    <a:pt x="667" y="27"/>
                    <a:pt x="667" y="38"/>
                    <a:pt x="663" y="50"/>
                  </a:cubicBezTo>
                  <a:cubicBezTo>
                    <a:pt x="606" y="160"/>
                    <a:pt x="606" y="160"/>
                    <a:pt x="606" y="160"/>
                  </a:cubicBezTo>
                  <a:cubicBezTo>
                    <a:pt x="746" y="233"/>
                    <a:pt x="838" y="385"/>
                    <a:pt x="838" y="545"/>
                  </a:cubicBezTo>
                  <a:cubicBezTo>
                    <a:pt x="838" y="659"/>
                    <a:pt x="796" y="766"/>
                    <a:pt x="716" y="850"/>
                  </a:cubicBezTo>
                  <a:cubicBezTo>
                    <a:pt x="636" y="930"/>
                    <a:pt x="529" y="972"/>
                    <a:pt x="419" y="972"/>
                  </a:cubicBezTo>
                  <a:close/>
                  <a:moveTo>
                    <a:pt x="377" y="8"/>
                  </a:moveTo>
                  <a:lnTo>
                    <a:pt x="377" y="8"/>
                  </a:lnTo>
                  <a:cubicBezTo>
                    <a:pt x="354" y="8"/>
                    <a:pt x="331" y="27"/>
                    <a:pt x="327" y="50"/>
                  </a:cubicBezTo>
                  <a:cubicBezTo>
                    <a:pt x="308" y="145"/>
                    <a:pt x="308" y="145"/>
                    <a:pt x="308" y="145"/>
                  </a:cubicBezTo>
                  <a:cubicBezTo>
                    <a:pt x="305" y="145"/>
                    <a:pt x="305" y="145"/>
                    <a:pt x="305" y="145"/>
                  </a:cubicBezTo>
                  <a:cubicBezTo>
                    <a:pt x="129" y="195"/>
                    <a:pt x="7" y="362"/>
                    <a:pt x="7" y="545"/>
                  </a:cubicBezTo>
                  <a:cubicBezTo>
                    <a:pt x="7" y="659"/>
                    <a:pt x="53" y="762"/>
                    <a:pt x="129" y="842"/>
                  </a:cubicBezTo>
                  <a:cubicBezTo>
                    <a:pt x="206" y="922"/>
                    <a:pt x="308" y="964"/>
                    <a:pt x="419" y="964"/>
                  </a:cubicBezTo>
                  <a:cubicBezTo>
                    <a:pt x="529" y="964"/>
                    <a:pt x="632" y="922"/>
                    <a:pt x="708" y="842"/>
                  </a:cubicBezTo>
                  <a:cubicBezTo>
                    <a:pt x="788" y="762"/>
                    <a:pt x="830" y="659"/>
                    <a:pt x="830" y="545"/>
                  </a:cubicBezTo>
                  <a:cubicBezTo>
                    <a:pt x="830" y="385"/>
                    <a:pt x="739" y="236"/>
                    <a:pt x="594" y="168"/>
                  </a:cubicBezTo>
                  <a:cubicBezTo>
                    <a:pt x="590" y="168"/>
                    <a:pt x="590" y="168"/>
                    <a:pt x="590" y="168"/>
                  </a:cubicBezTo>
                  <a:cubicBezTo>
                    <a:pt x="655" y="46"/>
                    <a:pt x="655" y="46"/>
                    <a:pt x="655" y="46"/>
                  </a:cubicBezTo>
                  <a:cubicBezTo>
                    <a:pt x="659" y="38"/>
                    <a:pt x="659" y="27"/>
                    <a:pt x="651" y="19"/>
                  </a:cubicBezTo>
                  <a:cubicBezTo>
                    <a:pt x="647" y="16"/>
                    <a:pt x="640" y="8"/>
                    <a:pt x="632" y="8"/>
                  </a:cubicBezTo>
                  <a:lnTo>
                    <a:pt x="377" y="8"/>
                  </a:lnTo>
                  <a:close/>
                  <a:moveTo>
                    <a:pt x="419" y="945"/>
                  </a:moveTo>
                  <a:lnTo>
                    <a:pt x="419" y="945"/>
                  </a:lnTo>
                  <a:cubicBezTo>
                    <a:pt x="202" y="945"/>
                    <a:pt x="26" y="766"/>
                    <a:pt x="26" y="545"/>
                  </a:cubicBezTo>
                  <a:cubicBezTo>
                    <a:pt x="26" y="374"/>
                    <a:pt x="137" y="221"/>
                    <a:pt x="293" y="168"/>
                  </a:cubicBezTo>
                  <a:cubicBezTo>
                    <a:pt x="301" y="164"/>
                    <a:pt x="301" y="164"/>
                    <a:pt x="301" y="164"/>
                  </a:cubicBezTo>
                  <a:cubicBezTo>
                    <a:pt x="228" y="515"/>
                    <a:pt x="228" y="515"/>
                    <a:pt x="228" y="515"/>
                  </a:cubicBezTo>
                  <a:cubicBezTo>
                    <a:pt x="225" y="522"/>
                    <a:pt x="228" y="534"/>
                    <a:pt x="236" y="537"/>
                  </a:cubicBezTo>
                  <a:cubicBezTo>
                    <a:pt x="240" y="545"/>
                    <a:pt x="251" y="549"/>
                    <a:pt x="259" y="545"/>
                  </a:cubicBezTo>
                  <a:cubicBezTo>
                    <a:pt x="442" y="492"/>
                    <a:pt x="442" y="492"/>
                    <a:pt x="442" y="492"/>
                  </a:cubicBezTo>
                  <a:cubicBezTo>
                    <a:pt x="324" y="789"/>
                    <a:pt x="324" y="789"/>
                    <a:pt x="324" y="789"/>
                  </a:cubicBezTo>
                  <a:cubicBezTo>
                    <a:pt x="320" y="797"/>
                    <a:pt x="324" y="808"/>
                    <a:pt x="331" y="812"/>
                  </a:cubicBezTo>
                  <a:cubicBezTo>
                    <a:pt x="339" y="816"/>
                    <a:pt x="346" y="816"/>
                    <a:pt x="350" y="808"/>
                  </a:cubicBezTo>
                  <a:cubicBezTo>
                    <a:pt x="419" y="728"/>
                    <a:pt x="419" y="728"/>
                    <a:pt x="419" y="728"/>
                  </a:cubicBezTo>
                  <a:cubicBezTo>
                    <a:pt x="423" y="724"/>
                    <a:pt x="423" y="720"/>
                    <a:pt x="419" y="717"/>
                  </a:cubicBezTo>
                  <a:cubicBezTo>
                    <a:pt x="419" y="713"/>
                    <a:pt x="415" y="713"/>
                    <a:pt x="411" y="713"/>
                  </a:cubicBezTo>
                  <a:cubicBezTo>
                    <a:pt x="411" y="713"/>
                    <a:pt x="407" y="713"/>
                    <a:pt x="407" y="717"/>
                  </a:cubicBezTo>
                  <a:cubicBezTo>
                    <a:pt x="346" y="785"/>
                    <a:pt x="346" y="785"/>
                    <a:pt x="346" y="785"/>
                  </a:cubicBezTo>
                  <a:cubicBezTo>
                    <a:pt x="457" y="499"/>
                    <a:pt x="457" y="499"/>
                    <a:pt x="457" y="499"/>
                  </a:cubicBezTo>
                  <a:cubicBezTo>
                    <a:pt x="461" y="492"/>
                    <a:pt x="461" y="484"/>
                    <a:pt x="453" y="476"/>
                  </a:cubicBezTo>
                  <a:cubicBezTo>
                    <a:pt x="449" y="473"/>
                    <a:pt x="442" y="469"/>
                    <a:pt x="434" y="473"/>
                  </a:cubicBezTo>
                  <a:cubicBezTo>
                    <a:pt x="255" y="526"/>
                    <a:pt x="255" y="526"/>
                    <a:pt x="255" y="526"/>
                  </a:cubicBezTo>
                  <a:cubicBezTo>
                    <a:pt x="251" y="526"/>
                    <a:pt x="247" y="526"/>
                    <a:pt x="247" y="526"/>
                  </a:cubicBezTo>
                  <a:cubicBezTo>
                    <a:pt x="244" y="522"/>
                    <a:pt x="244" y="518"/>
                    <a:pt x="244" y="518"/>
                  </a:cubicBezTo>
                  <a:cubicBezTo>
                    <a:pt x="346" y="54"/>
                    <a:pt x="346" y="54"/>
                    <a:pt x="346" y="54"/>
                  </a:cubicBezTo>
                  <a:cubicBezTo>
                    <a:pt x="350" y="38"/>
                    <a:pt x="362" y="31"/>
                    <a:pt x="377" y="31"/>
                  </a:cubicBezTo>
                  <a:cubicBezTo>
                    <a:pt x="640" y="31"/>
                    <a:pt x="640" y="31"/>
                    <a:pt x="640" y="31"/>
                  </a:cubicBezTo>
                  <a:cubicBezTo>
                    <a:pt x="480" y="343"/>
                    <a:pt x="480" y="343"/>
                    <a:pt x="480" y="343"/>
                  </a:cubicBezTo>
                  <a:cubicBezTo>
                    <a:pt x="476" y="351"/>
                    <a:pt x="476" y="362"/>
                    <a:pt x="480" y="370"/>
                  </a:cubicBezTo>
                  <a:cubicBezTo>
                    <a:pt x="487" y="377"/>
                    <a:pt x="495" y="381"/>
                    <a:pt x="503" y="377"/>
                  </a:cubicBezTo>
                  <a:cubicBezTo>
                    <a:pt x="727" y="351"/>
                    <a:pt x="727" y="351"/>
                    <a:pt x="727" y="351"/>
                  </a:cubicBezTo>
                  <a:cubicBezTo>
                    <a:pt x="705" y="374"/>
                    <a:pt x="705" y="374"/>
                    <a:pt x="705" y="374"/>
                  </a:cubicBezTo>
                  <a:cubicBezTo>
                    <a:pt x="705" y="377"/>
                    <a:pt x="705" y="377"/>
                    <a:pt x="701" y="377"/>
                  </a:cubicBezTo>
                  <a:cubicBezTo>
                    <a:pt x="445" y="675"/>
                    <a:pt x="445" y="675"/>
                    <a:pt x="445" y="675"/>
                  </a:cubicBezTo>
                  <a:cubicBezTo>
                    <a:pt x="442" y="678"/>
                    <a:pt x="442" y="682"/>
                    <a:pt x="445" y="686"/>
                  </a:cubicBezTo>
                  <a:cubicBezTo>
                    <a:pt x="445" y="690"/>
                    <a:pt x="449" y="690"/>
                    <a:pt x="453" y="690"/>
                  </a:cubicBezTo>
                  <a:cubicBezTo>
                    <a:pt x="453" y="690"/>
                    <a:pt x="457" y="690"/>
                    <a:pt x="457" y="686"/>
                  </a:cubicBezTo>
                  <a:cubicBezTo>
                    <a:pt x="708" y="400"/>
                    <a:pt x="708" y="400"/>
                    <a:pt x="708" y="400"/>
                  </a:cubicBezTo>
                  <a:cubicBezTo>
                    <a:pt x="712" y="408"/>
                    <a:pt x="712" y="408"/>
                    <a:pt x="712" y="408"/>
                  </a:cubicBezTo>
                  <a:cubicBezTo>
                    <a:pt x="731" y="450"/>
                    <a:pt x="743" y="499"/>
                    <a:pt x="743" y="545"/>
                  </a:cubicBezTo>
                  <a:cubicBezTo>
                    <a:pt x="743" y="728"/>
                    <a:pt x="598" y="873"/>
                    <a:pt x="419" y="873"/>
                  </a:cubicBezTo>
                  <a:cubicBezTo>
                    <a:pt x="240" y="873"/>
                    <a:pt x="95" y="728"/>
                    <a:pt x="95" y="545"/>
                  </a:cubicBezTo>
                  <a:cubicBezTo>
                    <a:pt x="95" y="435"/>
                    <a:pt x="152" y="332"/>
                    <a:pt x="240" y="271"/>
                  </a:cubicBezTo>
                  <a:cubicBezTo>
                    <a:pt x="244" y="271"/>
                    <a:pt x="247" y="263"/>
                    <a:pt x="244" y="259"/>
                  </a:cubicBezTo>
                  <a:cubicBezTo>
                    <a:pt x="244" y="255"/>
                    <a:pt x="240" y="255"/>
                    <a:pt x="236" y="255"/>
                  </a:cubicBezTo>
                  <a:cubicBezTo>
                    <a:pt x="236" y="255"/>
                    <a:pt x="232" y="255"/>
                    <a:pt x="228" y="255"/>
                  </a:cubicBezTo>
                  <a:cubicBezTo>
                    <a:pt x="133" y="320"/>
                    <a:pt x="76" y="431"/>
                    <a:pt x="76" y="545"/>
                  </a:cubicBezTo>
                  <a:cubicBezTo>
                    <a:pt x="76" y="739"/>
                    <a:pt x="232" y="896"/>
                    <a:pt x="419" y="896"/>
                  </a:cubicBezTo>
                  <a:cubicBezTo>
                    <a:pt x="609" y="896"/>
                    <a:pt x="762" y="739"/>
                    <a:pt x="762" y="545"/>
                  </a:cubicBezTo>
                  <a:cubicBezTo>
                    <a:pt x="762" y="492"/>
                    <a:pt x="746" y="435"/>
                    <a:pt x="724" y="389"/>
                  </a:cubicBezTo>
                  <a:cubicBezTo>
                    <a:pt x="720" y="385"/>
                    <a:pt x="720" y="385"/>
                    <a:pt x="720" y="385"/>
                  </a:cubicBezTo>
                  <a:cubicBezTo>
                    <a:pt x="735" y="366"/>
                    <a:pt x="735" y="366"/>
                    <a:pt x="735" y="366"/>
                  </a:cubicBezTo>
                  <a:cubicBezTo>
                    <a:pt x="743" y="362"/>
                    <a:pt x="743" y="351"/>
                    <a:pt x="739" y="343"/>
                  </a:cubicBezTo>
                  <a:cubicBezTo>
                    <a:pt x="735" y="336"/>
                    <a:pt x="727" y="332"/>
                    <a:pt x="720" y="332"/>
                  </a:cubicBezTo>
                  <a:cubicBezTo>
                    <a:pt x="689" y="336"/>
                    <a:pt x="689" y="336"/>
                    <a:pt x="689" y="336"/>
                  </a:cubicBezTo>
                  <a:cubicBezTo>
                    <a:pt x="689" y="332"/>
                    <a:pt x="689" y="332"/>
                    <a:pt x="689" y="332"/>
                  </a:cubicBezTo>
                  <a:cubicBezTo>
                    <a:pt x="663" y="301"/>
                    <a:pt x="632" y="271"/>
                    <a:pt x="598" y="248"/>
                  </a:cubicBezTo>
                  <a:cubicBezTo>
                    <a:pt x="594" y="248"/>
                    <a:pt x="594" y="248"/>
                    <a:pt x="590" y="248"/>
                  </a:cubicBezTo>
                  <a:cubicBezTo>
                    <a:pt x="587" y="248"/>
                    <a:pt x="587" y="252"/>
                    <a:pt x="583" y="252"/>
                  </a:cubicBezTo>
                  <a:cubicBezTo>
                    <a:pt x="583" y="255"/>
                    <a:pt x="583" y="263"/>
                    <a:pt x="587" y="267"/>
                  </a:cubicBezTo>
                  <a:cubicBezTo>
                    <a:pt x="617" y="282"/>
                    <a:pt x="640" y="305"/>
                    <a:pt x="663" y="332"/>
                  </a:cubicBezTo>
                  <a:cubicBezTo>
                    <a:pt x="670" y="339"/>
                    <a:pt x="670" y="339"/>
                    <a:pt x="670" y="339"/>
                  </a:cubicBezTo>
                  <a:cubicBezTo>
                    <a:pt x="499" y="358"/>
                    <a:pt x="499" y="358"/>
                    <a:pt x="499" y="358"/>
                  </a:cubicBezTo>
                  <a:cubicBezTo>
                    <a:pt x="495" y="355"/>
                    <a:pt x="495" y="355"/>
                    <a:pt x="495" y="355"/>
                  </a:cubicBezTo>
                  <a:cubicBezTo>
                    <a:pt x="583" y="183"/>
                    <a:pt x="583" y="183"/>
                    <a:pt x="583" y="183"/>
                  </a:cubicBezTo>
                  <a:cubicBezTo>
                    <a:pt x="587" y="187"/>
                    <a:pt x="587" y="187"/>
                    <a:pt x="587" y="187"/>
                  </a:cubicBezTo>
                  <a:cubicBezTo>
                    <a:pt x="724" y="252"/>
                    <a:pt x="811" y="393"/>
                    <a:pt x="811" y="545"/>
                  </a:cubicBezTo>
                  <a:cubicBezTo>
                    <a:pt x="811" y="766"/>
                    <a:pt x="636" y="945"/>
                    <a:pt x="419" y="945"/>
                  </a:cubicBezTo>
                  <a:close/>
                  <a:moveTo>
                    <a:pt x="289" y="179"/>
                  </a:moveTo>
                  <a:lnTo>
                    <a:pt x="289" y="179"/>
                  </a:lnTo>
                  <a:cubicBezTo>
                    <a:pt x="137" y="236"/>
                    <a:pt x="38" y="381"/>
                    <a:pt x="38" y="545"/>
                  </a:cubicBezTo>
                  <a:cubicBezTo>
                    <a:pt x="38" y="762"/>
                    <a:pt x="209" y="934"/>
                    <a:pt x="419" y="934"/>
                  </a:cubicBezTo>
                  <a:cubicBezTo>
                    <a:pt x="628" y="934"/>
                    <a:pt x="800" y="762"/>
                    <a:pt x="800" y="545"/>
                  </a:cubicBezTo>
                  <a:cubicBezTo>
                    <a:pt x="800" y="476"/>
                    <a:pt x="785" y="412"/>
                    <a:pt x="750" y="355"/>
                  </a:cubicBezTo>
                  <a:cubicBezTo>
                    <a:pt x="750" y="362"/>
                    <a:pt x="750" y="366"/>
                    <a:pt x="743" y="374"/>
                  </a:cubicBezTo>
                  <a:cubicBezTo>
                    <a:pt x="731" y="385"/>
                    <a:pt x="731" y="385"/>
                    <a:pt x="731" y="385"/>
                  </a:cubicBezTo>
                  <a:cubicBezTo>
                    <a:pt x="758" y="435"/>
                    <a:pt x="769" y="492"/>
                    <a:pt x="769" y="545"/>
                  </a:cubicBezTo>
                  <a:cubicBezTo>
                    <a:pt x="769" y="743"/>
                    <a:pt x="613" y="903"/>
                    <a:pt x="419" y="903"/>
                  </a:cubicBezTo>
                  <a:cubicBezTo>
                    <a:pt x="225" y="903"/>
                    <a:pt x="68" y="743"/>
                    <a:pt x="68" y="545"/>
                  </a:cubicBezTo>
                  <a:cubicBezTo>
                    <a:pt x="68" y="427"/>
                    <a:pt x="125" y="316"/>
                    <a:pt x="225" y="248"/>
                  </a:cubicBezTo>
                  <a:cubicBezTo>
                    <a:pt x="228" y="244"/>
                    <a:pt x="236" y="244"/>
                    <a:pt x="240" y="244"/>
                  </a:cubicBezTo>
                  <a:cubicBezTo>
                    <a:pt x="244" y="248"/>
                    <a:pt x="247" y="248"/>
                    <a:pt x="251" y="252"/>
                  </a:cubicBezTo>
                  <a:cubicBezTo>
                    <a:pt x="255" y="263"/>
                    <a:pt x="255" y="275"/>
                    <a:pt x="247" y="278"/>
                  </a:cubicBezTo>
                  <a:cubicBezTo>
                    <a:pt x="160" y="339"/>
                    <a:pt x="106" y="438"/>
                    <a:pt x="106" y="545"/>
                  </a:cubicBezTo>
                  <a:cubicBezTo>
                    <a:pt x="106" y="720"/>
                    <a:pt x="247" y="865"/>
                    <a:pt x="419" y="865"/>
                  </a:cubicBezTo>
                  <a:cubicBezTo>
                    <a:pt x="590" y="865"/>
                    <a:pt x="731" y="720"/>
                    <a:pt x="731" y="545"/>
                  </a:cubicBezTo>
                  <a:cubicBezTo>
                    <a:pt x="731" y="503"/>
                    <a:pt x="724" y="457"/>
                    <a:pt x="705" y="416"/>
                  </a:cubicBezTo>
                  <a:cubicBezTo>
                    <a:pt x="465" y="694"/>
                    <a:pt x="465" y="694"/>
                    <a:pt x="465" y="694"/>
                  </a:cubicBezTo>
                  <a:cubicBezTo>
                    <a:pt x="461" y="697"/>
                    <a:pt x="457" y="697"/>
                    <a:pt x="453" y="697"/>
                  </a:cubicBezTo>
                  <a:cubicBezTo>
                    <a:pt x="445" y="697"/>
                    <a:pt x="442" y="697"/>
                    <a:pt x="438" y="694"/>
                  </a:cubicBezTo>
                  <a:cubicBezTo>
                    <a:pt x="430" y="686"/>
                    <a:pt x="430" y="675"/>
                    <a:pt x="438" y="667"/>
                  </a:cubicBezTo>
                  <a:cubicBezTo>
                    <a:pt x="697" y="370"/>
                    <a:pt x="697" y="370"/>
                    <a:pt x="697" y="370"/>
                  </a:cubicBezTo>
                  <a:cubicBezTo>
                    <a:pt x="705" y="362"/>
                    <a:pt x="705" y="362"/>
                    <a:pt x="705" y="362"/>
                  </a:cubicBezTo>
                  <a:cubicBezTo>
                    <a:pt x="506" y="389"/>
                    <a:pt x="506" y="389"/>
                    <a:pt x="506" y="389"/>
                  </a:cubicBezTo>
                  <a:cubicBezTo>
                    <a:pt x="491" y="389"/>
                    <a:pt x="480" y="385"/>
                    <a:pt x="472" y="374"/>
                  </a:cubicBezTo>
                  <a:cubicBezTo>
                    <a:pt x="465" y="362"/>
                    <a:pt x="465" y="351"/>
                    <a:pt x="472" y="339"/>
                  </a:cubicBezTo>
                  <a:cubicBezTo>
                    <a:pt x="625" y="38"/>
                    <a:pt x="625" y="38"/>
                    <a:pt x="625" y="38"/>
                  </a:cubicBezTo>
                  <a:cubicBezTo>
                    <a:pt x="377" y="38"/>
                    <a:pt x="377" y="38"/>
                    <a:pt x="377" y="38"/>
                  </a:cubicBezTo>
                  <a:cubicBezTo>
                    <a:pt x="365" y="38"/>
                    <a:pt x="358" y="46"/>
                    <a:pt x="354" y="57"/>
                  </a:cubicBezTo>
                  <a:cubicBezTo>
                    <a:pt x="255" y="515"/>
                    <a:pt x="255" y="515"/>
                    <a:pt x="255" y="515"/>
                  </a:cubicBezTo>
                  <a:cubicBezTo>
                    <a:pt x="430" y="465"/>
                    <a:pt x="430" y="465"/>
                    <a:pt x="430" y="465"/>
                  </a:cubicBezTo>
                  <a:cubicBezTo>
                    <a:pt x="442" y="461"/>
                    <a:pt x="453" y="465"/>
                    <a:pt x="461" y="473"/>
                  </a:cubicBezTo>
                  <a:cubicBezTo>
                    <a:pt x="468" y="480"/>
                    <a:pt x="468" y="492"/>
                    <a:pt x="465" y="503"/>
                  </a:cubicBezTo>
                  <a:cubicBezTo>
                    <a:pt x="373" y="739"/>
                    <a:pt x="373" y="739"/>
                    <a:pt x="373" y="739"/>
                  </a:cubicBezTo>
                  <a:cubicBezTo>
                    <a:pt x="400" y="709"/>
                    <a:pt x="400" y="709"/>
                    <a:pt x="400" y="709"/>
                  </a:cubicBezTo>
                  <a:cubicBezTo>
                    <a:pt x="404" y="705"/>
                    <a:pt x="407" y="705"/>
                    <a:pt x="411" y="705"/>
                  </a:cubicBezTo>
                  <a:cubicBezTo>
                    <a:pt x="419" y="701"/>
                    <a:pt x="423" y="705"/>
                    <a:pt x="426" y="709"/>
                  </a:cubicBezTo>
                  <a:cubicBezTo>
                    <a:pt x="434" y="717"/>
                    <a:pt x="434" y="728"/>
                    <a:pt x="426" y="736"/>
                  </a:cubicBezTo>
                  <a:cubicBezTo>
                    <a:pt x="358" y="816"/>
                    <a:pt x="358" y="816"/>
                    <a:pt x="358" y="816"/>
                  </a:cubicBezTo>
                  <a:cubicBezTo>
                    <a:pt x="350" y="823"/>
                    <a:pt x="335" y="827"/>
                    <a:pt x="324" y="819"/>
                  </a:cubicBezTo>
                  <a:cubicBezTo>
                    <a:pt x="316" y="812"/>
                    <a:pt x="308" y="800"/>
                    <a:pt x="316" y="785"/>
                  </a:cubicBezTo>
                  <a:cubicBezTo>
                    <a:pt x="426" y="503"/>
                    <a:pt x="426" y="503"/>
                    <a:pt x="426" y="503"/>
                  </a:cubicBezTo>
                  <a:cubicBezTo>
                    <a:pt x="263" y="553"/>
                    <a:pt x="263" y="553"/>
                    <a:pt x="263" y="553"/>
                  </a:cubicBezTo>
                  <a:cubicBezTo>
                    <a:pt x="251" y="556"/>
                    <a:pt x="236" y="553"/>
                    <a:pt x="228" y="545"/>
                  </a:cubicBezTo>
                  <a:cubicBezTo>
                    <a:pt x="217" y="537"/>
                    <a:pt x="213" y="522"/>
                    <a:pt x="217" y="511"/>
                  </a:cubicBezTo>
                  <a:lnTo>
                    <a:pt x="289" y="179"/>
                  </a:lnTo>
                  <a:close/>
                  <a:moveTo>
                    <a:pt x="251" y="518"/>
                  </a:moveTo>
                  <a:lnTo>
                    <a:pt x="251" y="518"/>
                  </a:lnTo>
                  <a:close/>
                  <a:moveTo>
                    <a:pt x="587" y="195"/>
                  </a:moveTo>
                  <a:lnTo>
                    <a:pt x="587" y="195"/>
                  </a:lnTo>
                  <a:cubicBezTo>
                    <a:pt x="506" y="351"/>
                    <a:pt x="506" y="351"/>
                    <a:pt x="506" y="351"/>
                  </a:cubicBezTo>
                  <a:cubicBezTo>
                    <a:pt x="651" y="332"/>
                    <a:pt x="651" y="332"/>
                    <a:pt x="651" y="332"/>
                  </a:cubicBezTo>
                  <a:cubicBezTo>
                    <a:pt x="632" y="309"/>
                    <a:pt x="609" y="290"/>
                    <a:pt x="583" y="275"/>
                  </a:cubicBezTo>
                  <a:cubicBezTo>
                    <a:pt x="575" y="267"/>
                    <a:pt x="571" y="255"/>
                    <a:pt x="575" y="248"/>
                  </a:cubicBezTo>
                  <a:cubicBezTo>
                    <a:pt x="579" y="244"/>
                    <a:pt x="583" y="240"/>
                    <a:pt x="587" y="240"/>
                  </a:cubicBezTo>
                  <a:cubicBezTo>
                    <a:pt x="594" y="236"/>
                    <a:pt x="598" y="240"/>
                    <a:pt x="602" y="240"/>
                  </a:cubicBezTo>
                  <a:cubicBezTo>
                    <a:pt x="640" y="263"/>
                    <a:pt x="670" y="294"/>
                    <a:pt x="697" y="324"/>
                  </a:cubicBezTo>
                  <a:cubicBezTo>
                    <a:pt x="716" y="324"/>
                    <a:pt x="716" y="324"/>
                    <a:pt x="716" y="324"/>
                  </a:cubicBezTo>
                  <a:cubicBezTo>
                    <a:pt x="724" y="320"/>
                    <a:pt x="727" y="324"/>
                    <a:pt x="731" y="324"/>
                  </a:cubicBezTo>
                  <a:cubicBezTo>
                    <a:pt x="697" y="271"/>
                    <a:pt x="647" y="225"/>
                    <a:pt x="587" y="19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82" name="Group 277">
            <a:extLst>
              <a:ext uri="{FF2B5EF4-FFF2-40B4-BE49-F238E27FC236}">
                <a16:creationId xmlns:a16="http://schemas.microsoft.com/office/drawing/2014/main" id="{59B66F0A-0BC9-B040-A0E4-737F89B27DDF}"/>
              </a:ext>
            </a:extLst>
          </p:cNvPr>
          <p:cNvGrpSpPr>
            <a:grpSpLocks/>
          </p:cNvGrpSpPr>
          <p:nvPr userDrawn="1"/>
        </p:nvGrpSpPr>
        <p:grpSpPr bwMode="auto">
          <a:xfrm>
            <a:off x="4067175" y="2485878"/>
            <a:ext cx="293688" cy="369887"/>
            <a:chOff x="2562" y="1627"/>
            <a:chExt cx="185" cy="233"/>
          </a:xfrm>
        </p:grpSpPr>
        <p:sp>
          <p:nvSpPr>
            <p:cNvPr id="283" name="Freeform 278">
              <a:extLst>
                <a:ext uri="{FF2B5EF4-FFF2-40B4-BE49-F238E27FC236}">
                  <a16:creationId xmlns:a16="http://schemas.microsoft.com/office/drawing/2014/main" id="{639E677C-F465-434E-9E20-8F648350007B}"/>
                </a:ext>
              </a:extLst>
            </p:cNvPr>
            <p:cNvSpPr>
              <a:spLocks noChangeArrowheads="1"/>
            </p:cNvSpPr>
            <p:nvPr/>
          </p:nvSpPr>
          <p:spPr bwMode="auto">
            <a:xfrm>
              <a:off x="2613" y="1806"/>
              <a:ext cx="84" cy="53"/>
            </a:xfrm>
            <a:custGeom>
              <a:avLst/>
              <a:gdLst>
                <a:gd name="T0" fmla="*/ 1 w 382"/>
                <a:gd name="T1" fmla="*/ 0 h 244"/>
                <a:gd name="T2" fmla="*/ 1 w 382"/>
                <a:gd name="T3" fmla="*/ 0 h 244"/>
                <a:gd name="T4" fmla="*/ 1 w 382"/>
                <a:gd name="T5" fmla="*/ 0 h 244"/>
                <a:gd name="T6" fmla="*/ 1 w 382"/>
                <a:gd name="T7" fmla="*/ 2 h 244"/>
                <a:gd name="T8" fmla="*/ 1 w 382"/>
                <a:gd name="T9" fmla="*/ 2 h 244"/>
                <a:gd name="T10" fmla="*/ 1 w 382"/>
                <a:gd name="T11" fmla="*/ 2 h 244"/>
                <a:gd name="T12" fmla="*/ 2 w 382"/>
                <a:gd name="T13" fmla="*/ 2 h 244"/>
                <a:gd name="T14" fmla="*/ 2 w 382"/>
                <a:gd name="T15" fmla="*/ 2 h 244"/>
                <a:gd name="T16" fmla="*/ 2 w 382"/>
                <a:gd name="T17" fmla="*/ 2 h 244"/>
                <a:gd name="T18" fmla="*/ 3 w 382"/>
                <a:gd name="T19" fmla="*/ 2 h 244"/>
                <a:gd name="T20" fmla="*/ 3 w 382"/>
                <a:gd name="T21" fmla="*/ 2 h 244"/>
                <a:gd name="T22" fmla="*/ 3 w 382"/>
                <a:gd name="T23" fmla="*/ 2 h 244"/>
                <a:gd name="T24" fmla="*/ 3 w 382"/>
                <a:gd name="T25" fmla="*/ 0 h 244"/>
                <a:gd name="T26" fmla="*/ 3 w 382"/>
                <a:gd name="T27" fmla="*/ 0 h 244"/>
                <a:gd name="T28" fmla="*/ 3 w 382"/>
                <a:gd name="T29" fmla="*/ 0 h 244"/>
                <a:gd name="T30" fmla="*/ 3 w 382"/>
                <a:gd name="T31" fmla="*/ 0 h 244"/>
                <a:gd name="T32" fmla="*/ 3 w 382"/>
                <a:gd name="T33" fmla="*/ 2 h 244"/>
                <a:gd name="T34" fmla="*/ 3 w 382"/>
                <a:gd name="T35" fmla="*/ 2 h 244"/>
                <a:gd name="T36" fmla="*/ 3 w 382"/>
                <a:gd name="T37" fmla="*/ 2 h 244"/>
                <a:gd name="T38" fmla="*/ 4 w 382"/>
                <a:gd name="T39" fmla="*/ 2 h 244"/>
                <a:gd name="T40" fmla="*/ 4 w 382"/>
                <a:gd name="T41" fmla="*/ 2 h 244"/>
                <a:gd name="T42" fmla="*/ 4 w 382"/>
                <a:gd name="T43" fmla="*/ 2 h 244"/>
                <a:gd name="T44" fmla="*/ 4 w 382"/>
                <a:gd name="T45" fmla="*/ 0 h 244"/>
                <a:gd name="T46" fmla="*/ 4 w 382"/>
                <a:gd name="T47" fmla="*/ 0 h 244"/>
                <a:gd name="T48" fmla="*/ 4 w 382"/>
                <a:gd name="T49" fmla="*/ 0 h 244"/>
                <a:gd name="T50" fmla="*/ 4 w 382"/>
                <a:gd name="T51" fmla="*/ 0 h 244"/>
                <a:gd name="T52" fmla="*/ 4 w 382"/>
                <a:gd name="T53" fmla="*/ 0 h 244"/>
                <a:gd name="T54" fmla="*/ 4 w 382"/>
                <a:gd name="T55" fmla="*/ 2 h 244"/>
                <a:gd name="T56" fmla="*/ 4 w 382"/>
                <a:gd name="T57" fmla="*/ 2 h 244"/>
                <a:gd name="T58" fmla="*/ 4 w 382"/>
                <a:gd name="T59" fmla="*/ 3 h 244"/>
                <a:gd name="T60" fmla="*/ 4 w 382"/>
                <a:gd name="T61" fmla="*/ 3 h 244"/>
                <a:gd name="T62" fmla="*/ 2 w 382"/>
                <a:gd name="T63" fmla="*/ 2 h 244"/>
                <a:gd name="T64" fmla="*/ 2 w 382"/>
                <a:gd name="T65" fmla="*/ 2 h 244"/>
                <a:gd name="T66" fmla="*/ 2 w 382"/>
                <a:gd name="T67" fmla="*/ 2 h 244"/>
                <a:gd name="T68" fmla="*/ 0 w 382"/>
                <a:gd name="T69" fmla="*/ 3 h 244"/>
                <a:gd name="T70" fmla="*/ 0 w 382"/>
                <a:gd name="T71" fmla="*/ 3 h 244"/>
                <a:gd name="T72" fmla="*/ 0 w 382"/>
                <a:gd name="T73" fmla="*/ 2 h 244"/>
                <a:gd name="T74" fmla="*/ 0 w 382"/>
                <a:gd name="T75" fmla="*/ 2 h 244"/>
                <a:gd name="T76" fmla="*/ 0 w 382"/>
                <a:gd name="T77" fmla="*/ 0 h 244"/>
                <a:gd name="T78" fmla="*/ 0 w 382"/>
                <a:gd name="T79" fmla="*/ 0 h 244"/>
                <a:gd name="T80" fmla="*/ 0 w 382"/>
                <a:gd name="T81" fmla="*/ 0 h 244"/>
                <a:gd name="T82" fmla="*/ 0 w 382"/>
                <a:gd name="T83" fmla="*/ 0 h 244"/>
                <a:gd name="T84" fmla="*/ 0 w 382"/>
                <a:gd name="T85" fmla="*/ 0 h 244"/>
                <a:gd name="T86" fmla="*/ 0 w 382"/>
                <a:gd name="T87" fmla="*/ 2 h 244"/>
                <a:gd name="T88" fmla="*/ 0 w 382"/>
                <a:gd name="T89" fmla="*/ 2 h 244"/>
                <a:gd name="T90" fmla="*/ 0 w 382"/>
                <a:gd name="T91" fmla="*/ 2 h 244"/>
                <a:gd name="T92" fmla="*/ 1 w 382"/>
                <a:gd name="T93" fmla="*/ 2 h 244"/>
                <a:gd name="T94" fmla="*/ 1 w 382"/>
                <a:gd name="T95" fmla="*/ 2 h 244"/>
                <a:gd name="T96" fmla="*/ 1 w 382"/>
                <a:gd name="T97" fmla="*/ 2 h 244"/>
                <a:gd name="T98" fmla="*/ 1 w 382"/>
                <a:gd name="T99" fmla="*/ 0 h 244"/>
                <a:gd name="T100" fmla="*/ 1 w 382"/>
                <a:gd name="T101" fmla="*/ 0 h 244"/>
                <a:gd name="T102" fmla="*/ 1 w 382"/>
                <a:gd name="T103" fmla="*/ 0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2" h="244">
                  <a:moveTo>
                    <a:pt x="91" y="0"/>
                  </a:moveTo>
                  <a:lnTo>
                    <a:pt x="91" y="0"/>
                  </a:lnTo>
                  <a:cubicBezTo>
                    <a:pt x="95" y="3"/>
                    <a:pt x="95" y="3"/>
                    <a:pt x="99" y="7"/>
                  </a:cubicBezTo>
                  <a:cubicBezTo>
                    <a:pt x="99" y="163"/>
                    <a:pt x="99" y="163"/>
                    <a:pt x="99" y="163"/>
                  </a:cubicBezTo>
                  <a:cubicBezTo>
                    <a:pt x="99" y="179"/>
                    <a:pt x="99" y="179"/>
                    <a:pt x="99" y="179"/>
                  </a:cubicBezTo>
                  <a:cubicBezTo>
                    <a:pt x="110" y="171"/>
                    <a:pt x="110" y="171"/>
                    <a:pt x="110" y="171"/>
                  </a:cubicBezTo>
                  <a:cubicBezTo>
                    <a:pt x="186" y="141"/>
                    <a:pt x="186" y="141"/>
                    <a:pt x="186" y="141"/>
                  </a:cubicBezTo>
                  <a:cubicBezTo>
                    <a:pt x="186" y="137"/>
                    <a:pt x="186" y="137"/>
                    <a:pt x="190" y="137"/>
                  </a:cubicBezTo>
                  <a:cubicBezTo>
                    <a:pt x="190" y="137"/>
                    <a:pt x="194" y="137"/>
                    <a:pt x="194" y="141"/>
                  </a:cubicBezTo>
                  <a:cubicBezTo>
                    <a:pt x="270" y="171"/>
                    <a:pt x="270" y="171"/>
                    <a:pt x="270" y="171"/>
                  </a:cubicBezTo>
                  <a:cubicBezTo>
                    <a:pt x="281" y="179"/>
                    <a:pt x="281" y="179"/>
                    <a:pt x="281" y="179"/>
                  </a:cubicBezTo>
                  <a:cubicBezTo>
                    <a:pt x="281" y="163"/>
                    <a:pt x="281" y="163"/>
                    <a:pt x="281" y="163"/>
                  </a:cubicBezTo>
                  <a:cubicBezTo>
                    <a:pt x="281" y="7"/>
                    <a:pt x="281" y="7"/>
                    <a:pt x="281" y="7"/>
                  </a:cubicBezTo>
                  <a:cubicBezTo>
                    <a:pt x="281" y="3"/>
                    <a:pt x="285" y="3"/>
                    <a:pt x="285" y="0"/>
                  </a:cubicBezTo>
                  <a:cubicBezTo>
                    <a:pt x="289" y="0"/>
                    <a:pt x="293" y="3"/>
                    <a:pt x="301" y="3"/>
                  </a:cubicBezTo>
                  <a:cubicBezTo>
                    <a:pt x="301" y="3"/>
                    <a:pt x="304" y="3"/>
                    <a:pt x="304" y="7"/>
                  </a:cubicBezTo>
                  <a:cubicBezTo>
                    <a:pt x="304" y="182"/>
                    <a:pt x="304" y="182"/>
                    <a:pt x="304" y="182"/>
                  </a:cubicBezTo>
                  <a:cubicBezTo>
                    <a:pt x="304" y="190"/>
                    <a:pt x="304" y="190"/>
                    <a:pt x="304" y="190"/>
                  </a:cubicBezTo>
                  <a:cubicBezTo>
                    <a:pt x="308" y="190"/>
                    <a:pt x="308" y="190"/>
                    <a:pt x="308" y="190"/>
                  </a:cubicBezTo>
                  <a:cubicBezTo>
                    <a:pt x="342" y="209"/>
                    <a:pt x="342" y="209"/>
                    <a:pt x="342" y="209"/>
                  </a:cubicBezTo>
                  <a:cubicBezTo>
                    <a:pt x="358" y="213"/>
                    <a:pt x="358" y="213"/>
                    <a:pt x="358" y="213"/>
                  </a:cubicBezTo>
                  <a:cubicBezTo>
                    <a:pt x="358" y="198"/>
                    <a:pt x="358" y="198"/>
                    <a:pt x="358" y="198"/>
                  </a:cubicBezTo>
                  <a:cubicBezTo>
                    <a:pt x="358" y="19"/>
                    <a:pt x="358" y="19"/>
                    <a:pt x="358" y="19"/>
                  </a:cubicBezTo>
                  <a:lnTo>
                    <a:pt x="362" y="19"/>
                  </a:lnTo>
                  <a:cubicBezTo>
                    <a:pt x="369" y="19"/>
                    <a:pt x="369" y="19"/>
                    <a:pt x="369" y="19"/>
                  </a:cubicBezTo>
                  <a:cubicBezTo>
                    <a:pt x="373" y="19"/>
                    <a:pt x="373" y="19"/>
                    <a:pt x="377" y="19"/>
                  </a:cubicBezTo>
                  <a:lnTo>
                    <a:pt x="381" y="19"/>
                  </a:lnTo>
                  <a:cubicBezTo>
                    <a:pt x="381" y="232"/>
                    <a:pt x="381" y="232"/>
                    <a:pt x="381" y="232"/>
                  </a:cubicBezTo>
                  <a:cubicBezTo>
                    <a:pt x="381" y="236"/>
                    <a:pt x="377" y="240"/>
                    <a:pt x="377" y="240"/>
                  </a:cubicBezTo>
                  <a:cubicBezTo>
                    <a:pt x="373" y="243"/>
                    <a:pt x="373" y="243"/>
                    <a:pt x="369" y="243"/>
                  </a:cubicBezTo>
                  <a:cubicBezTo>
                    <a:pt x="365" y="243"/>
                    <a:pt x="365" y="243"/>
                    <a:pt x="365" y="243"/>
                  </a:cubicBezTo>
                  <a:cubicBezTo>
                    <a:pt x="194" y="163"/>
                    <a:pt x="194" y="163"/>
                    <a:pt x="194" y="163"/>
                  </a:cubicBezTo>
                  <a:cubicBezTo>
                    <a:pt x="190" y="163"/>
                    <a:pt x="190" y="163"/>
                    <a:pt x="190" y="163"/>
                  </a:cubicBezTo>
                  <a:cubicBezTo>
                    <a:pt x="186" y="163"/>
                    <a:pt x="186" y="163"/>
                    <a:pt x="186" y="163"/>
                  </a:cubicBezTo>
                  <a:cubicBezTo>
                    <a:pt x="15" y="243"/>
                    <a:pt x="15" y="243"/>
                    <a:pt x="15" y="243"/>
                  </a:cubicBezTo>
                  <a:lnTo>
                    <a:pt x="11" y="243"/>
                  </a:lnTo>
                  <a:cubicBezTo>
                    <a:pt x="7" y="243"/>
                    <a:pt x="7" y="243"/>
                    <a:pt x="3" y="240"/>
                  </a:cubicBezTo>
                  <a:cubicBezTo>
                    <a:pt x="0" y="240"/>
                    <a:pt x="0" y="236"/>
                    <a:pt x="0" y="232"/>
                  </a:cubicBezTo>
                  <a:cubicBezTo>
                    <a:pt x="0" y="19"/>
                    <a:pt x="0" y="19"/>
                    <a:pt x="0" y="19"/>
                  </a:cubicBezTo>
                  <a:lnTo>
                    <a:pt x="3" y="19"/>
                  </a:lnTo>
                  <a:cubicBezTo>
                    <a:pt x="3" y="19"/>
                    <a:pt x="7" y="19"/>
                    <a:pt x="15" y="19"/>
                  </a:cubicBezTo>
                  <a:cubicBezTo>
                    <a:pt x="19" y="19"/>
                    <a:pt x="19" y="19"/>
                    <a:pt x="22" y="19"/>
                  </a:cubicBezTo>
                  <a:cubicBezTo>
                    <a:pt x="22" y="198"/>
                    <a:pt x="22" y="198"/>
                    <a:pt x="22" y="198"/>
                  </a:cubicBezTo>
                  <a:cubicBezTo>
                    <a:pt x="22" y="213"/>
                    <a:pt x="22" y="213"/>
                    <a:pt x="22" y="213"/>
                  </a:cubicBezTo>
                  <a:cubicBezTo>
                    <a:pt x="34" y="209"/>
                    <a:pt x="34" y="209"/>
                    <a:pt x="34" y="209"/>
                  </a:cubicBezTo>
                  <a:cubicBezTo>
                    <a:pt x="68" y="190"/>
                    <a:pt x="68" y="190"/>
                    <a:pt x="68" y="190"/>
                  </a:cubicBezTo>
                  <a:cubicBezTo>
                    <a:pt x="76" y="190"/>
                    <a:pt x="76" y="190"/>
                    <a:pt x="76" y="190"/>
                  </a:cubicBezTo>
                  <a:cubicBezTo>
                    <a:pt x="76" y="182"/>
                    <a:pt x="76" y="182"/>
                    <a:pt x="76" y="182"/>
                  </a:cubicBezTo>
                  <a:cubicBezTo>
                    <a:pt x="76" y="7"/>
                    <a:pt x="76" y="7"/>
                    <a:pt x="76" y="7"/>
                  </a:cubicBezTo>
                  <a:cubicBezTo>
                    <a:pt x="76" y="3"/>
                    <a:pt x="79" y="3"/>
                    <a:pt x="79" y="3"/>
                  </a:cubicBezTo>
                  <a:cubicBezTo>
                    <a:pt x="83" y="3"/>
                    <a:pt x="87" y="0"/>
                    <a:pt x="91"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4" name="Freeform 279">
              <a:extLst>
                <a:ext uri="{FF2B5EF4-FFF2-40B4-BE49-F238E27FC236}">
                  <a16:creationId xmlns:a16="http://schemas.microsoft.com/office/drawing/2014/main" id="{E00D7F7E-BD7A-2348-83A5-073FC4D0D259}"/>
                </a:ext>
              </a:extLst>
            </p:cNvPr>
            <p:cNvSpPr>
              <a:spLocks noChangeArrowheads="1"/>
            </p:cNvSpPr>
            <p:nvPr/>
          </p:nvSpPr>
          <p:spPr bwMode="auto">
            <a:xfrm>
              <a:off x="2612" y="1805"/>
              <a:ext cx="86" cy="55"/>
            </a:xfrm>
            <a:custGeom>
              <a:avLst/>
              <a:gdLst>
                <a:gd name="T0" fmla="*/ 4 w 389"/>
                <a:gd name="T1" fmla="*/ 3 h 252"/>
                <a:gd name="T2" fmla="*/ 2 w 389"/>
                <a:gd name="T3" fmla="*/ 2 h 252"/>
                <a:gd name="T4" fmla="*/ 0 w 389"/>
                <a:gd name="T5" fmla="*/ 3 h 252"/>
                <a:gd name="T6" fmla="*/ 0 w 389"/>
                <a:gd name="T7" fmla="*/ 0 h 252"/>
                <a:gd name="T8" fmla="*/ 0 w 389"/>
                <a:gd name="T9" fmla="*/ 0 h 252"/>
                <a:gd name="T10" fmla="*/ 0 w 389"/>
                <a:gd name="T11" fmla="*/ 0 h 252"/>
                <a:gd name="T12" fmla="*/ 0 w 389"/>
                <a:gd name="T13" fmla="*/ 0 h 252"/>
                <a:gd name="T14" fmla="*/ 1 w 389"/>
                <a:gd name="T15" fmla="*/ 2 h 252"/>
                <a:gd name="T16" fmla="*/ 1 w 389"/>
                <a:gd name="T17" fmla="*/ 0 h 252"/>
                <a:gd name="T18" fmla="*/ 1 w 389"/>
                <a:gd name="T19" fmla="*/ 0 h 252"/>
                <a:gd name="T20" fmla="*/ 1 w 389"/>
                <a:gd name="T21" fmla="*/ 0 h 252"/>
                <a:gd name="T22" fmla="*/ 1 w 389"/>
                <a:gd name="T23" fmla="*/ 0 h 252"/>
                <a:gd name="T24" fmla="*/ 2 w 389"/>
                <a:gd name="T25" fmla="*/ 2 h 252"/>
                <a:gd name="T26" fmla="*/ 3 w 389"/>
                <a:gd name="T27" fmla="*/ 2 h 252"/>
                <a:gd name="T28" fmla="*/ 3 w 389"/>
                <a:gd name="T29" fmla="*/ 0 h 252"/>
                <a:gd name="T30" fmla="*/ 3 w 389"/>
                <a:gd name="T31" fmla="*/ 0 h 252"/>
                <a:gd name="T32" fmla="*/ 3 w 389"/>
                <a:gd name="T33" fmla="*/ 0 h 252"/>
                <a:gd name="T34" fmla="*/ 3 w 389"/>
                <a:gd name="T35" fmla="*/ 0 h 252"/>
                <a:gd name="T36" fmla="*/ 4 w 389"/>
                <a:gd name="T37" fmla="*/ 2 h 252"/>
                <a:gd name="T38" fmla="*/ 4 w 389"/>
                <a:gd name="T39" fmla="*/ 0 h 252"/>
                <a:gd name="T40" fmla="*/ 4 w 389"/>
                <a:gd name="T41" fmla="*/ 0 h 252"/>
                <a:gd name="T42" fmla="*/ 4 w 389"/>
                <a:gd name="T43" fmla="*/ 3 h 252"/>
                <a:gd name="T44" fmla="*/ 2 w 389"/>
                <a:gd name="T45" fmla="*/ 2 h 252"/>
                <a:gd name="T46" fmla="*/ 2 w 389"/>
                <a:gd name="T47" fmla="*/ 2 h 252"/>
                <a:gd name="T48" fmla="*/ 4 w 389"/>
                <a:gd name="T49" fmla="*/ 3 h 252"/>
                <a:gd name="T50" fmla="*/ 4 w 389"/>
                <a:gd name="T51" fmla="*/ 0 h 252"/>
                <a:gd name="T52" fmla="*/ 4 w 389"/>
                <a:gd name="T53" fmla="*/ 0 h 252"/>
                <a:gd name="T54" fmla="*/ 3 w 389"/>
                <a:gd name="T55" fmla="*/ 2 h 252"/>
                <a:gd name="T56" fmla="*/ 3 w 389"/>
                <a:gd name="T57" fmla="*/ 0 h 252"/>
                <a:gd name="T58" fmla="*/ 3 w 389"/>
                <a:gd name="T59" fmla="*/ 0 h 252"/>
                <a:gd name="T60" fmla="*/ 2 w 389"/>
                <a:gd name="T61" fmla="*/ 2 h 252"/>
                <a:gd name="T62" fmla="*/ 1 w 389"/>
                <a:gd name="T63" fmla="*/ 2 h 252"/>
                <a:gd name="T64" fmla="*/ 1 w 389"/>
                <a:gd name="T65" fmla="*/ 0 h 252"/>
                <a:gd name="T66" fmla="*/ 1 w 389"/>
                <a:gd name="T67" fmla="*/ 0 h 252"/>
                <a:gd name="T68" fmla="*/ 0 w 389"/>
                <a:gd name="T69" fmla="*/ 2 h 252"/>
                <a:gd name="T70" fmla="*/ 0 w 389"/>
                <a:gd name="T71" fmla="*/ 0 h 252"/>
                <a:gd name="T72" fmla="*/ 0 w 389"/>
                <a:gd name="T73" fmla="*/ 0 h 252"/>
                <a:gd name="T74" fmla="*/ 0 w 389"/>
                <a:gd name="T75" fmla="*/ 2 h 252"/>
                <a:gd name="T76" fmla="*/ 0 w 389"/>
                <a:gd name="T77" fmla="*/ 3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89" h="252">
                  <a:moveTo>
                    <a:pt x="373" y="251"/>
                  </a:moveTo>
                  <a:lnTo>
                    <a:pt x="373" y="251"/>
                  </a:lnTo>
                  <a:cubicBezTo>
                    <a:pt x="369" y="251"/>
                    <a:pt x="369" y="251"/>
                    <a:pt x="366" y="251"/>
                  </a:cubicBezTo>
                  <a:cubicBezTo>
                    <a:pt x="194" y="171"/>
                    <a:pt x="194" y="171"/>
                    <a:pt x="194" y="171"/>
                  </a:cubicBezTo>
                  <a:cubicBezTo>
                    <a:pt x="23" y="251"/>
                    <a:pt x="23" y="251"/>
                    <a:pt x="23" y="251"/>
                  </a:cubicBezTo>
                  <a:cubicBezTo>
                    <a:pt x="15" y="251"/>
                    <a:pt x="11" y="251"/>
                    <a:pt x="7" y="247"/>
                  </a:cubicBezTo>
                  <a:cubicBezTo>
                    <a:pt x="4" y="247"/>
                    <a:pt x="0" y="240"/>
                    <a:pt x="0" y="236"/>
                  </a:cubicBezTo>
                  <a:cubicBezTo>
                    <a:pt x="0" y="19"/>
                    <a:pt x="0" y="19"/>
                    <a:pt x="0" y="19"/>
                  </a:cubicBezTo>
                  <a:cubicBezTo>
                    <a:pt x="4" y="19"/>
                    <a:pt x="4" y="19"/>
                    <a:pt x="4" y="19"/>
                  </a:cubicBezTo>
                  <a:lnTo>
                    <a:pt x="7" y="19"/>
                  </a:lnTo>
                  <a:cubicBezTo>
                    <a:pt x="7" y="19"/>
                    <a:pt x="11" y="19"/>
                    <a:pt x="19" y="19"/>
                  </a:cubicBezTo>
                  <a:cubicBezTo>
                    <a:pt x="23" y="19"/>
                    <a:pt x="23" y="19"/>
                    <a:pt x="26" y="19"/>
                  </a:cubicBezTo>
                  <a:cubicBezTo>
                    <a:pt x="30" y="19"/>
                    <a:pt x="30" y="19"/>
                    <a:pt x="30" y="19"/>
                  </a:cubicBezTo>
                  <a:cubicBezTo>
                    <a:pt x="30" y="213"/>
                    <a:pt x="30" y="213"/>
                    <a:pt x="30" y="213"/>
                  </a:cubicBezTo>
                  <a:cubicBezTo>
                    <a:pt x="76" y="190"/>
                    <a:pt x="76" y="190"/>
                    <a:pt x="76" y="190"/>
                  </a:cubicBezTo>
                  <a:cubicBezTo>
                    <a:pt x="76" y="7"/>
                    <a:pt x="76" y="7"/>
                    <a:pt x="76" y="7"/>
                  </a:cubicBezTo>
                  <a:cubicBezTo>
                    <a:pt x="80" y="7"/>
                    <a:pt x="83" y="4"/>
                    <a:pt x="83" y="4"/>
                  </a:cubicBezTo>
                  <a:cubicBezTo>
                    <a:pt x="87" y="4"/>
                    <a:pt x="91" y="0"/>
                    <a:pt x="95" y="0"/>
                  </a:cubicBezTo>
                  <a:cubicBezTo>
                    <a:pt x="99" y="0"/>
                    <a:pt x="99" y="0"/>
                    <a:pt x="99" y="0"/>
                  </a:cubicBezTo>
                  <a:cubicBezTo>
                    <a:pt x="99" y="4"/>
                    <a:pt x="103" y="4"/>
                    <a:pt x="103" y="7"/>
                  </a:cubicBezTo>
                  <a:cubicBezTo>
                    <a:pt x="106" y="7"/>
                    <a:pt x="106" y="7"/>
                    <a:pt x="106" y="7"/>
                  </a:cubicBezTo>
                  <a:cubicBezTo>
                    <a:pt x="106" y="179"/>
                    <a:pt x="106" y="179"/>
                    <a:pt x="106" y="179"/>
                  </a:cubicBezTo>
                  <a:cubicBezTo>
                    <a:pt x="186" y="141"/>
                    <a:pt x="186" y="141"/>
                    <a:pt x="186" y="141"/>
                  </a:cubicBezTo>
                  <a:cubicBezTo>
                    <a:pt x="190" y="137"/>
                    <a:pt x="194" y="137"/>
                    <a:pt x="202" y="141"/>
                  </a:cubicBezTo>
                  <a:cubicBezTo>
                    <a:pt x="282" y="179"/>
                    <a:pt x="282" y="179"/>
                    <a:pt x="282" y="179"/>
                  </a:cubicBezTo>
                  <a:cubicBezTo>
                    <a:pt x="282" y="7"/>
                    <a:pt x="282" y="7"/>
                    <a:pt x="282" y="7"/>
                  </a:cubicBezTo>
                  <a:cubicBezTo>
                    <a:pt x="285" y="7"/>
                    <a:pt x="285" y="4"/>
                    <a:pt x="289" y="0"/>
                  </a:cubicBezTo>
                  <a:cubicBezTo>
                    <a:pt x="293" y="0"/>
                    <a:pt x="293" y="0"/>
                    <a:pt x="293" y="0"/>
                  </a:cubicBezTo>
                  <a:cubicBezTo>
                    <a:pt x="297" y="0"/>
                    <a:pt x="301" y="4"/>
                    <a:pt x="305" y="4"/>
                  </a:cubicBezTo>
                  <a:lnTo>
                    <a:pt x="308" y="7"/>
                  </a:lnTo>
                  <a:cubicBezTo>
                    <a:pt x="312" y="7"/>
                    <a:pt x="312" y="7"/>
                    <a:pt x="312" y="7"/>
                  </a:cubicBezTo>
                  <a:cubicBezTo>
                    <a:pt x="312" y="190"/>
                    <a:pt x="312" y="190"/>
                    <a:pt x="312" y="190"/>
                  </a:cubicBezTo>
                  <a:cubicBezTo>
                    <a:pt x="358" y="213"/>
                    <a:pt x="358" y="213"/>
                    <a:pt x="358" y="213"/>
                  </a:cubicBezTo>
                  <a:cubicBezTo>
                    <a:pt x="358" y="19"/>
                    <a:pt x="358" y="19"/>
                    <a:pt x="358" y="19"/>
                  </a:cubicBezTo>
                  <a:cubicBezTo>
                    <a:pt x="373" y="19"/>
                    <a:pt x="373" y="19"/>
                    <a:pt x="373" y="19"/>
                  </a:cubicBezTo>
                  <a:cubicBezTo>
                    <a:pt x="377" y="19"/>
                    <a:pt x="381" y="19"/>
                    <a:pt x="385" y="19"/>
                  </a:cubicBezTo>
                  <a:cubicBezTo>
                    <a:pt x="388" y="19"/>
                    <a:pt x="388" y="19"/>
                    <a:pt x="388" y="19"/>
                  </a:cubicBezTo>
                  <a:cubicBezTo>
                    <a:pt x="388" y="236"/>
                    <a:pt x="388" y="236"/>
                    <a:pt x="388" y="236"/>
                  </a:cubicBezTo>
                  <a:cubicBezTo>
                    <a:pt x="388" y="240"/>
                    <a:pt x="385" y="247"/>
                    <a:pt x="381" y="247"/>
                  </a:cubicBezTo>
                  <a:cubicBezTo>
                    <a:pt x="377" y="251"/>
                    <a:pt x="377" y="251"/>
                    <a:pt x="373" y="251"/>
                  </a:cubicBezTo>
                  <a:close/>
                  <a:moveTo>
                    <a:pt x="194" y="164"/>
                  </a:moveTo>
                  <a:lnTo>
                    <a:pt x="194" y="164"/>
                  </a:lnTo>
                  <a:cubicBezTo>
                    <a:pt x="198" y="164"/>
                    <a:pt x="198" y="164"/>
                    <a:pt x="198" y="164"/>
                  </a:cubicBezTo>
                  <a:cubicBezTo>
                    <a:pt x="369" y="244"/>
                    <a:pt x="369" y="244"/>
                    <a:pt x="369" y="244"/>
                  </a:cubicBezTo>
                  <a:cubicBezTo>
                    <a:pt x="373" y="244"/>
                    <a:pt x="373" y="244"/>
                    <a:pt x="377" y="244"/>
                  </a:cubicBezTo>
                  <a:cubicBezTo>
                    <a:pt x="381" y="240"/>
                    <a:pt x="381" y="240"/>
                    <a:pt x="381" y="236"/>
                  </a:cubicBezTo>
                  <a:cubicBezTo>
                    <a:pt x="381" y="27"/>
                    <a:pt x="381" y="27"/>
                    <a:pt x="381" y="27"/>
                  </a:cubicBezTo>
                  <a:cubicBezTo>
                    <a:pt x="377" y="27"/>
                    <a:pt x="377" y="27"/>
                    <a:pt x="373" y="27"/>
                  </a:cubicBezTo>
                  <a:cubicBezTo>
                    <a:pt x="366" y="27"/>
                    <a:pt x="366" y="27"/>
                    <a:pt x="366" y="27"/>
                  </a:cubicBezTo>
                  <a:cubicBezTo>
                    <a:pt x="366" y="225"/>
                    <a:pt x="366" y="225"/>
                    <a:pt x="366" y="225"/>
                  </a:cubicBezTo>
                  <a:cubicBezTo>
                    <a:pt x="305" y="194"/>
                    <a:pt x="305" y="194"/>
                    <a:pt x="305" y="194"/>
                  </a:cubicBezTo>
                  <a:cubicBezTo>
                    <a:pt x="305" y="11"/>
                    <a:pt x="305" y="11"/>
                    <a:pt x="305" y="11"/>
                  </a:cubicBezTo>
                  <a:cubicBezTo>
                    <a:pt x="305" y="11"/>
                    <a:pt x="305" y="11"/>
                    <a:pt x="301" y="11"/>
                  </a:cubicBezTo>
                  <a:cubicBezTo>
                    <a:pt x="297" y="11"/>
                    <a:pt x="297" y="7"/>
                    <a:pt x="293" y="7"/>
                  </a:cubicBezTo>
                  <a:cubicBezTo>
                    <a:pt x="289" y="7"/>
                    <a:pt x="289" y="11"/>
                    <a:pt x="289" y="11"/>
                  </a:cubicBezTo>
                  <a:cubicBezTo>
                    <a:pt x="289" y="190"/>
                    <a:pt x="289" y="190"/>
                    <a:pt x="289" y="190"/>
                  </a:cubicBezTo>
                  <a:cubicBezTo>
                    <a:pt x="198" y="145"/>
                    <a:pt x="198" y="145"/>
                    <a:pt x="198" y="145"/>
                  </a:cubicBezTo>
                  <a:cubicBezTo>
                    <a:pt x="194" y="145"/>
                    <a:pt x="194" y="145"/>
                    <a:pt x="190" y="145"/>
                  </a:cubicBezTo>
                  <a:cubicBezTo>
                    <a:pt x="99" y="190"/>
                    <a:pt x="99" y="190"/>
                    <a:pt x="99" y="190"/>
                  </a:cubicBezTo>
                  <a:cubicBezTo>
                    <a:pt x="99" y="11"/>
                    <a:pt x="99" y="11"/>
                    <a:pt x="99" y="11"/>
                  </a:cubicBezTo>
                  <a:lnTo>
                    <a:pt x="95" y="7"/>
                  </a:lnTo>
                  <a:cubicBezTo>
                    <a:pt x="91" y="7"/>
                    <a:pt x="91" y="11"/>
                    <a:pt x="87" y="11"/>
                  </a:cubicBezTo>
                  <a:cubicBezTo>
                    <a:pt x="83" y="11"/>
                    <a:pt x="83" y="11"/>
                    <a:pt x="83" y="11"/>
                  </a:cubicBezTo>
                  <a:cubicBezTo>
                    <a:pt x="83" y="194"/>
                    <a:pt x="83" y="194"/>
                    <a:pt x="83" y="194"/>
                  </a:cubicBezTo>
                  <a:cubicBezTo>
                    <a:pt x="23" y="225"/>
                    <a:pt x="23" y="225"/>
                    <a:pt x="23" y="225"/>
                  </a:cubicBezTo>
                  <a:cubicBezTo>
                    <a:pt x="23" y="27"/>
                    <a:pt x="23" y="27"/>
                    <a:pt x="23" y="27"/>
                  </a:cubicBezTo>
                  <a:cubicBezTo>
                    <a:pt x="23" y="27"/>
                    <a:pt x="23" y="27"/>
                    <a:pt x="19" y="27"/>
                  </a:cubicBezTo>
                  <a:cubicBezTo>
                    <a:pt x="11" y="27"/>
                    <a:pt x="7" y="27"/>
                    <a:pt x="7" y="27"/>
                  </a:cubicBezTo>
                  <a:cubicBezTo>
                    <a:pt x="7" y="236"/>
                    <a:pt x="7" y="236"/>
                    <a:pt x="7" y="236"/>
                  </a:cubicBezTo>
                  <a:cubicBezTo>
                    <a:pt x="7" y="240"/>
                    <a:pt x="7" y="240"/>
                    <a:pt x="11" y="244"/>
                  </a:cubicBezTo>
                  <a:cubicBezTo>
                    <a:pt x="11" y="244"/>
                    <a:pt x="15" y="244"/>
                    <a:pt x="19" y="244"/>
                  </a:cubicBezTo>
                  <a:lnTo>
                    <a:pt x="194" y="16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5" name="Freeform 280">
              <a:extLst>
                <a:ext uri="{FF2B5EF4-FFF2-40B4-BE49-F238E27FC236}">
                  <a16:creationId xmlns:a16="http://schemas.microsoft.com/office/drawing/2014/main" id="{E0FBB633-3661-984F-8E1C-0294D5E43BDD}"/>
                </a:ext>
              </a:extLst>
            </p:cNvPr>
            <p:cNvSpPr>
              <a:spLocks noChangeArrowheads="1"/>
            </p:cNvSpPr>
            <p:nvPr/>
          </p:nvSpPr>
          <p:spPr bwMode="auto">
            <a:xfrm>
              <a:off x="2562" y="1627"/>
              <a:ext cx="185" cy="186"/>
            </a:xfrm>
            <a:custGeom>
              <a:avLst/>
              <a:gdLst>
                <a:gd name="T0" fmla="*/ 4 w 831"/>
                <a:gd name="T1" fmla="*/ 9 h 828"/>
                <a:gd name="T2" fmla="*/ 4 w 831"/>
                <a:gd name="T3" fmla="*/ 9 h 828"/>
                <a:gd name="T4" fmla="*/ 2 w 831"/>
                <a:gd name="T5" fmla="*/ 9 h 828"/>
                <a:gd name="T6" fmla="*/ 2 w 831"/>
                <a:gd name="T7" fmla="*/ 7 h 828"/>
                <a:gd name="T8" fmla="*/ 1 w 831"/>
                <a:gd name="T9" fmla="*/ 7 h 828"/>
                <a:gd name="T10" fmla="*/ 1 w 831"/>
                <a:gd name="T11" fmla="*/ 6 h 828"/>
                <a:gd name="T12" fmla="*/ 0 w 831"/>
                <a:gd name="T13" fmla="*/ 5 h 828"/>
                <a:gd name="T14" fmla="*/ 0 w 831"/>
                <a:gd name="T15" fmla="*/ 4 h 828"/>
                <a:gd name="T16" fmla="*/ 1 w 831"/>
                <a:gd name="T17" fmla="*/ 4 h 828"/>
                <a:gd name="T18" fmla="*/ 1 w 831"/>
                <a:gd name="T19" fmla="*/ 3 h 828"/>
                <a:gd name="T20" fmla="*/ 2 w 831"/>
                <a:gd name="T21" fmla="*/ 2 h 828"/>
                <a:gd name="T22" fmla="*/ 2 w 831"/>
                <a:gd name="T23" fmla="*/ 1 h 828"/>
                <a:gd name="T24" fmla="*/ 3 w 831"/>
                <a:gd name="T25" fmla="*/ 1 h 828"/>
                <a:gd name="T26" fmla="*/ 4 w 831"/>
                <a:gd name="T27" fmla="*/ 0 h 828"/>
                <a:gd name="T28" fmla="*/ 5 w 831"/>
                <a:gd name="T29" fmla="*/ 0 h 828"/>
                <a:gd name="T30" fmla="*/ 6 w 831"/>
                <a:gd name="T31" fmla="*/ 1 h 828"/>
                <a:gd name="T32" fmla="*/ 6 w 831"/>
                <a:gd name="T33" fmla="*/ 1 h 828"/>
                <a:gd name="T34" fmla="*/ 7 w 831"/>
                <a:gd name="T35" fmla="*/ 2 h 828"/>
                <a:gd name="T36" fmla="*/ 8 w 831"/>
                <a:gd name="T37" fmla="*/ 2 h 828"/>
                <a:gd name="T38" fmla="*/ 8 w 831"/>
                <a:gd name="T39" fmla="*/ 3 h 828"/>
                <a:gd name="T40" fmla="*/ 9 w 831"/>
                <a:gd name="T41" fmla="*/ 4 h 828"/>
                <a:gd name="T42" fmla="*/ 9 w 831"/>
                <a:gd name="T43" fmla="*/ 5 h 828"/>
                <a:gd name="T44" fmla="*/ 8 w 831"/>
                <a:gd name="T45" fmla="*/ 6 h 828"/>
                <a:gd name="T46" fmla="*/ 8 w 831"/>
                <a:gd name="T47" fmla="*/ 7 h 828"/>
                <a:gd name="T48" fmla="*/ 8 w 831"/>
                <a:gd name="T49" fmla="*/ 7 h 828"/>
                <a:gd name="T50" fmla="*/ 7 w 831"/>
                <a:gd name="T51" fmla="*/ 8 h 828"/>
                <a:gd name="T52" fmla="*/ 6 w 831"/>
                <a:gd name="T53" fmla="*/ 9 h 828"/>
                <a:gd name="T54" fmla="*/ 6 w 831"/>
                <a:gd name="T55" fmla="*/ 9 h 828"/>
                <a:gd name="T56" fmla="*/ 5 w 831"/>
                <a:gd name="T57" fmla="*/ 9 h 828"/>
                <a:gd name="T58" fmla="*/ 4 w 831"/>
                <a:gd name="T59" fmla="*/ 8 h 828"/>
                <a:gd name="T60" fmla="*/ 4 w 831"/>
                <a:gd name="T61" fmla="*/ 9 h 828"/>
                <a:gd name="T62" fmla="*/ 5 w 831"/>
                <a:gd name="T63" fmla="*/ 8 h 828"/>
                <a:gd name="T64" fmla="*/ 6 w 831"/>
                <a:gd name="T65" fmla="*/ 8 h 828"/>
                <a:gd name="T66" fmla="*/ 7 w 831"/>
                <a:gd name="T67" fmla="*/ 8 h 828"/>
                <a:gd name="T68" fmla="*/ 8 w 831"/>
                <a:gd name="T69" fmla="*/ 7 h 828"/>
                <a:gd name="T70" fmla="*/ 8 w 831"/>
                <a:gd name="T71" fmla="*/ 7 h 828"/>
                <a:gd name="T72" fmla="*/ 8 w 831"/>
                <a:gd name="T73" fmla="*/ 5 h 828"/>
                <a:gd name="T74" fmla="*/ 9 w 831"/>
                <a:gd name="T75" fmla="*/ 5 h 828"/>
                <a:gd name="T76" fmla="*/ 8 w 831"/>
                <a:gd name="T77" fmla="*/ 4 h 828"/>
                <a:gd name="T78" fmla="*/ 8 w 831"/>
                <a:gd name="T79" fmla="*/ 4 h 828"/>
                <a:gd name="T80" fmla="*/ 8 w 831"/>
                <a:gd name="T81" fmla="*/ 2 h 828"/>
                <a:gd name="T82" fmla="*/ 7 w 831"/>
                <a:gd name="T83" fmla="*/ 2 h 828"/>
                <a:gd name="T84" fmla="*/ 7 w 831"/>
                <a:gd name="T85" fmla="*/ 1 h 828"/>
                <a:gd name="T86" fmla="*/ 6 w 831"/>
                <a:gd name="T87" fmla="*/ 1 h 828"/>
                <a:gd name="T88" fmla="*/ 5 w 831"/>
                <a:gd name="T89" fmla="*/ 1 h 828"/>
                <a:gd name="T90" fmla="*/ 4 w 831"/>
                <a:gd name="T91" fmla="*/ 1 h 828"/>
                <a:gd name="T92" fmla="*/ 4 w 831"/>
                <a:gd name="T93" fmla="*/ 1 h 828"/>
                <a:gd name="T94" fmla="*/ 2 w 831"/>
                <a:gd name="T95" fmla="*/ 1 h 828"/>
                <a:gd name="T96" fmla="*/ 2 w 831"/>
                <a:gd name="T97" fmla="*/ 2 h 828"/>
                <a:gd name="T98" fmla="*/ 1 w 831"/>
                <a:gd name="T99" fmla="*/ 2 h 828"/>
                <a:gd name="T100" fmla="*/ 1 w 831"/>
                <a:gd name="T101" fmla="*/ 4 h 828"/>
                <a:gd name="T102" fmla="*/ 1 w 831"/>
                <a:gd name="T103" fmla="*/ 4 h 828"/>
                <a:gd name="T104" fmla="*/ 1 w 831"/>
                <a:gd name="T105" fmla="*/ 5 h 828"/>
                <a:gd name="T106" fmla="*/ 1 w 831"/>
                <a:gd name="T107" fmla="*/ 6 h 828"/>
                <a:gd name="T108" fmla="*/ 1 w 831"/>
                <a:gd name="T109" fmla="*/ 7 h 828"/>
                <a:gd name="T110" fmla="*/ 2 w 831"/>
                <a:gd name="T111" fmla="*/ 7 h 828"/>
                <a:gd name="T112" fmla="*/ 2 w 831"/>
                <a:gd name="T113" fmla="*/ 8 h 828"/>
                <a:gd name="T114" fmla="*/ 4 w 831"/>
                <a:gd name="T115" fmla="*/ 8 h 8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31" h="828">
                  <a:moveTo>
                    <a:pt x="415" y="827"/>
                  </a:moveTo>
                  <a:lnTo>
                    <a:pt x="415" y="827"/>
                  </a:lnTo>
                  <a:cubicBezTo>
                    <a:pt x="407" y="827"/>
                    <a:pt x="396" y="823"/>
                    <a:pt x="388" y="819"/>
                  </a:cubicBezTo>
                  <a:cubicBezTo>
                    <a:pt x="388" y="815"/>
                    <a:pt x="384" y="812"/>
                    <a:pt x="373" y="804"/>
                  </a:cubicBezTo>
                  <a:cubicBezTo>
                    <a:pt x="369" y="800"/>
                    <a:pt x="369" y="800"/>
                    <a:pt x="369" y="800"/>
                  </a:cubicBezTo>
                  <a:cubicBezTo>
                    <a:pt x="362" y="792"/>
                    <a:pt x="350" y="785"/>
                    <a:pt x="339" y="770"/>
                  </a:cubicBezTo>
                  <a:cubicBezTo>
                    <a:pt x="335" y="766"/>
                    <a:pt x="331" y="758"/>
                    <a:pt x="327" y="754"/>
                  </a:cubicBezTo>
                  <a:cubicBezTo>
                    <a:pt x="324" y="751"/>
                    <a:pt x="324" y="751"/>
                    <a:pt x="324" y="751"/>
                  </a:cubicBezTo>
                  <a:cubicBezTo>
                    <a:pt x="316" y="754"/>
                    <a:pt x="308" y="758"/>
                    <a:pt x="301" y="762"/>
                  </a:cubicBezTo>
                  <a:cubicBezTo>
                    <a:pt x="282" y="766"/>
                    <a:pt x="266" y="770"/>
                    <a:pt x="255" y="773"/>
                  </a:cubicBezTo>
                  <a:cubicBezTo>
                    <a:pt x="247" y="773"/>
                    <a:pt x="244" y="773"/>
                    <a:pt x="240" y="773"/>
                  </a:cubicBezTo>
                  <a:cubicBezTo>
                    <a:pt x="232" y="777"/>
                    <a:pt x="228" y="777"/>
                    <a:pt x="228" y="777"/>
                  </a:cubicBezTo>
                  <a:cubicBezTo>
                    <a:pt x="225" y="777"/>
                    <a:pt x="225" y="777"/>
                    <a:pt x="225" y="777"/>
                  </a:cubicBezTo>
                  <a:cubicBezTo>
                    <a:pt x="198" y="773"/>
                    <a:pt x="194" y="758"/>
                    <a:pt x="183" y="731"/>
                  </a:cubicBezTo>
                  <a:cubicBezTo>
                    <a:pt x="179" y="720"/>
                    <a:pt x="175" y="709"/>
                    <a:pt x="171" y="686"/>
                  </a:cubicBezTo>
                  <a:cubicBezTo>
                    <a:pt x="171" y="678"/>
                    <a:pt x="167" y="670"/>
                    <a:pt x="167" y="659"/>
                  </a:cubicBezTo>
                  <a:cubicBezTo>
                    <a:pt x="160" y="659"/>
                    <a:pt x="148" y="659"/>
                    <a:pt x="141" y="655"/>
                  </a:cubicBezTo>
                  <a:cubicBezTo>
                    <a:pt x="122" y="651"/>
                    <a:pt x="106" y="648"/>
                    <a:pt x="95" y="644"/>
                  </a:cubicBezTo>
                  <a:cubicBezTo>
                    <a:pt x="84" y="640"/>
                    <a:pt x="76" y="636"/>
                    <a:pt x="76" y="636"/>
                  </a:cubicBezTo>
                  <a:cubicBezTo>
                    <a:pt x="61" y="629"/>
                    <a:pt x="49" y="613"/>
                    <a:pt x="53" y="594"/>
                  </a:cubicBezTo>
                  <a:cubicBezTo>
                    <a:pt x="53" y="590"/>
                    <a:pt x="53" y="590"/>
                    <a:pt x="53" y="590"/>
                  </a:cubicBezTo>
                  <a:cubicBezTo>
                    <a:pt x="53" y="587"/>
                    <a:pt x="53" y="579"/>
                    <a:pt x="57" y="571"/>
                  </a:cubicBezTo>
                  <a:cubicBezTo>
                    <a:pt x="61" y="560"/>
                    <a:pt x="61" y="545"/>
                    <a:pt x="68" y="530"/>
                  </a:cubicBezTo>
                  <a:cubicBezTo>
                    <a:pt x="72" y="518"/>
                    <a:pt x="72" y="510"/>
                    <a:pt x="76" y="503"/>
                  </a:cubicBezTo>
                  <a:cubicBezTo>
                    <a:pt x="68" y="495"/>
                    <a:pt x="61" y="491"/>
                    <a:pt x="57" y="488"/>
                  </a:cubicBezTo>
                  <a:cubicBezTo>
                    <a:pt x="49" y="480"/>
                    <a:pt x="42" y="472"/>
                    <a:pt x="38" y="469"/>
                  </a:cubicBezTo>
                  <a:cubicBezTo>
                    <a:pt x="34" y="465"/>
                    <a:pt x="26" y="457"/>
                    <a:pt x="23" y="453"/>
                  </a:cubicBezTo>
                  <a:cubicBezTo>
                    <a:pt x="15" y="446"/>
                    <a:pt x="11" y="438"/>
                    <a:pt x="11" y="438"/>
                  </a:cubicBezTo>
                  <a:cubicBezTo>
                    <a:pt x="0" y="423"/>
                    <a:pt x="0" y="404"/>
                    <a:pt x="11" y="389"/>
                  </a:cubicBezTo>
                  <a:cubicBezTo>
                    <a:pt x="11" y="389"/>
                    <a:pt x="15" y="381"/>
                    <a:pt x="23" y="373"/>
                  </a:cubicBezTo>
                  <a:cubicBezTo>
                    <a:pt x="26" y="370"/>
                    <a:pt x="26" y="370"/>
                    <a:pt x="26" y="370"/>
                  </a:cubicBezTo>
                  <a:cubicBezTo>
                    <a:pt x="34" y="362"/>
                    <a:pt x="45" y="350"/>
                    <a:pt x="57" y="339"/>
                  </a:cubicBezTo>
                  <a:cubicBezTo>
                    <a:pt x="61" y="335"/>
                    <a:pt x="68" y="331"/>
                    <a:pt x="72" y="324"/>
                  </a:cubicBezTo>
                  <a:cubicBezTo>
                    <a:pt x="76" y="324"/>
                    <a:pt x="76" y="324"/>
                    <a:pt x="76" y="324"/>
                  </a:cubicBezTo>
                  <a:cubicBezTo>
                    <a:pt x="72" y="316"/>
                    <a:pt x="72" y="309"/>
                    <a:pt x="68" y="297"/>
                  </a:cubicBezTo>
                  <a:cubicBezTo>
                    <a:pt x="61" y="282"/>
                    <a:pt x="61" y="267"/>
                    <a:pt x="57" y="255"/>
                  </a:cubicBezTo>
                  <a:cubicBezTo>
                    <a:pt x="53" y="248"/>
                    <a:pt x="53" y="240"/>
                    <a:pt x="53" y="236"/>
                  </a:cubicBezTo>
                  <a:cubicBezTo>
                    <a:pt x="53" y="232"/>
                    <a:pt x="53" y="232"/>
                    <a:pt x="53" y="232"/>
                  </a:cubicBezTo>
                  <a:cubicBezTo>
                    <a:pt x="49" y="213"/>
                    <a:pt x="61" y="198"/>
                    <a:pt x="76" y="190"/>
                  </a:cubicBezTo>
                  <a:cubicBezTo>
                    <a:pt x="76" y="190"/>
                    <a:pt x="84" y="187"/>
                    <a:pt x="95" y="183"/>
                  </a:cubicBezTo>
                  <a:cubicBezTo>
                    <a:pt x="106" y="179"/>
                    <a:pt x="122" y="175"/>
                    <a:pt x="141" y="171"/>
                  </a:cubicBezTo>
                  <a:cubicBezTo>
                    <a:pt x="148" y="168"/>
                    <a:pt x="160" y="168"/>
                    <a:pt x="167" y="168"/>
                  </a:cubicBezTo>
                  <a:cubicBezTo>
                    <a:pt x="167" y="156"/>
                    <a:pt x="171" y="149"/>
                    <a:pt x="171" y="137"/>
                  </a:cubicBezTo>
                  <a:cubicBezTo>
                    <a:pt x="175" y="118"/>
                    <a:pt x="179" y="103"/>
                    <a:pt x="186" y="95"/>
                  </a:cubicBezTo>
                  <a:cubicBezTo>
                    <a:pt x="190" y="84"/>
                    <a:pt x="190" y="76"/>
                    <a:pt x="190" y="76"/>
                  </a:cubicBezTo>
                  <a:cubicBezTo>
                    <a:pt x="198" y="61"/>
                    <a:pt x="213" y="50"/>
                    <a:pt x="228" y="50"/>
                  </a:cubicBezTo>
                  <a:cubicBezTo>
                    <a:pt x="228" y="50"/>
                    <a:pt x="232" y="50"/>
                    <a:pt x="240" y="53"/>
                  </a:cubicBezTo>
                  <a:cubicBezTo>
                    <a:pt x="244" y="53"/>
                    <a:pt x="247" y="53"/>
                    <a:pt x="255" y="53"/>
                  </a:cubicBezTo>
                  <a:cubicBezTo>
                    <a:pt x="266" y="57"/>
                    <a:pt x="282" y="61"/>
                    <a:pt x="297" y="65"/>
                  </a:cubicBezTo>
                  <a:cubicBezTo>
                    <a:pt x="308" y="69"/>
                    <a:pt x="316" y="72"/>
                    <a:pt x="324" y="76"/>
                  </a:cubicBezTo>
                  <a:cubicBezTo>
                    <a:pt x="327" y="72"/>
                    <a:pt x="327" y="72"/>
                    <a:pt x="327" y="72"/>
                  </a:cubicBezTo>
                  <a:cubicBezTo>
                    <a:pt x="331" y="69"/>
                    <a:pt x="335" y="61"/>
                    <a:pt x="343" y="53"/>
                  </a:cubicBezTo>
                  <a:cubicBezTo>
                    <a:pt x="350" y="46"/>
                    <a:pt x="354" y="42"/>
                    <a:pt x="358" y="38"/>
                  </a:cubicBezTo>
                  <a:cubicBezTo>
                    <a:pt x="365" y="30"/>
                    <a:pt x="369" y="27"/>
                    <a:pt x="373" y="23"/>
                  </a:cubicBezTo>
                  <a:cubicBezTo>
                    <a:pt x="384" y="15"/>
                    <a:pt x="388" y="8"/>
                    <a:pt x="388" y="8"/>
                  </a:cubicBezTo>
                  <a:cubicBezTo>
                    <a:pt x="400" y="0"/>
                    <a:pt x="415" y="0"/>
                    <a:pt x="430" y="4"/>
                  </a:cubicBezTo>
                  <a:cubicBezTo>
                    <a:pt x="434" y="4"/>
                    <a:pt x="438" y="8"/>
                    <a:pt x="438" y="8"/>
                  </a:cubicBezTo>
                  <a:cubicBezTo>
                    <a:pt x="438" y="8"/>
                    <a:pt x="445" y="15"/>
                    <a:pt x="457" y="23"/>
                  </a:cubicBezTo>
                  <a:cubicBezTo>
                    <a:pt x="461" y="27"/>
                    <a:pt x="461" y="27"/>
                    <a:pt x="461" y="27"/>
                  </a:cubicBezTo>
                  <a:cubicBezTo>
                    <a:pt x="468" y="34"/>
                    <a:pt x="480" y="42"/>
                    <a:pt x="487" y="57"/>
                  </a:cubicBezTo>
                  <a:cubicBezTo>
                    <a:pt x="491" y="61"/>
                    <a:pt x="499" y="69"/>
                    <a:pt x="503" y="72"/>
                  </a:cubicBezTo>
                  <a:cubicBezTo>
                    <a:pt x="506" y="76"/>
                    <a:pt x="506" y="76"/>
                    <a:pt x="506" y="76"/>
                  </a:cubicBezTo>
                  <a:cubicBezTo>
                    <a:pt x="514" y="72"/>
                    <a:pt x="522" y="69"/>
                    <a:pt x="529" y="65"/>
                  </a:cubicBezTo>
                  <a:cubicBezTo>
                    <a:pt x="545" y="61"/>
                    <a:pt x="560" y="57"/>
                    <a:pt x="575" y="53"/>
                  </a:cubicBezTo>
                  <a:cubicBezTo>
                    <a:pt x="583" y="53"/>
                    <a:pt x="587" y="53"/>
                    <a:pt x="590" y="53"/>
                  </a:cubicBezTo>
                  <a:cubicBezTo>
                    <a:pt x="598" y="50"/>
                    <a:pt x="598" y="50"/>
                    <a:pt x="598" y="50"/>
                  </a:cubicBezTo>
                  <a:cubicBezTo>
                    <a:pt x="613" y="50"/>
                    <a:pt x="632" y="61"/>
                    <a:pt x="636" y="76"/>
                  </a:cubicBezTo>
                  <a:cubicBezTo>
                    <a:pt x="636" y="76"/>
                    <a:pt x="640" y="84"/>
                    <a:pt x="644" y="95"/>
                  </a:cubicBezTo>
                  <a:cubicBezTo>
                    <a:pt x="647" y="107"/>
                    <a:pt x="651" y="118"/>
                    <a:pt x="659" y="141"/>
                  </a:cubicBezTo>
                  <a:cubicBezTo>
                    <a:pt x="659" y="149"/>
                    <a:pt x="659" y="156"/>
                    <a:pt x="663" y="168"/>
                  </a:cubicBezTo>
                  <a:cubicBezTo>
                    <a:pt x="670" y="168"/>
                    <a:pt x="682" y="168"/>
                    <a:pt x="689" y="171"/>
                  </a:cubicBezTo>
                  <a:cubicBezTo>
                    <a:pt x="708" y="175"/>
                    <a:pt x="724" y="179"/>
                    <a:pt x="735" y="183"/>
                  </a:cubicBezTo>
                  <a:cubicBezTo>
                    <a:pt x="743" y="187"/>
                    <a:pt x="754" y="190"/>
                    <a:pt x="754" y="190"/>
                  </a:cubicBezTo>
                  <a:cubicBezTo>
                    <a:pt x="765" y="198"/>
                    <a:pt x="777" y="209"/>
                    <a:pt x="777" y="229"/>
                  </a:cubicBezTo>
                  <a:cubicBezTo>
                    <a:pt x="777" y="229"/>
                    <a:pt x="777" y="229"/>
                    <a:pt x="777" y="236"/>
                  </a:cubicBezTo>
                  <a:cubicBezTo>
                    <a:pt x="777" y="240"/>
                    <a:pt x="773" y="248"/>
                    <a:pt x="773" y="255"/>
                  </a:cubicBezTo>
                  <a:cubicBezTo>
                    <a:pt x="769" y="267"/>
                    <a:pt x="765" y="282"/>
                    <a:pt x="762" y="297"/>
                  </a:cubicBezTo>
                  <a:cubicBezTo>
                    <a:pt x="758" y="309"/>
                    <a:pt x="754" y="316"/>
                    <a:pt x="750" y="324"/>
                  </a:cubicBezTo>
                  <a:cubicBezTo>
                    <a:pt x="754" y="324"/>
                    <a:pt x="754" y="324"/>
                    <a:pt x="754" y="324"/>
                  </a:cubicBezTo>
                  <a:cubicBezTo>
                    <a:pt x="762" y="331"/>
                    <a:pt x="765" y="335"/>
                    <a:pt x="773" y="339"/>
                  </a:cubicBezTo>
                  <a:cubicBezTo>
                    <a:pt x="777" y="347"/>
                    <a:pt x="785" y="350"/>
                    <a:pt x="792" y="358"/>
                  </a:cubicBezTo>
                  <a:cubicBezTo>
                    <a:pt x="796" y="362"/>
                    <a:pt x="800" y="370"/>
                    <a:pt x="804" y="373"/>
                  </a:cubicBezTo>
                  <a:cubicBezTo>
                    <a:pt x="815" y="381"/>
                    <a:pt x="819" y="389"/>
                    <a:pt x="819" y="389"/>
                  </a:cubicBezTo>
                  <a:cubicBezTo>
                    <a:pt x="830" y="404"/>
                    <a:pt x="830" y="423"/>
                    <a:pt x="819" y="438"/>
                  </a:cubicBezTo>
                  <a:cubicBezTo>
                    <a:pt x="819" y="438"/>
                    <a:pt x="811" y="446"/>
                    <a:pt x="804" y="453"/>
                  </a:cubicBezTo>
                  <a:cubicBezTo>
                    <a:pt x="804" y="457"/>
                    <a:pt x="804" y="457"/>
                    <a:pt x="804" y="457"/>
                  </a:cubicBezTo>
                  <a:cubicBezTo>
                    <a:pt x="792" y="465"/>
                    <a:pt x="785" y="476"/>
                    <a:pt x="773" y="488"/>
                  </a:cubicBezTo>
                  <a:cubicBezTo>
                    <a:pt x="765" y="491"/>
                    <a:pt x="762" y="495"/>
                    <a:pt x="754" y="503"/>
                  </a:cubicBezTo>
                  <a:cubicBezTo>
                    <a:pt x="750" y="503"/>
                    <a:pt x="750" y="503"/>
                    <a:pt x="750" y="503"/>
                  </a:cubicBezTo>
                  <a:cubicBezTo>
                    <a:pt x="754" y="510"/>
                    <a:pt x="758" y="518"/>
                    <a:pt x="762" y="530"/>
                  </a:cubicBezTo>
                  <a:cubicBezTo>
                    <a:pt x="765" y="545"/>
                    <a:pt x="769" y="560"/>
                    <a:pt x="773" y="571"/>
                  </a:cubicBezTo>
                  <a:cubicBezTo>
                    <a:pt x="773" y="579"/>
                    <a:pt x="777" y="587"/>
                    <a:pt x="777" y="590"/>
                  </a:cubicBezTo>
                  <a:cubicBezTo>
                    <a:pt x="777" y="594"/>
                    <a:pt x="777" y="594"/>
                    <a:pt x="777" y="594"/>
                  </a:cubicBezTo>
                  <a:cubicBezTo>
                    <a:pt x="781" y="613"/>
                    <a:pt x="769" y="629"/>
                    <a:pt x="754" y="636"/>
                  </a:cubicBezTo>
                  <a:cubicBezTo>
                    <a:pt x="754" y="636"/>
                    <a:pt x="743" y="640"/>
                    <a:pt x="731" y="644"/>
                  </a:cubicBezTo>
                  <a:cubicBezTo>
                    <a:pt x="724" y="648"/>
                    <a:pt x="708" y="651"/>
                    <a:pt x="689" y="655"/>
                  </a:cubicBezTo>
                  <a:cubicBezTo>
                    <a:pt x="678" y="659"/>
                    <a:pt x="670" y="659"/>
                    <a:pt x="663" y="659"/>
                  </a:cubicBezTo>
                  <a:cubicBezTo>
                    <a:pt x="659" y="670"/>
                    <a:pt x="659" y="678"/>
                    <a:pt x="655" y="690"/>
                  </a:cubicBezTo>
                  <a:cubicBezTo>
                    <a:pt x="651" y="709"/>
                    <a:pt x="647" y="724"/>
                    <a:pt x="644" y="731"/>
                  </a:cubicBezTo>
                  <a:cubicBezTo>
                    <a:pt x="636" y="754"/>
                    <a:pt x="636" y="758"/>
                    <a:pt x="632" y="762"/>
                  </a:cubicBezTo>
                  <a:cubicBezTo>
                    <a:pt x="625" y="773"/>
                    <a:pt x="609" y="777"/>
                    <a:pt x="598" y="777"/>
                  </a:cubicBezTo>
                  <a:cubicBezTo>
                    <a:pt x="590" y="773"/>
                    <a:pt x="590" y="773"/>
                    <a:pt x="590" y="773"/>
                  </a:cubicBezTo>
                  <a:cubicBezTo>
                    <a:pt x="587" y="773"/>
                    <a:pt x="579" y="773"/>
                    <a:pt x="575" y="773"/>
                  </a:cubicBezTo>
                  <a:cubicBezTo>
                    <a:pt x="560" y="770"/>
                    <a:pt x="545" y="766"/>
                    <a:pt x="529" y="762"/>
                  </a:cubicBezTo>
                  <a:cubicBezTo>
                    <a:pt x="522" y="758"/>
                    <a:pt x="510" y="754"/>
                    <a:pt x="506" y="751"/>
                  </a:cubicBezTo>
                  <a:cubicBezTo>
                    <a:pt x="503" y="754"/>
                    <a:pt x="503" y="754"/>
                    <a:pt x="503" y="754"/>
                  </a:cubicBezTo>
                  <a:cubicBezTo>
                    <a:pt x="499" y="758"/>
                    <a:pt x="491" y="766"/>
                    <a:pt x="487" y="773"/>
                  </a:cubicBezTo>
                  <a:cubicBezTo>
                    <a:pt x="480" y="781"/>
                    <a:pt x="476" y="785"/>
                    <a:pt x="468" y="792"/>
                  </a:cubicBezTo>
                  <a:cubicBezTo>
                    <a:pt x="465" y="796"/>
                    <a:pt x="461" y="800"/>
                    <a:pt x="457" y="804"/>
                  </a:cubicBezTo>
                  <a:cubicBezTo>
                    <a:pt x="445" y="812"/>
                    <a:pt x="438" y="819"/>
                    <a:pt x="438" y="819"/>
                  </a:cubicBezTo>
                  <a:cubicBezTo>
                    <a:pt x="430" y="823"/>
                    <a:pt x="423" y="827"/>
                    <a:pt x="415" y="827"/>
                  </a:cubicBezTo>
                  <a:close/>
                  <a:moveTo>
                    <a:pt x="339" y="705"/>
                  </a:moveTo>
                  <a:lnTo>
                    <a:pt x="339" y="705"/>
                  </a:lnTo>
                  <a:cubicBezTo>
                    <a:pt x="354" y="731"/>
                    <a:pt x="354" y="731"/>
                    <a:pt x="354" y="731"/>
                  </a:cubicBezTo>
                  <a:cubicBezTo>
                    <a:pt x="358" y="735"/>
                    <a:pt x="365" y="743"/>
                    <a:pt x="369" y="747"/>
                  </a:cubicBezTo>
                  <a:cubicBezTo>
                    <a:pt x="377" y="758"/>
                    <a:pt x="388" y="766"/>
                    <a:pt x="396" y="773"/>
                  </a:cubicBezTo>
                  <a:cubicBezTo>
                    <a:pt x="400" y="777"/>
                    <a:pt x="400" y="777"/>
                    <a:pt x="400" y="777"/>
                  </a:cubicBezTo>
                  <a:cubicBezTo>
                    <a:pt x="407" y="785"/>
                    <a:pt x="411" y="789"/>
                    <a:pt x="411" y="789"/>
                  </a:cubicBezTo>
                  <a:cubicBezTo>
                    <a:pt x="415" y="789"/>
                    <a:pt x="423" y="785"/>
                    <a:pt x="430" y="777"/>
                  </a:cubicBezTo>
                  <a:cubicBezTo>
                    <a:pt x="434" y="773"/>
                    <a:pt x="442" y="770"/>
                    <a:pt x="445" y="762"/>
                  </a:cubicBezTo>
                  <a:cubicBezTo>
                    <a:pt x="449" y="758"/>
                    <a:pt x="453" y="754"/>
                    <a:pt x="461" y="747"/>
                  </a:cubicBezTo>
                  <a:cubicBezTo>
                    <a:pt x="465" y="743"/>
                    <a:pt x="468" y="735"/>
                    <a:pt x="472" y="731"/>
                  </a:cubicBezTo>
                  <a:cubicBezTo>
                    <a:pt x="491" y="705"/>
                    <a:pt x="491" y="705"/>
                    <a:pt x="491" y="705"/>
                  </a:cubicBezTo>
                  <a:cubicBezTo>
                    <a:pt x="506" y="712"/>
                    <a:pt x="506" y="712"/>
                    <a:pt x="506" y="712"/>
                  </a:cubicBezTo>
                  <a:cubicBezTo>
                    <a:pt x="514" y="716"/>
                    <a:pt x="526" y="720"/>
                    <a:pt x="541" y="728"/>
                  </a:cubicBezTo>
                  <a:cubicBezTo>
                    <a:pt x="556" y="731"/>
                    <a:pt x="571" y="731"/>
                    <a:pt x="583" y="735"/>
                  </a:cubicBezTo>
                  <a:cubicBezTo>
                    <a:pt x="587" y="735"/>
                    <a:pt x="590" y="739"/>
                    <a:pt x="594" y="739"/>
                  </a:cubicBezTo>
                  <a:cubicBezTo>
                    <a:pt x="602" y="739"/>
                    <a:pt x="602" y="739"/>
                    <a:pt x="602" y="739"/>
                  </a:cubicBezTo>
                  <a:cubicBezTo>
                    <a:pt x="606" y="735"/>
                    <a:pt x="606" y="731"/>
                    <a:pt x="609" y="720"/>
                  </a:cubicBezTo>
                  <a:cubicBezTo>
                    <a:pt x="613" y="712"/>
                    <a:pt x="617" y="697"/>
                    <a:pt x="621" y="682"/>
                  </a:cubicBezTo>
                  <a:cubicBezTo>
                    <a:pt x="625" y="667"/>
                    <a:pt x="625" y="655"/>
                    <a:pt x="628" y="644"/>
                  </a:cubicBezTo>
                  <a:cubicBezTo>
                    <a:pt x="628" y="625"/>
                    <a:pt x="628" y="625"/>
                    <a:pt x="628" y="625"/>
                  </a:cubicBezTo>
                  <a:cubicBezTo>
                    <a:pt x="644" y="625"/>
                    <a:pt x="644" y="625"/>
                    <a:pt x="644" y="625"/>
                  </a:cubicBezTo>
                  <a:cubicBezTo>
                    <a:pt x="655" y="625"/>
                    <a:pt x="666" y="625"/>
                    <a:pt x="682" y="621"/>
                  </a:cubicBezTo>
                  <a:cubicBezTo>
                    <a:pt x="701" y="617"/>
                    <a:pt x="716" y="613"/>
                    <a:pt x="720" y="609"/>
                  </a:cubicBezTo>
                  <a:cubicBezTo>
                    <a:pt x="731" y="606"/>
                    <a:pt x="739" y="602"/>
                    <a:pt x="739" y="602"/>
                  </a:cubicBezTo>
                  <a:cubicBezTo>
                    <a:pt x="739" y="594"/>
                    <a:pt x="739" y="594"/>
                    <a:pt x="739" y="594"/>
                  </a:cubicBezTo>
                  <a:cubicBezTo>
                    <a:pt x="739" y="590"/>
                    <a:pt x="739" y="587"/>
                    <a:pt x="739" y="579"/>
                  </a:cubicBezTo>
                  <a:cubicBezTo>
                    <a:pt x="735" y="568"/>
                    <a:pt x="731" y="556"/>
                    <a:pt x="727" y="541"/>
                  </a:cubicBezTo>
                  <a:cubicBezTo>
                    <a:pt x="720" y="526"/>
                    <a:pt x="716" y="514"/>
                    <a:pt x="712" y="507"/>
                  </a:cubicBezTo>
                  <a:cubicBezTo>
                    <a:pt x="705" y="491"/>
                    <a:pt x="705" y="491"/>
                    <a:pt x="705" y="491"/>
                  </a:cubicBezTo>
                  <a:cubicBezTo>
                    <a:pt x="731" y="472"/>
                    <a:pt x="731" y="472"/>
                    <a:pt x="731" y="472"/>
                  </a:cubicBezTo>
                  <a:cubicBezTo>
                    <a:pt x="739" y="469"/>
                    <a:pt x="743" y="465"/>
                    <a:pt x="746" y="461"/>
                  </a:cubicBezTo>
                  <a:cubicBezTo>
                    <a:pt x="758" y="450"/>
                    <a:pt x="765" y="442"/>
                    <a:pt x="773" y="434"/>
                  </a:cubicBezTo>
                  <a:cubicBezTo>
                    <a:pt x="777" y="431"/>
                    <a:pt x="777" y="431"/>
                    <a:pt x="777" y="431"/>
                  </a:cubicBezTo>
                  <a:cubicBezTo>
                    <a:pt x="785" y="423"/>
                    <a:pt x="788" y="415"/>
                    <a:pt x="788" y="415"/>
                  </a:cubicBezTo>
                  <a:cubicBezTo>
                    <a:pt x="804" y="400"/>
                    <a:pt x="804" y="400"/>
                    <a:pt x="804" y="400"/>
                  </a:cubicBezTo>
                  <a:cubicBezTo>
                    <a:pt x="788" y="411"/>
                    <a:pt x="788" y="411"/>
                    <a:pt x="788" y="411"/>
                  </a:cubicBezTo>
                  <a:cubicBezTo>
                    <a:pt x="788" y="411"/>
                    <a:pt x="785" y="404"/>
                    <a:pt x="777" y="396"/>
                  </a:cubicBezTo>
                  <a:cubicBezTo>
                    <a:pt x="773" y="392"/>
                    <a:pt x="769" y="389"/>
                    <a:pt x="765" y="385"/>
                  </a:cubicBezTo>
                  <a:cubicBezTo>
                    <a:pt x="758" y="377"/>
                    <a:pt x="754" y="373"/>
                    <a:pt x="750" y="370"/>
                  </a:cubicBezTo>
                  <a:cubicBezTo>
                    <a:pt x="743" y="362"/>
                    <a:pt x="739" y="358"/>
                    <a:pt x="731" y="354"/>
                  </a:cubicBezTo>
                  <a:cubicBezTo>
                    <a:pt x="705" y="335"/>
                    <a:pt x="705" y="335"/>
                    <a:pt x="705" y="335"/>
                  </a:cubicBezTo>
                  <a:cubicBezTo>
                    <a:pt x="712" y="320"/>
                    <a:pt x="712" y="320"/>
                    <a:pt x="712" y="320"/>
                  </a:cubicBezTo>
                  <a:cubicBezTo>
                    <a:pt x="716" y="316"/>
                    <a:pt x="720" y="301"/>
                    <a:pt x="727" y="286"/>
                  </a:cubicBezTo>
                  <a:cubicBezTo>
                    <a:pt x="731" y="270"/>
                    <a:pt x="735" y="259"/>
                    <a:pt x="739" y="248"/>
                  </a:cubicBezTo>
                  <a:cubicBezTo>
                    <a:pt x="739" y="240"/>
                    <a:pt x="739" y="236"/>
                    <a:pt x="739" y="232"/>
                  </a:cubicBezTo>
                  <a:cubicBezTo>
                    <a:pt x="739" y="229"/>
                    <a:pt x="739" y="225"/>
                    <a:pt x="739" y="225"/>
                  </a:cubicBezTo>
                  <a:cubicBezTo>
                    <a:pt x="739" y="225"/>
                    <a:pt x="731" y="221"/>
                    <a:pt x="720" y="217"/>
                  </a:cubicBezTo>
                  <a:cubicBezTo>
                    <a:pt x="712" y="213"/>
                    <a:pt x="697" y="209"/>
                    <a:pt x="682" y="206"/>
                  </a:cubicBezTo>
                  <a:cubicBezTo>
                    <a:pt x="666" y="202"/>
                    <a:pt x="651" y="202"/>
                    <a:pt x="644" y="202"/>
                  </a:cubicBezTo>
                  <a:cubicBezTo>
                    <a:pt x="628" y="202"/>
                    <a:pt x="628" y="202"/>
                    <a:pt x="628" y="202"/>
                  </a:cubicBezTo>
                  <a:cubicBezTo>
                    <a:pt x="628" y="183"/>
                    <a:pt x="628" y="183"/>
                    <a:pt x="628" y="183"/>
                  </a:cubicBezTo>
                  <a:cubicBezTo>
                    <a:pt x="625" y="171"/>
                    <a:pt x="625" y="160"/>
                    <a:pt x="621" y="149"/>
                  </a:cubicBezTo>
                  <a:cubicBezTo>
                    <a:pt x="617" y="126"/>
                    <a:pt x="613" y="114"/>
                    <a:pt x="609" y="107"/>
                  </a:cubicBezTo>
                  <a:cubicBezTo>
                    <a:pt x="606" y="95"/>
                    <a:pt x="602" y="88"/>
                    <a:pt x="602" y="88"/>
                  </a:cubicBezTo>
                  <a:cubicBezTo>
                    <a:pt x="594" y="88"/>
                    <a:pt x="594" y="88"/>
                    <a:pt x="594" y="88"/>
                  </a:cubicBezTo>
                  <a:cubicBezTo>
                    <a:pt x="594" y="88"/>
                    <a:pt x="587" y="91"/>
                    <a:pt x="583" y="91"/>
                  </a:cubicBezTo>
                  <a:cubicBezTo>
                    <a:pt x="567" y="95"/>
                    <a:pt x="556" y="95"/>
                    <a:pt x="541" y="103"/>
                  </a:cubicBezTo>
                  <a:cubicBezTo>
                    <a:pt x="526" y="107"/>
                    <a:pt x="514" y="110"/>
                    <a:pt x="506" y="114"/>
                  </a:cubicBezTo>
                  <a:cubicBezTo>
                    <a:pt x="491" y="122"/>
                    <a:pt x="491" y="122"/>
                    <a:pt x="491" y="122"/>
                  </a:cubicBezTo>
                  <a:cubicBezTo>
                    <a:pt x="472" y="95"/>
                    <a:pt x="472" y="95"/>
                    <a:pt x="472" y="95"/>
                  </a:cubicBezTo>
                  <a:cubicBezTo>
                    <a:pt x="468" y="91"/>
                    <a:pt x="465" y="84"/>
                    <a:pt x="461" y="80"/>
                  </a:cubicBezTo>
                  <a:cubicBezTo>
                    <a:pt x="453" y="69"/>
                    <a:pt x="442" y="61"/>
                    <a:pt x="434" y="53"/>
                  </a:cubicBezTo>
                  <a:cubicBezTo>
                    <a:pt x="430" y="50"/>
                    <a:pt x="430" y="50"/>
                    <a:pt x="430" y="50"/>
                  </a:cubicBezTo>
                  <a:cubicBezTo>
                    <a:pt x="423" y="42"/>
                    <a:pt x="415" y="38"/>
                    <a:pt x="415" y="38"/>
                  </a:cubicBezTo>
                  <a:cubicBezTo>
                    <a:pt x="411" y="38"/>
                    <a:pt x="407" y="42"/>
                    <a:pt x="400" y="50"/>
                  </a:cubicBezTo>
                  <a:cubicBezTo>
                    <a:pt x="392" y="53"/>
                    <a:pt x="388" y="57"/>
                    <a:pt x="384" y="65"/>
                  </a:cubicBezTo>
                  <a:cubicBezTo>
                    <a:pt x="381" y="69"/>
                    <a:pt x="373" y="72"/>
                    <a:pt x="369" y="80"/>
                  </a:cubicBezTo>
                  <a:cubicBezTo>
                    <a:pt x="365" y="84"/>
                    <a:pt x="358" y="91"/>
                    <a:pt x="354" y="95"/>
                  </a:cubicBezTo>
                  <a:cubicBezTo>
                    <a:pt x="339" y="122"/>
                    <a:pt x="339" y="122"/>
                    <a:pt x="339" y="122"/>
                  </a:cubicBezTo>
                  <a:cubicBezTo>
                    <a:pt x="324" y="114"/>
                    <a:pt x="324" y="114"/>
                    <a:pt x="324" y="114"/>
                  </a:cubicBezTo>
                  <a:cubicBezTo>
                    <a:pt x="316" y="110"/>
                    <a:pt x="304" y="107"/>
                    <a:pt x="285" y="99"/>
                  </a:cubicBezTo>
                  <a:cubicBezTo>
                    <a:pt x="274" y="95"/>
                    <a:pt x="259" y="95"/>
                    <a:pt x="247" y="91"/>
                  </a:cubicBezTo>
                  <a:cubicBezTo>
                    <a:pt x="240" y="91"/>
                    <a:pt x="236" y="88"/>
                    <a:pt x="232" y="88"/>
                  </a:cubicBezTo>
                  <a:cubicBezTo>
                    <a:pt x="228" y="88"/>
                    <a:pt x="228" y="88"/>
                    <a:pt x="228" y="88"/>
                  </a:cubicBezTo>
                  <a:cubicBezTo>
                    <a:pt x="225" y="88"/>
                    <a:pt x="225" y="95"/>
                    <a:pt x="221" y="107"/>
                  </a:cubicBezTo>
                  <a:cubicBezTo>
                    <a:pt x="217" y="114"/>
                    <a:pt x="213" y="130"/>
                    <a:pt x="209" y="145"/>
                  </a:cubicBezTo>
                  <a:cubicBezTo>
                    <a:pt x="205" y="160"/>
                    <a:pt x="205" y="171"/>
                    <a:pt x="202" y="183"/>
                  </a:cubicBezTo>
                  <a:cubicBezTo>
                    <a:pt x="202" y="202"/>
                    <a:pt x="202" y="202"/>
                    <a:pt x="202" y="202"/>
                  </a:cubicBezTo>
                  <a:cubicBezTo>
                    <a:pt x="186" y="202"/>
                    <a:pt x="186" y="202"/>
                    <a:pt x="186" y="202"/>
                  </a:cubicBezTo>
                  <a:cubicBezTo>
                    <a:pt x="175" y="202"/>
                    <a:pt x="160" y="202"/>
                    <a:pt x="148" y="206"/>
                  </a:cubicBezTo>
                  <a:cubicBezTo>
                    <a:pt x="125" y="213"/>
                    <a:pt x="114" y="213"/>
                    <a:pt x="110" y="217"/>
                  </a:cubicBezTo>
                  <a:cubicBezTo>
                    <a:pt x="99" y="221"/>
                    <a:pt x="91" y="225"/>
                    <a:pt x="91" y="225"/>
                  </a:cubicBezTo>
                  <a:cubicBezTo>
                    <a:pt x="91" y="232"/>
                    <a:pt x="91" y="232"/>
                    <a:pt x="91" y="232"/>
                  </a:cubicBezTo>
                  <a:cubicBezTo>
                    <a:pt x="91" y="236"/>
                    <a:pt x="91" y="240"/>
                    <a:pt x="91" y="248"/>
                  </a:cubicBezTo>
                  <a:cubicBezTo>
                    <a:pt x="95" y="259"/>
                    <a:pt x="99" y="270"/>
                    <a:pt x="103" y="286"/>
                  </a:cubicBezTo>
                  <a:cubicBezTo>
                    <a:pt x="106" y="301"/>
                    <a:pt x="114" y="312"/>
                    <a:pt x="118" y="320"/>
                  </a:cubicBezTo>
                  <a:cubicBezTo>
                    <a:pt x="122" y="335"/>
                    <a:pt x="122" y="335"/>
                    <a:pt x="122" y="335"/>
                  </a:cubicBezTo>
                  <a:cubicBezTo>
                    <a:pt x="95" y="354"/>
                    <a:pt x="95" y="354"/>
                    <a:pt x="95" y="354"/>
                  </a:cubicBezTo>
                  <a:cubicBezTo>
                    <a:pt x="91" y="358"/>
                    <a:pt x="87" y="362"/>
                    <a:pt x="80" y="366"/>
                  </a:cubicBezTo>
                  <a:cubicBezTo>
                    <a:pt x="72" y="377"/>
                    <a:pt x="61" y="385"/>
                    <a:pt x="53" y="392"/>
                  </a:cubicBezTo>
                  <a:cubicBezTo>
                    <a:pt x="53" y="396"/>
                    <a:pt x="53" y="396"/>
                    <a:pt x="53" y="396"/>
                  </a:cubicBezTo>
                  <a:cubicBezTo>
                    <a:pt x="45" y="404"/>
                    <a:pt x="38" y="411"/>
                    <a:pt x="38" y="411"/>
                  </a:cubicBezTo>
                  <a:cubicBezTo>
                    <a:pt x="38" y="415"/>
                    <a:pt x="45" y="423"/>
                    <a:pt x="53" y="431"/>
                  </a:cubicBezTo>
                  <a:cubicBezTo>
                    <a:pt x="57" y="434"/>
                    <a:pt x="61" y="438"/>
                    <a:pt x="64" y="442"/>
                  </a:cubicBezTo>
                  <a:cubicBezTo>
                    <a:pt x="68" y="450"/>
                    <a:pt x="72" y="453"/>
                    <a:pt x="80" y="457"/>
                  </a:cubicBezTo>
                  <a:cubicBezTo>
                    <a:pt x="87" y="465"/>
                    <a:pt x="91" y="469"/>
                    <a:pt x="99" y="472"/>
                  </a:cubicBezTo>
                  <a:cubicBezTo>
                    <a:pt x="122" y="491"/>
                    <a:pt x="122" y="491"/>
                    <a:pt x="122" y="491"/>
                  </a:cubicBezTo>
                  <a:cubicBezTo>
                    <a:pt x="118" y="507"/>
                    <a:pt x="118" y="507"/>
                    <a:pt x="118" y="507"/>
                  </a:cubicBezTo>
                  <a:cubicBezTo>
                    <a:pt x="114" y="510"/>
                    <a:pt x="106" y="526"/>
                    <a:pt x="103" y="541"/>
                  </a:cubicBezTo>
                  <a:cubicBezTo>
                    <a:pt x="99" y="552"/>
                    <a:pt x="95" y="568"/>
                    <a:pt x="91" y="579"/>
                  </a:cubicBezTo>
                  <a:cubicBezTo>
                    <a:pt x="91" y="587"/>
                    <a:pt x="91" y="590"/>
                    <a:pt x="91" y="594"/>
                  </a:cubicBezTo>
                  <a:cubicBezTo>
                    <a:pt x="87" y="598"/>
                    <a:pt x="87" y="598"/>
                    <a:pt x="87" y="598"/>
                  </a:cubicBezTo>
                  <a:cubicBezTo>
                    <a:pt x="91" y="602"/>
                    <a:pt x="99" y="606"/>
                    <a:pt x="106" y="609"/>
                  </a:cubicBezTo>
                  <a:cubicBezTo>
                    <a:pt x="118" y="613"/>
                    <a:pt x="129" y="617"/>
                    <a:pt x="148" y="621"/>
                  </a:cubicBezTo>
                  <a:cubicBezTo>
                    <a:pt x="160" y="625"/>
                    <a:pt x="175" y="625"/>
                    <a:pt x="186" y="625"/>
                  </a:cubicBezTo>
                  <a:cubicBezTo>
                    <a:pt x="202" y="625"/>
                    <a:pt x="202" y="625"/>
                    <a:pt x="202" y="625"/>
                  </a:cubicBezTo>
                  <a:cubicBezTo>
                    <a:pt x="202" y="644"/>
                    <a:pt x="202" y="644"/>
                    <a:pt x="202" y="644"/>
                  </a:cubicBezTo>
                  <a:cubicBezTo>
                    <a:pt x="205" y="655"/>
                    <a:pt x="205" y="667"/>
                    <a:pt x="209" y="678"/>
                  </a:cubicBezTo>
                  <a:cubicBezTo>
                    <a:pt x="213" y="701"/>
                    <a:pt x="217" y="712"/>
                    <a:pt x="217" y="720"/>
                  </a:cubicBezTo>
                  <a:cubicBezTo>
                    <a:pt x="221" y="728"/>
                    <a:pt x="225" y="739"/>
                    <a:pt x="228" y="739"/>
                  </a:cubicBezTo>
                  <a:cubicBezTo>
                    <a:pt x="232" y="739"/>
                    <a:pt x="232" y="739"/>
                    <a:pt x="232" y="739"/>
                  </a:cubicBezTo>
                  <a:cubicBezTo>
                    <a:pt x="236" y="739"/>
                    <a:pt x="244" y="735"/>
                    <a:pt x="247" y="735"/>
                  </a:cubicBezTo>
                  <a:cubicBezTo>
                    <a:pt x="259" y="731"/>
                    <a:pt x="274" y="731"/>
                    <a:pt x="285" y="724"/>
                  </a:cubicBezTo>
                  <a:cubicBezTo>
                    <a:pt x="301" y="720"/>
                    <a:pt x="316" y="716"/>
                    <a:pt x="324" y="712"/>
                  </a:cubicBezTo>
                  <a:lnTo>
                    <a:pt x="339" y="70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6" name="Freeform 281">
              <a:extLst>
                <a:ext uri="{FF2B5EF4-FFF2-40B4-BE49-F238E27FC236}">
                  <a16:creationId xmlns:a16="http://schemas.microsoft.com/office/drawing/2014/main" id="{65208EC4-DECC-7246-87FA-FF01DEDAD49E}"/>
                </a:ext>
              </a:extLst>
            </p:cNvPr>
            <p:cNvSpPr>
              <a:spLocks noChangeArrowheads="1"/>
            </p:cNvSpPr>
            <p:nvPr/>
          </p:nvSpPr>
          <p:spPr bwMode="auto">
            <a:xfrm>
              <a:off x="2608" y="1674"/>
              <a:ext cx="92" cy="92"/>
            </a:xfrm>
            <a:custGeom>
              <a:avLst/>
              <a:gdLst>
                <a:gd name="T0" fmla="*/ 2 w 421"/>
                <a:gd name="T1" fmla="*/ 0 h 416"/>
                <a:gd name="T2" fmla="*/ 2 w 421"/>
                <a:gd name="T3" fmla="*/ 0 h 416"/>
                <a:gd name="T4" fmla="*/ 0 w 421"/>
                <a:gd name="T5" fmla="*/ 2 h 416"/>
                <a:gd name="T6" fmla="*/ 2 w 421"/>
                <a:gd name="T7" fmla="*/ 4 h 416"/>
                <a:gd name="T8" fmla="*/ 4 w 421"/>
                <a:gd name="T9" fmla="*/ 2 h 416"/>
                <a:gd name="T10" fmla="*/ 2 w 421"/>
                <a:gd name="T11" fmla="*/ 0 h 416"/>
                <a:gd name="T12" fmla="*/ 2 w 421"/>
                <a:gd name="T13" fmla="*/ 4 h 416"/>
                <a:gd name="T14" fmla="*/ 2 w 421"/>
                <a:gd name="T15" fmla="*/ 4 h 416"/>
                <a:gd name="T16" fmla="*/ 0 w 421"/>
                <a:gd name="T17" fmla="*/ 2 h 416"/>
                <a:gd name="T18" fmla="*/ 2 w 421"/>
                <a:gd name="T19" fmla="*/ 0 h 416"/>
                <a:gd name="T20" fmla="*/ 4 w 421"/>
                <a:gd name="T21" fmla="*/ 2 h 416"/>
                <a:gd name="T22" fmla="*/ 2 w 421"/>
                <a:gd name="T23" fmla="*/ 4 h 4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1" h="416">
                  <a:moveTo>
                    <a:pt x="210" y="0"/>
                  </a:moveTo>
                  <a:lnTo>
                    <a:pt x="210" y="0"/>
                  </a:lnTo>
                  <a:cubicBezTo>
                    <a:pt x="96" y="0"/>
                    <a:pt x="0" y="91"/>
                    <a:pt x="0" y="209"/>
                  </a:cubicBezTo>
                  <a:cubicBezTo>
                    <a:pt x="0" y="324"/>
                    <a:pt x="96" y="415"/>
                    <a:pt x="210" y="415"/>
                  </a:cubicBezTo>
                  <a:cubicBezTo>
                    <a:pt x="324" y="415"/>
                    <a:pt x="420" y="324"/>
                    <a:pt x="420" y="209"/>
                  </a:cubicBezTo>
                  <a:cubicBezTo>
                    <a:pt x="420" y="91"/>
                    <a:pt x="324" y="0"/>
                    <a:pt x="210" y="0"/>
                  </a:cubicBezTo>
                  <a:close/>
                  <a:moveTo>
                    <a:pt x="210" y="373"/>
                  </a:moveTo>
                  <a:lnTo>
                    <a:pt x="210" y="373"/>
                  </a:lnTo>
                  <a:cubicBezTo>
                    <a:pt x="119" y="373"/>
                    <a:pt x="42" y="301"/>
                    <a:pt x="42" y="209"/>
                  </a:cubicBezTo>
                  <a:cubicBezTo>
                    <a:pt x="42" y="114"/>
                    <a:pt x="119" y="42"/>
                    <a:pt x="210" y="42"/>
                  </a:cubicBezTo>
                  <a:cubicBezTo>
                    <a:pt x="301" y="42"/>
                    <a:pt x="378" y="114"/>
                    <a:pt x="378" y="209"/>
                  </a:cubicBezTo>
                  <a:cubicBezTo>
                    <a:pt x="378" y="301"/>
                    <a:pt x="301" y="373"/>
                    <a:pt x="210" y="37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87" name="Group 282">
            <a:extLst>
              <a:ext uri="{FF2B5EF4-FFF2-40B4-BE49-F238E27FC236}">
                <a16:creationId xmlns:a16="http://schemas.microsoft.com/office/drawing/2014/main" id="{E24BF141-6401-DA43-BE18-42AA7A46EB8C}"/>
              </a:ext>
            </a:extLst>
          </p:cNvPr>
          <p:cNvGrpSpPr>
            <a:grpSpLocks/>
          </p:cNvGrpSpPr>
          <p:nvPr userDrawn="1"/>
        </p:nvGrpSpPr>
        <p:grpSpPr bwMode="auto">
          <a:xfrm>
            <a:off x="5473700" y="2508103"/>
            <a:ext cx="255588" cy="334962"/>
            <a:chOff x="3448" y="1641"/>
            <a:chExt cx="161" cy="211"/>
          </a:xfrm>
        </p:grpSpPr>
        <p:sp>
          <p:nvSpPr>
            <p:cNvPr id="288" name="Freeform 283">
              <a:extLst>
                <a:ext uri="{FF2B5EF4-FFF2-40B4-BE49-F238E27FC236}">
                  <a16:creationId xmlns:a16="http://schemas.microsoft.com/office/drawing/2014/main" id="{CC018A30-C161-A249-AB39-48C43E74C039}"/>
                </a:ext>
              </a:extLst>
            </p:cNvPr>
            <p:cNvSpPr>
              <a:spLocks noChangeArrowheads="1"/>
            </p:cNvSpPr>
            <p:nvPr/>
          </p:nvSpPr>
          <p:spPr bwMode="auto">
            <a:xfrm>
              <a:off x="3499" y="1725"/>
              <a:ext cx="43" cy="51"/>
            </a:xfrm>
            <a:custGeom>
              <a:avLst/>
              <a:gdLst>
                <a:gd name="T0" fmla="*/ 1 w 202"/>
                <a:gd name="T1" fmla="*/ 2 h 233"/>
                <a:gd name="T2" fmla="*/ 1 w 202"/>
                <a:gd name="T3" fmla="*/ 2 h 233"/>
                <a:gd name="T4" fmla="*/ 0 w 202"/>
                <a:gd name="T5" fmla="*/ 1 h 233"/>
                <a:gd name="T6" fmla="*/ 0 w 202"/>
                <a:gd name="T7" fmla="*/ 0 h 233"/>
                <a:gd name="T8" fmla="*/ 0 w 202"/>
                <a:gd name="T9" fmla="*/ 0 h 233"/>
                <a:gd name="T10" fmla="*/ 0 w 202"/>
                <a:gd name="T11" fmla="*/ 0 h 233"/>
                <a:gd name="T12" fmla="*/ 0 w 202"/>
                <a:gd name="T13" fmla="*/ 1 h 233"/>
                <a:gd name="T14" fmla="*/ 1 w 202"/>
                <a:gd name="T15" fmla="*/ 2 h 233"/>
                <a:gd name="T16" fmla="*/ 2 w 202"/>
                <a:gd name="T17" fmla="*/ 2 h 233"/>
                <a:gd name="T18" fmla="*/ 2 w 202"/>
                <a:gd name="T19" fmla="*/ 2 h 233"/>
                <a:gd name="T20" fmla="*/ 2 w 202"/>
                <a:gd name="T21" fmla="*/ 2 h 233"/>
                <a:gd name="T22" fmla="*/ 2 w 202"/>
                <a:gd name="T23" fmla="*/ 2 h 233"/>
                <a:gd name="T24" fmla="*/ 2 w 202"/>
                <a:gd name="T25" fmla="*/ 2 h 233"/>
                <a:gd name="T26" fmla="*/ 2 w 202"/>
                <a:gd name="T27" fmla="*/ 2 h 233"/>
                <a:gd name="T28" fmla="*/ 1 w 202"/>
                <a:gd name="T29" fmla="*/ 2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2" h="233">
                  <a:moveTo>
                    <a:pt x="143" y="232"/>
                  </a:moveTo>
                  <a:lnTo>
                    <a:pt x="143" y="232"/>
                  </a:lnTo>
                  <a:cubicBezTo>
                    <a:pt x="64" y="232"/>
                    <a:pt x="0" y="171"/>
                    <a:pt x="0" y="95"/>
                  </a:cubicBezTo>
                  <a:cubicBezTo>
                    <a:pt x="0" y="60"/>
                    <a:pt x="15" y="30"/>
                    <a:pt x="38" y="3"/>
                  </a:cubicBezTo>
                  <a:cubicBezTo>
                    <a:pt x="41" y="0"/>
                    <a:pt x="45" y="0"/>
                    <a:pt x="49" y="3"/>
                  </a:cubicBezTo>
                  <a:cubicBezTo>
                    <a:pt x="53" y="7"/>
                    <a:pt x="53" y="11"/>
                    <a:pt x="49" y="15"/>
                  </a:cubicBezTo>
                  <a:cubicBezTo>
                    <a:pt x="30" y="38"/>
                    <a:pt x="19" y="64"/>
                    <a:pt x="19" y="95"/>
                  </a:cubicBezTo>
                  <a:cubicBezTo>
                    <a:pt x="19" y="163"/>
                    <a:pt x="76" y="217"/>
                    <a:pt x="143" y="217"/>
                  </a:cubicBezTo>
                  <a:cubicBezTo>
                    <a:pt x="159" y="217"/>
                    <a:pt x="170" y="213"/>
                    <a:pt x="181" y="209"/>
                  </a:cubicBezTo>
                  <a:cubicBezTo>
                    <a:pt x="181" y="148"/>
                    <a:pt x="181" y="148"/>
                    <a:pt x="181" y="148"/>
                  </a:cubicBezTo>
                  <a:cubicBezTo>
                    <a:pt x="181" y="144"/>
                    <a:pt x="189" y="140"/>
                    <a:pt x="193" y="140"/>
                  </a:cubicBezTo>
                  <a:cubicBezTo>
                    <a:pt x="197" y="140"/>
                    <a:pt x="201" y="144"/>
                    <a:pt x="201" y="148"/>
                  </a:cubicBezTo>
                  <a:cubicBezTo>
                    <a:pt x="201" y="217"/>
                    <a:pt x="201" y="217"/>
                    <a:pt x="201" y="217"/>
                  </a:cubicBezTo>
                  <a:cubicBezTo>
                    <a:pt x="201" y="220"/>
                    <a:pt x="201" y="224"/>
                    <a:pt x="197" y="224"/>
                  </a:cubicBezTo>
                  <a:cubicBezTo>
                    <a:pt x="178" y="232"/>
                    <a:pt x="162" y="232"/>
                    <a:pt x="143" y="23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89" name="Freeform 284">
              <a:extLst>
                <a:ext uri="{FF2B5EF4-FFF2-40B4-BE49-F238E27FC236}">
                  <a16:creationId xmlns:a16="http://schemas.microsoft.com/office/drawing/2014/main" id="{8659D34B-18BC-3F44-8E62-3A0ED62B96FA}"/>
                </a:ext>
              </a:extLst>
            </p:cNvPr>
            <p:cNvSpPr>
              <a:spLocks noChangeArrowheads="1"/>
            </p:cNvSpPr>
            <p:nvPr/>
          </p:nvSpPr>
          <p:spPr bwMode="auto">
            <a:xfrm>
              <a:off x="3497" y="1724"/>
              <a:ext cx="45" cy="53"/>
            </a:xfrm>
            <a:custGeom>
              <a:avLst/>
              <a:gdLst>
                <a:gd name="T0" fmla="*/ 2 w 209"/>
                <a:gd name="T1" fmla="*/ 3 h 241"/>
                <a:gd name="T2" fmla="*/ 2 w 209"/>
                <a:gd name="T3" fmla="*/ 3 h 241"/>
                <a:gd name="T4" fmla="*/ 0 w 209"/>
                <a:gd name="T5" fmla="*/ 1 h 241"/>
                <a:gd name="T6" fmla="*/ 0 w 209"/>
                <a:gd name="T7" fmla="*/ 0 h 241"/>
                <a:gd name="T8" fmla="*/ 0 w 209"/>
                <a:gd name="T9" fmla="*/ 0 h 241"/>
                <a:gd name="T10" fmla="*/ 0 w 209"/>
                <a:gd name="T11" fmla="*/ 0 h 241"/>
                <a:gd name="T12" fmla="*/ 1 w 209"/>
                <a:gd name="T13" fmla="*/ 0 h 241"/>
                <a:gd name="T14" fmla="*/ 1 w 209"/>
                <a:gd name="T15" fmla="*/ 0 h 241"/>
                <a:gd name="T16" fmla="*/ 0 w 209"/>
                <a:gd name="T17" fmla="*/ 1 h 241"/>
                <a:gd name="T18" fmla="*/ 2 w 209"/>
                <a:gd name="T19" fmla="*/ 2 h 241"/>
                <a:gd name="T20" fmla="*/ 2 w 209"/>
                <a:gd name="T21" fmla="*/ 2 h 241"/>
                <a:gd name="T22" fmla="*/ 2 w 209"/>
                <a:gd name="T23" fmla="*/ 2 h 241"/>
                <a:gd name="T24" fmla="*/ 2 w 209"/>
                <a:gd name="T25" fmla="*/ 2 h 241"/>
                <a:gd name="T26" fmla="*/ 2 w 209"/>
                <a:gd name="T27" fmla="*/ 2 h 241"/>
                <a:gd name="T28" fmla="*/ 2 w 209"/>
                <a:gd name="T29" fmla="*/ 2 h 241"/>
                <a:gd name="T30" fmla="*/ 2 w 209"/>
                <a:gd name="T31" fmla="*/ 2 h 241"/>
                <a:gd name="T32" fmla="*/ 2 w 209"/>
                <a:gd name="T33" fmla="*/ 3 h 241"/>
                <a:gd name="T34" fmla="*/ 0 w 209"/>
                <a:gd name="T35" fmla="*/ 0 h 241"/>
                <a:gd name="T36" fmla="*/ 0 w 209"/>
                <a:gd name="T37" fmla="*/ 0 h 241"/>
                <a:gd name="T38" fmla="*/ 0 w 209"/>
                <a:gd name="T39" fmla="*/ 0 h 241"/>
                <a:gd name="T40" fmla="*/ 0 w 209"/>
                <a:gd name="T41" fmla="*/ 0 h 241"/>
                <a:gd name="T42" fmla="*/ 0 w 209"/>
                <a:gd name="T43" fmla="*/ 1 h 241"/>
                <a:gd name="T44" fmla="*/ 2 w 209"/>
                <a:gd name="T45" fmla="*/ 2 h 241"/>
                <a:gd name="T46" fmla="*/ 2 w 209"/>
                <a:gd name="T47" fmla="*/ 2 h 241"/>
                <a:gd name="T48" fmla="*/ 2 w 209"/>
                <a:gd name="T49" fmla="*/ 2 h 241"/>
                <a:gd name="T50" fmla="*/ 2 w 209"/>
                <a:gd name="T51" fmla="*/ 2 h 241"/>
                <a:gd name="T52" fmla="*/ 2 w 209"/>
                <a:gd name="T53" fmla="*/ 2 h 241"/>
                <a:gd name="T54" fmla="*/ 2 w 209"/>
                <a:gd name="T55" fmla="*/ 2 h 241"/>
                <a:gd name="T56" fmla="*/ 2 w 209"/>
                <a:gd name="T57" fmla="*/ 2 h 241"/>
                <a:gd name="T58" fmla="*/ 2 w 209"/>
                <a:gd name="T59" fmla="*/ 2 h 241"/>
                <a:gd name="T60" fmla="*/ 2 w 209"/>
                <a:gd name="T61" fmla="*/ 2 h 241"/>
                <a:gd name="T62" fmla="*/ 0 w 209"/>
                <a:gd name="T63" fmla="*/ 1 h 241"/>
                <a:gd name="T64" fmla="*/ 0 w 209"/>
                <a:gd name="T65" fmla="*/ 0 h 241"/>
                <a:gd name="T66" fmla="*/ 0 w 209"/>
                <a:gd name="T67" fmla="*/ 0 h 241"/>
                <a:gd name="T68" fmla="*/ 0 w 20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9" h="241">
                  <a:moveTo>
                    <a:pt x="147" y="240"/>
                  </a:moveTo>
                  <a:lnTo>
                    <a:pt x="147" y="240"/>
                  </a:lnTo>
                  <a:cubicBezTo>
                    <a:pt x="68" y="240"/>
                    <a:pt x="0" y="179"/>
                    <a:pt x="0" y="99"/>
                  </a:cubicBezTo>
                  <a:cubicBezTo>
                    <a:pt x="0" y="64"/>
                    <a:pt x="15" y="30"/>
                    <a:pt x="38" y="4"/>
                  </a:cubicBezTo>
                  <a:cubicBezTo>
                    <a:pt x="42" y="0"/>
                    <a:pt x="42" y="0"/>
                    <a:pt x="45" y="0"/>
                  </a:cubicBezTo>
                  <a:cubicBezTo>
                    <a:pt x="45" y="0"/>
                    <a:pt x="45" y="0"/>
                    <a:pt x="49" y="0"/>
                  </a:cubicBezTo>
                  <a:cubicBezTo>
                    <a:pt x="49" y="0"/>
                    <a:pt x="53" y="0"/>
                    <a:pt x="57" y="4"/>
                  </a:cubicBezTo>
                  <a:cubicBezTo>
                    <a:pt x="61" y="7"/>
                    <a:pt x="61" y="15"/>
                    <a:pt x="57" y="23"/>
                  </a:cubicBezTo>
                  <a:cubicBezTo>
                    <a:pt x="38" y="42"/>
                    <a:pt x="26" y="72"/>
                    <a:pt x="26" y="99"/>
                  </a:cubicBezTo>
                  <a:cubicBezTo>
                    <a:pt x="26" y="163"/>
                    <a:pt x="80" y="217"/>
                    <a:pt x="147" y="217"/>
                  </a:cubicBezTo>
                  <a:cubicBezTo>
                    <a:pt x="159" y="217"/>
                    <a:pt x="170" y="213"/>
                    <a:pt x="182" y="209"/>
                  </a:cubicBezTo>
                  <a:cubicBezTo>
                    <a:pt x="182" y="152"/>
                    <a:pt x="182" y="152"/>
                    <a:pt x="182" y="152"/>
                  </a:cubicBezTo>
                  <a:cubicBezTo>
                    <a:pt x="182" y="148"/>
                    <a:pt x="189" y="141"/>
                    <a:pt x="197" y="141"/>
                  </a:cubicBezTo>
                  <a:cubicBezTo>
                    <a:pt x="205" y="141"/>
                    <a:pt x="208" y="148"/>
                    <a:pt x="208" y="152"/>
                  </a:cubicBezTo>
                  <a:cubicBezTo>
                    <a:pt x="208" y="221"/>
                    <a:pt x="208" y="221"/>
                    <a:pt x="208" y="221"/>
                  </a:cubicBezTo>
                  <a:cubicBezTo>
                    <a:pt x="208" y="224"/>
                    <a:pt x="205" y="228"/>
                    <a:pt x="201" y="232"/>
                  </a:cubicBezTo>
                  <a:cubicBezTo>
                    <a:pt x="185" y="240"/>
                    <a:pt x="166" y="240"/>
                    <a:pt x="147" y="240"/>
                  </a:cubicBezTo>
                  <a:close/>
                  <a:moveTo>
                    <a:pt x="49" y="7"/>
                  </a:moveTo>
                  <a:lnTo>
                    <a:pt x="49" y="7"/>
                  </a:lnTo>
                  <a:cubicBezTo>
                    <a:pt x="49" y="7"/>
                    <a:pt x="49" y="7"/>
                    <a:pt x="45" y="7"/>
                  </a:cubicBezTo>
                  <a:cubicBezTo>
                    <a:pt x="45" y="7"/>
                    <a:pt x="45" y="7"/>
                    <a:pt x="45" y="11"/>
                  </a:cubicBezTo>
                  <a:cubicBezTo>
                    <a:pt x="23" y="34"/>
                    <a:pt x="7" y="64"/>
                    <a:pt x="7" y="99"/>
                  </a:cubicBezTo>
                  <a:cubicBezTo>
                    <a:pt x="7" y="171"/>
                    <a:pt x="72" y="232"/>
                    <a:pt x="147" y="232"/>
                  </a:cubicBezTo>
                  <a:cubicBezTo>
                    <a:pt x="166" y="232"/>
                    <a:pt x="182" y="228"/>
                    <a:pt x="197" y="224"/>
                  </a:cubicBezTo>
                  <a:cubicBezTo>
                    <a:pt x="201" y="224"/>
                    <a:pt x="201" y="221"/>
                    <a:pt x="201" y="221"/>
                  </a:cubicBezTo>
                  <a:cubicBezTo>
                    <a:pt x="201" y="152"/>
                    <a:pt x="201" y="152"/>
                    <a:pt x="201" y="152"/>
                  </a:cubicBezTo>
                  <a:lnTo>
                    <a:pt x="197" y="148"/>
                  </a:lnTo>
                  <a:cubicBezTo>
                    <a:pt x="193" y="148"/>
                    <a:pt x="193" y="152"/>
                    <a:pt x="193" y="152"/>
                  </a:cubicBezTo>
                  <a:cubicBezTo>
                    <a:pt x="193" y="217"/>
                    <a:pt x="193" y="217"/>
                    <a:pt x="193" y="217"/>
                  </a:cubicBezTo>
                  <a:cubicBezTo>
                    <a:pt x="189" y="217"/>
                    <a:pt x="189" y="217"/>
                    <a:pt x="189" y="217"/>
                  </a:cubicBezTo>
                  <a:cubicBezTo>
                    <a:pt x="174" y="221"/>
                    <a:pt x="163" y="224"/>
                    <a:pt x="147" y="224"/>
                  </a:cubicBezTo>
                  <a:cubicBezTo>
                    <a:pt x="76" y="224"/>
                    <a:pt x="19" y="167"/>
                    <a:pt x="19" y="99"/>
                  </a:cubicBezTo>
                  <a:cubicBezTo>
                    <a:pt x="19" y="68"/>
                    <a:pt x="30" y="38"/>
                    <a:pt x="49" y="15"/>
                  </a:cubicBezTo>
                  <a:cubicBezTo>
                    <a:pt x="53" y="15"/>
                    <a:pt x="53" y="11"/>
                    <a:pt x="49" y="11"/>
                  </a:cubicBezTo>
                  <a:cubicBezTo>
                    <a:pt x="49" y="7"/>
                    <a:pt x="49" y="7"/>
                    <a:pt x="49" y="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0" name="Freeform 285">
              <a:extLst>
                <a:ext uri="{FF2B5EF4-FFF2-40B4-BE49-F238E27FC236}">
                  <a16:creationId xmlns:a16="http://schemas.microsoft.com/office/drawing/2014/main" id="{1B8977CB-F4D4-8C49-8983-BB04FDCE5E05}"/>
                </a:ext>
              </a:extLst>
            </p:cNvPr>
            <p:cNvSpPr>
              <a:spLocks noChangeArrowheads="1"/>
            </p:cNvSpPr>
            <p:nvPr/>
          </p:nvSpPr>
          <p:spPr bwMode="auto">
            <a:xfrm>
              <a:off x="3483" y="1713"/>
              <a:ext cx="67" cy="74"/>
            </a:xfrm>
            <a:custGeom>
              <a:avLst/>
              <a:gdLst>
                <a:gd name="T0" fmla="*/ 3 w 309"/>
                <a:gd name="T1" fmla="*/ 4 h 333"/>
                <a:gd name="T2" fmla="*/ 3 w 309"/>
                <a:gd name="T3" fmla="*/ 4 h 333"/>
                <a:gd name="T4" fmla="*/ 1 w 309"/>
                <a:gd name="T5" fmla="*/ 4 h 333"/>
                <a:gd name="T6" fmla="*/ 1 w 309"/>
                <a:gd name="T7" fmla="*/ 4 h 333"/>
                <a:gd name="T8" fmla="*/ 0 w 309"/>
                <a:gd name="T9" fmla="*/ 2 h 333"/>
                <a:gd name="T10" fmla="*/ 1 w 309"/>
                <a:gd name="T11" fmla="*/ 0 h 333"/>
                <a:gd name="T12" fmla="*/ 1 w 309"/>
                <a:gd name="T13" fmla="*/ 0 h 333"/>
                <a:gd name="T14" fmla="*/ 1 w 309"/>
                <a:gd name="T15" fmla="*/ 0 h 333"/>
                <a:gd name="T16" fmla="*/ 0 w 309"/>
                <a:gd name="T17" fmla="*/ 2 h 333"/>
                <a:gd name="T18" fmla="*/ 1 w 309"/>
                <a:gd name="T19" fmla="*/ 4 h 333"/>
                <a:gd name="T20" fmla="*/ 3 w 309"/>
                <a:gd name="T21" fmla="*/ 4 h 333"/>
                <a:gd name="T22" fmla="*/ 3 w 309"/>
                <a:gd name="T23" fmla="*/ 4 h 333"/>
                <a:gd name="T24" fmla="*/ 3 w 309"/>
                <a:gd name="T25" fmla="*/ 4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 h="333">
                  <a:moveTo>
                    <a:pt x="296" y="332"/>
                  </a:moveTo>
                  <a:lnTo>
                    <a:pt x="296" y="332"/>
                  </a:lnTo>
                  <a:cubicBezTo>
                    <a:pt x="69" y="332"/>
                    <a:pt x="69" y="332"/>
                    <a:pt x="69" y="332"/>
                  </a:cubicBezTo>
                  <a:cubicBezTo>
                    <a:pt x="65" y="332"/>
                    <a:pt x="65" y="332"/>
                    <a:pt x="61" y="328"/>
                  </a:cubicBezTo>
                  <a:cubicBezTo>
                    <a:pt x="23" y="286"/>
                    <a:pt x="0" y="232"/>
                    <a:pt x="0" y="175"/>
                  </a:cubicBezTo>
                  <a:cubicBezTo>
                    <a:pt x="0" y="111"/>
                    <a:pt x="31" y="46"/>
                    <a:pt x="84" y="4"/>
                  </a:cubicBezTo>
                  <a:cubicBezTo>
                    <a:pt x="88" y="0"/>
                    <a:pt x="95" y="4"/>
                    <a:pt x="95" y="8"/>
                  </a:cubicBezTo>
                  <a:cubicBezTo>
                    <a:pt x="99" y="12"/>
                    <a:pt x="99" y="15"/>
                    <a:pt x="95" y="19"/>
                  </a:cubicBezTo>
                  <a:cubicBezTo>
                    <a:pt x="46" y="57"/>
                    <a:pt x="15" y="114"/>
                    <a:pt x="15" y="175"/>
                  </a:cubicBezTo>
                  <a:cubicBezTo>
                    <a:pt x="15" y="229"/>
                    <a:pt x="38" y="274"/>
                    <a:pt x="72" y="313"/>
                  </a:cubicBezTo>
                  <a:cubicBezTo>
                    <a:pt x="296" y="313"/>
                    <a:pt x="296" y="313"/>
                    <a:pt x="296" y="313"/>
                  </a:cubicBezTo>
                  <a:cubicBezTo>
                    <a:pt x="304" y="313"/>
                    <a:pt x="308" y="316"/>
                    <a:pt x="308" y="324"/>
                  </a:cubicBezTo>
                  <a:cubicBezTo>
                    <a:pt x="308" y="328"/>
                    <a:pt x="304" y="332"/>
                    <a:pt x="296" y="33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1" name="Freeform 286">
              <a:extLst>
                <a:ext uri="{FF2B5EF4-FFF2-40B4-BE49-F238E27FC236}">
                  <a16:creationId xmlns:a16="http://schemas.microsoft.com/office/drawing/2014/main" id="{31D1B099-41E6-5B41-B1F6-56944834B390}"/>
                </a:ext>
              </a:extLst>
            </p:cNvPr>
            <p:cNvSpPr>
              <a:spLocks noChangeArrowheads="1"/>
            </p:cNvSpPr>
            <p:nvPr/>
          </p:nvSpPr>
          <p:spPr bwMode="auto">
            <a:xfrm>
              <a:off x="3483" y="1713"/>
              <a:ext cx="69" cy="74"/>
            </a:xfrm>
            <a:custGeom>
              <a:avLst/>
              <a:gdLst>
                <a:gd name="T0" fmla="*/ 3 w 316"/>
                <a:gd name="T1" fmla="*/ 4 h 336"/>
                <a:gd name="T2" fmla="*/ 3 w 316"/>
                <a:gd name="T3" fmla="*/ 4 h 336"/>
                <a:gd name="T4" fmla="*/ 1 w 316"/>
                <a:gd name="T5" fmla="*/ 4 h 336"/>
                <a:gd name="T6" fmla="*/ 1 w 316"/>
                <a:gd name="T7" fmla="*/ 4 h 336"/>
                <a:gd name="T8" fmla="*/ 0 w 316"/>
                <a:gd name="T9" fmla="*/ 2 h 336"/>
                <a:gd name="T10" fmla="*/ 1 w 316"/>
                <a:gd name="T11" fmla="*/ 0 h 336"/>
                <a:gd name="T12" fmla="*/ 1 w 316"/>
                <a:gd name="T13" fmla="*/ 0 h 336"/>
                <a:gd name="T14" fmla="*/ 1 w 316"/>
                <a:gd name="T15" fmla="*/ 0 h 336"/>
                <a:gd name="T16" fmla="*/ 1 w 316"/>
                <a:gd name="T17" fmla="*/ 0 h 336"/>
                <a:gd name="T18" fmla="*/ 0 w 316"/>
                <a:gd name="T19" fmla="*/ 2 h 336"/>
                <a:gd name="T20" fmla="*/ 1 w 316"/>
                <a:gd name="T21" fmla="*/ 3 h 336"/>
                <a:gd name="T22" fmla="*/ 3 w 316"/>
                <a:gd name="T23" fmla="*/ 3 h 336"/>
                <a:gd name="T24" fmla="*/ 3 w 316"/>
                <a:gd name="T25" fmla="*/ 4 h 336"/>
                <a:gd name="T26" fmla="*/ 3 w 316"/>
                <a:gd name="T27" fmla="*/ 4 h 336"/>
                <a:gd name="T28" fmla="*/ 1 w 316"/>
                <a:gd name="T29" fmla="*/ 0 h 336"/>
                <a:gd name="T30" fmla="*/ 1 w 316"/>
                <a:gd name="T31" fmla="*/ 0 h 336"/>
                <a:gd name="T32" fmla="*/ 1 w 316"/>
                <a:gd name="T33" fmla="*/ 0 h 336"/>
                <a:gd name="T34" fmla="*/ 0 w 316"/>
                <a:gd name="T35" fmla="*/ 2 h 336"/>
                <a:gd name="T36" fmla="*/ 1 w 316"/>
                <a:gd name="T37" fmla="*/ 4 h 336"/>
                <a:gd name="T38" fmla="*/ 1 w 316"/>
                <a:gd name="T39" fmla="*/ 4 h 336"/>
                <a:gd name="T40" fmla="*/ 3 w 316"/>
                <a:gd name="T41" fmla="*/ 4 h 336"/>
                <a:gd name="T42" fmla="*/ 3 w 316"/>
                <a:gd name="T43" fmla="*/ 4 h 336"/>
                <a:gd name="T44" fmla="*/ 3 w 316"/>
                <a:gd name="T45" fmla="*/ 3 h 336"/>
                <a:gd name="T46" fmla="*/ 1 w 316"/>
                <a:gd name="T47" fmla="*/ 3 h 336"/>
                <a:gd name="T48" fmla="*/ 1 w 316"/>
                <a:gd name="T49" fmla="*/ 3 h 336"/>
                <a:gd name="T50" fmla="*/ 0 w 316"/>
                <a:gd name="T51" fmla="*/ 2 h 336"/>
                <a:gd name="T52" fmla="*/ 1 w 316"/>
                <a:gd name="T53" fmla="*/ 0 h 336"/>
                <a:gd name="T54" fmla="*/ 1 w 316"/>
                <a:gd name="T55" fmla="*/ 0 h 336"/>
                <a:gd name="T56" fmla="*/ 1 w 316"/>
                <a:gd name="T57" fmla="*/ 0 h 3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6" h="336">
                  <a:moveTo>
                    <a:pt x="300" y="335"/>
                  </a:moveTo>
                  <a:lnTo>
                    <a:pt x="300" y="335"/>
                  </a:lnTo>
                  <a:cubicBezTo>
                    <a:pt x="73" y="335"/>
                    <a:pt x="73" y="335"/>
                    <a:pt x="73" y="335"/>
                  </a:cubicBezTo>
                  <a:cubicBezTo>
                    <a:pt x="69" y="335"/>
                    <a:pt x="65" y="335"/>
                    <a:pt x="61" y="332"/>
                  </a:cubicBezTo>
                  <a:cubicBezTo>
                    <a:pt x="23" y="290"/>
                    <a:pt x="0" y="236"/>
                    <a:pt x="0" y="175"/>
                  </a:cubicBezTo>
                  <a:cubicBezTo>
                    <a:pt x="0" y="107"/>
                    <a:pt x="31" y="46"/>
                    <a:pt x="84" y="0"/>
                  </a:cubicBezTo>
                  <a:cubicBezTo>
                    <a:pt x="88" y="0"/>
                    <a:pt x="92" y="0"/>
                    <a:pt x="95" y="0"/>
                  </a:cubicBezTo>
                  <a:cubicBezTo>
                    <a:pt x="99" y="0"/>
                    <a:pt x="103" y="0"/>
                    <a:pt x="103" y="4"/>
                  </a:cubicBezTo>
                  <a:cubicBezTo>
                    <a:pt x="111" y="8"/>
                    <a:pt x="107" y="19"/>
                    <a:pt x="103" y="23"/>
                  </a:cubicBezTo>
                  <a:cubicBezTo>
                    <a:pt x="54" y="61"/>
                    <a:pt x="27" y="118"/>
                    <a:pt x="27" y="175"/>
                  </a:cubicBezTo>
                  <a:cubicBezTo>
                    <a:pt x="27" y="225"/>
                    <a:pt x="42" y="274"/>
                    <a:pt x="76" y="309"/>
                  </a:cubicBezTo>
                  <a:cubicBezTo>
                    <a:pt x="300" y="309"/>
                    <a:pt x="300" y="309"/>
                    <a:pt x="300" y="309"/>
                  </a:cubicBezTo>
                  <a:cubicBezTo>
                    <a:pt x="308" y="309"/>
                    <a:pt x="315" y="316"/>
                    <a:pt x="315" y="324"/>
                  </a:cubicBezTo>
                  <a:cubicBezTo>
                    <a:pt x="315" y="332"/>
                    <a:pt x="308" y="335"/>
                    <a:pt x="300" y="335"/>
                  </a:cubicBezTo>
                  <a:close/>
                  <a:moveTo>
                    <a:pt x="95" y="8"/>
                  </a:moveTo>
                  <a:lnTo>
                    <a:pt x="95" y="8"/>
                  </a:lnTo>
                  <a:cubicBezTo>
                    <a:pt x="92" y="8"/>
                    <a:pt x="92" y="8"/>
                    <a:pt x="92" y="8"/>
                  </a:cubicBezTo>
                  <a:cubicBezTo>
                    <a:pt x="38" y="50"/>
                    <a:pt x="8" y="111"/>
                    <a:pt x="8" y="175"/>
                  </a:cubicBezTo>
                  <a:cubicBezTo>
                    <a:pt x="8" y="232"/>
                    <a:pt x="31" y="286"/>
                    <a:pt x="69" y="328"/>
                  </a:cubicBezTo>
                  <a:lnTo>
                    <a:pt x="73" y="328"/>
                  </a:lnTo>
                  <a:cubicBezTo>
                    <a:pt x="300" y="328"/>
                    <a:pt x="300" y="328"/>
                    <a:pt x="300" y="328"/>
                  </a:cubicBezTo>
                  <a:cubicBezTo>
                    <a:pt x="304" y="328"/>
                    <a:pt x="308" y="324"/>
                    <a:pt x="308" y="324"/>
                  </a:cubicBezTo>
                  <a:cubicBezTo>
                    <a:pt x="308" y="320"/>
                    <a:pt x="304" y="316"/>
                    <a:pt x="300" y="316"/>
                  </a:cubicBezTo>
                  <a:cubicBezTo>
                    <a:pt x="73" y="316"/>
                    <a:pt x="73" y="316"/>
                    <a:pt x="73" y="316"/>
                  </a:cubicBezTo>
                  <a:cubicBezTo>
                    <a:pt x="35" y="278"/>
                    <a:pt x="15" y="229"/>
                    <a:pt x="15" y="175"/>
                  </a:cubicBezTo>
                  <a:cubicBezTo>
                    <a:pt x="15" y="114"/>
                    <a:pt x="46" y="54"/>
                    <a:pt x="95" y="15"/>
                  </a:cubicBezTo>
                  <a:cubicBezTo>
                    <a:pt x="99" y="15"/>
                    <a:pt x="99" y="12"/>
                    <a:pt x="99" y="8"/>
                  </a:cubicBezTo>
                  <a:cubicBezTo>
                    <a:pt x="95" y="8"/>
                    <a:pt x="95" y="8"/>
                    <a:pt x="95" y="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2" name="Freeform 287">
              <a:extLst>
                <a:ext uri="{FF2B5EF4-FFF2-40B4-BE49-F238E27FC236}">
                  <a16:creationId xmlns:a16="http://schemas.microsoft.com/office/drawing/2014/main" id="{03C33943-A010-4044-9276-69CEE8983DE5}"/>
                </a:ext>
              </a:extLst>
            </p:cNvPr>
            <p:cNvSpPr>
              <a:spLocks noChangeArrowheads="1"/>
            </p:cNvSpPr>
            <p:nvPr/>
          </p:nvSpPr>
          <p:spPr bwMode="auto">
            <a:xfrm>
              <a:off x="3504" y="1693"/>
              <a:ext cx="36" cy="52"/>
            </a:xfrm>
            <a:custGeom>
              <a:avLst/>
              <a:gdLst>
                <a:gd name="T0" fmla="*/ 1 w 172"/>
                <a:gd name="T1" fmla="*/ 2 h 238"/>
                <a:gd name="T2" fmla="*/ 0 w 172"/>
                <a:gd name="T3" fmla="*/ 0 h 238"/>
                <a:gd name="T4" fmla="*/ 1 w 172"/>
                <a:gd name="T5" fmla="*/ 0 h 238"/>
                <a:gd name="T6" fmla="*/ 2 w 172"/>
                <a:gd name="T7" fmla="*/ 2 h 238"/>
                <a:gd name="T8" fmla="*/ 1 w 172"/>
                <a:gd name="T9" fmla="*/ 2 h 238"/>
                <a:gd name="T10" fmla="*/ 0 w 172"/>
                <a:gd name="T11" fmla="*/ 0 h 238"/>
                <a:gd name="T12" fmla="*/ 1 w 172"/>
                <a:gd name="T13" fmla="*/ 2 h 238"/>
                <a:gd name="T14" fmla="*/ 1 w 172"/>
                <a:gd name="T15" fmla="*/ 2 h 238"/>
                <a:gd name="T16" fmla="*/ 1 w 172"/>
                <a:gd name="T17" fmla="*/ 0 h 238"/>
                <a:gd name="T18" fmla="*/ 0 w 172"/>
                <a:gd name="T19" fmla="*/ 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2" h="238">
                  <a:moveTo>
                    <a:pt x="91" y="237"/>
                  </a:moveTo>
                  <a:lnTo>
                    <a:pt x="0" y="39"/>
                  </a:lnTo>
                  <a:lnTo>
                    <a:pt x="79" y="0"/>
                  </a:lnTo>
                  <a:lnTo>
                    <a:pt x="171" y="199"/>
                  </a:lnTo>
                  <a:lnTo>
                    <a:pt x="91" y="237"/>
                  </a:lnTo>
                  <a:close/>
                  <a:moveTo>
                    <a:pt x="23" y="46"/>
                  </a:moveTo>
                  <a:lnTo>
                    <a:pt x="98" y="214"/>
                  </a:lnTo>
                  <a:lnTo>
                    <a:pt x="148" y="191"/>
                  </a:lnTo>
                  <a:lnTo>
                    <a:pt x="72" y="23"/>
                  </a:lnTo>
                  <a:lnTo>
                    <a:pt x="23" y="4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3" name="Freeform 288">
              <a:extLst>
                <a:ext uri="{FF2B5EF4-FFF2-40B4-BE49-F238E27FC236}">
                  <a16:creationId xmlns:a16="http://schemas.microsoft.com/office/drawing/2014/main" id="{7869C117-6A28-284D-ABBB-548022990C6B}"/>
                </a:ext>
              </a:extLst>
            </p:cNvPr>
            <p:cNvSpPr>
              <a:spLocks noChangeArrowheads="1"/>
            </p:cNvSpPr>
            <p:nvPr/>
          </p:nvSpPr>
          <p:spPr bwMode="auto">
            <a:xfrm>
              <a:off x="3504" y="1691"/>
              <a:ext cx="38" cy="54"/>
            </a:xfrm>
            <a:custGeom>
              <a:avLst/>
              <a:gdLst>
                <a:gd name="T0" fmla="*/ 1 w 179"/>
                <a:gd name="T1" fmla="*/ 3 h 249"/>
                <a:gd name="T2" fmla="*/ 1 w 179"/>
                <a:gd name="T3" fmla="*/ 2 h 249"/>
                <a:gd name="T4" fmla="*/ 0 w 179"/>
                <a:gd name="T5" fmla="*/ 0 h 249"/>
                <a:gd name="T6" fmla="*/ 1 w 179"/>
                <a:gd name="T7" fmla="*/ 0 h 249"/>
                <a:gd name="T8" fmla="*/ 1 w 179"/>
                <a:gd name="T9" fmla="*/ 0 h 249"/>
                <a:gd name="T10" fmla="*/ 2 w 179"/>
                <a:gd name="T11" fmla="*/ 2 h 249"/>
                <a:gd name="T12" fmla="*/ 1 w 179"/>
                <a:gd name="T13" fmla="*/ 3 h 249"/>
                <a:gd name="T14" fmla="*/ 0 w 179"/>
                <a:gd name="T15" fmla="*/ 0 h 249"/>
                <a:gd name="T16" fmla="*/ 1 w 179"/>
                <a:gd name="T17" fmla="*/ 2 h 249"/>
                <a:gd name="T18" fmla="*/ 1 w 179"/>
                <a:gd name="T19" fmla="*/ 2 h 249"/>
                <a:gd name="T20" fmla="*/ 1 w 179"/>
                <a:gd name="T21" fmla="*/ 0 h 249"/>
                <a:gd name="T22" fmla="*/ 0 w 179"/>
                <a:gd name="T23" fmla="*/ 0 h 249"/>
                <a:gd name="T24" fmla="*/ 1 w 179"/>
                <a:gd name="T25" fmla="*/ 2 h 249"/>
                <a:gd name="T26" fmla="*/ 1 w 179"/>
                <a:gd name="T27" fmla="*/ 2 h 249"/>
                <a:gd name="T28" fmla="*/ 0 w 179"/>
                <a:gd name="T29" fmla="*/ 0 h 249"/>
                <a:gd name="T30" fmla="*/ 1 w 179"/>
                <a:gd name="T31" fmla="*/ 0 h 249"/>
                <a:gd name="T32" fmla="*/ 1 w 179"/>
                <a:gd name="T33" fmla="*/ 0 h 249"/>
                <a:gd name="T34" fmla="*/ 1 w 179"/>
                <a:gd name="T35" fmla="*/ 2 h 249"/>
                <a:gd name="T36" fmla="*/ 1 w 179"/>
                <a:gd name="T37" fmla="*/ 2 h 249"/>
                <a:gd name="T38" fmla="*/ 0 w 179"/>
                <a:gd name="T39" fmla="*/ 0 h 249"/>
                <a:gd name="T40" fmla="*/ 1 w 179"/>
                <a:gd name="T41" fmla="*/ 2 h 249"/>
                <a:gd name="T42" fmla="*/ 1 w 179"/>
                <a:gd name="T43" fmla="*/ 2 h 249"/>
                <a:gd name="T44" fmla="*/ 1 w 179"/>
                <a:gd name="T45" fmla="*/ 0 h 249"/>
                <a:gd name="T46" fmla="*/ 0 w 179"/>
                <a:gd name="T47" fmla="*/ 0 h 2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9" h="249">
                  <a:moveTo>
                    <a:pt x="90" y="248"/>
                  </a:moveTo>
                  <a:lnTo>
                    <a:pt x="90" y="244"/>
                  </a:lnTo>
                  <a:lnTo>
                    <a:pt x="0" y="42"/>
                  </a:lnTo>
                  <a:lnTo>
                    <a:pt x="86" y="0"/>
                  </a:lnTo>
                  <a:lnTo>
                    <a:pt x="86" y="4"/>
                  </a:lnTo>
                  <a:lnTo>
                    <a:pt x="178" y="209"/>
                  </a:lnTo>
                  <a:lnTo>
                    <a:pt x="90" y="248"/>
                  </a:lnTo>
                  <a:close/>
                  <a:moveTo>
                    <a:pt x="11" y="46"/>
                  </a:moveTo>
                  <a:lnTo>
                    <a:pt x="94" y="236"/>
                  </a:lnTo>
                  <a:lnTo>
                    <a:pt x="166" y="206"/>
                  </a:lnTo>
                  <a:lnTo>
                    <a:pt x="82" y="11"/>
                  </a:lnTo>
                  <a:lnTo>
                    <a:pt x="11" y="46"/>
                  </a:lnTo>
                  <a:close/>
                  <a:moveTo>
                    <a:pt x="101" y="225"/>
                  </a:moveTo>
                  <a:lnTo>
                    <a:pt x="98" y="221"/>
                  </a:lnTo>
                  <a:lnTo>
                    <a:pt x="22" y="49"/>
                  </a:lnTo>
                  <a:lnTo>
                    <a:pt x="75" y="27"/>
                  </a:lnTo>
                  <a:lnTo>
                    <a:pt x="79" y="30"/>
                  </a:lnTo>
                  <a:lnTo>
                    <a:pt x="155" y="198"/>
                  </a:lnTo>
                  <a:lnTo>
                    <a:pt x="101" y="225"/>
                  </a:lnTo>
                  <a:close/>
                  <a:moveTo>
                    <a:pt x="34" y="53"/>
                  </a:moveTo>
                  <a:lnTo>
                    <a:pt x="105" y="213"/>
                  </a:lnTo>
                  <a:lnTo>
                    <a:pt x="143" y="194"/>
                  </a:lnTo>
                  <a:lnTo>
                    <a:pt x="72" y="38"/>
                  </a:lnTo>
                  <a:lnTo>
                    <a:pt x="34" y="5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4" name="Freeform 289">
              <a:extLst>
                <a:ext uri="{FF2B5EF4-FFF2-40B4-BE49-F238E27FC236}">
                  <a16:creationId xmlns:a16="http://schemas.microsoft.com/office/drawing/2014/main" id="{218C7168-8572-2942-A7B0-051233F23B2B}"/>
                </a:ext>
              </a:extLst>
            </p:cNvPr>
            <p:cNvSpPr>
              <a:spLocks noChangeArrowheads="1"/>
            </p:cNvSpPr>
            <p:nvPr/>
          </p:nvSpPr>
          <p:spPr bwMode="auto">
            <a:xfrm>
              <a:off x="3500" y="1679"/>
              <a:ext cx="16" cy="15"/>
            </a:xfrm>
            <a:custGeom>
              <a:avLst/>
              <a:gdLst>
                <a:gd name="T0" fmla="*/ 0 w 81"/>
                <a:gd name="T1" fmla="*/ 1 h 73"/>
                <a:gd name="T2" fmla="*/ 0 w 81"/>
                <a:gd name="T3" fmla="*/ 0 h 73"/>
                <a:gd name="T4" fmla="*/ 0 w 81"/>
                <a:gd name="T5" fmla="*/ 0 h 73"/>
                <a:gd name="T6" fmla="*/ 1 w 81"/>
                <a:gd name="T7" fmla="*/ 0 h 73"/>
                <a:gd name="T8" fmla="*/ 1 w 81"/>
                <a:gd name="T9" fmla="*/ 0 h 73"/>
                <a:gd name="T10" fmla="*/ 0 w 81"/>
                <a:gd name="T11" fmla="*/ 0 h 73"/>
                <a:gd name="T12" fmla="*/ 0 w 81"/>
                <a:gd name="T13" fmla="*/ 0 h 73"/>
                <a:gd name="T14" fmla="*/ 0 w 81"/>
                <a:gd name="T15" fmla="*/ 1 h 73"/>
                <a:gd name="T16" fmla="*/ 0 w 81"/>
                <a:gd name="T17" fmla="*/ 1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73">
                  <a:moveTo>
                    <a:pt x="23" y="72"/>
                  </a:moveTo>
                  <a:lnTo>
                    <a:pt x="0" y="26"/>
                  </a:lnTo>
                  <a:lnTo>
                    <a:pt x="58" y="0"/>
                  </a:lnTo>
                  <a:lnTo>
                    <a:pt x="80" y="45"/>
                  </a:lnTo>
                  <a:lnTo>
                    <a:pt x="65" y="53"/>
                  </a:lnTo>
                  <a:lnTo>
                    <a:pt x="50" y="22"/>
                  </a:lnTo>
                  <a:lnTo>
                    <a:pt x="23" y="34"/>
                  </a:lnTo>
                  <a:lnTo>
                    <a:pt x="38" y="64"/>
                  </a:lnTo>
                  <a:lnTo>
                    <a:pt x="23" y="7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5" name="Freeform 290">
              <a:extLst>
                <a:ext uri="{FF2B5EF4-FFF2-40B4-BE49-F238E27FC236}">
                  <a16:creationId xmlns:a16="http://schemas.microsoft.com/office/drawing/2014/main" id="{47676A00-734B-F647-BD81-154AB64E4CFE}"/>
                </a:ext>
              </a:extLst>
            </p:cNvPr>
            <p:cNvSpPr>
              <a:spLocks noChangeArrowheads="1"/>
            </p:cNvSpPr>
            <p:nvPr/>
          </p:nvSpPr>
          <p:spPr bwMode="auto">
            <a:xfrm>
              <a:off x="3497" y="1677"/>
              <a:ext cx="19" cy="17"/>
            </a:xfrm>
            <a:custGeom>
              <a:avLst/>
              <a:gdLst>
                <a:gd name="T0" fmla="*/ 0 w 92"/>
                <a:gd name="T1" fmla="*/ 1 h 85"/>
                <a:gd name="T2" fmla="*/ 0 w 92"/>
                <a:gd name="T3" fmla="*/ 0 h 85"/>
                <a:gd name="T4" fmla="*/ 1 w 92"/>
                <a:gd name="T5" fmla="*/ 0 h 85"/>
                <a:gd name="T6" fmla="*/ 1 w 92"/>
                <a:gd name="T7" fmla="*/ 0 h 85"/>
                <a:gd name="T8" fmla="*/ 1 w 92"/>
                <a:gd name="T9" fmla="*/ 1 h 85"/>
                <a:gd name="T10" fmla="*/ 0 w 92"/>
                <a:gd name="T11" fmla="*/ 0 h 85"/>
                <a:gd name="T12" fmla="*/ 0 w 92"/>
                <a:gd name="T13" fmla="*/ 0 h 85"/>
                <a:gd name="T14" fmla="*/ 0 w 92"/>
                <a:gd name="T15" fmla="*/ 1 h 85"/>
                <a:gd name="T16" fmla="*/ 0 w 92"/>
                <a:gd name="T17" fmla="*/ 1 h 85"/>
                <a:gd name="T18" fmla="*/ 0 w 92"/>
                <a:gd name="T19" fmla="*/ 0 h 85"/>
                <a:gd name="T20" fmla="*/ 0 w 92"/>
                <a:gd name="T21" fmla="*/ 1 h 85"/>
                <a:gd name="T22" fmla="*/ 0 w 92"/>
                <a:gd name="T23" fmla="*/ 1 h 85"/>
                <a:gd name="T24" fmla="*/ 0 w 92"/>
                <a:gd name="T25" fmla="*/ 0 h 85"/>
                <a:gd name="T26" fmla="*/ 0 w 92"/>
                <a:gd name="T27" fmla="*/ 0 h 85"/>
                <a:gd name="T28" fmla="*/ 1 w 92"/>
                <a:gd name="T29" fmla="*/ 0 h 85"/>
                <a:gd name="T30" fmla="*/ 1 w 92"/>
                <a:gd name="T31" fmla="*/ 0 h 85"/>
                <a:gd name="T32" fmla="*/ 1 w 92"/>
                <a:gd name="T33" fmla="*/ 0 h 85"/>
                <a:gd name="T34" fmla="*/ 0 w 92"/>
                <a:gd name="T35" fmla="*/ 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85">
                  <a:moveTo>
                    <a:pt x="26" y="84"/>
                  </a:moveTo>
                  <a:lnTo>
                    <a:pt x="0" y="30"/>
                  </a:lnTo>
                  <a:lnTo>
                    <a:pt x="65" y="0"/>
                  </a:lnTo>
                  <a:lnTo>
                    <a:pt x="91" y="53"/>
                  </a:lnTo>
                  <a:lnTo>
                    <a:pt x="68" y="65"/>
                  </a:lnTo>
                  <a:lnTo>
                    <a:pt x="53" y="34"/>
                  </a:lnTo>
                  <a:lnTo>
                    <a:pt x="38" y="42"/>
                  </a:lnTo>
                  <a:lnTo>
                    <a:pt x="49" y="72"/>
                  </a:lnTo>
                  <a:lnTo>
                    <a:pt x="26" y="84"/>
                  </a:lnTo>
                  <a:close/>
                  <a:moveTo>
                    <a:pt x="11" y="34"/>
                  </a:moveTo>
                  <a:lnTo>
                    <a:pt x="30" y="72"/>
                  </a:lnTo>
                  <a:lnTo>
                    <a:pt x="38" y="68"/>
                  </a:lnTo>
                  <a:lnTo>
                    <a:pt x="23" y="38"/>
                  </a:lnTo>
                  <a:lnTo>
                    <a:pt x="57" y="23"/>
                  </a:lnTo>
                  <a:lnTo>
                    <a:pt x="72" y="53"/>
                  </a:lnTo>
                  <a:lnTo>
                    <a:pt x="80" y="49"/>
                  </a:lnTo>
                  <a:lnTo>
                    <a:pt x="61" y="11"/>
                  </a:lnTo>
                  <a:lnTo>
                    <a:pt x="11" y="3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6" name="Freeform 291">
              <a:extLst>
                <a:ext uri="{FF2B5EF4-FFF2-40B4-BE49-F238E27FC236}">
                  <a16:creationId xmlns:a16="http://schemas.microsoft.com/office/drawing/2014/main" id="{204BE33F-6B25-EE4E-A2FC-F5900170F1E8}"/>
                </a:ext>
              </a:extLst>
            </p:cNvPr>
            <p:cNvSpPr>
              <a:spLocks noChangeArrowheads="1"/>
            </p:cNvSpPr>
            <p:nvPr/>
          </p:nvSpPr>
          <p:spPr bwMode="auto">
            <a:xfrm>
              <a:off x="3520" y="1725"/>
              <a:ext cx="15" cy="8"/>
            </a:xfrm>
            <a:custGeom>
              <a:avLst/>
              <a:gdLst>
                <a:gd name="T0" fmla="*/ 0 w 73"/>
                <a:gd name="T1" fmla="*/ 0 h 46"/>
                <a:gd name="T2" fmla="*/ 0 w 73"/>
                <a:gd name="T3" fmla="*/ 0 h 46"/>
                <a:gd name="T4" fmla="*/ 1 w 73"/>
                <a:gd name="T5" fmla="*/ 0 h 46"/>
                <a:gd name="T6" fmla="*/ 1 w 73"/>
                <a:gd name="T7" fmla="*/ 0 h 46"/>
                <a:gd name="T8" fmla="*/ 0 w 73"/>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46">
                  <a:moveTo>
                    <a:pt x="7" y="45"/>
                  </a:moveTo>
                  <a:lnTo>
                    <a:pt x="0" y="30"/>
                  </a:lnTo>
                  <a:lnTo>
                    <a:pt x="65" y="0"/>
                  </a:lnTo>
                  <a:lnTo>
                    <a:pt x="72" y="19"/>
                  </a:lnTo>
                  <a:lnTo>
                    <a:pt x="7" y="4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7" name="Freeform 292">
              <a:extLst>
                <a:ext uri="{FF2B5EF4-FFF2-40B4-BE49-F238E27FC236}">
                  <a16:creationId xmlns:a16="http://schemas.microsoft.com/office/drawing/2014/main" id="{75156E6D-0966-A247-949B-3F11181717E7}"/>
                </a:ext>
              </a:extLst>
            </p:cNvPr>
            <p:cNvSpPr>
              <a:spLocks noChangeArrowheads="1"/>
            </p:cNvSpPr>
            <p:nvPr/>
          </p:nvSpPr>
          <p:spPr bwMode="auto">
            <a:xfrm>
              <a:off x="3518" y="1724"/>
              <a:ext cx="17" cy="11"/>
            </a:xfrm>
            <a:custGeom>
              <a:avLst/>
              <a:gdLst>
                <a:gd name="T0" fmla="*/ 0 w 84"/>
                <a:gd name="T1" fmla="*/ 0 h 58"/>
                <a:gd name="T2" fmla="*/ 0 w 84"/>
                <a:gd name="T3" fmla="*/ 0 h 58"/>
                <a:gd name="T4" fmla="*/ 1 w 84"/>
                <a:gd name="T5" fmla="*/ 0 h 58"/>
                <a:gd name="T6" fmla="*/ 1 w 84"/>
                <a:gd name="T7" fmla="*/ 0 h 58"/>
                <a:gd name="T8" fmla="*/ 0 w 84"/>
                <a:gd name="T9" fmla="*/ 0 h 58"/>
                <a:gd name="T10" fmla="*/ 0 w 84"/>
                <a:gd name="T11" fmla="*/ 0 h 58"/>
                <a:gd name="T12" fmla="*/ 0 w 84"/>
                <a:gd name="T13" fmla="*/ 0 h 58"/>
                <a:gd name="T14" fmla="*/ 1 w 84"/>
                <a:gd name="T15" fmla="*/ 0 h 58"/>
                <a:gd name="T16" fmla="*/ 1 w 84"/>
                <a:gd name="T17" fmla="*/ 0 h 58"/>
                <a:gd name="T18" fmla="*/ 0 w 84"/>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8">
                  <a:moveTo>
                    <a:pt x="11" y="57"/>
                  </a:moveTo>
                  <a:lnTo>
                    <a:pt x="0" y="34"/>
                  </a:lnTo>
                  <a:lnTo>
                    <a:pt x="72" y="0"/>
                  </a:lnTo>
                  <a:lnTo>
                    <a:pt x="83" y="23"/>
                  </a:lnTo>
                  <a:lnTo>
                    <a:pt x="11" y="57"/>
                  </a:lnTo>
                  <a:close/>
                  <a:moveTo>
                    <a:pt x="11" y="38"/>
                  </a:moveTo>
                  <a:lnTo>
                    <a:pt x="14" y="45"/>
                  </a:lnTo>
                  <a:lnTo>
                    <a:pt x="72" y="19"/>
                  </a:lnTo>
                  <a:lnTo>
                    <a:pt x="68" y="11"/>
                  </a:lnTo>
                  <a:lnTo>
                    <a:pt x="11" y="3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8" name="Freeform 293">
              <a:extLst>
                <a:ext uri="{FF2B5EF4-FFF2-40B4-BE49-F238E27FC236}">
                  <a16:creationId xmlns:a16="http://schemas.microsoft.com/office/drawing/2014/main" id="{698618AB-BDD7-394F-A973-A974E6F39360}"/>
                </a:ext>
              </a:extLst>
            </p:cNvPr>
            <p:cNvSpPr>
              <a:spLocks noChangeArrowheads="1"/>
            </p:cNvSpPr>
            <p:nvPr/>
          </p:nvSpPr>
          <p:spPr bwMode="auto">
            <a:xfrm>
              <a:off x="3516" y="1757"/>
              <a:ext cx="36" cy="2"/>
            </a:xfrm>
            <a:custGeom>
              <a:avLst/>
              <a:gdLst>
                <a:gd name="T0" fmla="*/ 2 w 167"/>
                <a:gd name="T1" fmla="*/ 0 h 17"/>
                <a:gd name="T2" fmla="*/ 2 w 167"/>
                <a:gd name="T3" fmla="*/ 0 h 17"/>
                <a:gd name="T4" fmla="*/ 0 w 167"/>
                <a:gd name="T5" fmla="*/ 0 h 17"/>
                <a:gd name="T6" fmla="*/ 0 w 167"/>
                <a:gd name="T7" fmla="*/ 0 h 17"/>
                <a:gd name="T8" fmla="*/ 0 w 167"/>
                <a:gd name="T9" fmla="*/ 0 h 17"/>
                <a:gd name="T10" fmla="*/ 2 w 167"/>
                <a:gd name="T11" fmla="*/ 0 h 17"/>
                <a:gd name="T12" fmla="*/ 2 w 167"/>
                <a:gd name="T13" fmla="*/ 0 h 17"/>
                <a:gd name="T14" fmla="*/ 2 w 167"/>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7" h="17">
                  <a:moveTo>
                    <a:pt x="159" y="16"/>
                  </a:moveTo>
                  <a:lnTo>
                    <a:pt x="159" y="16"/>
                  </a:lnTo>
                  <a:cubicBezTo>
                    <a:pt x="11" y="16"/>
                    <a:pt x="11" y="16"/>
                    <a:pt x="11" y="16"/>
                  </a:cubicBezTo>
                  <a:cubicBezTo>
                    <a:pt x="4" y="16"/>
                    <a:pt x="0" y="12"/>
                    <a:pt x="0" y="8"/>
                  </a:cubicBezTo>
                  <a:cubicBezTo>
                    <a:pt x="0" y="4"/>
                    <a:pt x="4" y="0"/>
                    <a:pt x="11" y="0"/>
                  </a:cubicBezTo>
                  <a:cubicBezTo>
                    <a:pt x="159" y="0"/>
                    <a:pt x="159" y="0"/>
                    <a:pt x="159" y="0"/>
                  </a:cubicBezTo>
                  <a:cubicBezTo>
                    <a:pt x="163" y="0"/>
                    <a:pt x="166" y="4"/>
                    <a:pt x="166" y="8"/>
                  </a:cubicBezTo>
                  <a:cubicBezTo>
                    <a:pt x="166" y="12"/>
                    <a:pt x="163" y="16"/>
                    <a:pt x="159" y="1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299" name="Freeform 294">
              <a:extLst>
                <a:ext uri="{FF2B5EF4-FFF2-40B4-BE49-F238E27FC236}">
                  <a16:creationId xmlns:a16="http://schemas.microsoft.com/office/drawing/2014/main" id="{3BB2F29B-92E8-ED4E-BD9F-DDA9A32224F8}"/>
                </a:ext>
              </a:extLst>
            </p:cNvPr>
            <p:cNvSpPr>
              <a:spLocks noChangeArrowheads="1"/>
            </p:cNvSpPr>
            <p:nvPr/>
          </p:nvSpPr>
          <p:spPr bwMode="auto">
            <a:xfrm>
              <a:off x="3515" y="1756"/>
              <a:ext cx="38" cy="3"/>
            </a:xfrm>
            <a:custGeom>
              <a:avLst/>
              <a:gdLst>
                <a:gd name="T0" fmla="*/ 2 w 175"/>
                <a:gd name="T1" fmla="*/ 0 h 23"/>
                <a:gd name="T2" fmla="*/ 2 w 175"/>
                <a:gd name="T3" fmla="*/ 0 h 23"/>
                <a:gd name="T4" fmla="*/ 0 w 175"/>
                <a:gd name="T5" fmla="*/ 0 h 23"/>
                <a:gd name="T6" fmla="*/ 0 w 175"/>
                <a:gd name="T7" fmla="*/ 0 h 23"/>
                <a:gd name="T8" fmla="*/ 0 w 175"/>
                <a:gd name="T9" fmla="*/ 0 h 23"/>
                <a:gd name="T10" fmla="*/ 2 w 175"/>
                <a:gd name="T11" fmla="*/ 0 h 23"/>
                <a:gd name="T12" fmla="*/ 2 w 175"/>
                <a:gd name="T13" fmla="*/ 0 h 23"/>
                <a:gd name="T14" fmla="*/ 2 w 175"/>
                <a:gd name="T15" fmla="*/ 0 h 23"/>
                <a:gd name="T16" fmla="*/ 0 w 175"/>
                <a:gd name="T17" fmla="*/ 0 h 23"/>
                <a:gd name="T18" fmla="*/ 0 w 175"/>
                <a:gd name="T19" fmla="*/ 0 h 23"/>
                <a:gd name="T20" fmla="*/ 0 w 175"/>
                <a:gd name="T21" fmla="*/ 0 h 23"/>
                <a:gd name="T22" fmla="*/ 0 w 175"/>
                <a:gd name="T23" fmla="*/ 0 h 23"/>
                <a:gd name="T24" fmla="*/ 2 w 175"/>
                <a:gd name="T25" fmla="*/ 0 h 23"/>
                <a:gd name="T26" fmla="*/ 2 w 175"/>
                <a:gd name="T27" fmla="*/ 0 h 23"/>
                <a:gd name="T28" fmla="*/ 2 w 175"/>
                <a:gd name="T29" fmla="*/ 0 h 23"/>
                <a:gd name="T30" fmla="*/ 0 w 175"/>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5" h="23">
                  <a:moveTo>
                    <a:pt x="163" y="22"/>
                  </a:moveTo>
                  <a:lnTo>
                    <a:pt x="163" y="22"/>
                  </a:lnTo>
                  <a:cubicBezTo>
                    <a:pt x="15" y="22"/>
                    <a:pt x="15" y="22"/>
                    <a:pt x="15" y="22"/>
                  </a:cubicBezTo>
                  <a:cubicBezTo>
                    <a:pt x="8" y="22"/>
                    <a:pt x="0" y="19"/>
                    <a:pt x="0" y="11"/>
                  </a:cubicBezTo>
                  <a:cubicBezTo>
                    <a:pt x="0" y="3"/>
                    <a:pt x="8" y="0"/>
                    <a:pt x="15" y="0"/>
                  </a:cubicBezTo>
                  <a:cubicBezTo>
                    <a:pt x="163" y="0"/>
                    <a:pt x="163" y="0"/>
                    <a:pt x="163" y="0"/>
                  </a:cubicBezTo>
                  <a:cubicBezTo>
                    <a:pt x="170" y="0"/>
                    <a:pt x="174" y="3"/>
                    <a:pt x="174" y="11"/>
                  </a:cubicBezTo>
                  <a:cubicBezTo>
                    <a:pt x="174" y="19"/>
                    <a:pt x="170" y="22"/>
                    <a:pt x="163" y="22"/>
                  </a:cubicBezTo>
                  <a:close/>
                  <a:moveTo>
                    <a:pt x="15" y="7"/>
                  </a:moveTo>
                  <a:lnTo>
                    <a:pt x="15" y="7"/>
                  </a:lnTo>
                  <a:cubicBezTo>
                    <a:pt x="11" y="7"/>
                    <a:pt x="8" y="7"/>
                    <a:pt x="8" y="11"/>
                  </a:cubicBezTo>
                  <a:cubicBezTo>
                    <a:pt x="8" y="15"/>
                    <a:pt x="11" y="15"/>
                    <a:pt x="15" y="15"/>
                  </a:cubicBezTo>
                  <a:cubicBezTo>
                    <a:pt x="163" y="15"/>
                    <a:pt x="163" y="15"/>
                    <a:pt x="163" y="15"/>
                  </a:cubicBezTo>
                  <a:cubicBezTo>
                    <a:pt x="163" y="15"/>
                    <a:pt x="167" y="15"/>
                    <a:pt x="167" y="11"/>
                  </a:cubicBezTo>
                  <a:cubicBezTo>
                    <a:pt x="167" y="7"/>
                    <a:pt x="163" y="7"/>
                    <a:pt x="163" y="7"/>
                  </a:cubicBezTo>
                  <a:lnTo>
                    <a:pt x="15" y="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0" name="Freeform 295">
              <a:extLst>
                <a:ext uri="{FF2B5EF4-FFF2-40B4-BE49-F238E27FC236}">
                  <a16:creationId xmlns:a16="http://schemas.microsoft.com/office/drawing/2014/main" id="{BE5EC935-163E-AF48-B3F4-ADC088C71C2E}"/>
                </a:ext>
              </a:extLst>
            </p:cNvPr>
            <p:cNvSpPr>
              <a:spLocks noChangeArrowheads="1"/>
            </p:cNvSpPr>
            <p:nvPr/>
          </p:nvSpPr>
          <p:spPr bwMode="auto">
            <a:xfrm>
              <a:off x="3525" y="1758"/>
              <a:ext cx="3" cy="15"/>
            </a:xfrm>
            <a:custGeom>
              <a:avLst/>
              <a:gdLst>
                <a:gd name="T0" fmla="*/ 0 w 20"/>
                <a:gd name="T1" fmla="*/ 1 h 73"/>
                <a:gd name="T2" fmla="*/ 0 w 20"/>
                <a:gd name="T3" fmla="*/ 1 h 73"/>
                <a:gd name="T4" fmla="*/ 0 w 20"/>
                <a:gd name="T5" fmla="*/ 0 h 73"/>
                <a:gd name="T6" fmla="*/ 0 w 20"/>
                <a:gd name="T7" fmla="*/ 0 h 73"/>
                <a:gd name="T8" fmla="*/ 0 w 20"/>
                <a:gd name="T9" fmla="*/ 1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73">
                  <a:moveTo>
                    <a:pt x="19" y="72"/>
                  </a:moveTo>
                  <a:lnTo>
                    <a:pt x="0" y="72"/>
                  </a:lnTo>
                  <a:lnTo>
                    <a:pt x="0" y="0"/>
                  </a:lnTo>
                  <a:lnTo>
                    <a:pt x="19" y="0"/>
                  </a:lnTo>
                  <a:lnTo>
                    <a:pt x="19" y="7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1" name="Freeform 296">
              <a:extLst>
                <a:ext uri="{FF2B5EF4-FFF2-40B4-BE49-F238E27FC236}">
                  <a16:creationId xmlns:a16="http://schemas.microsoft.com/office/drawing/2014/main" id="{AEF58CDA-CDC4-204B-9553-A06A5F5494E4}"/>
                </a:ext>
              </a:extLst>
            </p:cNvPr>
            <p:cNvSpPr>
              <a:spLocks noChangeArrowheads="1"/>
            </p:cNvSpPr>
            <p:nvPr/>
          </p:nvSpPr>
          <p:spPr bwMode="auto">
            <a:xfrm>
              <a:off x="3524" y="1757"/>
              <a:ext cx="4" cy="17"/>
            </a:xfrm>
            <a:custGeom>
              <a:avLst/>
              <a:gdLst>
                <a:gd name="T0" fmla="*/ 0 w 28"/>
                <a:gd name="T1" fmla="*/ 1 h 85"/>
                <a:gd name="T2" fmla="*/ 0 w 28"/>
                <a:gd name="T3" fmla="*/ 1 h 85"/>
                <a:gd name="T4" fmla="*/ 0 w 28"/>
                <a:gd name="T5" fmla="*/ 0 h 85"/>
                <a:gd name="T6" fmla="*/ 0 w 28"/>
                <a:gd name="T7" fmla="*/ 0 h 85"/>
                <a:gd name="T8" fmla="*/ 0 w 28"/>
                <a:gd name="T9" fmla="*/ 1 h 85"/>
                <a:gd name="T10" fmla="*/ 0 w 28"/>
                <a:gd name="T11" fmla="*/ 1 h 85"/>
                <a:gd name="T12" fmla="*/ 0 w 28"/>
                <a:gd name="T13" fmla="*/ 1 h 85"/>
                <a:gd name="T14" fmla="*/ 0 w 28"/>
                <a:gd name="T15" fmla="*/ 0 h 85"/>
                <a:gd name="T16" fmla="*/ 0 w 28"/>
                <a:gd name="T17" fmla="*/ 0 h 85"/>
                <a:gd name="T18" fmla="*/ 0 w 28"/>
                <a:gd name="T19" fmla="*/ 1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85">
                  <a:moveTo>
                    <a:pt x="27" y="84"/>
                  </a:moveTo>
                  <a:lnTo>
                    <a:pt x="0" y="84"/>
                  </a:lnTo>
                  <a:lnTo>
                    <a:pt x="0" y="0"/>
                  </a:lnTo>
                  <a:lnTo>
                    <a:pt x="27" y="0"/>
                  </a:lnTo>
                  <a:lnTo>
                    <a:pt x="27" y="84"/>
                  </a:lnTo>
                  <a:close/>
                  <a:moveTo>
                    <a:pt x="7" y="73"/>
                  </a:moveTo>
                  <a:lnTo>
                    <a:pt x="15" y="73"/>
                  </a:lnTo>
                  <a:lnTo>
                    <a:pt x="15" y="12"/>
                  </a:lnTo>
                  <a:lnTo>
                    <a:pt x="7" y="12"/>
                  </a:lnTo>
                  <a:lnTo>
                    <a:pt x="7" y="7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2" name="Freeform 297">
              <a:extLst>
                <a:ext uri="{FF2B5EF4-FFF2-40B4-BE49-F238E27FC236}">
                  <a16:creationId xmlns:a16="http://schemas.microsoft.com/office/drawing/2014/main" id="{A3571317-0B8A-B348-AAEB-B0097E81B536}"/>
                </a:ext>
              </a:extLst>
            </p:cNvPr>
            <p:cNvSpPr>
              <a:spLocks noChangeArrowheads="1"/>
            </p:cNvSpPr>
            <p:nvPr/>
          </p:nvSpPr>
          <p:spPr bwMode="auto">
            <a:xfrm>
              <a:off x="3448" y="1664"/>
              <a:ext cx="139" cy="188"/>
            </a:xfrm>
            <a:custGeom>
              <a:avLst/>
              <a:gdLst>
                <a:gd name="T0" fmla="*/ 6 w 628"/>
                <a:gd name="T1" fmla="*/ 0 h 839"/>
                <a:gd name="T2" fmla="*/ 0 w 628"/>
                <a:gd name="T3" fmla="*/ 0 h 839"/>
                <a:gd name="T4" fmla="*/ 0 w 628"/>
                <a:gd name="T5" fmla="*/ 9 h 839"/>
                <a:gd name="T6" fmla="*/ 7 w 628"/>
                <a:gd name="T7" fmla="*/ 9 h 839"/>
                <a:gd name="T8" fmla="*/ 7 w 628"/>
                <a:gd name="T9" fmla="*/ 1 h 839"/>
                <a:gd name="T10" fmla="*/ 6 w 628"/>
                <a:gd name="T11" fmla="*/ 0 h 839"/>
                <a:gd name="T12" fmla="*/ 6 w 628"/>
                <a:gd name="T13" fmla="*/ 0 h 839"/>
                <a:gd name="T14" fmla="*/ 6 w 628"/>
                <a:gd name="T15" fmla="*/ 1 h 839"/>
                <a:gd name="T16" fmla="*/ 6 w 628"/>
                <a:gd name="T17" fmla="*/ 1 h 839"/>
                <a:gd name="T18" fmla="*/ 6 w 628"/>
                <a:gd name="T19" fmla="*/ 0 h 839"/>
                <a:gd name="T20" fmla="*/ 6 w 628"/>
                <a:gd name="T21" fmla="*/ 9 h 839"/>
                <a:gd name="T22" fmla="*/ 0 w 628"/>
                <a:gd name="T23" fmla="*/ 9 h 839"/>
                <a:gd name="T24" fmla="*/ 0 w 628"/>
                <a:gd name="T25" fmla="*/ 0 h 839"/>
                <a:gd name="T26" fmla="*/ 6 w 628"/>
                <a:gd name="T27" fmla="*/ 0 h 839"/>
                <a:gd name="T28" fmla="*/ 6 w 628"/>
                <a:gd name="T29" fmla="*/ 1 h 839"/>
                <a:gd name="T30" fmla="*/ 6 w 628"/>
                <a:gd name="T31" fmla="*/ 1 h 839"/>
                <a:gd name="T32" fmla="*/ 6 w 628"/>
                <a:gd name="T33" fmla="*/ 9 h 8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8" h="839">
                  <a:moveTo>
                    <a:pt x="528" y="0"/>
                  </a:moveTo>
                  <a:lnTo>
                    <a:pt x="0" y="0"/>
                  </a:lnTo>
                  <a:lnTo>
                    <a:pt x="0" y="838"/>
                  </a:lnTo>
                  <a:lnTo>
                    <a:pt x="627" y="838"/>
                  </a:lnTo>
                  <a:lnTo>
                    <a:pt x="627" y="99"/>
                  </a:lnTo>
                  <a:lnTo>
                    <a:pt x="528" y="0"/>
                  </a:lnTo>
                  <a:close/>
                  <a:moveTo>
                    <a:pt x="536" y="49"/>
                  </a:moveTo>
                  <a:lnTo>
                    <a:pt x="578" y="91"/>
                  </a:lnTo>
                  <a:lnTo>
                    <a:pt x="536" y="91"/>
                  </a:lnTo>
                  <a:lnTo>
                    <a:pt x="536" y="49"/>
                  </a:lnTo>
                  <a:close/>
                  <a:moveTo>
                    <a:pt x="597" y="811"/>
                  </a:moveTo>
                  <a:lnTo>
                    <a:pt x="26" y="811"/>
                  </a:lnTo>
                  <a:lnTo>
                    <a:pt x="26" y="34"/>
                  </a:lnTo>
                  <a:lnTo>
                    <a:pt x="509" y="34"/>
                  </a:lnTo>
                  <a:lnTo>
                    <a:pt x="509" y="118"/>
                  </a:lnTo>
                  <a:lnTo>
                    <a:pt x="597" y="118"/>
                  </a:lnTo>
                  <a:lnTo>
                    <a:pt x="597" y="81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3" name="Freeform 298">
              <a:extLst>
                <a:ext uri="{FF2B5EF4-FFF2-40B4-BE49-F238E27FC236}">
                  <a16:creationId xmlns:a16="http://schemas.microsoft.com/office/drawing/2014/main" id="{45EFD0F5-B9A3-A649-AC12-96DB77194C44}"/>
                </a:ext>
              </a:extLst>
            </p:cNvPr>
            <p:cNvSpPr>
              <a:spLocks noChangeArrowheads="1"/>
            </p:cNvSpPr>
            <p:nvPr/>
          </p:nvSpPr>
          <p:spPr bwMode="auto">
            <a:xfrm>
              <a:off x="3474" y="1802"/>
              <a:ext cx="87" cy="5"/>
            </a:xfrm>
            <a:custGeom>
              <a:avLst/>
              <a:gdLst>
                <a:gd name="T0" fmla="*/ 4 w 396"/>
                <a:gd name="T1" fmla="*/ 0 h 31"/>
                <a:gd name="T2" fmla="*/ 4 w 396"/>
                <a:gd name="T3" fmla="*/ 0 h 31"/>
                <a:gd name="T4" fmla="*/ 0 w 396"/>
                <a:gd name="T5" fmla="*/ 0 h 31"/>
                <a:gd name="T6" fmla="*/ 0 w 396"/>
                <a:gd name="T7" fmla="*/ 0 h 31"/>
                <a:gd name="T8" fmla="*/ 4 w 396"/>
                <a:gd name="T9" fmla="*/ 0 h 31"/>
                <a:gd name="T10" fmla="*/ 4 w 396"/>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6" h="31">
                  <a:moveTo>
                    <a:pt x="365" y="0"/>
                  </a:moveTo>
                  <a:lnTo>
                    <a:pt x="365" y="0"/>
                  </a:lnTo>
                  <a:cubicBezTo>
                    <a:pt x="31" y="0"/>
                    <a:pt x="31" y="0"/>
                    <a:pt x="31" y="0"/>
                  </a:cubicBezTo>
                  <a:cubicBezTo>
                    <a:pt x="0" y="0"/>
                    <a:pt x="0" y="30"/>
                    <a:pt x="31" y="30"/>
                  </a:cubicBezTo>
                  <a:cubicBezTo>
                    <a:pt x="365" y="30"/>
                    <a:pt x="365" y="30"/>
                    <a:pt x="365" y="30"/>
                  </a:cubicBezTo>
                  <a:cubicBezTo>
                    <a:pt x="395" y="30"/>
                    <a:pt x="395" y="0"/>
                    <a:pt x="36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4" name="Freeform 299">
              <a:extLst>
                <a:ext uri="{FF2B5EF4-FFF2-40B4-BE49-F238E27FC236}">
                  <a16:creationId xmlns:a16="http://schemas.microsoft.com/office/drawing/2014/main" id="{7065926D-9513-AF43-B74A-EE37E0E475FE}"/>
                </a:ext>
              </a:extLst>
            </p:cNvPr>
            <p:cNvSpPr>
              <a:spLocks noChangeArrowheads="1"/>
            </p:cNvSpPr>
            <p:nvPr/>
          </p:nvSpPr>
          <p:spPr bwMode="auto">
            <a:xfrm>
              <a:off x="3474" y="1813"/>
              <a:ext cx="87" cy="5"/>
            </a:xfrm>
            <a:custGeom>
              <a:avLst/>
              <a:gdLst>
                <a:gd name="T0" fmla="*/ 4 w 396"/>
                <a:gd name="T1" fmla="*/ 0 h 32"/>
                <a:gd name="T2" fmla="*/ 4 w 396"/>
                <a:gd name="T3" fmla="*/ 0 h 32"/>
                <a:gd name="T4" fmla="*/ 0 w 396"/>
                <a:gd name="T5" fmla="*/ 0 h 32"/>
                <a:gd name="T6" fmla="*/ 0 w 396"/>
                <a:gd name="T7" fmla="*/ 0 h 32"/>
                <a:gd name="T8" fmla="*/ 4 w 396"/>
                <a:gd name="T9" fmla="*/ 0 h 32"/>
                <a:gd name="T10" fmla="*/ 4 w 39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6" h="32">
                  <a:moveTo>
                    <a:pt x="365" y="0"/>
                  </a:moveTo>
                  <a:lnTo>
                    <a:pt x="365" y="0"/>
                  </a:lnTo>
                  <a:cubicBezTo>
                    <a:pt x="31" y="0"/>
                    <a:pt x="31" y="0"/>
                    <a:pt x="31" y="0"/>
                  </a:cubicBezTo>
                  <a:cubicBezTo>
                    <a:pt x="0" y="0"/>
                    <a:pt x="0" y="31"/>
                    <a:pt x="31" y="31"/>
                  </a:cubicBezTo>
                  <a:cubicBezTo>
                    <a:pt x="365" y="31"/>
                    <a:pt x="365" y="31"/>
                    <a:pt x="365" y="31"/>
                  </a:cubicBezTo>
                  <a:cubicBezTo>
                    <a:pt x="395" y="31"/>
                    <a:pt x="395" y="0"/>
                    <a:pt x="36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5" name="Freeform 300">
              <a:extLst>
                <a:ext uri="{FF2B5EF4-FFF2-40B4-BE49-F238E27FC236}">
                  <a16:creationId xmlns:a16="http://schemas.microsoft.com/office/drawing/2014/main" id="{3C0E9578-EA52-1E46-88AD-987C53574D46}"/>
                </a:ext>
              </a:extLst>
            </p:cNvPr>
            <p:cNvSpPr>
              <a:spLocks noChangeArrowheads="1"/>
            </p:cNvSpPr>
            <p:nvPr/>
          </p:nvSpPr>
          <p:spPr bwMode="auto">
            <a:xfrm>
              <a:off x="3459" y="1826"/>
              <a:ext cx="62" cy="15"/>
            </a:xfrm>
            <a:custGeom>
              <a:avLst/>
              <a:gdLst>
                <a:gd name="T0" fmla="*/ 0 w 281"/>
                <a:gd name="T1" fmla="*/ 0 h 74"/>
                <a:gd name="T2" fmla="*/ 0 w 281"/>
                <a:gd name="T3" fmla="*/ 0 h 74"/>
                <a:gd name="T4" fmla="*/ 1 w 281"/>
                <a:gd name="T5" fmla="*/ 0 h 74"/>
                <a:gd name="T6" fmla="*/ 1 w 281"/>
                <a:gd name="T7" fmla="*/ 0 h 74"/>
                <a:gd name="T8" fmla="*/ 1 w 281"/>
                <a:gd name="T9" fmla="*/ 0 h 74"/>
                <a:gd name="T10" fmla="*/ 1 w 281"/>
                <a:gd name="T11" fmla="*/ 1 h 74"/>
                <a:gd name="T12" fmla="*/ 1 w 281"/>
                <a:gd name="T13" fmla="*/ 0 h 74"/>
                <a:gd name="T14" fmla="*/ 1 w 281"/>
                <a:gd name="T15" fmla="*/ 0 h 74"/>
                <a:gd name="T16" fmla="*/ 1 w 281"/>
                <a:gd name="T17" fmla="*/ 0 h 74"/>
                <a:gd name="T18" fmla="*/ 1 w 281"/>
                <a:gd name="T19" fmla="*/ 0 h 74"/>
                <a:gd name="T20" fmla="*/ 2 w 281"/>
                <a:gd name="T21" fmla="*/ 0 h 74"/>
                <a:gd name="T22" fmla="*/ 2 w 281"/>
                <a:gd name="T23" fmla="*/ 0 h 74"/>
                <a:gd name="T24" fmla="*/ 2 w 281"/>
                <a:gd name="T25" fmla="*/ 0 h 74"/>
                <a:gd name="T26" fmla="*/ 2 w 281"/>
                <a:gd name="T27" fmla="*/ 0 h 74"/>
                <a:gd name="T28" fmla="*/ 2 w 281"/>
                <a:gd name="T29" fmla="*/ 0 h 74"/>
                <a:gd name="T30" fmla="*/ 2 w 281"/>
                <a:gd name="T31" fmla="*/ 0 h 74"/>
                <a:gd name="T32" fmla="*/ 2 w 281"/>
                <a:gd name="T33" fmla="*/ 0 h 74"/>
                <a:gd name="T34" fmla="*/ 2 w 281"/>
                <a:gd name="T35" fmla="*/ 0 h 74"/>
                <a:gd name="T36" fmla="*/ 3 w 281"/>
                <a:gd name="T37" fmla="*/ 0 h 74"/>
                <a:gd name="T38" fmla="*/ 3 w 281"/>
                <a:gd name="T39" fmla="*/ 0 h 74"/>
                <a:gd name="T40" fmla="*/ 3 w 281"/>
                <a:gd name="T41" fmla="*/ 0 h 74"/>
                <a:gd name="T42" fmla="*/ 3 w 281"/>
                <a:gd name="T43" fmla="*/ 0 h 74"/>
                <a:gd name="T44" fmla="*/ 3 w 281"/>
                <a:gd name="T45" fmla="*/ 0 h 74"/>
                <a:gd name="T46" fmla="*/ 3 w 281"/>
                <a:gd name="T47" fmla="*/ 0 h 74"/>
                <a:gd name="T48" fmla="*/ 3 w 281"/>
                <a:gd name="T49" fmla="*/ 0 h 74"/>
                <a:gd name="T50" fmla="*/ 3 w 281"/>
                <a:gd name="T51" fmla="*/ 0 h 74"/>
                <a:gd name="T52" fmla="*/ 2 w 281"/>
                <a:gd name="T53" fmla="*/ 0 h 74"/>
                <a:gd name="T54" fmla="*/ 2 w 281"/>
                <a:gd name="T55" fmla="*/ 0 h 74"/>
                <a:gd name="T56" fmla="*/ 2 w 281"/>
                <a:gd name="T57" fmla="*/ 0 h 74"/>
                <a:gd name="T58" fmla="*/ 2 w 281"/>
                <a:gd name="T59" fmla="*/ 0 h 74"/>
                <a:gd name="T60" fmla="*/ 2 w 281"/>
                <a:gd name="T61" fmla="*/ 0 h 74"/>
                <a:gd name="T62" fmla="*/ 2 w 281"/>
                <a:gd name="T63" fmla="*/ 0 h 74"/>
                <a:gd name="T64" fmla="*/ 2 w 281"/>
                <a:gd name="T65" fmla="*/ 0 h 74"/>
                <a:gd name="T66" fmla="*/ 2 w 281"/>
                <a:gd name="T67" fmla="*/ 0 h 74"/>
                <a:gd name="T68" fmla="*/ 1 w 281"/>
                <a:gd name="T69" fmla="*/ 0 h 74"/>
                <a:gd name="T70" fmla="*/ 1 w 281"/>
                <a:gd name="T71" fmla="*/ 0 h 74"/>
                <a:gd name="T72" fmla="*/ 1 w 281"/>
                <a:gd name="T73" fmla="*/ 0 h 74"/>
                <a:gd name="T74" fmla="*/ 1 w 281"/>
                <a:gd name="T75" fmla="*/ 0 h 74"/>
                <a:gd name="T76" fmla="*/ 1 w 281"/>
                <a:gd name="T77" fmla="*/ 0 h 74"/>
                <a:gd name="T78" fmla="*/ 1 w 281"/>
                <a:gd name="T79" fmla="*/ 1 h 74"/>
                <a:gd name="T80" fmla="*/ 1 w 281"/>
                <a:gd name="T81" fmla="*/ 0 h 74"/>
                <a:gd name="T82" fmla="*/ 1 w 281"/>
                <a:gd name="T83" fmla="*/ 0 h 74"/>
                <a:gd name="T84" fmla="*/ 0 w 281"/>
                <a:gd name="T85" fmla="*/ 0 h 74"/>
                <a:gd name="T86" fmla="*/ 0 w 281"/>
                <a:gd name="T87" fmla="*/ 0 h 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1" h="74">
                  <a:moveTo>
                    <a:pt x="15" y="46"/>
                  </a:moveTo>
                  <a:lnTo>
                    <a:pt x="15" y="46"/>
                  </a:lnTo>
                  <a:cubicBezTo>
                    <a:pt x="30" y="34"/>
                    <a:pt x="64" y="15"/>
                    <a:pt x="83" y="27"/>
                  </a:cubicBezTo>
                  <a:cubicBezTo>
                    <a:pt x="83" y="27"/>
                    <a:pt x="83" y="23"/>
                    <a:pt x="83" y="19"/>
                  </a:cubicBezTo>
                  <a:cubicBezTo>
                    <a:pt x="80" y="34"/>
                    <a:pt x="57" y="50"/>
                    <a:pt x="53" y="61"/>
                  </a:cubicBezTo>
                  <a:cubicBezTo>
                    <a:pt x="49" y="69"/>
                    <a:pt x="53" y="73"/>
                    <a:pt x="61" y="73"/>
                  </a:cubicBezTo>
                  <a:cubicBezTo>
                    <a:pt x="80" y="61"/>
                    <a:pt x="91" y="50"/>
                    <a:pt x="106" y="34"/>
                  </a:cubicBezTo>
                  <a:cubicBezTo>
                    <a:pt x="102" y="31"/>
                    <a:pt x="99" y="31"/>
                    <a:pt x="95" y="27"/>
                  </a:cubicBezTo>
                  <a:cubicBezTo>
                    <a:pt x="91" y="34"/>
                    <a:pt x="91" y="42"/>
                    <a:pt x="91" y="50"/>
                  </a:cubicBezTo>
                  <a:cubicBezTo>
                    <a:pt x="91" y="54"/>
                    <a:pt x="95" y="57"/>
                    <a:pt x="99" y="57"/>
                  </a:cubicBezTo>
                  <a:cubicBezTo>
                    <a:pt x="110" y="50"/>
                    <a:pt x="121" y="42"/>
                    <a:pt x="137" y="34"/>
                  </a:cubicBezTo>
                  <a:cubicBezTo>
                    <a:pt x="141" y="31"/>
                    <a:pt x="148" y="27"/>
                    <a:pt x="152" y="23"/>
                  </a:cubicBezTo>
                  <a:cubicBezTo>
                    <a:pt x="160" y="19"/>
                    <a:pt x="167" y="15"/>
                    <a:pt x="167" y="27"/>
                  </a:cubicBezTo>
                  <a:cubicBezTo>
                    <a:pt x="167" y="31"/>
                    <a:pt x="175" y="34"/>
                    <a:pt x="179" y="31"/>
                  </a:cubicBezTo>
                  <a:cubicBezTo>
                    <a:pt x="186" y="23"/>
                    <a:pt x="194" y="19"/>
                    <a:pt x="201" y="12"/>
                  </a:cubicBezTo>
                  <a:cubicBezTo>
                    <a:pt x="198" y="12"/>
                    <a:pt x="194" y="8"/>
                    <a:pt x="190" y="8"/>
                  </a:cubicBezTo>
                  <a:cubicBezTo>
                    <a:pt x="190" y="19"/>
                    <a:pt x="190" y="38"/>
                    <a:pt x="205" y="42"/>
                  </a:cubicBezTo>
                  <a:cubicBezTo>
                    <a:pt x="209" y="42"/>
                    <a:pt x="220" y="38"/>
                    <a:pt x="224" y="34"/>
                  </a:cubicBezTo>
                  <a:cubicBezTo>
                    <a:pt x="232" y="34"/>
                    <a:pt x="240" y="27"/>
                    <a:pt x="243" y="27"/>
                  </a:cubicBezTo>
                  <a:cubicBezTo>
                    <a:pt x="255" y="23"/>
                    <a:pt x="255" y="23"/>
                    <a:pt x="259" y="34"/>
                  </a:cubicBezTo>
                  <a:cubicBezTo>
                    <a:pt x="262" y="38"/>
                    <a:pt x="266" y="38"/>
                    <a:pt x="270" y="34"/>
                  </a:cubicBezTo>
                  <a:cubicBezTo>
                    <a:pt x="273" y="31"/>
                    <a:pt x="273" y="31"/>
                    <a:pt x="277" y="27"/>
                  </a:cubicBezTo>
                  <a:cubicBezTo>
                    <a:pt x="280" y="19"/>
                    <a:pt x="270" y="12"/>
                    <a:pt x="266" y="19"/>
                  </a:cubicBezTo>
                  <a:cubicBezTo>
                    <a:pt x="266" y="23"/>
                    <a:pt x="262" y="23"/>
                    <a:pt x="262" y="27"/>
                  </a:cubicBezTo>
                  <a:cubicBezTo>
                    <a:pt x="266" y="27"/>
                    <a:pt x="270" y="31"/>
                    <a:pt x="273" y="31"/>
                  </a:cubicBezTo>
                  <a:cubicBezTo>
                    <a:pt x="270" y="19"/>
                    <a:pt x="270" y="8"/>
                    <a:pt x="255" y="8"/>
                  </a:cubicBezTo>
                  <a:cubicBezTo>
                    <a:pt x="243" y="8"/>
                    <a:pt x="236" y="15"/>
                    <a:pt x="228" y="19"/>
                  </a:cubicBezTo>
                  <a:cubicBezTo>
                    <a:pt x="224" y="23"/>
                    <a:pt x="209" y="31"/>
                    <a:pt x="205" y="31"/>
                  </a:cubicBezTo>
                  <a:cubicBezTo>
                    <a:pt x="201" y="27"/>
                    <a:pt x="201" y="12"/>
                    <a:pt x="201" y="8"/>
                  </a:cubicBezTo>
                  <a:cubicBezTo>
                    <a:pt x="201" y="0"/>
                    <a:pt x="198" y="0"/>
                    <a:pt x="194" y="4"/>
                  </a:cubicBezTo>
                  <a:cubicBezTo>
                    <a:pt x="182" y="8"/>
                    <a:pt x="175" y="15"/>
                    <a:pt x="167" y="23"/>
                  </a:cubicBezTo>
                  <a:cubicBezTo>
                    <a:pt x="171" y="23"/>
                    <a:pt x="175" y="23"/>
                    <a:pt x="179" y="27"/>
                  </a:cubicBezTo>
                  <a:cubicBezTo>
                    <a:pt x="179" y="15"/>
                    <a:pt x="182" y="0"/>
                    <a:pt x="167" y="4"/>
                  </a:cubicBezTo>
                  <a:cubicBezTo>
                    <a:pt x="156" y="4"/>
                    <a:pt x="144" y="15"/>
                    <a:pt x="137" y="19"/>
                  </a:cubicBezTo>
                  <a:cubicBezTo>
                    <a:pt x="125" y="27"/>
                    <a:pt x="110" y="38"/>
                    <a:pt x="95" y="42"/>
                  </a:cubicBezTo>
                  <a:cubicBezTo>
                    <a:pt x="99" y="46"/>
                    <a:pt x="102" y="46"/>
                    <a:pt x="102" y="50"/>
                  </a:cubicBezTo>
                  <a:cubicBezTo>
                    <a:pt x="102" y="42"/>
                    <a:pt x="106" y="38"/>
                    <a:pt x="106" y="31"/>
                  </a:cubicBezTo>
                  <a:cubicBezTo>
                    <a:pt x="110" y="23"/>
                    <a:pt x="99" y="19"/>
                    <a:pt x="95" y="23"/>
                  </a:cubicBezTo>
                  <a:cubicBezTo>
                    <a:pt x="83" y="38"/>
                    <a:pt x="72" y="54"/>
                    <a:pt x="53" y="61"/>
                  </a:cubicBezTo>
                  <a:cubicBezTo>
                    <a:pt x="57" y="61"/>
                    <a:pt x="61" y="65"/>
                    <a:pt x="61" y="69"/>
                  </a:cubicBezTo>
                  <a:cubicBezTo>
                    <a:pt x="72" y="54"/>
                    <a:pt x="91" y="42"/>
                    <a:pt x="95" y="23"/>
                  </a:cubicBezTo>
                  <a:cubicBezTo>
                    <a:pt x="95" y="19"/>
                    <a:pt x="95" y="19"/>
                    <a:pt x="91" y="15"/>
                  </a:cubicBezTo>
                  <a:cubicBezTo>
                    <a:pt x="64" y="0"/>
                    <a:pt x="26" y="19"/>
                    <a:pt x="3" y="38"/>
                  </a:cubicBezTo>
                  <a:cubicBezTo>
                    <a:pt x="0" y="42"/>
                    <a:pt x="7" y="50"/>
                    <a:pt x="15" y="4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6" name="Freeform 301">
              <a:extLst>
                <a:ext uri="{FF2B5EF4-FFF2-40B4-BE49-F238E27FC236}">
                  <a16:creationId xmlns:a16="http://schemas.microsoft.com/office/drawing/2014/main" id="{04DD6955-6B0A-BB4E-8DAB-4EDAD666628C}"/>
                </a:ext>
              </a:extLst>
            </p:cNvPr>
            <p:cNvSpPr>
              <a:spLocks noChangeArrowheads="1"/>
            </p:cNvSpPr>
            <p:nvPr/>
          </p:nvSpPr>
          <p:spPr bwMode="auto">
            <a:xfrm>
              <a:off x="3469" y="1641"/>
              <a:ext cx="140" cy="188"/>
            </a:xfrm>
            <a:custGeom>
              <a:avLst/>
              <a:gdLst>
                <a:gd name="T0" fmla="*/ 6 w 629"/>
                <a:gd name="T1" fmla="*/ 0 h 839"/>
                <a:gd name="T2" fmla="*/ 0 w 629"/>
                <a:gd name="T3" fmla="*/ 0 h 839"/>
                <a:gd name="T4" fmla="*/ 0 w 629"/>
                <a:gd name="T5" fmla="*/ 1 h 839"/>
                <a:gd name="T6" fmla="*/ 0 w 629"/>
                <a:gd name="T7" fmla="*/ 1 h 839"/>
                <a:gd name="T8" fmla="*/ 0 w 629"/>
                <a:gd name="T9" fmla="*/ 0 h 839"/>
                <a:gd name="T10" fmla="*/ 6 w 629"/>
                <a:gd name="T11" fmla="*/ 0 h 839"/>
                <a:gd name="T12" fmla="*/ 6 w 629"/>
                <a:gd name="T13" fmla="*/ 1 h 839"/>
                <a:gd name="T14" fmla="*/ 7 w 629"/>
                <a:gd name="T15" fmla="*/ 1 h 839"/>
                <a:gd name="T16" fmla="*/ 7 w 629"/>
                <a:gd name="T17" fmla="*/ 9 h 839"/>
                <a:gd name="T18" fmla="*/ 6 w 629"/>
                <a:gd name="T19" fmla="*/ 9 h 839"/>
                <a:gd name="T20" fmla="*/ 6 w 629"/>
                <a:gd name="T21" fmla="*/ 9 h 839"/>
                <a:gd name="T22" fmla="*/ 7 w 629"/>
                <a:gd name="T23" fmla="*/ 9 h 839"/>
                <a:gd name="T24" fmla="*/ 7 w 629"/>
                <a:gd name="T25" fmla="*/ 1 h 839"/>
                <a:gd name="T26" fmla="*/ 6 w 629"/>
                <a:gd name="T27" fmla="*/ 0 h 839"/>
                <a:gd name="T28" fmla="*/ 6 w 629"/>
                <a:gd name="T29" fmla="*/ 1 h 839"/>
                <a:gd name="T30" fmla="*/ 6 w 629"/>
                <a:gd name="T31" fmla="*/ 0 h 839"/>
                <a:gd name="T32" fmla="*/ 6 w 629"/>
                <a:gd name="T33" fmla="*/ 1 h 839"/>
                <a:gd name="T34" fmla="*/ 6 w 629"/>
                <a:gd name="T35" fmla="*/ 1 h 8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29" h="839">
                  <a:moveTo>
                    <a:pt x="529" y="0"/>
                  </a:moveTo>
                  <a:lnTo>
                    <a:pt x="0" y="0"/>
                  </a:lnTo>
                  <a:lnTo>
                    <a:pt x="0" y="72"/>
                  </a:lnTo>
                  <a:lnTo>
                    <a:pt x="27" y="72"/>
                  </a:lnTo>
                  <a:lnTo>
                    <a:pt x="27" y="34"/>
                  </a:lnTo>
                  <a:lnTo>
                    <a:pt x="510" y="34"/>
                  </a:lnTo>
                  <a:lnTo>
                    <a:pt x="510" y="118"/>
                  </a:lnTo>
                  <a:lnTo>
                    <a:pt x="597" y="118"/>
                  </a:lnTo>
                  <a:lnTo>
                    <a:pt x="597" y="808"/>
                  </a:lnTo>
                  <a:lnTo>
                    <a:pt x="563" y="808"/>
                  </a:lnTo>
                  <a:lnTo>
                    <a:pt x="563" y="838"/>
                  </a:lnTo>
                  <a:lnTo>
                    <a:pt x="628" y="838"/>
                  </a:lnTo>
                  <a:lnTo>
                    <a:pt x="628" y="99"/>
                  </a:lnTo>
                  <a:lnTo>
                    <a:pt x="529" y="0"/>
                  </a:lnTo>
                  <a:close/>
                  <a:moveTo>
                    <a:pt x="536" y="91"/>
                  </a:moveTo>
                  <a:lnTo>
                    <a:pt x="536" y="49"/>
                  </a:lnTo>
                  <a:lnTo>
                    <a:pt x="578" y="91"/>
                  </a:lnTo>
                  <a:lnTo>
                    <a:pt x="536" y="9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07" name="Group 302">
            <a:extLst>
              <a:ext uri="{FF2B5EF4-FFF2-40B4-BE49-F238E27FC236}">
                <a16:creationId xmlns:a16="http://schemas.microsoft.com/office/drawing/2014/main" id="{E52B6002-59C3-2E40-8B00-4DF2EB8038EE}"/>
              </a:ext>
            </a:extLst>
          </p:cNvPr>
          <p:cNvGrpSpPr>
            <a:grpSpLocks/>
          </p:cNvGrpSpPr>
          <p:nvPr userDrawn="1"/>
        </p:nvGrpSpPr>
        <p:grpSpPr bwMode="auto">
          <a:xfrm>
            <a:off x="6161088" y="2479528"/>
            <a:ext cx="282575" cy="368300"/>
            <a:chOff x="3881" y="1623"/>
            <a:chExt cx="178" cy="232"/>
          </a:xfrm>
        </p:grpSpPr>
        <p:sp>
          <p:nvSpPr>
            <p:cNvPr id="308" name="Freeform 303">
              <a:extLst>
                <a:ext uri="{FF2B5EF4-FFF2-40B4-BE49-F238E27FC236}">
                  <a16:creationId xmlns:a16="http://schemas.microsoft.com/office/drawing/2014/main" id="{48768358-C34D-6045-9600-E3B60FE2CF8B}"/>
                </a:ext>
              </a:extLst>
            </p:cNvPr>
            <p:cNvSpPr>
              <a:spLocks noChangeArrowheads="1"/>
            </p:cNvSpPr>
            <p:nvPr/>
          </p:nvSpPr>
          <p:spPr bwMode="auto">
            <a:xfrm>
              <a:off x="3881" y="1666"/>
              <a:ext cx="178" cy="189"/>
            </a:xfrm>
            <a:custGeom>
              <a:avLst/>
              <a:gdLst>
                <a:gd name="T0" fmla="*/ 1 w 805"/>
                <a:gd name="T1" fmla="*/ 0 h 843"/>
                <a:gd name="T2" fmla="*/ 2 w 805"/>
                <a:gd name="T3" fmla="*/ 2 h 843"/>
                <a:gd name="T4" fmla="*/ 5 w 805"/>
                <a:gd name="T5" fmla="*/ 2 h 843"/>
                <a:gd name="T6" fmla="*/ 7 w 805"/>
                <a:gd name="T7" fmla="*/ 0 h 843"/>
                <a:gd name="T8" fmla="*/ 8 w 805"/>
                <a:gd name="T9" fmla="*/ 2 h 843"/>
                <a:gd name="T10" fmla="*/ 6 w 805"/>
                <a:gd name="T11" fmla="*/ 4 h 843"/>
                <a:gd name="T12" fmla="*/ 6 w 805"/>
                <a:gd name="T13" fmla="*/ 9 h 843"/>
                <a:gd name="T14" fmla="*/ 6 w 805"/>
                <a:gd name="T15" fmla="*/ 9 h 843"/>
                <a:gd name="T16" fmla="*/ 6 w 805"/>
                <a:gd name="T17" fmla="*/ 9 h 843"/>
                <a:gd name="T18" fmla="*/ 5 w 805"/>
                <a:gd name="T19" fmla="*/ 7 h 843"/>
                <a:gd name="T20" fmla="*/ 5 w 805"/>
                <a:gd name="T21" fmla="*/ 6 h 843"/>
                <a:gd name="T22" fmla="*/ 5 w 805"/>
                <a:gd name="T23" fmla="*/ 5 h 843"/>
                <a:gd name="T24" fmla="*/ 4 w 805"/>
                <a:gd name="T25" fmla="*/ 5 h 843"/>
                <a:gd name="T26" fmla="*/ 4 w 805"/>
                <a:gd name="T27" fmla="*/ 6 h 843"/>
                <a:gd name="T28" fmla="*/ 4 w 805"/>
                <a:gd name="T29" fmla="*/ 7 h 843"/>
                <a:gd name="T30" fmla="*/ 3 w 805"/>
                <a:gd name="T31" fmla="*/ 9 h 843"/>
                <a:gd name="T32" fmla="*/ 2 w 805"/>
                <a:gd name="T33" fmla="*/ 9 h 843"/>
                <a:gd name="T34" fmla="*/ 2 w 805"/>
                <a:gd name="T35" fmla="*/ 3 h 843"/>
                <a:gd name="T36" fmla="*/ 0 w 805"/>
                <a:gd name="T37" fmla="*/ 1 h 843"/>
                <a:gd name="T38" fmla="*/ 1 w 805"/>
                <a:gd name="T39" fmla="*/ 0 h 843"/>
                <a:gd name="T40" fmla="*/ 1 w 805"/>
                <a:gd name="T41" fmla="*/ 0 h 843"/>
                <a:gd name="T42" fmla="*/ 0 w 805"/>
                <a:gd name="T43" fmla="*/ 2 h 843"/>
                <a:gd name="T44" fmla="*/ 2 w 805"/>
                <a:gd name="T45" fmla="*/ 4 h 843"/>
                <a:gd name="T46" fmla="*/ 2 w 805"/>
                <a:gd name="T47" fmla="*/ 9 h 843"/>
                <a:gd name="T48" fmla="*/ 4 w 805"/>
                <a:gd name="T49" fmla="*/ 9 h 843"/>
                <a:gd name="T50" fmla="*/ 4 w 805"/>
                <a:gd name="T51" fmla="*/ 6 h 843"/>
                <a:gd name="T52" fmla="*/ 5 w 805"/>
                <a:gd name="T53" fmla="*/ 6 h 843"/>
                <a:gd name="T54" fmla="*/ 5 w 805"/>
                <a:gd name="T55" fmla="*/ 9 h 843"/>
                <a:gd name="T56" fmla="*/ 6 w 805"/>
                <a:gd name="T57" fmla="*/ 9 h 843"/>
                <a:gd name="T58" fmla="*/ 7 w 805"/>
                <a:gd name="T59" fmla="*/ 9 h 843"/>
                <a:gd name="T60" fmla="*/ 7 w 805"/>
                <a:gd name="T61" fmla="*/ 4 h 843"/>
                <a:gd name="T62" fmla="*/ 8 w 805"/>
                <a:gd name="T63" fmla="*/ 1 h 843"/>
                <a:gd name="T64" fmla="*/ 7 w 805"/>
                <a:gd name="T65" fmla="*/ 0 h 843"/>
                <a:gd name="T66" fmla="*/ 6 w 805"/>
                <a:gd name="T67" fmla="*/ 1 h 843"/>
                <a:gd name="T68" fmla="*/ 4 w 805"/>
                <a:gd name="T69" fmla="*/ 2 h 843"/>
                <a:gd name="T70" fmla="*/ 2 w 805"/>
                <a:gd name="T71" fmla="*/ 0 h 843"/>
                <a:gd name="T72" fmla="*/ 1 w 805"/>
                <a:gd name="T73" fmla="*/ 0 h 8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05" h="843">
                  <a:moveTo>
                    <a:pt x="122" y="42"/>
                  </a:moveTo>
                  <a:lnTo>
                    <a:pt x="122" y="42"/>
                  </a:lnTo>
                  <a:cubicBezTo>
                    <a:pt x="126" y="46"/>
                    <a:pt x="126" y="46"/>
                    <a:pt x="126" y="46"/>
                  </a:cubicBezTo>
                  <a:cubicBezTo>
                    <a:pt x="152" y="77"/>
                    <a:pt x="183" y="111"/>
                    <a:pt x="209" y="141"/>
                  </a:cubicBezTo>
                  <a:cubicBezTo>
                    <a:pt x="263" y="199"/>
                    <a:pt x="327" y="229"/>
                    <a:pt x="400" y="229"/>
                  </a:cubicBezTo>
                  <a:cubicBezTo>
                    <a:pt x="407" y="229"/>
                    <a:pt x="415" y="229"/>
                    <a:pt x="423" y="229"/>
                  </a:cubicBezTo>
                  <a:cubicBezTo>
                    <a:pt x="488" y="225"/>
                    <a:pt x="545" y="195"/>
                    <a:pt x="590" y="145"/>
                  </a:cubicBezTo>
                  <a:cubicBezTo>
                    <a:pt x="621" y="111"/>
                    <a:pt x="648" y="77"/>
                    <a:pt x="678" y="42"/>
                  </a:cubicBezTo>
                  <a:cubicBezTo>
                    <a:pt x="705" y="65"/>
                    <a:pt x="731" y="88"/>
                    <a:pt x="758" y="111"/>
                  </a:cubicBezTo>
                  <a:cubicBezTo>
                    <a:pt x="716" y="157"/>
                    <a:pt x="716" y="157"/>
                    <a:pt x="716" y="157"/>
                  </a:cubicBezTo>
                  <a:cubicBezTo>
                    <a:pt x="674" y="202"/>
                    <a:pt x="632" y="244"/>
                    <a:pt x="594" y="290"/>
                  </a:cubicBezTo>
                  <a:cubicBezTo>
                    <a:pt x="583" y="301"/>
                    <a:pt x="575" y="320"/>
                    <a:pt x="575" y="336"/>
                  </a:cubicBezTo>
                  <a:cubicBezTo>
                    <a:pt x="575" y="465"/>
                    <a:pt x="575" y="595"/>
                    <a:pt x="575" y="724"/>
                  </a:cubicBezTo>
                  <a:cubicBezTo>
                    <a:pt x="575" y="804"/>
                    <a:pt x="575" y="804"/>
                    <a:pt x="575" y="804"/>
                  </a:cubicBezTo>
                  <a:cubicBezTo>
                    <a:pt x="545" y="804"/>
                    <a:pt x="545" y="804"/>
                    <a:pt x="545" y="804"/>
                  </a:cubicBezTo>
                  <a:cubicBezTo>
                    <a:pt x="510" y="804"/>
                    <a:pt x="510" y="804"/>
                    <a:pt x="510" y="804"/>
                  </a:cubicBezTo>
                  <a:cubicBezTo>
                    <a:pt x="465" y="804"/>
                    <a:pt x="465" y="804"/>
                    <a:pt x="465" y="804"/>
                  </a:cubicBezTo>
                  <a:cubicBezTo>
                    <a:pt x="465" y="614"/>
                    <a:pt x="465" y="614"/>
                    <a:pt x="465" y="614"/>
                  </a:cubicBezTo>
                  <a:cubicBezTo>
                    <a:pt x="465" y="541"/>
                    <a:pt x="465" y="541"/>
                    <a:pt x="465" y="541"/>
                  </a:cubicBezTo>
                  <a:cubicBezTo>
                    <a:pt x="465" y="526"/>
                    <a:pt x="465" y="526"/>
                    <a:pt x="465" y="526"/>
                  </a:cubicBezTo>
                  <a:cubicBezTo>
                    <a:pt x="465" y="488"/>
                    <a:pt x="465" y="488"/>
                    <a:pt x="465" y="488"/>
                  </a:cubicBezTo>
                  <a:cubicBezTo>
                    <a:pt x="427" y="488"/>
                    <a:pt x="427" y="488"/>
                    <a:pt x="427" y="488"/>
                  </a:cubicBezTo>
                  <a:cubicBezTo>
                    <a:pt x="373" y="488"/>
                    <a:pt x="373" y="488"/>
                    <a:pt x="373" y="488"/>
                  </a:cubicBezTo>
                  <a:cubicBezTo>
                    <a:pt x="339" y="488"/>
                    <a:pt x="339" y="488"/>
                    <a:pt x="339" y="488"/>
                  </a:cubicBezTo>
                  <a:cubicBezTo>
                    <a:pt x="339" y="526"/>
                    <a:pt x="339" y="526"/>
                    <a:pt x="339" y="526"/>
                  </a:cubicBezTo>
                  <a:cubicBezTo>
                    <a:pt x="339" y="534"/>
                    <a:pt x="339" y="534"/>
                    <a:pt x="339" y="534"/>
                  </a:cubicBezTo>
                  <a:cubicBezTo>
                    <a:pt x="339" y="541"/>
                    <a:pt x="339" y="541"/>
                    <a:pt x="339" y="541"/>
                  </a:cubicBezTo>
                  <a:cubicBezTo>
                    <a:pt x="339" y="621"/>
                    <a:pt x="339" y="621"/>
                    <a:pt x="339" y="621"/>
                  </a:cubicBezTo>
                  <a:cubicBezTo>
                    <a:pt x="339" y="804"/>
                    <a:pt x="339" y="804"/>
                    <a:pt x="339" y="804"/>
                  </a:cubicBezTo>
                  <a:cubicBezTo>
                    <a:pt x="282" y="804"/>
                    <a:pt x="282" y="804"/>
                    <a:pt x="282" y="804"/>
                  </a:cubicBezTo>
                  <a:cubicBezTo>
                    <a:pt x="225" y="804"/>
                    <a:pt x="225" y="804"/>
                    <a:pt x="225" y="804"/>
                  </a:cubicBezTo>
                  <a:cubicBezTo>
                    <a:pt x="225" y="762"/>
                    <a:pt x="225" y="762"/>
                    <a:pt x="225" y="762"/>
                  </a:cubicBezTo>
                  <a:cubicBezTo>
                    <a:pt x="225" y="621"/>
                    <a:pt x="225" y="480"/>
                    <a:pt x="225" y="336"/>
                  </a:cubicBezTo>
                  <a:cubicBezTo>
                    <a:pt x="225" y="317"/>
                    <a:pt x="221" y="301"/>
                    <a:pt x="206" y="290"/>
                  </a:cubicBezTo>
                  <a:cubicBezTo>
                    <a:pt x="168" y="244"/>
                    <a:pt x="126" y="202"/>
                    <a:pt x="87" y="157"/>
                  </a:cubicBezTo>
                  <a:cubicBezTo>
                    <a:pt x="46" y="115"/>
                    <a:pt x="46" y="115"/>
                    <a:pt x="46" y="115"/>
                  </a:cubicBezTo>
                  <a:cubicBezTo>
                    <a:pt x="68" y="88"/>
                    <a:pt x="95" y="65"/>
                    <a:pt x="122" y="42"/>
                  </a:cubicBezTo>
                  <a:lnTo>
                    <a:pt x="122" y="0"/>
                  </a:lnTo>
                  <a:cubicBezTo>
                    <a:pt x="114" y="0"/>
                    <a:pt x="107" y="4"/>
                    <a:pt x="99" y="12"/>
                  </a:cubicBezTo>
                  <a:cubicBezTo>
                    <a:pt x="72" y="38"/>
                    <a:pt x="46" y="61"/>
                    <a:pt x="19" y="88"/>
                  </a:cubicBezTo>
                  <a:cubicBezTo>
                    <a:pt x="0" y="103"/>
                    <a:pt x="0" y="118"/>
                    <a:pt x="15" y="138"/>
                  </a:cubicBezTo>
                  <a:cubicBezTo>
                    <a:pt x="72" y="195"/>
                    <a:pt x="126" y="256"/>
                    <a:pt x="179" y="313"/>
                  </a:cubicBezTo>
                  <a:cubicBezTo>
                    <a:pt x="187" y="320"/>
                    <a:pt x="190" y="328"/>
                    <a:pt x="190" y="336"/>
                  </a:cubicBezTo>
                  <a:cubicBezTo>
                    <a:pt x="190" y="496"/>
                    <a:pt x="190" y="652"/>
                    <a:pt x="190" y="808"/>
                  </a:cubicBezTo>
                  <a:cubicBezTo>
                    <a:pt x="190" y="835"/>
                    <a:pt x="198" y="842"/>
                    <a:pt x="225" y="842"/>
                  </a:cubicBezTo>
                  <a:cubicBezTo>
                    <a:pt x="244" y="842"/>
                    <a:pt x="263" y="842"/>
                    <a:pt x="282" y="842"/>
                  </a:cubicBezTo>
                  <a:cubicBezTo>
                    <a:pt x="301" y="842"/>
                    <a:pt x="320" y="842"/>
                    <a:pt x="339" y="842"/>
                  </a:cubicBezTo>
                  <a:cubicBezTo>
                    <a:pt x="366" y="842"/>
                    <a:pt x="373" y="835"/>
                    <a:pt x="373" y="808"/>
                  </a:cubicBezTo>
                  <a:cubicBezTo>
                    <a:pt x="373" y="717"/>
                    <a:pt x="373" y="629"/>
                    <a:pt x="373" y="541"/>
                  </a:cubicBezTo>
                  <a:cubicBezTo>
                    <a:pt x="373" y="534"/>
                    <a:pt x="373" y="530"/>
                    <a:pt x="373" y="526"/>
                  </a:cubicBezTo>
                  <a:cubicBezTo>
                    <a:pt x="392" y="526"/>
                    <a:pt x="407" y="526"/>
                    <a:pt x="427" y="526"/>
                  </a:cubicBezTo>
                  <a:cubicBezTo>
                    <a:pt x="427" y="534"/>
                    <a:pt x="427" y="538"/>
                    <a:pt x="427" y="541"/>
                  </a:cubicBezTo>
                  <a:cubicBezTo>
                    <a:pt x="427" y="629"/>
                    <a:pt x="427" y="720"/>
                    <a:pt x="427" y="808"/>
                  </a:cubicBezTo>
                  <a:cubicBezTo>
                    <a:pt x="427" y="831"/>
                    <a:pt x="438" y="842"/>
                    <a:pt x="461" y="842"/>
                  </a:cubicBezTo>
                  <a:cubicBezTo>
                    <a:pt x="476" y="842"/>
                    <a:pt x="491" y="842"/>
                    <a:pt x="510" y="842"/>
                  </a:cubicBezTo>
                  <a:cubicBezTo>
                    <a:pt x="529" y="842"/>
                    <a:pt x="552" y="842"/>
                    <a:pt x="575" y="842"/>
                  </a:cubicBezTo>
                  <a:cubicBezTo>
                    <a:pt x="606" y="842"/>
                    <a:pt x="613" y="835"/>
                    <a:pt x="613" y="804"/>
                  </a:cubicBezTo>
                  <a:cubicBezTo>
                    <a:pt x="613" y="648"/>
                    <a:pt x="613" y="492"/>
                    <a:pt x="613" y="336"/>
                  </a:cubicBezTo>
                  <a:cubicBezTo>
                    <a:pt x="613" y="328"/>
                    <a:pt x="617" y="320"/>
                    <a:pt x="621" y="317"/>
                  </a:cubicBezTo>
                  <a:cubicBezTo>
                    <a:pt x="674" y="256"/>
                    <a:pt x="731" y="195"/>
                    <a:pt x="788" y="134"/>
                  </a:cubicBezTo>
                  <a:cubicBezTo>
                    <a:pt x="804" y="118"/>
                    <a:pt x="800" y="103"/>
                    <a:pt x="785" y="88"/>
                  </a:cubicBezTo>
                  <a:cubicBezTo>
                    <a:pt x="758" y="61"/>
                    <a:pt x="731" y="38"/>
                    <a:pt x="701" y="12"/>
                  </a:cubicBezTo>
                  <a:cubicBezTo>
                    <a:pt x="693" y="4"/>
                    <a:pt x="686" y="0"/>
                    <a:pt x="678" y="0"/>
                  </a:cubicBezTo>
                  <a:cubicBezTo>
                    <a:pt x="670" y="0"/>
                    <a:pt x="663" y="4"/>
                    <a:pt x="655" y="16"/>
                  </a:cubicBezTo>
                  <a:cubicBezTo>
                    <a:pt x="625" y="50"/>
                    <a:pt x="594" y="84"/>
                    <a:pt x="560" y="118"/>
                  </a:cubicBezTo>
                  <a:cubicBezTo>
                    <a:pt x="522" y="160"/>
                    <a:pt x="476" y="187"/>
                    <a:pt x="419" y="191"/>
                  </a:cubicBezTo>
                  <a:cubicBezTo>
                    <a:pt x="411" y="195"/>
                    <a:pt x="407" y="195"/>
                    <a:pt x="400" y="195"/>
                  </a:cubicBezTo>
                  <a:cubicBezTo>
                    <a:pt x="335" y="195"/>
                    <a:pt x="282" y="168"/>
                    <a:pt x="240" y="118"/>
                  </a:cubicBezTo>
                  <a:cubicBezTo>
                    <a:pt x="209" y="80"/>
                    <a:pt x="175" y="46"/>
                    <a:pt x="145" y="12"/>
                  </a:cubicBezTo>
                  <a:cubicBezTo>
                    <a:pt x="137" y="4"/>
                    <a:pt x="129" y="0"/>
                    <a:pt x="122" y="0"/>
                  </a:cubicBezTo>
                  <a:lnTo>
                    <a:pt x="122"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09" name="Freeform 304">
              <a:extLst>
                <a:ext uri="{FF2B5EF4-FFF2-40B4-BE49-F238E27FC236}">
                  <a16:creationId xmlns:a16="http://schemas.microsoft.com/office/drawing/2014/main" id="{F764ABE8-814B-4D40-B1E1-F624A8F5CD9E}"/>
                </a:ext>
              </a:extLst>
            </p:cNvPr>
            <p:cNvSpPr>
              <a:spLocks noChangeArrowheads="1"/>
            </p:cNvSpPr>
            <p:nvPr/>
          </p:nvSpPr>
          <p:spPr bwMode="auto">
            <a:xfrm>
              <a:off x="3932" y="1623"/>
              <a:ext cx="75" cy="76"/>
            </a:xfrm>
            <a:custGeom>
              <a:avLst/>
              <a:gdLst>
                <a:gd name="T0" fmla="*/ 2 w 344"/>
                <a:gd name="T1" fmla="*/ 0 h 344"/>
                <a:gd name="T2" fmla="*/ 2 w 344"/>
                <a:gd name="T3" fmla="*/ 0 h 344"/>
                <a:gd name="T4" fmla="*/ 3 w 344"/>
                <a:gd name="T5" fmla="*/ 2 h 344"/>
                <a:gd name="T6" fmla="*/ 2 w 344"/>
                <a:gd name="T7" fmla="*/ 3 h 344"/>
                <a:gd name="T8" fmla="*/ 1 w 344"/>
                <a:gd name="T9" fmla="*/ 3 h 344"/>
                <a:gd name="T10" fmla="*/ 0 w 344"/>
                <a:gd name="T11" fmla="*/ 2 h 344"/>
                <a:gd name="T12" fmla="*/ 2 w 344"/>
                <a:gd name="T13" fmla="*/ 0 h 344"/>
                <a:gd name="T14" fmla="*/ 2 w 344"/>
                <a:gd name="T15" fmla="*/ 0 h 344"/>
                <a:gd name="T16" fmla="*/ 2 w 344"/>
                <a:gd name="T17" fmla="*/ 0 h 344"/>
                <a:gd name="T18" fmla="*/ 0 w 344"/>
                <a:gd name="T19" fmla="*/ 2 h 344"/>
                <a:gd name="T20" fmla="*/ 2 w 344"/>
                <a:gd name="T21" fmla="*/ 4 h 344"/>
                <a:gd name="T22" fmla="*/ 2 w 344"/>
                <a:gd name="T23" fmla="*/ 4 h 344"/>
                <a:gd name="T24" fmla="*/ 3 w 344"/>
                <a:gd name="T25" fmla="*/ 2 h 344"/>
                <a:gd name="T26" fmla="*/ 2 w 344"/>
                <a:gd name="T27" fmla="*/ 0 h 344"/>
                <a:gd name="T28" fmla="*/ 2 w 344"/>
                <a:gd name="T29" fmla="*/ 0 h 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4" h="344">
                  <a:moveTo>
                    <a:pt x="172" y="34"/>
                  </a:moveTo>
                  <a:lnTo>
                    <a:pt x="172" y="34"/>
                  </a:lnTo>
                  <a:cubicBezTo>
                    <a:pt x="248" y="34"/>
                    <a:pt x="309" y="95"/>
                    <a:pt x="309" y="171"/>
                  </a:cubicBezTo>
                  <a:cubicBezTo>
                    <a:pt x="309" y="248"/>
                    <a:pt x="248" y="305"/>
                    <a:pt x="176" y="308"/>
                  </a:cubicBezTo>
                  <a:cubicBezTo>
                    <a:pt x="138" y="308"/>
                    <a:pt x="103" y="293"/>
                    <a:pt x="77" y="267"/>
                  </a:cubicBezTo>
                  <a:cubicBezTo>
                    <a:pt x="50" y="240"/>
                    <a:pt x="39" y="209"/>
                    <a:pt x="39" y="171"/>
                  </a:cubicBezTo>
                  <a:cubicBezTo>
                    <a:pt x="39" y="95"/>
                    <a:pt x="99" y="34"/>
                    <a:pt x="172" y="34"/>
                  </a:cubicBezTo>
                  <a:lnTo>
                    <a:pt x="172" y="0"/>
                  </a:lnTo>
                  <a:cubicBezTo>
                    <a:pt x="77" y="0"/>
                    <a:pt x="0" y="76"/>
                    <a:pt x="0" y="171"/>
                  </a:cubicBezTo>
                  <a:cubicBezTo>
                    <a:pt x="0" y="267"/>
                    <a:pt x="77" y="343"/>
                    <a:pt x="176" y="343"/>
                  </a:cubicBezTo>
                  <a:cubicBezTo>
                    <a:pt x="267" y="343"/>
                    <a:pt x="343" y="267"/>
                    <a:pt x="343" y="171"/>
                  </a:cubicBezTo>
                  <a:cubicBezTo>
                    <a:pt x="343" y="76"/>
                    <a:pt x="267" y="0"/>
                    <a:pt x="172" y="0"/>
                  </a:cubicBezTo>
                  <a:lnTo>
                    <a:pt x="172"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10" name="Group 305">
            <a:extLst>
              <a:ext uri="{FF2B5EF4-FFF2-40B4-BE49-F238E27FC236}">
                <a16:creationId xmlns:a16="http://schemas.microsoft.com/office/drawing/2014/main" id="{F16B9A7B-7D12-2D45-ABE6-D47F5BD51C43}"/>
              </a:ext>
            </a:extLst>
          </p:cNvPr>
          <p:cNvGrpSpPr>
            <a:grpSpLocks/>
          </p:cNvGrpSpPr>
          <p:nvPr userDrawn="1"/>
        </p:nvGrpSpPr>
        <p:grpSpPr bwMode="auto">
          <a:xfrm>
            <a:off x="4711700" y="1792140"/>
            <a:ext cx="373063" cy="293688"/>
            <a:chOff x="2968" y="1190"/>
            <a:chExt cx="235" cy="185"/>
          </a:xfrm>
        </p:grpSpPr>
        <p:sp>
          <p:nvSpPr>
            <p:cNvPr id="311" name="Freeform 306">
              <a:extLst>
                <a:ext uri="{FF2B5EF4-FFF2-40B4-BE49-F238E27FC236}">
                  <a16:creationId xmlns:a16="http://schemas.microsoft.com/office/drawing/2014/main" id="{7B22BCD3-709C-EE49-AE25-36D7308FDCA5}"/>
                </a:ext>
              </a:extLst>
            </p:cNvPr>
            <p:cNvSpPr>
              <a:spLocks noChangeArrowheads="1"/>
            </p:cNvSpPr>
            <p:nvPr/>
          </p:nvSpPr>
          <p:spPr bwMode="auto">
            <a:xfrm>
              <a:off x="3099" y="1308"/>
              <a:ext cx="20" cy="4"/>
            </a:xfrm>
            <a:custGeom>
              <a:avLst/>
              <a:gdLst>
                <a:gd name="T0" fmla="*/ 0 w 97"/>
                <a:gd name="T1" fmla="*/ 0 h 28"/>
                <a:gd name="T2" fmla="*/ 0 w 97"/>
                <a:gd name="T3" fmla="*/ 0 h 28"/>
                <a:gd name="T4" fmla="*/ 1 w 97"/>
                <a:gd name="T5" fmla="*/ 0 h 28"/>
                <a:gd name="T6" fmla="*/ 1 w 97"/>
                <a:gd name="T7" fmla="*/ 0 h 28"/>
                <a:gd name="T8" fmla="*/ 1 w 97"/>
                <a:gd name="T9" fmla="*/ 0 h 28"/>
                <a:gd name="T10" fmla="*/ 0 w 97"/>
                <a:gd name="T11" fmla="*/ 0 h 28"/>
                <a:gd name="T12" fmla="*/ 0 w 97"/>
                <a:gd name="T13" fmla="*/ 0 h 28"/>
                <a:gd name="T14" fmla="*/ 0 w 9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 h="28">
                  <a:moveTo>
                    <a:pt x="12" y="0"/>
                  </a:moveTo>
                  <a:lnTo>
                    <a:pt x="12" y="0"/>
                  </a:lnTo>
                  <a:cubicBezTo>
                    <a:pt x="84" y="0"/>
                    <a:pt x="84" y="0"/>
                    <a:pt x="84" y="0"/>
                  </a:cubicBezTo>
                  <a:cubicBezTo>
                    <a:pt x="92" y="0"/>
                    <a:pt x="96" y="8"/>
                    <a:pt x="96" y="12"/>
                  </a:cubicBezTo>
                  <a:cubicBezTo>
                    <a:pt x="96" y="19"/>
                    <a:pt x="92" y="27"/>
                    <a:pt x="84" y="27"/>
                  </a:cubicBezTo>
                  <a:cubicBezTo>
                    <a:pt x="12" y="27"/>
                    <a:pt x="12" y="27"/>
                    <a:pt x="12" y="27"/>
                  </a:cubicBezTo>
                  <a:cubicBezTo>
                    <a:pt x="4" y="27"/>
                    <a:pt x="0" y="19"/>
                    <a:pt x="0" y="12"/>
                  </a:cubicBezTo>
                  <a:cubicBezTo>
                    <a:pt x="0" y="8"/>
                    <a:pt x="4" y="0"/>
                    <a:pt x="1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2" name="Freeform 307">
              <a:extLst>
                <a:ext uri="{FF2B5EF4-FFF2-40B4-BE49-F238E27FC236}">
                  <a16:creationId xmlns:a16="http://schemas.microsoft.com/office/drawing/2014/main" id="{ABFF2909-A37D-AF47-8604-6C83CB7C0ADE}"/>
                </a:ext>
              </a:extLst>
            </p:cNvPr>
            <p:cNvSpPr>
              <a:spLocks noChangeArrowheads="1"/>
            </p:cNvSpPr>
            <p:nvPr/>
          </p:nvSpPr>
          <p:spPr bwMode="auto">
            <a:xfrm>
              <a:off x="3094" y="1320"/>
              <a:ext cx="16" cy="15"/>
            </a:xfrm>
            <a:custGeom>
              <a:avLst/>
              <a:gdLst>
                <a:gd name="T0" fmla="*/ 0 w 78"/>
                <a:gd name="T1" fmla="*/ 0 h 77"/>
                <a:gd name="T2" fmla="*/ 0 w 78"/>
                <a:gd name="T3" fmla="*/ 0 h 77"/>
                <a:gd name="T4" fmla="*/ 0 w 78"/>
                <a:gd name="T5" fmla="*/ 0 h 77"/>
                <a:gd name="T6" fmla="*/ 1 w 78"/>
                <a:gd name="T7" fmla="*/ 0 h 77"/>
                <a:gd name="T8" fmla="*/ 1 w 78"/>
                <a:gd name="T9" fmla="*/ 1 h 77"/>
                <a:gd name="T10" fmla="*/ 1 w 78"/>
                <a:gd name="T11" fmla="*/ 1 h 77"/>
                <a:gd name="T12" fmla="*/ 0 w 78"/>
                <a:gd name="T13" fmla="*/ 1 h 77"/>
                <a:gd name="T14" fmla="*/ 0 w 78"/>
                <a:gd name="T15" fmla="*/ 0 h 77"/>
                <a:gd name="T16" fmla="*/ 0 w 78"/>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77">
                  <a:moveTo>
                    <a:pt x="4" y="7"/>
                  </a:moveTo>
                  <a:lnTo>
                    <a:pt x="4" y="7"/>
                  </a:lnTo>
                  <a:cubicBezTo>
                    <a:pt x="12" y="0"/>
                    <a:pt x="20" y="0"/>
                    <a:pt x="23" y="7"/>
                  </a:cubicBezTo>
                  <a:cubicBezTo>
                    <a:pt x="73" y="57"/>
                    <a:pt x="73" y="57"/>
                    <a:pt x="73" y="57"/>
                  </a:cubicBezTo>
                  <a:cubicBezTo>
                    <a:pt x="77" y="61"/>
                    <a:pt x="77" y="68"/>
                    <a:pt x="73" y="72"/>
                  </a:cubicBezTo>
                  <a:cubicBezTo>
                    <a:pt x="69" y="76"/>
                    <a:pt x="69" y="76"/>
                    <a:pt x="65" y="76"/>
                  </a:cubicBezTo>
                  <a:cubicBezTo>
                    <a:pt x="61" y="76"/>
                    <a:pt x="58" y="76"/>
                    <a:pt x="58" y="72"/>
                  </a:cubicBezTo>
                  <a:cubicBezTo>
                    <a:pt x="4" y="23"/>
                    <a:pt x="4" y="23"/>
                    <a:pt x="4" y="23"/>
                  </a:cubicBezTo>
                  <a:cubicBezTo>
                    <a:pt x="0" y="19"/>
                    <a:pt x="0" y="11"/>
                    <a:pt x="4" y="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3" name="Freeform 308">
              <a:extLst>
                <a:ext uri="{FF2B5EF4-FFF2-40B4-BE49-F238E27FC236}">
                  <a16:creationId xmlns:a16="http://schemas.microsoft.com/office/drawing/2014/main" id="{72060496-5D3C-DD40-A469-5EA6A3DBBCF2}"/>
                </a:ext>
              </a:extLst>
            </p:cNvPr>
            <p:cNvSpPr>
              <a:spLocks noChangeArrowheads="1"/>
            </p:cNvSpPr>
            <p:nvPr/>
          </p:nvSpPr>
          <p:spPr bwMode="auto">
            <a:xfrm>
              <a:off x="3084" y="1325"/>
              <a:ext cx="3" cy="20"/>
            </a:xfrm>
            <a:custGeom>
              <a:avLst/>
              <a:gdLst>
                <a:gd name="T0" fmla="*/ 0 w 24"/>
                <a:gd name="T1" fmla="*/ 0 h 96"/>
                <a:gd name="T2" fmla="*/ 0 w 24"/>
                <a:gd name="T3" fmla="*/ 0 h 96"/>
                <a:gd name="T4" fmla="*/ 0 w 24"/>
                <a:gd name="T5" fmla="*/ 0 h 96"/>
                <a:gd name="T6" fmla="*/ 0 w 24"/>
                <a:gd name="T7" fmla="*/ 0 h 96"/>
                <a:gd name="T8" fmla="*/ 0 w 24"/>
                <a:gd name="T9" fmla="*/ 1 h 96"/>
                <a:gd name="T10" fmla="*/ 0 w 24"/>
                <a:gd name="T11" fmla="*/ 1 h 96"/>
                <a:gd name="T12" fmla="*/ 0 w 24"/>
                <a:gd name="T13" fmla="*/ 1 h 96"/>
                <a:gd name="T14" fmla="*/ 0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0" y="11"/>
                  </a:moveTo>
                  <a:lnTo>
                    <a:pt x="0" y="11"/>
                  </a:lnTo>
                  <a:cubicBezTo>
                    <a:pt x="0" y="3"/>
                    <a:pt x="8" y="0"/>
                    <a:pt x="11" y="0"/>
                  </a:cubicBezTo>
                  <a:cubicBezTo>
                    <a:pt x="19" y="0"/>
                    <a:pt x="23" y="3"/>
                    <a:pt x="23" y="11"/>
                  </a:cubicBezTo>
                  <a:cubicBezTo>
                    <a:pt x="23" y="83"/>
                    <a:pt x="23" y="83"/>
                    <a:pt x="23" y="83"/>
                  </a:cubicBezTo>
                  <a:cubicBezTo>
                    <a:pt x="23" y="91"/>
                    <a:pt x="19" y="95"/>
                    <a:pt x="11" y="95"/>
                  </a:cubicBezTo>
                  <a:cubicBezTo>
                    <a:pt x="8" y="95"/>
                    <a:pt x="0" y="91"/>
                    <a:pt x="0" y="83"/>
                  </a:cubicBezTo>
                  <a:lnTo>
                    <a:pt x="0" y="1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4" name="Freeform 309">
              <a:extLst>
                <a:ext uri="{FF2B5EF4-FFF2-40B4-BE49-F238E27FC236}">
                  <a16:creationId xmlns:a16="http://schemas.microsoft.com/office/drawing/2014/main" id="{7322AC7C-89D4-904D-A873-7374C78B23EA}"/>
                </a:ext>
              </a:extLst>
            </p:cNvPr>
            <p:cNvSpPr>
              <a:spLocks noChangeArrowheads="1"/>
            </p:cNvSpPr>
            <p:nvPr/>
          </p:nvSpPr>
          <p:spPr bwMode="auto">
            <a:xfrm>
              <a:off x="3084" y="1276"/>
              <a:ext cx="3" cy="20"/>
            </a:xfrm>
            <a:custGeom>
              <a:avLst/>
              <a:gdLst>
                <a:gd name="T0" fmla="*/ 0 w 24"/>
                <a:gd name="T1" fmla="*/ 0 h 96"/>
                <a:gd name="T2" fmla="*/ 0 w 24"/>
                <a:gd name="T3" fmla="*/ 0 h 96"/>
                <a:gd name="T4" fmla="*/ 0 w 24"/>
                <a:gd name="T5" fmla="*/ 0 h 96"/>
                <a:gd name="T6" fmla="*/ 0 w 24"/>
                <a:gd name="T7" fmla="*/ 0 h 96"/>
                <a:gd name="T8" fmla="*/ 0 w 24"/>
                <a:gd name="T9" fmla="*/ 1 h 96"/>
                <a:gd name="T10" fmla="*/ 0 w 24"/>
                <a:gd name="T11" fmla="*/ 1 h 96"/>
                <a:gd name="T12" fmla="*/ 0 w 24"/>
                <a:gd name="T13" fmla="*/ 1 h 96"/>
                <a:gd name="T14" fmla="*/ 0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0" y="12"/>
                  </a:moveTo>
                  <a:lnTo>
                    <a:pt x="0" y="12"/>
                  </a:lnTo>
                  <a:cubicBezTo>
                    <a:pt x="0" y="4"/>
                    <a:pt x="8" y="0"/>
                    <a:pt x="11" y="0"/>
                  </a:cubicBezTo>
                  <a:cubicBezTo>
                    <a:pt x="19" y="0"/>
                    <a:pt x="23" y="4"/>
                    <a:pt x="23" y="12"/>
                  </a:cubicBezTo>
                  <a:cubicBezTo>
                    <a:pt x="23" y="84"/>
                    <a:pt x="23" y="84"/>
                    <a:pt x="23" y="84"/>
                  </a:cubicBezTo>
                  <a:cubicBezTo>
                    <a:pt x="23" y="88"/>
                    <a:pt x="19" y="95"/>
                    <a:pt x="11" y="95"/>
                  </a:cubicBezTo>
                  <a:cubicBezTo>
                    <a:pt x="8" y="95"/>
                    <a:pt x="0" y="88"/>
                    <a:pt x="0" y="84"/>
                  </a:cubicBezTo>
                  <a:lnTo>
                    <a:pt x="0" y="1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5" name="Freeform 310">
              <a:extLst>
                <a:ext uri="{FF2B5EF4-FFF2-40B4-BE49-F238E27FC236}">
                  <a16:creationId xmlns:a16="http://schemas.microsoft.com/office/drawing/2014/main" id="{E6D7387A-EE01-B44B-8BE0-6AA6ACD9F914}"/>
                </a:ext>
              </a:extLst>
            </p:cNvPr>
            <p:cNvSpPr>
              <a:spLocks noChangeArrowheads="1"/>
            </p:cNvSpPr>
            <p:nvPr/>
          </p:nvSpPr>
          <p:spPr bwMode="auto">
            <a:xfrm>
              <a:off x="3051" y="1308"/>
              <a:ext cx="20" cy="4"/>
            </a:xfrm>
            <a:custGeom>
              <a:avLst/>
              <a:gdLst>
                <a:gd name="T0" fmla="*/ 0 w 96"/>
                <a:gd name="T1" fmla="*/ 0 h 28"/>
                <a:gd name="T2" fmla="*/ 0 w 96"/>
                <a:gd name="T3" fmla="*/ 0 h 28"/>
                <a:gd name="T4" fmla="*/ 0 w 96"/>
                <a:gd name="T5" fmla="*/ 0 h 28"/>
                <a:gd name="T6" fmla="*/ 1 w 96"/>
                <a:gd name="T7" fmla="*/ 0 h 28"/>
                <a:gd name="T8" fmla="*/ 1 w 96"/>
                <a:gd name="T9" fmla="*/ 0 h 28"/>
                <a:gd name="T10" fmla="*/ 1 w 96"/>
                <a:gd name="T11" fmla="*/ 0 h 28"/>
                <a:gd name="T12" fmla="*/ 0 w 96"/>
                <a:gd name="T13" fmla="*/ 0 h 28"/>
                <a:gd name="T14" fmla="*/ 0 w 96"/>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 h="28">
                  <a:moveTo>
                    <a:pt x="0" y="12"/>
                  </a:moveTo>
                  <a:lnTo>
                    <a:pt x="0" y="12"/>
                  </a:lnTo>
                  <a:cubicBezTo>
                    <a:pt x="0" y="8"/>
                    <a:pt x="4" y="0"/>
                    <a:pt x="11" y="0"/>
                  </a:cubicBezTo>
                  <a:cubicBezTo>
                    <a:pt x="84" y="0"/>
                    <a:pt x="84" y="0"/>
                    <a:pt x="84" y="0"/>
                  </a:cubicBezTo>
                  <a:cubicBezTo>
                    <a:pt x="88" y="0"/>
                    <a:pt x="95" y="8"/>
                    <a:pt x="95" y="12"/>
                  </a:cubicBezTo>
                  <a:cubicBezTo>
                    <a:pt x="95" y="19"/>
                    <a:pt x="88" y="27"/>
                    <a:pt x="84" y="27"/>
                  </a:cubicBezTo>
                  <a:cubicBezTo>
                    <a:pt x="11" y="27"/>
                    <a:pt x="11" y="27"/>
                    <a:pt x="11" y="27"/>
                  </a:cubicBezTo>
                  <a:cubicBezTo>
                    <a:pt x="4" y="27"/>
                    <a:pt x="0" y="19"/>
                    <a:pt x="0"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6" name="Freeform 311">
              <a:extLst>
                <a:ext uri="{FF2B5EF4-FFF2-40B4-BE49-F238E27FC236}">
                  <a16:creationId xmlns:a16="http://schemas.microsoft.com/office/drawing/2014/main" id="{67C6CE59-A7F3-8242-B975-9E46EC281582}"/>
                </a:ext>
              </a:extLst>
            </p:cNvPr>
            <p:cNvSpPr>
              <a:spLocks noChangeArrowheads="1"/>
            </p:cNvSpPr>
            <p:nvPr/>
          </p:nvSpPr>
          <p:spPr bwMode="auto">
            <a:xfrm>
              <a:off x="3060" y="1320"/>
              <a:ext cx="15" cy="15"/>
            </a:xfrm>
            <a:custGeom>
              <a:avLst/>
              <a:gdLst>
                <a:gd name="T0" fmla="*/ 1 w 77"/>
                <a:gd name="T1" fmla="*/ 0 h 77"/>
                <a:gd name="T2" fmla="*/ 1 w 77"/>
                <a:gd name="T3" fmla="*/ 0 h 77"/>
                <a:gd name="T4" fmla="*/ 0 w 77"/>
                <a:gd name="T5" fmla="*/ 1 h 77"/>
                <a:gd name="T6" fmla="*/ 0 w 77"/>
                <a:gd name="T7" fmla="*/ 1 h 77"/>
                <a:gd name="T8" fmla="*/ 0 w 77"/>
                <a:gd name="T9" fmla="*/ 1 h 77"/>
                <a:gd name="T10" fmla="*/ 0 w 77"/>
                <a:gd name="T11" fmla="*/ 0 h 77"/>
                <a:gd name="T12" fmla="*/ 0 w 77"/>
                <a:gd name="T13" fmla="*/ 0 h 77"/>
                <a:gd name="T14" fmla="*/ 1 w 77"/>
                <a:gd name="T15" fmla="*/ 0 h 77"/>
                <a:gd name="T16" fmla="*/ 1 w 77"/>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77">
                  <a:moveTo>
                    <a:pt x="72" y="23"/>
                  </a:moveTo>
                  <a:lnTo>
                    <a:pt x="72" y="23"/>
                  </a:lnTo>
                  <a:cubicBezTo>
                    <a:pt x="23" y="72"/>
                    <a:pt x="23" y="72"/>
                    <a:pt x="23" y="72"/>
                  </a:cubicBezTo>
                  <a:cubicBezTo>
                    <a:pt x="19" y="76"/>
                    <a:pt x="19" y="76"/>
                    <a:pt x="15" y="76"/>
                  </a:cubicBezTo>
                  <a:cubicBezTo>
                    <a:pt x="12" y="76"/>
                    <a:pt x="8" y="76"/>
                    <a:pt x="8" y="72"/>
                  </a:cubicBezTo>
                  <a:cubicBezTo>
                    <a:pt x="0" y="68"/>
                    <a:pt x="0" y="61"/>
                    <a:pt x="8" y="57"/>
                  </a:cubicBezTo>
                  <a:cubicBezTo>
                    <a:pt x="57" y="7"/>
                    <a:pt x="57" y="7"/>
                    <a:pt x="57" y="7"/>
                  </a:cubicBezTo>
                  <a:cubicBezTo>
                    <a:pt x="61" y="0"/>
                    <a:pt x="69" y="0"/>
                    <a:pt x="72" y="7"/>
                  </a:cubicBezTo>
                  <a:cubicBezTo>
                    <a:pt x="76" y="11"/>
                    <a:pt x="76" y="19"/>
                    <a:pt x="72"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7" name="Freeform 312">
              <a:extLst>
                <a:ext uri="{FF2B5EF4-FFF2-40B4-BE49-F238E27FC236}">
                  <a16:creationId xmlns:a16="http://schemas.microsoft.com/office/drawing/2014/main" id="{3E03CF69-A98E-C44D-9E83-6A1CC1622E91}"/>
                </a:ext>
              </a:extLst>
            </p:cNvPr>
            <p:cNvSpPr>
              <a:spLocks noChangeArrowheads="1"/>
            </p:cNvSpPr>
            <p:nvPr/>
          </p:nvSpPr>
          <p:spPr bwMode="auto">
            <a:xfrm>
              <a:off x="3060" y="1285"/>
              <a:ext cx="15" cy="15"/>
            </a:xfrm>
            <a:custGeom>
              <a:avLst/>
              <a:gdLst>
                <a:gd name="T0" fmla="*/ 0 w 77"/>
                <a:gd name="T1" fmla="*/ 0 h 77"/>
                <a:gd name="T2" fmla="*/ 0 w 77"/>
                <a:gd name="T3" fmla="*/ 0 h 77"/>
                <a:gd name="T4" fmla="*/ 0 w 77"/>
                <a:gd name="T5" fmla="*/ 0 h 77"/>
                <a:gd name="T6" fmla="*/ 1 w 77"/>
                <a:gd name="T7" fmla="*/ 0 h 77"/>
                <a:gd name="T8" fmla="*/ 1 w 77"/>
                <a:gd name="T9" fmla="*/ 1 h 77"/>
                <a:gd name="T10" fmla="*/ 1 w 77"/>
                <a:gd name="T11" fmla="*/ 1 h 77"/>
                <a:gd name="T12" fmla="*/ 0 w 77"/>
                <a:gd name="T13" fmla="*/ 1 h 77"/>
                <a:gd name="T14" fmla="*/ 0 w 77"/>
                <a:gd name="T15" fmla="*/ 0 h 77"/>
                <a:gd name="T16" fmla="*/ 0 w 77"/>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77">
                  <a:moveTo>
                    <a:pt x="8" y="8"/>
                  </a:moveTo>
                  <a:lnTo>
                    <a:pt x="8" y="8"/>
                  </a:lnTo>
                  <a:cubicBezTo>
                    <a:pt x="12" y="0"/>
                    <a:pt x="19" y="0"/>
                    <a:pt x="23" y="8"/>
                  </a:cubicBezTo>
                  <a:cubicBezTo>
                    <a:pt x="72" y="57"/>
                    <a:pt x="72" y="57"/>
                    <a:pt x="72" y="57"/>
                  </a:cubicBezTo>
                  <a:cubicBezTo>
                    <a:pt x="76" y="61"/>
                    <a:pt x="76" y="69"/>
                    <a:pt x="72" y="73"/>
                  </a:cubicBezTo>
                  <a:cubicBezTo>
                    <a:pt x="72" y="76"/>
                    <a:pt x="69" y="76"/>
                    <a:pt x="65" y="76"/>
                  </a:cubicBezTo>
                  <a:cubicBezTo>
                    <a:pt x="61" y="76"/>
                    <a:pt x="57" y="76"/>
                    <a:pt x="57" y="73"/>
                  </a:cubicBezTo>
                  <a:cubicBezTo>
                    <a:pt x="8" y="23"/>
                    <a:pt x="8" y="23"/>
                    <a:pt x="8" y="23"/>
                  </a:cubicBezTo>
                  <a:cubicBezTo>
                    <a:pt x="0" y="19"/>
                    <a:pt x="0" y="12"/>
                    <a:pt x="8" y="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8" name="Freeform 313">
              <a:extLst>
                <a:ext uri="{FF2B5EF4-FFF2-40B4-BE49-F238E27FC236}">
                  <a16:creationId xmlns:a16="http://schemas.microsoft.com/office/drawing/2014/main" id="{3D9E4ADE-0B1D-194F-B514-7D0EB07BC323}"/>
                </a:ext>
              </a:extLst>
            </p:cNvPr>
            <p:cNvSpPr>
              <a:spLocks noChangeArrowheads="1"/>
            </p:cNvSpPr>
            <p:nvPr/>
          </p:nvSpPr>
          <p:spPr bwMode="auto">
            <a:xfrm>
              <a:off x="3078" y="1302"/>
              <a:ext cx="16" cy="17"/>
            </a:xfrm>
            <a:custGeom>
              <a:avLst/>
              <a:gdLst>
                <a:gd name="T0" fmla="*/ 1 w 81"/>
                <a:gd name="T1" fmla="*/ 0 h 82"/>
                <a:gd name="T2" fmla="*/ 1 w 81"/>
                <a:gd name="T3" fmla="*/ 0 h 82"/>
                <a:gd name="T4" fmla="*/ 1 w 81"/>
                <a:gd name="T5" fmla="*/ 0 h 82"/>
                <a:gd name="T6" fmla="*/ 0 w 81"/>
                <a:gd name="T7" fmla="*/ 1 h 82"/>
                <a:gd name="T8" fmla="*/ 0 w 81"/>
                <a:gd name="T9" fmla="*/ 0 h 82"/>
                <a:gd name="T10" fmla="*/ 0 w 81"/>
                <a:gd name="T11" fmla="*/ 0 h 82"/>
                <a:gd name="T12" fmla="*/ 0 w 81"/>
                <a:gd name="T13" fmla="*/ 0 h 82"/>
                <a:gd name="T14" fmla="*/ 1 w 81"/>
                <a:gd name="T15" fmla="*/ 0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1" h="82">
                  <a:moveTo>
                    <a:pt x="76" y="27"/>
                  </a:moveTo>
                  <a:lnTo>
                    <a:pt x="76" y="27"/>
                  </a:lnTo>
                  <a:cubicBezTo>
                    <a:pt x="76" y="31"/>
                    <a:pt x="80" y="35"/>
                    <a:pt x="80" y="39"/>
                  </a:cubicBezTo>
                  <a:cubicBezTo>
                    <a:pt x="80" y="61"/>
                    <a:pt x="61" y="81"/>
                    <a:pt x="38" y="81"/>
                  </a:cubicBezTo>
                  <a:cubicBezTo>
                    <a:pt x="19" y="81"/>
                    <a:pt x="0" y="61"/>
                    <a:pt x="0" y="39"/>
                  </a:cubicBezTo>
                  <a:cubicBezTo>
                    <a:pt x="0" y="20"/>
                    <a:pt x="19" y="0"/>
                    <a:pt x="38" y="0"/>
                  </a:cubicBezTo>
                  <a:cubicBezTo>
                    <a:pt x="46" y="0"/>
                    <a:pt x="50" y="0"/>
                    <a:pt x="54" y="4"/>
                  </a:cubicBezTo>
                  <a:lnTo>
                    <a:pt x="76"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19" name="Freeform 314">
              <a:extLst>
                <a:ext uri="{FF2B5EF4-FFF2-40B4-BE49-F238E27FC236}">
                  <a16:creationId xmlns:a16="http://schemas.microsoft.com/office/drawing/2014/main" id="{6428D337-D46F-5F47-B0BF-C09F69346054}"/>
                </a:ext>
              </a:extLst>
            </p:cNvPr>
            <p:cNvSpPr>
              <a:spLocks noChangeArrowheads="1"/>
            </p:cNvSpPr>
            <p:nvPr/>
          </p:nvSpPr>
          <p:spPr bwMode="auto">
            <a:xfrm>
              <a:off x="3083" y="1324"/>
              <a:ext cx="5" cy="22"/>
            </a:xfrm>
            <a:custGeom>
              <a:avLst/>
              <a:gdLst>
                <a:gd name="T0" fmla="*/ 0 w 32"/>
                <a:gd name="T1" fmla="*/ 1 h 104"/>
                <a:gd name="T2" fmla="*/ 0 w 32"/>
                <a:gd name="T3" fmla="*/ 1 h 104"/>
                <a:gd name="T4" fmla="*/ 0 w 32"/>
                <a:gd name="T5" fmla="*/ 1 h 104"/>
                <a:gd name="T6" fmla="*/ 0 w 32"/>
                <a:gd name="T7" fmla="*/ 0 h 104"/>
                <a:gd name="T8" fmla="*/ 0 w 32"/>
                <a:gd name="T9" fmla="*/ 0 h 104"/>
                <a:gd name="T10" fmla="*/ 0 w 32"/>
                <a:gd name="T11" fmla="*/ 0 h 104"/>
                <a:gd name="T12" fmla="*/ 0 w 32"/>
                <a:gd name="T13" fmla="*/ 1 h 104"/>
                <a:gd name="T14" fmla="*/ 0 w 32"/>
                <a:gd name="T15" fmla="*/ 1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04">
                  <a:moveTo>
                    <a:pt x="15" y="103"/>
                  </a:moveTo>
                  <a:lnTo>
                    <a:pt x="15" y="103"/>
                  </a:lnTo>
                  <a:cubicBezTo>
                    <a:pt x="8" y="103"/>
                    <a:pt x="0" y="95"/>
                    <a:pt x="0" y="87"/>
                  </a:cubicBezTo>
                  <a:cubicBezTo>
                    <a:pt x="0" y="15"/>
                    <a:pt x="0" y="15"/>
                    <a:pt x="0" y="15"/>
                  </a:cubicBezTo>
                  <a:cubicBezTo>
                    <a:pt x="0" y="7"/>
                    <a:pt x="8" y="0"/>
                    <a:pt x="15" y="0"/>
                  </a:cubicBezTo>
                  <a:cubicBezTo>
                    <a:pt x="27" y="0"/>
                    <a:pt x="31" y="7"/>
                    <a:pt x="31" y="15"/>
                  </a:cubicBezTo>
                  <a:cubicBezTo>
                    <a:pt x="31" y="87"/>
                    <a:pt x="31" y="87"/>
                    <a:pt x="31" y="87"/>
                  </a:cubicBezTo>
                  <a:cubicBezTo>
                    <a:pt x="31" y="95"/>
                    <a:pt x="27" y="103"/>
                    <a:pt x="15" y="10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0" name="Freeform 315">
              <a:extLst>
                <a:ext uri="{FF2B5EF4-FFF2-40B4-BE49-F238E27FC236}">
                  <a16:creationId xmlns:a16="http://schemas.microsoft.com/office/drawing/2014/main" id="{59B7DA99-270B-CE42-9E1B-F8F0DEF712A3}"/>
                </a:ext>
              </a:extLst>
            </p:cNvPr>
            <p:cNvSpPr>
              <a:spLocks noChangeArrowheads="1"/>
            </p:cNvSpPr>
            <p:nvPr/>
          </p:nvSpPr>
          <p:spPr bwMode="auto">
            <a:xfrm>
              <a:off x="3085" y="1325"/>
              <a:ext cx="2" cy="18"/>
            </a:xfrm>
            <a:custGeom>
              <a:avLst/>
              <a:gdLst>
                <a:gd name="T0" fmla="*/ 0 w 16"/>
                <a:gd name="T1" fmla="*/ 0 h 89"/>
                <a:gd name="T2" fmla="*/ 0 w 16"/>
                <a:gd name="T3" fmla="*/ 0 h 89"/>
                <a:gd name="T4" fmla="*/ 0 w 16"/>
                <a:gd name="T5" fmla="*/ 0 h 89"/>
                <a:gd name="T6" fmla="*/ 0 w 16"/>
                <a:gd name="T7" fmla="*/ 1 h 89"/>
                <a:gd name="T8" fmla="*/ 0 w 16"/>
                <a:gd name="T9" fmla="*/ 1 h 89"/>
                <a:gd name="T10" fmla="*/ 0 w 16"/>
                <a:gd name="T11" fmla="*/ 1 h 89"/>
                <a:gd name="T12" fmla="*/ 0 w 16"/>
                <a:gd name="T13" fmla="*/ 0 h 89"/>
                <a:gd name="T14" fmla="*/ 0 w 16"/>
                <a:gd name="T15" fmla="*/ 0 h 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89">
                  <a:moveTo>
                    <a:pt x="7" y="0"/>
                  </a:moveTo>
                  <a:lnTo>
                    <a:pt x="7" y="0"/>
                  </a:lnTo>
                  <a:cubicBezTo>
                    <a:pt x="4" y="0"/>
                    <a:pt x="0" y="4"/>
                    <a:pt x="0" y="8"/>
                  </a:cubicBezTo>
                  <a:cubicBezTo>
                    <a:pt x="0" y="80"/>
                    <a:pt x="0" y="80"/>
                    <a:pt x="0" y="80"/>
                  </a:cubicBezTo>
                  <a:cubicBezTo>
                    <a:pt x="0" y="84"/>
                    <a:pt x="4" y="88"/>
                    <a:pt x="7" y="88"/>
                  </a:cubicBezTo>
                  <a:cubicBezTo>
                    <a:pt x="11" y="88"/>
                    <a:pt x="15" y="84"/>
                    <a:pt x="15" y="80"/>
                  </a:cubicBezTo>
                  <a:cubicBezTo>
                    <a:pt x="15" y="8"/>
                    <a:pt x="15" y="8"/>
                    <a:pt x="15" y="8"/>
                  </a:cubicBezTo>
                  <a:cubicBezTo>
                    <a:pt x="15" y="4"/>
                    <a:pt x="11" y="0"/>
                    <a:pt x="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1" name="Freeform 316">
              <a:extLst>
                <a:ext uri="{FF2B5EF4-FFF2-40B4-BE49-F238E27FC236}">
                  <a16:creationId xmlns:a16="http://schemas.microsoft.com/office/drawing/2014/main" id="{5D9AC05F-A3BB-AA4E-9E06-7B510C5FDE9F}"/>
                </a:ext>
              </a:extLst>
            </p:cNvPr>
            <p:cNvSpPr>
              <a:spLocks noChangeArrowheads="1"/>
            </p:cNvSpPr>
            <p:nvPr/>
          </p:nvSpPr>
          <p:spPr bwMode="auto">
            <a:xfrm>
              <a:off x="3093" y="1319"/>
              <a:ext cx="17" cy="17"/>
            </a:xfrm>
            <a:custGeom>
              <a:avLst/>
              <a:gdLst>
                <a:gd name="T0" fmla="*/ 1 w 85"/>
                <a:gd name="T1" fmla="*/ 1 h 85"/>
                <a:gd name="T2" fmla="*/ 1 w 85"/>
                <a:gd name="T3" fmla="*/ 1 h 85"/>
                <a:gd name="T4" fmla="*/ 0 w 85"/>
                <a:gd name="T5" fmla="*/ 1 h 85"/>
                <a:gd name="T6" fmla="*/ 0 w 85"/>
                <a:gd name="T7" fmla="*/ 0 h 85"/>
                <a:gd name="T8" fmla="*/ 0 w 85"/>
                <a:gd name="T9" fmla="*/ 0 h 85"/>
                <a:gd name="T10" fmla="*/ 0 w 85"/>
                <a:gd name="T11" fmla="*/ 0 h 85"/>
                <a:gd name="T12" fmla="*/ 0 w 85"/>
                <a:gd name="T13" fmla="*/ 0 h 85"/>
                <a:gd name="T14" fmla="*/ 1 w 85"/>
                <a:gd name="T15" fmla="*/ 0 h 85"/>
                <a:gd name="T16" fmla="*/ 1 w 85"/>
                <a:gd name="T17" fmla="*/ 1 h 85"/>
                <a:gd name="T18" fmla="*/ 1 w 85"/>
                <a:gd name="T19" fmla="*/ 1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85">
                  <a:moveTo>
                    <a:pt x="68" y="84"/>
                  </a:moveTo>
                  <a:lnTo>
                    <a:pt x="68" y="84"/>
                  </a:lnTo>
                  <a:cubicBezTo>
                    <a:pt x="64" y="84"/>
                    <a:pt x="61" y="84"/>
                    <a:pt x="57" y="80"/>
                  </a:cubicBezTo>
                  <a:cubicBezTo>
                    <a:pt x="7" y="30"/>
                    <a:pt x="7" y="30"/>
                    <a:pt x="7" y="30"/>
                  </a:cubicBezTo>
                  <a:cubicBezTo>
                    <a:pt x="0" y="23"/>
                    <a:pt x="0" y="11"/>
                    <a:pt x="7" y="8"/>
                  </a:cubicBezTo>
                  <a:cubicBezTo>
                    <a:pt x="11" y="0"/>
                    <a:pt x="23" y="0"/>
                    <a:pt x="26" y="8"/>
                  </a:cubicBezTo>
                  <a:cubicBezTo>
                    <a:pt x="80" y="57"/>
                    <a:pt x="80" y="57"/>
                    <a:pt x="80" y="57"/>
                  </a:cubicBezTo>
                  <a:cubicBezTo>
                    <a:pt x="84" y="65"/>
                    <a:pt x="84" y="72"/>
                    <a:pt x="80" y="80"/>
                  </a:cubicBezTo>
                  <a:cubicBezTo>
                    <a:pt x="76" y="84"/>
                    <a:pt x="72" y="84"/>
                    <a:pt x="68" y="8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2" name="Freeform 317">
              <a:extLst>
                <a:ext uri="{FF2B5EF4-FFF2-40B4-BE49-F238E27FC236}">
                  <a16:creationId xmlns:a16="http://schemas.microsoft.com/office/drawing/2014/main" id="{29D19D3D-57DA-1B4F-8C9F-B9399323DA6F}"/>
                </a:ext>
              </a:extLst>
            </p:cNvPr>
            <p:cNvSpPr>
              <a:spLocks noChangeArrowheads="1"/>
            </p:cNvSpPr>
            <p:nvPr/>
          </p:nvSpPr>
          <p:spPr bwMode="auto">
            <a:xfrm>
              <a:off x="3095" y="1320"/>
              <a:ext cx="14" cy="14"/>
            </a:xfrm>
            <a:custGeom>
              <a:avLst/>
              <a:gdLst>
                <a:gd name="T0" fmla="*/ 0 w 70"/>
                <a:gd name="T1" fmla="*/ 0 h 69"/>
                <a:gd name="T2" fmla="*/ 0 w 70"/>
                <a:gd name="T3" fmla="*/ 0 h 69"/>
                <a:gd name="T4" fmla="*/ 0 w 70"/>
                <a:gd name="T5" fmla="*/ 0 h 69"/>
                <a:gd name="T6" fmla="*/ 0 w 70"/>
                <a:gd name="T7" fmla="*/ 1 h 69"/>
                <a:gd name="T8" fmla="*/ 1 w 70"/>
                <a:gd name="T9" fmla="*/ 1 h 69"/>
                <a:gd name="T10" fmla="*/ 1 w 70"/>
                <a:gd name="T11" fmla="*/ 0 h 69"/>
                <a:gd name="T12" fmla="*/ 1 w 70"/>
                <a:gd name="T13" fmla="*/ 0 h 69"/>
                <a:gd name="T14" fmla="*/ 0 w 70"/>
                <a:gd name="T15" fmla="*/ 0 h 69"/>
                <a:gd name="T16" fmla="*/ 0 w 70"/>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69">
                  <a:moveTo>
                    <a:pt x="4" y="3"/>
                  </a:moveTo>
                  <a:lnTo>
                    <a:pt x="4" y="3"/>
                  </a:lnTo>
                  <a:cubicBezTo>
                    <a:pt x="0" y="7"/>
                    <a:pt x="0" y="11"/>
                    <a:pt x="4" y="15"/>
                  </a:cubicBezTo>
                  <a:cubicBezTo>
                    <a:pt x="54" y="64"/>
                    <a:pt x="54" y="64"/>
                    <a:pt x="54" y="64"/>
                  </a:cubicBezTo>
                  <a:cubicBezTo>
                    <a:pt x="57" y="68"/>
                    <a:pt x="61" y="68"/>
                    <a:pt x="65" y="64"/>
                  </a:cubicBezTo>
                  <a:cubicBezTo>
                    <a:pt x="69" y="64"/>
                    <a:pt x="69" y="64"/>
                    <a:pt x="69" y="60"/>
                  </a:cubicBezTo>
                  <a:cubicBezTo>
                    <a:pt x="69" y="57"/>
                    <a:pt x="69" y="57"/>
                    <a:pt x="65" y="53"/>
                  </a:cubicBezTo>
                  <a:cubicBezTo>
                    <a:pt x="16" y="3"/>
                    <a:pt x="16" y="3"/>
                    <a:pt x="16" y="3"/>
                  </a:cubicBezTo>
                  <a:cubicBezTo>
                    <a:pt x="12" y="0"/>
                    <a:pt x="8" y="0"/>
                    <a:pt x="4" y="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3" name="Freeform 318">
              <a:extLst>
                <a:ext uri="{FF2B5EF4-FFF2-40B4-BE49-F238E27FC236}">
                  <a16:creationId xmlns:a16="http://schemas.microsoft.com/office/drawing/2014/main" id="{6B00329D-2E22-9C48-B5BA-1DC1B7887A90}"/>
                </a:ext>
              </a:extLst>
            </p:cNvPr>
            <p:cNvSpPr>
              <a:spLocks noChangeArrowheads="1"/>
            </p:cNvSpPr>
            <p:nvPr/>
          </p:nvSpPr>
          <p:spPr bwMode="auto">
            <a:xfrm>
              <a:off x="3060" y="1319"/>
              <a:ext cx="17" cy="17"/>
            </a:xfrm>
            <a:custGeom>
              <a:avLst/>
              <a:gdLst>
                <a:gd name="T0" fmla="*/ 0 w 85"/>
                <a:gd name="T1" fmla="*/ 1 h 85"/>
                <a:gd name="T2" fmla="*/ 0 w 85"/>
                <a:gd name="T3" fmla="*/ 1 h 85"/>
                <a:gd name="T4" fmla="*/ 0 w 85"/>
                <a:gd name="T5" fmla="*/ 1 h 85"/>
                <a:gd name="T6" fmla="*/ 0 w 85"/>
                <a:gd name="T7" fmla="*/ 1 h 85"/>
                <a:gd name="T8" fmla="*/ 0 w 85"/>
                <a:gd name="T9" fmla="*/ 0 h 85"/>
                <a:gd name="T10" fmla="*/ 0 w 85"/>
                <a:gd name="T11" fmla="*/ 0 h 85"/>
                <a:gd name="T12" fmla="*/ 1 w 85"/>
                <a:gd name="T13" fmla="*/ 0 h 85"/>
                <a:gd name="T14" fmla="*/ 1 w 85"/>
                <a:gd name="T15" fmla="*/ 0 h 85"/>
                <a:gd name="T16" fmla="*/ 0 w 85"/>
                <a:gd name="T17" fmla="*/ 1 h 85"/>
                <a:gd name="T18" fmla="*/ 0 w 85"/>
                <a:gd name="T19" fmla="*/ 1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85">
                  <a:moveTo>
                    <a:pt x="15" y="84"/>
                  </a:moveTo>
                  <a:lnTo>
                    <a:pt x="15" y="84"/>
                  </a:lnTo>
                  <a:cubicBezTo>
                    <a:pt x="12" y="84"/>
                    <a:pt x="8" y="84"/>
                    <a:pt x="4" y="80"/>
                  </a:cubicBezTo>
                  <a:cubicBezTo>
                    <a:pt x="0" y="76"/>
                    <a:pt x="0" y="72"/>
                    <a:pt x="0" y="68"/>
                  </a:cubicBezTo>
                  <a:cubicBezTo>
                    <a:pt x="0" y="65"/>
                    <a:pt x="0" y="61"/>
                    <a:pt x="4" y="57"/>
                  </a:cubicBezTo>
                  <a:cubicBezTo>
                    <a:pt x="53" y="8"/>
                    <a:pt x="53" y="8"/>
                    <a:pt x="53" y="8"/>
                  </a:cubicBezTo>
                  <a:cubicBezTo>
                    <a:pt x="61" y="0"/>
                    <a:pt x="69" y="0"/>
                    <a:pt x="76" y="8"/>
                  </a:cubicBezTo>
                  <a:cubicBezTo>
                    <a:pt x="84" y="11"/>
                    <a:pt x="84" y="23"/>
                    <a:pt x="76" y="30"/>
                  </a:cubicBezTo>
                  <a:cubicBezTo>
                    <a:pt x="27" y="80"/>
                    <a:pt x="27" y="80"/>
                    <a:pt x="27" y="80"/>
                  </a:cubicBezTo>
                  <a:cubicBezTo>
                    <a:pt x="23" y="84"/>
                    <a:pt x="19" y="84"/>
                    <a:pt x="15" y="8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4" name="Freeform 319">
              <a:extLst>
                <a:ext uri="{FF2B5EF4-FFF2-40B4-BE49-F238E27FC236}">
                  <a16:creationId xmlns:a16="http://schemas.microsoft.com/office/drawing/2014/main" id="{49B94E14-B634-F749-A92B-5DC2B32D3E17}"/>
                </a:ext>
              </a:extLst>
            </p:cNvPr>
            <p:cNvSpPr>
              <a:spLocks noChangeArrowheads="1"/>
            </p:cNvSpPr>
            <p:nvPr/>
          </p:nvSpPr>
          <p:spPr bwMode="auto">
            <a:xfrm>
              <a:off x="3062" y="1321"/>
              <a:ext cx="13" cy="13"/>
            </a:xfrm>
            <a:custGeom>
              <a:avLst/>
              <a:gdLst>
                <a:gd name="T0" fmla="*/ 0 w 65"/>
                <a:gd name="T1" fmla="*/ 0 h 66"/>
                <a:gd name="T2" fmla="*/ 0 w 65"/>
                <a:gd name="T3" fmla="*/ 0 h 66"/>
                <a:gd name="T4" fmla="*/ 0 w 65"/>
                <a:gd name="T5" fmla="*/ 0 h 66"/>
                <a:gd name="T6" fmla="*/ 0 w 65"/>
                <a:gd name="T7" fmla="*/ 0 h 66"/>
                <a:gd name="T8" fmla="*/ 0 w 65"/>
                <a:gd name="T9" fmla="*/ 0 h 66"/>
                <a:gd name="T10" fmla="*/ 0 w 65"/>
                <a:gd name="T11" fmla="*/ 0 h 66"/>
                <a:gd name="T12" fmla="*/ 0 w 65"/>
                <a:gd name="T13" fmla="*/ 0 h 66"/>
                <a:gd name="T14" fmla="*/ 1 w 65"/>
                <a:gd name="T15" fmla="*/ 0 h 66"/>
                <a:gd name="T16" fmla="*/ 1 w 65"/>
                <a:gd name="T17" fmla="*/ 0 h 66"/>
                <a:gd name="T18" fmla="*/ 0 w 65"/>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 h="66">
                  <a:moveTo>
                    <a:pt x="57" y="0"/>
                  </a:moveTo>
                  <a:lnTo>
                    <a:pt x="57" y="0"/>
                  </a:lnTo>
                  <a:cubicBezTo>
                    <a:pt x="53" y="0"/>
                    <a:pt x="53" y="0"/>
                    <a:pt x="49" y="0"/>
                  </a:cubicBezTo>
                  <a:cubicBezTo>
                    <a:pt x="0" y="50"/>
                    <a:pt x="0" y="50"/>
                    <a:pt x="0" y="50"/>
                  </a:cubicBezTo>
                  <a:cubicBezTo>
                    <a:pt x="0" y="54"/>
                    <a:pt x="0" y="54"/>
                    <a:pt x="0" y="57"/>
                  </a:cubicBezTo>
                  <a:cubicBezTo>
                    <a:pt x="0" y="61"/>
                    <a:pt x="0" y="61"/>
                    <a:pt x="0" y="61"/>
                  </a:cubicBezTo>
                  <a:cubicBezTo>
                    <a:pt x="4" y="65"/>
                    <a:pt x="7" y="65"/>
                    <a:pt x="11" y="61"/>
                  </a:cubicBezTo>
                  <a:cubicBezTo>
                    <a:pt x="64" y="12"/>
                    <a:pt x="64" y="12"/>
                    <a:pt x="64" y="12"/>
                  </a:cubicBezTo>
                  <a:cubicBezTo>
                    <a:pt x="64" y="8"/>
                    <a:pt x="64" y="4"/>
                    <a:pt x="64" y="0"/>
                  </a:cubicBezTo>
                  <a:cubicBezTo>
                    <a:pt x="61" y="0"/>
                    <a:pt x="61" y="0"/>
                    <a:pt x="5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5" name="Freeform 320">
              <a:extLst>
                <a:ext uri="{FF2B5EF4-FFF2-40B4-BE49-F238E27FC236}">
                  <a16:creationId xmlns:a16="http://schemas.microsoft.com/office/drawing/2014/main" id="{C000E546-84DF-794F-86A8-B544A894FD72}"/>
                </a:ext>
              </a:extLst>
            </p:cNvPr>
            <p:cNvSpPr>
              <a:spLocks noChangeArrowheads="1"/>
            </p:cNvSpPr>
            <p:nvPr/>
          </p:nvSpPr>
          <p:spPr bwMode="auto">
            <a:xfrm>
              <a:off x="3098" y="1307"/>
              <a:ext cx="21" cy="6"/>
            </a:xfrm>
            <a:custGeom>
              <a:avLst/>
              <a:gdLst>
                <a:gd name="T0" fmla="*/ 1 w 103"/>
                <a:gd name="T1" fmla="*/ 0 h 36"/>
                <a:gd name="T2" fmla="*/ 1 w 103"/>
                <a:gd name="T3" fmla="*/ 0 h 36"/>
                <a:gd name="T4" fmla="*/ 0 w 103"/>
                <a:gd name="T5" fmla="*/ 0 h 36"/>
                <a:gd name="T6" fmla="*/ 0 w 103"/>
                <a:gd name="T7" fmla="*/ 0 h 36"/>
                <a:gd name="T8" fmla="*/ 0 w 103"/>
                <a:gd name="T9" fmla="*/ 0 h 36"/>
                <a:gd name="T10" fmla="*/ 1 w 103"/>
                <a:gd name="T11" fmla="*/ 0 h 36"/>
                <a:gd name="T12" fmla="*/ 1 w 103"/>
                <a:gd name="T13" fmla="*/ 0 h 36"/>
                <a:gd name="T14" fmla="*/ 1 w 103"/>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36">
                  <a:moveTo>
                    <a:pt x="87" y="35"/>
                  </a:moveTo>
                  <a:lnTo>
                    <a:pt x="87" y="35"/>
                  </a:lnTo>
                  <a:cubicBezTo>
                    <a:pt x="15" y="35"/>
                    <a:pt x="15" y="35"/>
                    <a:pt x="15" y="35"/>
                  </a:cubicBezTo>
                  <a:cubicBezTo>
                    <a:pt x="7" y="35"/>
                    <a:pt x="0" y="27"/>
                    <a:pt x="0" y="16"/>
                  </a:cubicBezTo>
                  <a:cubicBezTo>
                    <a:pt x="0" y="8"/>
                    <a:pt x="7" y="0"/>
                    <a:pt x="15" y="0"/>
                  </a:cubicBezTo>
                  <a:cubicBezTo>
                    <a:pt x="87" y="0"/>
                    <a:pt x="87" y="0"/>
                    <a:pt x="87" y="0"/>
                  </a:cubicBezTo>
                  <a:cubicBezTo>
                    <a:pt x="95" y="0"/>
                    <a:pt x="102" y="8"/>
                    <a:pt x="102" y="16"/>
                  </a:cubicBezTo>
                  <a:cubicBezTo>
                    <a:pt x="102" y="27"/>
                    <a:pt x="95" y="35"/>
                    <a:pt x="87"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6" name="Freeform 321">
              <a:extLst>
                <a:ext uri="{FF2B5EF4-FFF2-40B4-BE49-F238E27FC236}">
                  <a16:creationId xmlns:a16="http://schemas.microsoft.com/office/drawing/2014/main" id="{77B5D9C9-63D4-1C4A-8E35-36AD3FEDC494}"/>
                </a:ext>
              </a:extLst>
            </p:cNvPr>
            <p:cNvSpPr>
              <a:spLocks noChangeArrowheads="1"/>
            </p:cNvSpPr>
            <p:nvPr/>
          </p:nvSpPr>
          <p:spPr bwMode="auto">
            <a:xfrm>
              <a:off x="3100" y="1309"/>
              <a:ext cx="18" cy="3"/>
            </a:xfrm>
            <a:custGeom>
              <a:avLst/>
              <a:gdLst>
                <a:gd name="T0" fmla="*/ 0 w 89"/>
                <a:gd name="T1" fmla="*/ 0 h 20"/>
                <a:gd name="T2" fmla="*/ 0 w 89"/>
                <a:gd name="T3" fmla="*/ 0 h 20"/>
                <a:gd name="T4" fmla="*/ 0 w 89"/>
                <a:gd name="T5" fmla="*/ 0 h 20"/>
                <a:gd name="T6" fmla="*/ 0 w 89"/>
                <a:gd name="T7" fmla="*/ 0 h 20"/>
                <a:gd name="T8" fmla="*/ 1 w 89"/>
                <a:gd name="T9" fmla="*/ 0 h 20"/>
                <a:gd name="T10" fmla="*/ 1 w 89"/>
                <a:gd name="T11" fmla="*/ 0 h 20"/>
                <a:gd name="T12" fmla="*/ 1 w 89"/>
                <a:gd name="T13" fmla="*/ 0 h 20"/>
                <a:gd name="T14" fmla="*/ 0 w 89"/>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 h="20">
                  <a:moveTo>
                    <a:pt x="8" y="0"/>
                  </a:moveTo>
                  <a:lnTo>
                    <a:pt x="8" y="0"/>
                  </a:lnTo>
                  <a:cubicBezTo>
                    <a:pt x="4" y="0"/>
                    <a:pt x="0" y="4"/>
                    <a:pt x="0" y="8"/>
                  </a:cubicBezTo>
                  <a:cubicBezTo>
                    <a:pt x="0" y="15"/>
                    <a:pt x="4" y="19"/>
                    <a:pt x="8" y="19"/>
                  </a:cubicBezTo>
                  <a:cubicBezTo>
                    <a:pt x="80" y="19"/>
                    <a:pt x="80" y="19"/>
                    <a:pt x="80" y="19"/>
                  </a:cubicBezTo>
                  <a:cubicBezTo>
                    <a:pt x="84" y="19"/>
                    <a:pt x="88" y="15"/>
                    <a:pt x="88" y="8"/>
                  </a:cubicBezTo>
                  <a:cubicBezTo>
                    <a:pt x="88" y="4"/>
                    <a:pt x="84" y="0"/>
                    <a:pt x="80" y="0"/>
                  </a:cubicBezTo>
                  <a:lnTo>
                    <a:pt x="8"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7" name="Freeform 322">
              <a:extLst>
                <a:ext uri="{FF2B5EF4-FFF2-40B4-BE49-F238E27FC236}">
                  <a16:creationId xmlns:a16="http://schemas.microsoft.com/office/drawing/2014/main" id="{A6FB1276-8595-F74B-8CD9-D63B0E430355}"/>
                </a:ext>
              </a:extLst>
            </p:cNvPr>
            <p:cNvSpPr>
              <a:spLocks noChangeArrowheads="1"/>
            </p:cNvSpPr>
            <p:nvPr/>
          </p:nvSpPr>
          <p:spPr bwMode="auto">
            <a:xfrm>
              <a:off x="3051" y="1307"/>
              <a:ext cx="22" cy="6"/>
            </a:xfrm>
            <a:custGeom>
              <a:avLst/>
              <a:gdLst>
                <a:gd name="T0" fmla="*/ 1 w 104"/>
                <a:gd name="T1" fmla="*/ 0 h 36"/>
                <a:gd name="T2" fmla="*/ 1 w 104"/>
                <a:gd name="T3" fmla="*/ 0 h 36"/>
                <a:gd name="T4" fmla="*/ 0 w 104"/>
                <a:gd name="T5" fmla="*/ 0 h 36"/>
                <a:gd name="T6" fmla="*/ 0 w 104"/>
                <a:gd name="T7" fmla="*/ 0 h 36"/>
                <a:gd name="T8" fmla="*/ 0 w 104"/>
                <a:gd name="T9" fmla="*/ 0 h 36"/>
                <a:gd name="T10" fmla="*/ 1 w 104"/>
                <a:gd name="T11" fmla="*/ 0 h 36"/>
                <a:gd name="T12" fmla="*/ 1 w 104"/>
                <a:gd name="T13" fmla="*/ 0 h 36"/>
                <a:gd name="T14" fmla="*/ 1 w 104"/>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36">
                  <a:moveTo>
                    <a:pt x="88" y="35"/>
                  </a:moveTo>
                  <a:lnTo>
                    <a:pt x="88" y="35"/>
                  </a:lnTo>
                  <a:cubicBezTo>
                    <a:pt x="15" y="35"/>
                    <a:pt x="15" y="35"/>
                    <a:pt x="15" y="35"/>
                  </a:cubicBezTo>
                  <a:cubicBezTo>
                    <a:pt x="4" y="35"/>
                    <a:pt x="0" y="27"/>
                    <a:pt x="0" y="16"/>
                  </a:cubicBezTo>
                  <a:cubicBezTo>
                    <a:pt x="0" y="8"/>
                    <a:pt x="4" y="0"/>
                    <a:pt x="15" y="0"/>
                  </a:cubicBezTo>
                  <a:cubicBezTo>
                    <a:pt x="88" y="0"/>
                    <a:pt x="88" y="0"/>
                    <a:pt x="88" y="0"/>
                  </a:cubicBezTo>
                  <a:cubicBezTo>
                    <a:pt x="95" y="0"/>
                    <a:pt x="103" y="8"/>
                    <a:pt x="103" y="16"/>
                  </a:cubicBezTo>
                  <a:cubicBezTo>
                    <a:pt x="103" y="27"/>
                    <a:pt x="95" y="35"/>
                    <a:pt x="88"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8" name="Freeform 323">
              <a:extLst>
                <a:ext uri="{FF2B5EF4-FFF2-40B4-BE49-F238E27FC236}">
                  <a16:creationId xmlns:a16="http://schemas.microsoft.com/office/drawing/2014/main" id="{90079854-341F-284F-AB0A-7BB1B5C763D3}"/>
                </a:ext>
              </a:extLst>
            </p:cNvPr>
            <p:cNvSpPr>
              <a:spLocks noChangeArrowheads="1"/>
            </p:cNvSpPr>
            <p:nvPr/>
          </p:nvSpPr>
          <p:spPr bwMode="auto">
            <a:xfrm>
              <a:off x="3053" y="1309"/>
              <a:ext cx="18" cy="3"/>
            </a:xfrm>
            <a:custGeom>
              <a:avLst/>
              <a:gdLst>
                <a:gd name="T0" fmla="*/ 0 w 88"/>
                <a:gd name="T1" fmla="*/ 0 h 20"/>
                <a:gd name="T2" fmla="*/ 0 w 88"/>
                <a:gd name="T3" fmla="*/ 0 h 20"/>
                <a:gd name="T4" fmla="*/ 0 w 88"/>
                <a:gd name="T5" fmla="*/ 0 h 20"/>
                <a:gd name="T6" fmla="*/ 0 w 88"/>
                <a:gd name="T7" fmla="*/ 0 h 20"/>
                <a:gd name="T8" fmla="*/ 1 w 88"/>
                <a:gd name="T9" fmla="*/ 0 h 20"/>
                <a:gd name="T10" fmla="*/ 1 w 88"/>
                <a:gd name="T11" fmla="*/ 0 h 20"/>
                <a:gd name="T12" fmla="*/ 1 w 88"/>
                <a:gd name="T13" fmla="*/ 0 h 20"/>
                <a:gd name="T14" fmla="*/ 0 w 88"/>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20">
                  <a:moveTo>
                    <a:pt x="7" y="0"/>
                  </a:moveTo>
                  <a:lnTo>
                    <a:pt x="7" y="0"/>
                  </a:lnTo>
                  <a:cubicBezTo>
                    <a:pt x="4" y="0"/>
                    <a:pt x="0" y="4"/>
                    <a:pt x="0" y="8"/>
                  </a:cubicBezTo>
                  <a:cubicBezTo>
                    <a:pt x="0" y="15"/>
                    <a:pt x="4" y="19"/>
                    <a:pt x="7" y="19"/>
                  </a:cubicBezTo>
                  <a:cubicBezTo>
                    <a:pt x="80" y="19"/>
                    <a:pt x="80" y="19"/>
                    <a:pt x="80" y="19"/>
                  </a:cubicBezTo>
                  <a:cubicBezTo>
                    <a:pt x="84" y="19"/>
                    <a:pt x="87" y="15"/>
                    <a:pt x="87" y="8"/>
                  </a:cubicBezTo>
                  <a:cubicBezTo>
                    <a:pt x="87" y="4"/>
                    <a:pt x="84" y="0"/>
                    <a:pt x="80" y="0"/>
                  </a:cubicBezTo>
                  <a:lnTo>
                    <a:pt x="7"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29" name="Freeform 324">
              <a:extLst>
                <a:ext uri="{FF2B5EF4-FFF2-40B4-BE49-F238E27FC236}">
                  <a16:creationId xmlns:a16="http://schemas.microsoft.com/office/drawing/2014/main" id="{4AD4F71F-79E1-5946-AE7B-F93E1B9396D7}"/>
                </a:ext>
              </a:extLst>
            </p:cNvPr>
            <p:cNvSpPr>
              <a:spLocks noChangeArrowheads="1"/>
            </p:cNvSpPr>
            <p:nvPr/>
          </p:nvSpPr>
          <p:spPr bwMode="auto">
            <a:xfrm>
              <a:off x="3060" y="1284"/>
              <a:ext cx="16" cy="17"/>
            </a:xfrm>
            <a:custGeom>
              <a:avLst/>
              <a:gdLst>
                <a:gd name="T0" fmla="*/ 1 w 81"/>
                <a:gd name="T1" fmla="*/ 1 h 85"/>
                <a:gd name="T2" fmla="*/ 1 w 81"/>
                <a:gd name="T3" fmla="*/ 1 h 85"/>
                <a:gd name="T4" fmla="*/ 0 w 81"/>
                <a:gd name="T5" fmla="*/ 1 h 85"/>
                <a:gd name="T6" fmla="*/ 0 w 81"/>
                <a:gd name="T7" fmla="*/ 0 h 85"/>
                <a:gd name="T8" fmla="*/ 0 w 81"/>
                <a:gd name="T9" fmla="*/ 0 h 85"/>
                <a:gd name="T10" fmla="*/ 0 w 81"/>
                <a:gd name="T11" fmla="*/ 0 h 85"/>
                <a:gd name="T12" fmla="*/ 0 w 81"/>
                <a:gd name="T13" fmla="*/ 0 h 85"/>
                <a:gd name="T14" fmla="*/ 1 w 81"/>
                <a:gd name="T15" fmla="*/ 0 h 85"/>
                <a:gd name="T16" fmla="*/ 1 w 81"/>
                <a:gd name="T17" fmla="*/ 1 h 85"/>
                <a:gd name="T18" fmla="*/ 1 w 81"/>
                <a:gd name="T19" fmla="*/ 1 h 85"/>
                <a:gd name="T20" fmla="*/ 1 w 81"/>
                <a:gd name="T21" fmla="*/ 1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1" h="85">
                  <a:moveTo>
                    <a:pt x="65" y="84"/>
                  </a:moveTo>
                  <a:lnTo>
                    <a:pt x="65" y="84"/>
                  </a:lnTo>
                  <a:cubicBezTo>
                    <a:pt x="61" y="84"/>
                    <a:pt x="57" y="84"/>
                    <a:pt x="53" y="80"/>
                  </a:cubicBezTo>
                  <a:cubicBezTo>
                    <a:pt x="4" y="31"/>
                    <a:pt x="4" y="31"/>
                    <a:pt x="4" y="31"/>
                  </a:cubicBezTo>
                  <a:cubicBezTo>
                    <a:pt x="0" y="27"/>
                    <a:pt x="0" y="23"/>
                    <a:pt x="0" y="19"/>
                  </a:cubicBezTo>
                  <a:cubicBezTo>
                    <a:pt x="0" y="16"/>
                    <a:pt x="0" y="12"/>
                    <a:pt x="4" y="8"/>
                  </a:cubicBezTo>
                  <a:cubicBezTo>
                    <a:pt x="8" y="0"/>
                    <a:pt x="19" y="0"/>
                    <a:pt x="27" y="8"/>
                  </a:cubicBezTo>
                  <a:cubicBezTo>
                    <a:pt x="76" y="58"/>
                    <a:pt x="76" y="58"/>
                    <a:pt x="76" y="58"/>
                  </a:cubicBezTo>
                  <a:cubicBezTo>
                    <a:pt x="80" y="61"/>
                    <a:pt x="80" y="65"/>
                    <a:pt x="80" y="69"/>
                  </a:cubicBezTo>
                  <a:cubicBezTo>
                    <a:pt x="80" y="73"/>
                    <a:pt x="80" y="77"/>
                    <a:pt x="76" y="80"/>
                  </a:cubicBezTo>
                  <a:cubicBezTo>
                    <a:pt x="72" y="84"/>
                    <a:pt x="69" y="84"/>
                    <a:pt x="65" y="8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0" name="Freeform 325">
              <a:extLst>
                <a:ext uri="{FF2B5EF4-FFF2-40B4-BE49-F238E27FC236}">
                  <a16:creationId xmlns:a16="http://schemas.microsoft.com/office/drawing/2014/main" id="{D5386023-AA8B-3545-A291-6B3701103AB8}"/>
                </a:ext>
              </a:extLst>
            </p:cNvPr>
            <p:cNvSpPr>
              <a:spLocks noChangeArrowheads="1"/>
            </p:cNvSpPr>
            <p:nvPr/>
          </p:nvSpPr>
          <p:spPr bwMode="auto">
            <a:xfrm>
              <a:off x="3062" y="1287"/>
              <a:ext cx="13" cy="14"/>
            </a:xfrm>
            <a:custGeom>
              <a:avLst/>
              <a:gdLst>
                <a:gd name="T0" fmla="*/ 0 w 65"/>
                <a:gd name="T1" fmla="*/ 0 h 69"/>
                <a:gd name="T2" fmla="*/ 0 w 65"/>
                <a:gd name="T3" fmla="*/ 0 h 69"/>
                <a:gd name="T4" fmla="*/ 0 w 65"/>
                <a:gd name="T5" fmla="*/ 0 h 69"/>
                <a:gd name="T6" fmla="*/ 0 w 65"/>
                <a:gd name="T7" fmla="*/ 0 h 69"/>
                <a:gd name="T8" fmla="*/ 0 w 65"/>
                <a:gd name="T9" fmla="*/ 0 h 69"/>
                <a:gd name="T10" fmla="*/ 0 w 65"/>
                <a:gd name="T11" fmla="*/ 0 h 69"/>
                <a:gd name="T12" fmla="*/ 0 w 65"/>
                <a:gd name="T13" fmla="*/ 1 h 69"/>
                <a:gd name="T14" fmla="*/ 1 w 65"/>
                <a:gd name="T15" fmla="*/ 1 h 69"/>
                <a:gd name="T16" fmla="*/ 1 w 65"/>
                <a:gd name="T17" fmla="*/ 0 h 69"/>
                <a:gd name="T18" fmla="*/ 1 w 65"/>
                <a:gd name="T19" fmla="*/ 0 h 69"/>
                <a:gd name="T20" fmla="*/ 0 w 65"/>
                <a:gd name="T21" fmla="*/ 0 h 69"/>
                <a:gd name="T22" fmla="*/ 0 w 65"/>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69">
                  <a:moveTo>
                    <a:pt x="7" y="0"/>
                  </a:moveTo>
                  <a:lnTo>
                    <a:pt x="7" y="0"/>
                  </a:lnTo>
                  <a:cubicBezTo>
                    <a:pt x="4" y="0"/>
                    <a:pt x="4" y="0"/>
                    <a:pt x="0" y="0"/>
                  </a:cubicBezTo>
                  <a:cubicBezTo>
                    <a:pt x="0" y="4"/>
                    <a:pt x="0" y="4"/>
                    <a:pt x="0" y="7"/>
                  </a:cubicBezTo>
                  <a:lnTo>
                    <a:pt x="0" y="11"/>
                  </a:lnTo>
                  <a:cubicBezTo>
                    <a:pt x="49" y="65"/>
                    <a:pt x="49" y="65"/>
                    <a:pt x="49" y="65"/>
                  </a:cubicBezTo>
                  <a:cubicBezTo>
                    <a:pt x="53" y="68"/>
                    <a:pt x="61" y="68"/>
                    <a:pt x="64" y="65"/>
                  </a:cubicBezTo>
                  <a:cubicBezTo>
                    <a:pt x="64" y="61"/>
                    <a:pt x="64" y="61"/>
                    <a:pt x="64" y="57"/>
                  </a:cubicBezTo>
                  <a:lnTo>
                    <a:pt x="64" y="53"/>
                  </a:lnTo>
                  <a:cubicBezTo>
                    <a:pt x="11" y="0"/>
                    <a:pt x="11" y="0"/>
                    <a:pt x="11" y="0"/>
                  </a:cubicBezTo>
                  <a:lnTo>
                    <a:pt x="7"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1" name="Freeform 326">
              <a:extLst>
                <a:ext uri="{FF2B5EF4-FFF2-40B4-BE49-F238E27FC236}">
                  <a16:creationId xmlns:a16="http://schemas.microsoft.com/office/drawing/2014/main" id="{892AB4AA-A973-CD44-A232-92D86D01B18E}"/>
                </a:ext>
              </a:extLst>
            </p:cNvPr>
            <p:cNvSpPr>
              <a:spLocks noChangeArrowheads="1"/>
            </p:cNvSpPr>
            <p:nvPr/>
          </p:nvSpPr>
          <p:spPr bwMode="auto">
            <a:xfrm>
              <a:off x="3083" y="1275"/>
              <a:ext cx="5" cy="22"/>
            </a:xfrm>
            <a:custGeom>
              <a:avLst/>
              <a:gdLst>
                <a:gd name="T0" fmla="*/ 0 w 32"/>
                <a:gd name="T1" fmla="*/ 1 h 104"/>
                <a:gd name="T2" fmla="*/ 0 w 32"/>
                <a:gd name="T3" fmla="*/ 1 h 104"/>
                <a:gd name="T4" fmla="*/ 0 w 32"/>
                <a:gd name="T5" fmla="*/ 1 h 104"/>
                <a:gd name="T6" fmla="*/ 0 w 32"/>
                <a:gd name="T7" fmla="*/ 0 h 104"/>
                <a:gd name="T8" fmla="*/ 0 w 32"/>
                <a:gd name="T9" fmla="*/ 0 h 104"/>
                <a:gd name="T10" fmla="*/ 0 w 32"/>
                <a:gd name="T11" fmla="*/ 0 h 104"/>
                <a:gd name="T12" fmla="*/ 0 w 32"/>
                <a:gd name="T13" fmla="*/ 1 h 104"/>
                <a:gd name="T14" fmla="*/ 0 w 32"/>
                <a:gd name="T15" fmla="*/ 1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04">
                  <a:moveTo>
                    <a:pt x="15" y="103"/>
                  </a:moveTo>
                  <a:lnTo>
                    <a:pt x="15" y="103"/>
                  </a:lnTo>
                  <a:cubicBezTo>
                    <a:pt x="8" y="103"/>
                    <a:pt x="0" y="96"/>
                    <a:pt x="0" y="88"/>
                  </a:cubicBezTo>
                  <a:cubicBezTo>
                    <a:pt x="0" y="16"/>
                    <a:pt x="0" y="16"/>
                    <a:pt x="0" y="16"/>
                  </a:cubicBezTo>
                  <a:cubicBezTo>
                    <a:pt x="0" y="8"/>
                    <a:pt x="8" y="0"/>
                    <a:pt x="15" y="0"/>
                  </a:cubicBezTo>
                  <a:cubicBezTo>
                    <a:pt x="27" y="0"/>
                    <a:pt x="31" y="8"/>
                    <a:pt x="31" y="16"/>
                  </a:cubicBezTo>
                  <a:cubicBezTo>
                    <a:pt x="31" y="88"/>
                    <a:pt x="31" y="88"/>
                    <a:pt x="31" y="88"/>
                  </a:cubicBezTo>
                  <a:cubicBezTo>
                    <a:pt x="31" y="96"/>
                    <a:pt x="27" y="103"/>
                    <a:pt x="15" y="10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2" name="Freeform 327">
              <a:extLst>
                <a:ext uri="{FF2B5EF4-FFF2-40B4-BE49-F238E27FC236}">
                  <a16:creationId xmlns:a16="http://schemas.microsoft.com/office/drawing/2014/main" id="{CBA4F0BE-F85A-4B4E-8D77-20DD7DBDE7B9}"/>
                </a:ext>
              </a:extLst>
            </p:cNvPr>
            <p:cNvSpPr>
              <a:spLocks noChangeArrowheads="1"/>
            </p:cNvSpPr>
            <p:nvPr/>
          </p:nvSpPr>
          <p:spPr bwMode="auto">
            <a:xfrm>
              <a:off x="3085" y="1277"/>
              <a:ext cx="2" cy="18"/>
            </a:xfrm>
            <a:custGeom>
              <a:avLst/>
              <a:gdLst>
                <a:gd name="T0" fmla="*/ 0 w 16"/>
                <a:gd name="T1" fmla="*/ 0 h 89"/>
                <a:gd name="T2" fmla="*/ 0 w 16"/>
                <a:gd name="T3" fmla="*/ 0 h 89"/>
                <a:gd name="T4" fmla="*/ 0 w 16"/>
                <a:gd name="T5" fmla="*/ 0 h 89"/>
                <a:gd name="T6" fmla="*/ 0 w 16"/>
                <a:gd name="T7" fmla="*/ 1 h 89"/>
                <a:gd name="T8" fmla="*/ 0 w 16"/>
                <a:gd name="T9" fmla="*/ 1 h 89"/>
                <a:gd name="T10" fmla="*/ 0 w 16"/>
                <a:gd name="T11" fmla="*/ 1 h 89"/>
                <a:gd name="T12" fmla="*/ 0 w 16"/>
                <a:gd name="T13" fmla="*/ 0 h 89"/>
                <a:gd name="T14" fmla="*/ 0 w 16"/>
                <a:gd name="T15" fmla="*/ 0 h 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89">
                  <a:moveTo>
                    <a:pt x="7" y="0"/>
                  </a:moveTo>
                  <a:lnTo>
                    <a:pt x="7" y="0"/>
                  </a:lnTo>
                  <a:cubicBezTo>
                    <a:pt x="4" y="0"/>
                    <a:pt x="0" y="4"/>
                    <a:pt x="0" y="8"/>
                  </a:cubicBezTo>
                  <a:cubicBezTo>
                    <a:pt x="0" y="80"/>
                    <a:pt x="0" y="80"/>
                    <a:pt x="0" y="80"/>
                  </a:cubicBezTo>
                  <a:cubicBezTo>
                    <a:pt x="0" y="84"/>
                    <a:pt x="4" y="88"/>
                    <a:pt x="7" y="88"/>
                  </a:cubicBezTo>
                  <a:cubicBezTo>
                    <a:pt x="11" y="88"/>
                    <a:pt x="15" y="84"/>
                    <a:pt x="15" y="80"/>
                  </a:cubicBezTo>
                  <a:cubicBezTo>
                    <a:pt x="15" y="8"/>
                    <a:pt x="15" y="8"/>
                    <a:pt x="15" y="8"/>
                  </a:cubicBezTo>
                  <a:cubicBezTo>
                    <a:pt x="15" y="4"/>
                    <a:pt x="11" y="0"/>
                    <a:pt x="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3" name="Freeform 328">
              <a:extLst>
                <a:ext uri="{FF2B5EF4-FFF2-40B4-BE49-F238E27FC236}">
                  <a16:creationId xmlns:a16="http://schemas.microsoft.com/office/drawing/2014/main" id="{F35026BB-46BD-0D4E-AB71-2E3AE43573FD}"/>
                </a:ext>
              </a:extLst>
            </p:cNvPr>
            <p:cNvSpPr>
              <a:spLocks noChangeArrowheads="1"/>
            </p:cNvSpPr>
            <p:nvPr/>
          </p:nvSpPr>
          <p:spPr bwMode="auto">
            <a:xfrm>
              <a:off x="3084" y="1308"/>
              <a:ext cx="3" cy="4"/>
            </a:xfrm>
            <a:custGeom>
              <a:avLst/>
              <a:gdLst>
                <a:gd name="T0" fmla="*/ 0 w 24"/>
                <a:gd name="T1" fmla="*/ 0 h 28"/>
                <a:gd name="T2" fmla="*/ 0 w 24"/>
                <a:gd name="T3" fmla="*/ 0 h 28"/>
                <a:gd name="T4" fmla="*/ 0 w 24"/>
                <a:gd name="T5" fmla="*/ 0 h 28"/>
                <a:gd name="T6" fmla="*/ 0 w 24"/>
                <a:gd name="T7" fmla="*/ 0 h 28"/>
                <a:gd name="T8" fmla="*/ 0 w 24"/>
                <a:gd name="T9" fmla="*/ 0 h 28"/>
                <a:gd name="T10" fmla="*/ 0 w 24"/>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12"/>
                  </a:moveTo>
                  <a:lnTo>
                    <a:pt x="0" y="12"/>
                  </a:lnTo>
                  <a:cubicBezTo>
                    <a:pt x="0" y="19"/>
                    <a:pt x="8" y="27"/>
                    <a:pt x="11" y="27"/>
                  </a:cubicBezTo>
                  <a:cubicBezTo>
                    <a:pt x="19" y="27"/>
                    <a:pt x="23" y="19"/>
                    <a:pt x="23" y="12"/>
                  </a:cubicBezTo>
                  <a:cubicBezTo>
                    <a:pt x="23" y="8"/>
                    <a:pt x="19" y="0"/>
                    <a:pt x="11" y="0"/>
                  </a:cubicBezTo>
                  <a:cubicBezTo>
                    <a:pt x="8" y="0"/>
                    <a:pt x="0" y="8"/>
                    <a:pt x="0"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4" name="Freeform 329">
              <a:extLst>
                <a:ext uri="{FF2B5EF4-FFF2-40B4-BE49-F238E27FC236}">
                  <a16:creationId xmlns:a16="http://schemas.microsoft.com/office/drawing/2014/main" id="{FF1EA75B-4CE2-1F43-A808-D36E85CF1B39}"/>
                </a:ext>
              </a:extLst>
            </p:cNvPr>
            <p:cNvSpPr>
              <a:spLocks noChangeArrowheads="1"/>
            </p:cNvSpPr>
            <p:nvPr/>
          </p:nvSpPr>
          <p:spPr bwMode="auto">
            <a:xfrm>
              <a:off x="3083" y="1307"/>
              <a:ext cx="5" cy="6"/>
            </a:xfrm>
            <a:custGeom>
              <a:avLst/>
              <a:gdLst>
                <a:gd name="T0" fmla="*/ 0 w 32"/>
                <a:gd name="T1" fmla="*/ 0 h 36"/>
                <a:gd name="T2" fmla="*/ 0 w 32"/>
                <a:gd name="T3" fmla="*/ 0 h 36"/>
                <a:gd name="T4" fmla="*/ 0 w 32"/>
                <a:gd name="T5" fmla="*/ 0 h 36"/>
                <a:gd name="T6" fmla="*/ 0 w 32"/>
                <a:gd name="T7" fmla="*/ 0 h 36"/>
                <a:gd name="T8" fmla="*/ 0 w 32"/>
                <a:gd name="T9" fmla="*/ 0 h 36"/>
                <a:gd name="T10" fmla="*/ 0 w 32"/>
                <a:gd name="T11" fmla="*/ 0 h 36"/>
                <a:gd name="T12" fmla="*/ 0 w 32"/>
                <a:gd name="T13" fmla="*/ 0 h 36"/>
                <a:gd name="T14" fmla="*/ 0 w 32"/>
                <a:gd name="T15" fmla="*/ 0 h 36"/>
                <a:gd name="T16" fmla="*/ 0 w 32"/>
                <a:gd name="T17" fmla="*/ 0 h 36"/>
                <a:gd name="T18" fmla="*/ 0 w 32"/>
                <a:gd name="T19" fmla="*/ 0 h 36"/>
                <a:gd name="T20" fmla="*/ 0 w 32"/>
                <a:gd name="T21" fmla="*/ 0 h 36"/>
                <a:gd name="T22" fmla="*/ 0 w 32"/>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36">
                  <a:moveTo>
                    <a:pt x="15" y="35"/>
                  </a:moveTo>
                  <a:lnTo>
                    <a:pt x="15" y="35"/>
                  </a:lnTo>
                  <a:cubicBezTo>
                    <a:pt x="8" y="35"/>
                    <a:pt x="0" y="27"/>
                    <a:pt x="0" y="16"/>
                  </a:cubicBezTo>
                  <a:cubicBezTo>
                    <a:pt x="0" y="8"/>
                    <a:pt x="8" y="0"/>
                    <a:pt x="15" y="0"/>
                  </a:cubicBezTo>
                  <a:cubicBezTo>
                    <a:pt x="27" y="0"/>
                    <a:pt x="31" y="8"/>
                    <a:pt x="31" y="16"/>
                  </a:cubicBezTo>
                  <a:cubicBezTo>
                    <a:pt x="31" y="27"/>
                    <a:pt x="27" y="35"/>
                    <a:pt x="15" y="35"/>
                  </a:cubicBezTo>
                  <a:close/>
                  <a:moveTo>
                    <a:pt x="15" y="8"/>
                  </a:moveTo>
                  <a:lnTo>
                    <a:pt x="15" y="8"/>
                  </a:lnTo>
                  <a:cubicBezTo>
                    <a:pt x="12" y="8"/>
                    <a:pt x="8" y="12"/>
                    <a:pt x="8" y="16"/>
                  </a:cubicBezTo>
                  <a:cubicBezTo>
                    <a:pt x="8" y="23"/>
                    <a:pt x="12" y="27"/>
                    <a:pt x="15" y="27"/>
                  </a:cubicBezTo>
                  <a:cubicBezTo>
                    <a:pt x="19" y="27"/>
                    <a:pt x="23" y="23"/>
                    <a:pt x="23" y="16"/>
                  </a:cubicBezTo>
                  <a:cubicBezTo>
                    <a:pt x="23" y="12"/>
                    <a:pt x="19" y="8"/>
                    <a:pt x="15" y="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5" name="Freeform 330">
              <a:extLst>
                <a:ext uri="{FF2B5EF4-FFF2-40B4-BE49-F238E27FC236}">
                  <a16:creationId xmlns:a16="http://schemas.microsoft.com/office/drawing/2014/main" id="{512351E5-3350-FC4D-9329-C3187A6FE9CD}"/>
                </a:ext>
              </a:extLst>
            </p:cNvPr>
            <p:cNvSpPr>
              <a:spLocks noChangeArrowheads="1"/>
            </p:cNvSpPr>
            <p:nvPr/>
          </p:nvSpPr>
          <p:spPr bwMode="auto">
            <a:xfrm>
              <a:off x="3035" y="1260"/>
              <a:ext cx="100" cy="101"/>
            </a:xfrm>
            <a:custGeom>
              <a:avLst/>
              <a:gdLst>
                <a:gd name="T0" fmla="*/ 2 w 454"/>
                <a:gd name="T1" fmla="*/ 5 h 454"/>
                <a:gd name="T2" fmla="*/ 2 w 454"/>
                <a:gd name="T3" fmla="*/ 5 h 454"/>
                <a:gd name="T4" fmla="*/ 0 w 454"/>
                <a:gd name="T5" fmla="*/ 2 h 454"/>
                <a:gd name="T6" fmla="*/ 2 w 454"/>
                <a:gd name="T7" fmla="*/ 0 h 454"/>
                <a:gd name="T8" fmla="*/ 5 w 454"/>
                <a:gd name="T9" fmla="*/ 2 h 454"/>
                <a:gd name="T10" fmla="*/ 2 w 454"/>
                <a:gd name="T11" fmla="*/ 5 h 454"/>
                <a:gd name="T12" fmla="*/ 2 w 454"/>
                <a:gd name="T13" fmla="*/ 0 h 454"/>
                <a:gd name="T14" fmla="*/ 2 w 454"/>
                <a:gd name="T15" fmla="*/ 0 h 454"/>
                <a:gd name="T16" fmla="*/ 0 w 454"/>
                <a:gd name="T17" fmla="*/ 2 h 454"/>
                <a:gd name="T18" fmla="*/ 2 w 454"/>
                <a:gd name="T19" fmla="*/ 5 h 454"/>
                <a:gd name="T20" fmla="*/ 4 w 454"/>
                <a:gd name="T21" fmla="*/ 2 h 454"/>
                <a:gd name="T22" fmla="*/ 2 w 454"/>
                <a:gd name="T23" fmla="*/ 0 h 4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4" h="454">
                  <a:moveTo>
                    <a:pt x="224" y="453"/>
                  </a:moveTo>
                  <a:lnTo>
                    <a:pt x="224" y="453"/>
                  </a:lnTo>
                  <a:cubicBezTo>
                    <a:pt x="102" y="453"/>
                    <a:pt x="0" y="350"/>
                    <a:pt x="0" y="225"/>
                  </a:cubicBezTo>
                  <a:cubicBezTo>
                    <a:pt x="0" y="103"/>
                    <a:pt x="102" y="0"/>
                    <a:pt x="224" y="0"/>
                  </a:cubicBezTo>
                  <a:cubicBezTo>
                    <a:pt x="350" y="0"/>
                    <a:pt x="453" y="103"/>
                    <a:pt x="453" y="225"/>
                  </a:cubicBezTo>
                  <a:cubicBezTo>
                    <a:pt x="453" y="350"/>
                    <a:pt x="350" y="453"/>
                    <a:pt x="224" y="453"/>
                  </a:cubicBezTo>
                  <a:close/>
                  <a:moveTo>
                    <a:pt x="224" y="30"/>
                  </a:moveTo>
                  <a:lnTo>
                    <a:pt x="224" y="30"/>
                  </a:lnTo>
                  <a:cubicBezTo>
                    <a:pt x="118" y="30"/>
                    <a:pt x="30" y="118"/>
                    <a:pt x="30" y="225"/>
                  </a:cubicBezTo>
                  <a:cubicBezTo>
                    <a:pt x="30" y="335"/>
                    <a:pt x="118" y="419"/>
                    <a:pt x="224" y="419"/>
                  </a:cubicBezTo>
                  <a:cubicBezTo>
                    <a:pt x="331" y="419"/>
                    <a:pt x="419" y="335"/>
                    <a:pt x="419" y="225"/>
                  </a:cubicBezTo>
                  <a:cubicBezTo>
                    <a:pt x="419" y="118"/>
                    <a:pt x="331" y="30"/>
                    <a:pt x="224" y="3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6" name="Freeform 331">
              <a:extLst>
                <a:ext uri="{FF2B5EF4-FFF2-40B4-BE49-F238E27FC236}">
                  <a16:creationId xmlns:a16="http://schemas.microsoft.com/office/drawing/2014/main" id="{14A5BCA0-1A09-2148-8F8A-9BD569187B86}"/>
                </a:ext>
              </a:extLst>
            </p:cNvPr>
            <p:cNvSpPr>
              <a:spLocks noChangeArrowheads="1"/>
            </p:cNvSpPr>
            <p:nvPr/>
          </p:nvSpPr>
          <p:spPr bwMode="auto">
            <a:xfrm>
              <a:off x="3034" y="1259"/>
              <a:ext cx="102" cy="102"/>
            </a:xfrm>
            <a:custGeom>
              <a:avLst/>
              <a:gdLst>
                <a:gd name="T0" fmla="*/ 2 w 458"/>
                <a:gd name="T1" fmla="*/ 5 h 458"/>
                <a:gd name="T2" fmla="*/ 2 w 458"/>
                <a:gd name="T3" fmla="*/ 5 h 458"/>
                <a:gd name="T4" fmla="*/ 0 w 458"/>
                <a:gd name="T5" fmla="*/ 2 h 458"/>
                <a:gd name="T6" fmla="*/ 2 w 458"/>
                <a:gd name="T7" fmla="*/ 0 h 458"/>
                <a:gd name="T8" fmla="*/ 5 w 458"/>
                <a:gd name="T9" fmla="*/ 2 h 458"/>
                <a:gd name="T10" fmla="*/ 2 w 458"/>
                <a:gd name="T11" fmla="*/ 5 h 458"/>
                <a:gd name="T12" fmla="*/ 2 w 458"/>
                <a:gd name="T13" fmla="*/ 0 h 458"/>
                <a:gd name="T14" fmla="*/ 2 w 458"/>
                <a:gd name="T15" fmla="*/ 0 h 458"/>
                <a:gd name="T16" fmla="*/ 0 w 458"/>
                <a:gd name="T17" fmla="*/ 2 h 458"/>
                <a:gd name="T18" fmla="*/ 2 w 458"/>
                <a:gd name="T19" fmla="*/ 5 h 458"/>
                <a:gd name="T20" fmla="*/ 5 w 458"/>
                <a:gd name="T21" fmla="*/ 2 h 458"/>
                <a:gd name="T22" fmla="*/ 2 w 458"/>
                <a:gd name="T23" fmla="*/ 0 h 458"/>
                <a:gd name="T24" fmla="*/ 2 w 458"/>
                <a:gd name="T25" fmla="*/ 5 h 458"/>
                <a:gd name="T26" fmla="*/ 2 w 458"/>
                <a:gd name="T27" fmla="*/ 5 h 458"/>
                <a:gd name="T28" fmla="*/ 0 w 458"/>
                <a:gd name="T29" fmla="*/ 2 h 458"/>
                <a:gd name="T30" fmla="*/ 2 w 458"/>
                <a:gd name="T31" fmla="*/ 0 h 458"/>
                <a:gd name="T32" fmla="*/ 5 w 458"/>
                <a:gd name="T33" fmla="*/ 2 h 458"/>
                <a:gd name="T34" fmla="*/ 2 w 458"/>
                <a:gd name="T35" fmla="*/ 5 h 458"/>
                <a:gd name="T36" fmla="*/ 2 w 458"/>
                <a:gd name="T37" fmla="*/ 0 h 458"/>
                <a:gd name="T38" fmla="*/ 2 w 458"/>
                <a:gd name="T39" fmla="*/ 0 h 458"/>
                <a:gd name="T40" fmla="*/ 0 w 458"/>
                <a:gd name="T41" fmla="*/ 2 h 458"/>
                <a:gd name="T42" fmla="*/ 2 w 458"/>
                <a:gd name="T43" fmla="*/ 5 h 458"/>
                <a:gd name="T44" fmla="*/ 5 w 458"/>
                <a:gd name="T45" fmla="*/ 2 h 458"/>
                <a:gd name="T46" fmla="*/ 2 w 458"/>
                <a:gd name="T47" fmla="*/ 0 h 4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58" h="458">
                  <a:moveTo>
                    <a:pt x="228" y="457"/>
                  </a:moveTo>
                  <a:lnTo>
                    <a:pt x="228" y="457"/>
                  </a:lnTo>
                  <a:cubicBezTo>
                    <a:pt x="103" y="457"/>
                    <a:pt x="0" y="358"/>
                    <a:pt x="0" y="229"/>
                  </a:cubicBezTo>
                  <a:cubicBezTo>
                    <a:pt x="0" y="103"/>
                    <a:pt x="103" y="0"/>
                    <a:pt x="228" y="0"/>
                  </a:cubicBezTo>
                  <a:cubicBezTo>
                    <a:pt x="354" y="0"/>
                    <a:pt x="457" y="103"/>
                    <a:pt x="457" y="229"/>
                  </a:cubicBezTo>
                  <a:cubicBezTo>
                    <a:pt x="457" y="358"/>
                    <a:pt x="354" y="457"/>
                    <a:pt x="228" y="457"/>
                  </a:cubicBezTo>
                  <a:close/>
                  <a:moveTo>
                    <a:pt x="228" y="8"/>
                  </a:moveTo>
                  <a:lnTo>
                    <a:pt x="228" y="8"/>
                  </a:lnTo>
                  <a:cubicBezTo>
                    <a:pt x="106" y="8"/>
                    <a:pt x="7" y="107"/>
                    <a:pt x="7" y="229"/>
                  </a:cubicBezTo>
                  <a:cubicBezTo>
                    <a:pt x="7" y="354"/>
                    <a:pt x="106" y="453"/>
                    <a:pt x="228" y="453"/>
                  </a:cubicBezTo>
                  <a:cubicBezTo>
                    <a:pt x="354" y="453"/>
                    <a:pt x="453" y="354"/>
                    <a:pt x="453" y="229"/>
                  </a:cubicBezTo>
                  <a:cubicBezTo>
                    <a:pt x="453" y="107"/>
                    <a:pt x="354" y="8"/>
                    <a:pt x="228" y="8"/>
                  </a:cubicBezTo>
                  <a:close/>
                  <a:moveTo>
                    <a:pt x="228" y="427"/>
                  </a:moveTo>
                  <a:lnTo>
                    <a:pt x="228" y="427"/>
                  </a:lnTo>
                  <a:cubicBezTo>
                    <a:pt x="122" y="427"/>
                    <a:pt x="34" y="339"/>
                    <a:pt x="34" y="229"/>
                  </a:cubicBezTo>
                  <a:cubicBezTo>
                    <a:pt x="34" y="122"/>
                    <a:pt x="122" y="34"/>
                    <a:pt x="228" y="34"/>
                  </a:cubicBezTo>
                  <a:cubicBezTo>
                    <a:pt x="339" y="34"/>
                    <a:pt x="427" y="122"/>
                    <a:pt x="427" y="229"/>
                  </a:cubicBezTo>
                  <a:cubicBezTo>
                    <a:pt x="427" y="339"/>
                    <a:pt x="339" y="427"/>
                    <a:pt x="228" y="427"/>
                  </a:cubicBezTo>
                  <a:close/>
                  <a:moveTo>
                    <a:pt x="228" y="38"/>
                  </a:moveTo>
                  <a:lnTo>
                    <a:pt x="228" y="38"/>
                  </a:lnTo>
                  <a:cubicBezTo>
                    <a:pt x="126" y="38"/>
                    <a:pt x="38" y="126"/>
                    <a:pt x="38" y="229"/>
                  </a:cubicBezTo>
                  <a:cubicBezTo>
                    <a:pt x="38" y="335"/>
                    <a:pt x="126" y="423"/>
                    <a:pt x="228" y="423"/>
                  </a:cubicBezTo>
                  <a:cubicBezTo>
                    <a:pt x="335" y="423"/>
                    <a:pt x="423" y="335"/>
                    <a:pt x="423" y="229"/>
                  </a:cubicBezTo>
                  <a:cubicBezTo>
                    <a:pt x="423" y="126"/>
                    <a:pt x="335" y="38"/>
                    <a:pt x="228"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7" name="Freeform 332">
              <a:extLst>
                <a:ext uri="{FF2B5EF4-FFF2-40B4-BE49-F238E27FC236}">
                  <a16:creationId xmlns:a16="http://schemas.microsoft.com/office/drawing/2014/main" id="{A8BF6EEE-C14B-AB4E-ABFE-41A6BE1738A3}"/>
                </a:ext>
              </a:extLst>
            </p:cNvPr>
            <p:cNvSpPr>
              <a:spLocks noChangeArrowheads="1"/>
            </p:cNvSpPr>
            <p:nvPr/>
          </p:nvSpPr>
          <p:spPr bwMode="auto">
            <a:xfrm>
              <a:off x="2969" y="1246"/>
              <a:ext cx="233" cy="129"/>
            </a:xfrm>
            <a:custGeom>
              <a:avLst/>
              <a:gdLst>
                <a:gd name="T0" fmla="*/ 6 w 1041"/>
                <a:gd name="T1" fmla="*/ 6 h 576"/>
                <a:gd name="T2" fmla="*/ 6 w 1041"/>
                <a:gd name="T3" fmla="*/ 6 h 576"/>
                <a:gd name="T4" fmla="*/ 2 w 1041"/>
                <a:gd name="T5" fmla="*/ 5 h 576"/>
                <a:gd name="T6" fmla="*/ 0 w 1041"/>
                <a:gd name="T7" fmla="*/ 3 h 576"/>
                <a:gd name="T8" fmla="*/ 0 w 1041"/>
                <a:gd name="T9" fmla="*/ 3 h 576"/>
                <a:gd name="T10" fmla="*/ 2 w 1041"/>
                <a:gd name="T11" fmla="*/ 2 h 576"/>
                <a:gd name="T12" fmla="*/ 6 w 1041"/>
                <a:gd name="T13" fmla="*/ 0 h 576"/>
                <a:gd name="T14" fmla="*/ 10 w 1041"/>
                <a:gd name="T15" fmla="*/ 2 h 576"/>
                <a:gd name="T16" fmla="*/ 12 w 1041"/>
                <a:gd name="T17" fmla="*/ 3 h 576"/>
                <a:gd name="T18" fmla="*/ 12 w 1041"/>
                <a:gd name="T19" fmla="*/ 3 h 576"/>
                <a:gd name="T20" fmla="*/ 10 w 1041"/>
                <a:gd name="T21" fmla="*/ 5 h 576"/>
                <a:gd name="T22" fmla="*/ 6 w 1041"/>
                <a:gd name="T23" fmla="*/ 6 h 576"/>
                <a:gd name="T24" fmla="*/ 0 w 1041"/>
                <a:gd name="T25" fmla="*/ 3 h 576"/>
                <a:gd name="T26" fmla="*/ 0 w 1041"/>
                <a:gd name="T27" fmla="*/ 3 h 576"/>
                <a:gd name="T28" fmla="*/ 2 w 1041"/>
                <a:gd name="T29" fmla="*/ 5 h 576"/>
                <a:gd name="T30" fmla="*/ 6 w 1041"/>
                <a:gd name="T31" fmla="*/ 6 h 576"/>
                <a:gd name="T32" fmla="*/ 10 w 1041"/>
                <a:gd name="T33" fmla="*/ 5 h 576"/>
                <a:gd name="T34" fmla="*/ 11 w 1041"/>
                <a:gd name="T35" fmla="*/ 3 h 576"/>
                <a:gd name="T36" fmla="*/ 10 w 1041"/>
                <a:gd name="T37" fmla="*/ 2 h 576"/>
                <a:gd name="T38" fmla="*/ 6 w 1041"/>
                <a:gd name="T39" fmla="*/ 0 h 576"/>
                <a:gd name="T40" fmla="*/ 2 w 1041"/>
                <a:gd name="T41" fmla="*/ 2 h 576"/>
                <a:gd name="T42" fmla="*/ 0 w 1041"/>
                <a:gd name="T43" fmla="*/ 3 h 5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1" h="576">
                  <a:moveTo>
                    <a:pt x="518" y="575"/>
                  </a:moveTo>
                  <a:lnTo>
                    <a:pt x="518" y="575"/>
                  </a:lnTo>
                  <a:cubicBezTo>
                    <a:pt x="370" y="575"/>
                    <a:pt x="240" y="499"/>
                    <a:pt x="153" y="438"/>
                  </a:cubicBezTo>
                  <a:cubicBezTo>
                    <a:pt x="61" y="369"/>
                    <a:pt x="8" y="301"/>
                    <a:pt x="4" y="297"/>
                  </a:cubicBezTo>
                  <a:cubicBezTo>
                    <a:pt x="0" y="293"/>
                    <a:pt x="0" y="282"/>
                    <a:pt x="4" y="278"/>
                  </a:cubicBezTo>
                  <a:cubicBezTo>
                    <a:pt x="8" y="274"/>
                    <a:pt x="61" y="206"/>
                    <a:pt x="153" y="137"/>
                  </a:cubicBezTo>
                  <a:cubicBezTo>
                    <a:pt x="240" y="76"/>
                    <a:pt x="370" y="0"/>
                    <a:pt x="518" y="0"/>
                  </a:cubicBezTo>
                  <a:cubicBezTo>
                    <a:pt x="667" y="0"/>
                    <a:pt x="800" y="76"/>
                    <a:pt x="884" y="137"/>
                  </a:cubicBezTo>
                  <a:cubicBezTo>
                    <a:pt x="976" y="206"/>
                    <a:pt x="1033" y="274"/>
                    <a:pt x="1037" y="278"/>
                  </a:cubicBezTo>
                  <a:cubicBezTo>
                    <a:pt x="1040" y="282"/>
                    <a:pt x="1040" y="293"/>
                    <a:pt x="1037" y="297"/>
                  </a:cubicBezTo>
                  <a:cubicBezTo>
                    <a:pt x="1033" y="301"/>
                    <a:pt x="976" y="369"/>
                    <a:pt x="884" y="438"/>
                  </a:cubicBezTo>
                  <a:cubicBezTo>
                    <a:pt x="800" y="499"/>
                    <a:pt x="667" y="575"/>
                    <a:pt x="518" y="575"/>
                  </a:cubicBezTo>
                  <a:close/>
                  <a:moveTo>
                    <a:pt x="38" y="286"/>
                  </a:moveTo>
                  <a:lnTo>
                    <a:pt x="38" y="286"/>
                  </a:lnTo>
                  <a:cubicBezTo>
                    <a:pt x="57" y="308"/>
                    <a:pt x="103" y="362"/>
                    <a:pt x="172" y="411"/>
                  </a:cubicBezTo>
                  <a:cubicBezTo>
                    <a:pt x="256" y="472"/>
                    <a:pt x="381" y="545"/>
                    <a:pt x="518" y="545"/>
                  </a:cubicBezTo>
                  <a:cubicBezTo>
                    <a:pt x="659" y="545"/>
                    <a:pt x="785" y="472"/>
                    <a:pt x="865" y="411"/>
                  </a:cubicBezTo>
                  <a:cubicBezTo>
                    <a:pt x="934" y="362"/>
                    <a:pt x="983" y="308"/>
                    <a:pt x="1002" y="286"/>
                  </a:cubicBezTo>
                  <a:cubicBezTo>
                    <a:pt x="983" y="267"/>
                    <a:pt x="934" y="213"/>
                    <a:pt x="865" y="164"/>
                  </a:cubicBezTo>
                  <a:cubicBezTo>
                    <a:pt x="785" y="103"/>
                    <a:pt x="659" y="30"/>
                    <a:pt x="518" y="30"/>
                  </a:cubicBezTo>
                  <a:cubicBezTo>
                    <a:pt x="381" y="30"/>
                    <a:pt x="256" y="103"/>
                    <a:pt x="172" y="164"/>
                  </a:cubicBezTo>
                  <a:cubicBezTo>
                    <a:pt x="103" y="213"/>
                    <a:pt x="57" y="267"/>
                    <a:pt x="38" y="28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8" name="Freeform 333">
              <a:extLst>
                <a:ext uri="{FF2B5EF4-FFF2-40B4-BE49-F238E27FC236}">
                  <a16:creationId xmlns:a16="http://schemas.microsoft.com/office/drawing/2014/main" id="{776D426D-37D4-E549-B2CD-C8B03C27912F}"/>
                </a:ext>
              </a:extLst>
            </p:cNvPr>
            <p:cNvSpPr>
              <a:spLocks noChangeArrowheads="1"/>
            </p:cNvSpPr>
            <p:nvPr/>
          </p:nvSpPr>
          <p:spPr bwMode="auto">
            <a:xfrm>
              <a:off x="2968" y="1245"/>
              <a:ext cx="235" cy="130"/>
            </a:xfrm>
            <a:custGeom>
              <a:avLst/>
              <a:gdLst>
                <a:gd name="T0" fmla="*/ 6 w 1049"/>
                <a:gd name="T1" fmla="*/ 6 h 584"/>
                <a:gd name="T2" fmla="*/ 6 w 1049"/>
                <a:gd name="T3" fmla="*/ 6 h 584"/>
                <a:gd name="T4" fmla="*/ 2 w 1049"/>
                <a:gd name="T5" fmla="*/ 5 h 584"/>
                <a:gd name="T6" fmla="*/ 0 w 1049"/>
                <a:gd name="T7" fmla="*/ 3 h 584"/>
                <a:gd name="T8" fmla="*/ 0 w 1049"/>
                <a:gd name="T9" fmla="*/ 3 h 584"/>
                <a:gd name="T10" fmla="*/ 2 w 1049"/>
                <a:gd name="T11" fmla="*/ 2 h 584"/>
                <a:gd name="T12" fmla="*/ 6 w 1049"/>
                <a:gd name="T13" fmla="*/ 0 h 584"/>
                <a:gd name="T14" fmla="*/ 10 w 1049"/>
                <a:gd name="T15" fmla="*/ 2 h 584"/>
                <a:gd name="T16" fmla="*/ 12 w 1049"/>
                <a:gd name="T17" fmla="*/ 3 h 584"/>
                <a:gd name="T18" fmla="*/ 12 w 1049"/>
                <a:gd name="T19" fmla="*/ 3 h 584"/>
                <a:gd name="T20" fmla="*/ 10 w 1049"/>
                <a:gd name="T21" fmla="*/ 5 h 584"/>
                <a:gd name="T22" fmla="*/ 6 w 1049"/>
                <a:gd name="T23" fmla="*/ 6 h 584"/>
                <a:gd name="T24" fmla="*/ 6 w 1049"/>
                <a:gd name="T25" fmla="*/ 0 h 584"/>
                <a:gd name="T26" fmla="*/ 6 w 1049"/>
                <a:gd name="T27" fmla="*/ 0 h 584"/>
                <a:gd name="T28" fmla="*/ 2 w 1049"/>
                <a:gd name="T29" fmla="*/ 2 h 584"/>
                <a:gd name="T30" fmla="*/ 0 w 1049"/>
                <a:gd name="T31" fmla="*/ 3 h 584"/>
                <a:gd name="T32" fmla="*/ 0 w 1049"/>
                <a:gd name="T33" fmla="*/ 3 h 584"/>
                <a:gd name="T34" fmla="*/ 2 w 1049"/>
                <a:gd name="T35" fmla="*/ 5 h 584"/>
                <a:gd name="T36" fmla="*/ 6 w 1049"/>
                <a:gd name="T37" fmla="*/ 6 h 584"/>
                <a:gd name="T38" fmla="*/ 10 w 1049"/>
                <a:gd name="T39" fmla="*/ 5 h 584"/>
                <a:gd name="T40" fmla="*/ 12 w 1049"/>
                <a:gd name="T41" fmla="*/ 3 h 584"/>
                <a:gd name="T42" fmla="*/ 12 w 1049"/>
                <a:gd name="T43" fmla="*/ 3 h 584"/>
                <a:gd name="T44" fmla="*/ 10 w 1049"/>
                <a:gd name="T45" fmla="*/ 2 h 584"/>
                <a:gd name="T46" fmla="*/ 6 w 1049"/>
                <a:gd name="T47" fmla="*/ 0 h 584"/>
                <a:gd name="T48" fmla="*/ 6 w 1049"/>
                <a:gd name="T49" fmla="*/ 6 h 584"/>
                <a:gd name="T50" fmla="*/ 6 w 1049"/>
                <a:gd name="T51" fmla="*/ 6 h 584"/>
                <a:gd name="T52" fmla="*/ 2 w 1049"/>
                <a:gd name="T53" fmla="*/ 5 h 584"/>
                <a:gd name="T54" fmla="*/ 0 w 1049"/>
                <a:gd name="T55" fmla="*/ 3 h 584"/>
                <a:gd name="T56" fmla="*/ 0 w 1049"/>
                <a:gd name="T57" fmla="*/ 3 h 584"/>
                <a:gd name="T58" fmla="*/ 0 w 1049"/>
                <a:gd name="T59" fmla="*/ 3 h 584"/>
                <a:gd name="T60" fmla="*/ 2 w 1049"/>
                <a:gd name="T61" fmla="*/ 2 h 584"/>
                <a:gd name="T62" fmla="*/ 6 w 1049"/>
                <a:gd name="T63" fmla="*/ 0 h 584"/>
                <a:gd name="T64" fmla="*/ 10 w 1049"/>
                <a:gd name="T65" fmla="*/ 2 h 584"/>
                <a:gd name="T66" fmla="*/ 11 w 1049"/>
                <a:gd name="T67" fmla="*/ 3 h 584"/>
                <a:gd name="T68" fmla="*/ 11 w 1049"/>
                <a:gd name="T69" fmla="*/ 3 h 584"/>
                <a:gd name="T70" fmla="*/ 11 w 1049"/>
                <a:gd name="T71" fmla="*/ 3 h 584"/>
                <a:gd name="T72" fmla="*/ 10 w 1049"/>
                <a:gd name="T73" fmla="*/ 5 h 584"/>
                <a:gd name="T74" fmla="*/ 6 w 1049"/>
                <a:gd name="T75" fmla="*/ 6 h 584"/>
                <a:gd name="T76" fmla="*/ 0 w 1049"/>
                <a:gd name="T77" fmla="*/ 3 h 584"/>
                <a:gd name="T78" fmla="*/ 0 w 1049"/>
                <a:gd name="T79" fmla="*/ 3 h 584"/>
                <a:gd name="T80" fmla="*/ 2 w 1049"/>
                <a:gd name="T81" fmla="*/ 4 h 584"/>
                <a:gd name="T82" fmla="*/ 6 w 1049"/>
                <a:gd name="T83" fmla="*/ 6 h 584"/>
                <a:gd name="T84" fmla="*/ 10 w 1049"/>
                <a:gd name="T85" fmla="*/ 4 h 584"/>
                <a:gd name="T86" fmla="*/ 11 w 1049"/>
                <a:gd name="T87" fmla="*/ 3 h 584"/>
                <a:gd name="T88" fmla="*/ 10 w 1049"/>
                <a:gd name="T89" fmla="*/ 2 h 584"/>
                <a:gd name="T90" fmla="*/ 6 w 1049"/>
                <a:gd name="T91" fmla="*/ 0 h 584"/>
                <a:gd name="T92" fmla="*/ 2 w 1049"/>
                <a:gd name="T93" fmla="*/ 2 h 584"/>
                <a:gd name="T94" fmla="*/ 0 w 1049"/>
                <a:gd name="T95" fmla="*/ 3 h 5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49" h="584">
                  <a:moveTo>
                    <a:pt x="522" y="583"/>
                  </a:moveTo>
                  <a:lnTo>
                    <a:pt x="522" y="583"/>
                  </a:lnTo>
                  <a:cubicBezTo>
                    <a:pt x="374" y="583"/>
                    <a:pt x="240" y="507"/>
                    <a:pt x="157" y="442"/>
                  </a:cubicBezTo>
                  <a:cubicBezTo>
                    <a:pt x="69" y="377"/>
                    <a:pt x="12" y="309"/>
                    <a:pt x="4" y="305"/>
                  </a:cubicBezTo>
                  <a:cubicBezTo>
                    <a:pt x="0" y="297"/>
                    <a:pt x="0" y="286"/>
                    <a:pt x="4" y="278"/>
                  </a:cubicBezTo>
                  <a:cubicBezTo>
                    <a:pt x="12" y="271"/>
                    <a:pt x="65" y="206"/>
                    <a:pt x="157" y="141"/>
                  </a:cubicBezTo>
                  <a:cubicBezTo>
                    <a:pt x="240" y="76"/>
                    <a:pt x="374" y="0"/>
                    <a:pt x="522" y="0"/>
                  </a:cubicBezTo>
                  <a:cubicBezTo>
                    <a:pt x="671" y="0"/>
                    <a:pt x="804" y="76"/>
                    <a:pt x="892" y="141"/>
                  </a:cubicBezTo>
                  <a:cubicBezTo>
                    <a:pt x="980" y="206"/>
                    <a:pt x="1037" y="271"/>
                    <a:pt x="1041" y="278"/>
                  </a:cubicBezTo>
                  <a:cubicBezTo>
                    <a:pt x="1048" y="286"/>
                    <a:pt x="1048" y="297"/>
                    <a:pt x="1041" y="305"/>
                  </a:cubicBezTo>
                  <a:cubicBezTo>
                    <a:pt x="1037" y="309"/>
                    <a:pt x="980" y="377"/>
                    <a:pt x="892" y="442"/>
                  </a:cubicBezTo>
                  <a:cubicBezTo>
                    <a:pt x="804" y="507"/>
                    <a:pt x="671" y="583"/>
                    <a:pt x="522" y="583"/>
                  </a:cubicBezTo>
                  <a:close/>
                  <a:moveTo>
                    <a:pt x="522" y="4"/>
                  </a:moveTo>
                  <a:lnTo>
                    <a:pt x="522" y="4"/>
                  </a:lnTo>
                  <a:cubicBezTo>
                    <a:pt x="378" y="4"/>
                    <a:pt x="244" y="80"/>
                    <a:pt x="160" y="145"/>
                  </a:cubicBezTo>
                  <a:cubicBezTo>
                    <a:pt x="69" y="210"/>
                    <a:pt x="16" y="274"/>
                    <a:pt x="8" y="282"/>
                  </a:cubicBezTo>
                  <a:cubicBezTo>
                    <a:pt x="4" y="290"/>
                    <a:pt x="4" y="293"/>
                    <a:pt x="8" y="301"/>
                  </a:cubicBezTo>
                  <a:cubicBezTo>
                    <a:pt x="16" y="309"/>
                    <a:pt x="73" y="373"/>
                    <a:pt x="160" y="438"/>
                  </a:cubicBezTo>
                  <a:cubicBezTo>
                    <a:pt x="244" y="503"/>
                    <a:pt x="378" y="579"/>
                    <a:pt x="522" y="579"/>
                  </a:cubicBezTo>
                  <a:cubicBezTo>
                    <a:pt x="671" y="579"/>
                    <a:pt x="804" y="503"/>
                    <a:pt x="888" y="438"/>
                  </a:cubicBezTo>
                  <a:cubicBezTo>
                    <a:pt x="976" y="373"/>
                    <a:pt x="1029" y="309"/>
                    <a:pt x="1037" y="301"/>
                  </a:cubicBezTo>
                  <a:cubicBezTo>
                    <a:pt x="1041" y="293"/>
                    <a:pt x="1041" y="290"/>
                    <a:pt x="1037" y="282"/>
                  </a:cubicBezTo>
                  <a:cubicBezTo>
                    <a:pt x="1033" y="274"/>
                    <a:pt x="976" y="210"/>
                    <a:pt x="888" y="145"/>
                  </a:cubicBezTo>
                  <a:cubicBezTo>
                    <a:pt x="804" y="80"/>
                    <a:pt x="671" y="4"/>
                    <a:pt x="522" y="4"/>
                  </a:cubicBezTo>
                  <a:close/>
                  <a:moveTo>
                    <a:pt x="522" y="552"/>
                  </a:moveTo>
                  <a:lnTo>
                    <a:pt x="522" y="552"/>
                  </a:lnTo>
                  <a:cubicBezTo>
                    <a:pt x="385" y="552"/>
                    <a:pt x="256" y="480"/>
                    <a:pt x="176" y="419"/>
                  </a:cubicBezTo>
                  <a:cubicBezTo>
                    <a:pt x="107" y="366"/>
                    <a:pt x="58" y="312"/>
                    <a:pt x="39" y="293"/>
                  </a:cubicBezTo>
                  <a:cubicBezTo>
                    <a:pt x="39" y="290"/>
                    <a:pt x="39" y="290"/>
                    <a:pt x="39" y="290"/>
                  </a:cubicBezTo>
                  <a:cubicBezTo>
                    <a:pt x="58" y="271"/>
                    <a:pt x="107" y="217"/>
                    <a:pt x="176" y="164"/>
                  </a:cubicBezTo>
                  <a:cubicBezTo>
                    <a:pt x="256" y="103"/>
                    <a:pt x="385" y="30"/>
                    <a:pt x="522" y="30"/>
                  </a:cubicBezTo>
                  <a:cubicBezTo>
                    <a:pt x="663" y="30"/>
                    <a:pt x="789" y="103"/>
                    <a:pt x="873" y="164"/>
                  </a:cubicBezTo>
                  <a:cubicBezTo>
                    <a:pt x="941" y="217"/>
                    <a:pt x="991" y="271"/>
                    <a:pt x="1006" y="290"/>
                  </a:cubicBezTo>
                  <a:cubicBezTo>
                    <a:pt x="1010" y="290"/>
                    <a:pt x="1010" y="290"/>
                    <a:pt x="1010" y="290"/>
                  </a:cubicBezTo>
                  <a:cubicBezTo>
                    <a:pt x="1006" y="293"/>
                    <a:pt x="1006" y="293"/>
                    <a:pt x="1006" y="293"/>
                  </a:cubicBezTo>
                  <a:cubicBezTo>
                    <a:pt x="991" y="312"/>
                    <a:pt x="941" y="366"/>
                    <a:pt x="873" y="419"/>
                  </a:cubicBezTo>
                  <a:cubicBezTo>
                    <a:pt x="789" y="480"/>
                    <a:pt x="663" y="552"/>
                    <a:pt x="522" y="552"/>
                  </a:cubicBezTo>
                  <a:close/>
                  <a:moveTo>
                    <a:pt x="46" y="290"/>
                  </a:moveTo>
                  <a:lnTo>
                    <a:pt x="46" y="290"/>
                  </a:lnTo>
                  <a:cubicBezTo>
                    <a:pt x="65" y="312"/>
                    <a:pt x="111" y="362"/>
                    <a:pt x="179" y="415"/>
                  </a:cubicBezTo>
                  <a:cubicBezTo>
                    <a:pt x="260" y="472"/>
                    <a:pt x="385" y="545"/>
                    <a:pt x="522" y="545"/>
                  </a:cubicBezTo>
                  <a:cubicBezTo>
                    <a:pt x="663" y="545"/>
                    <a:pt x="785" y="472"/>
                    <a:pt x="869" y="415"/>
                  </a:cubicBezTo>
                  <a:cubicBezTo>
                    <a:pt x="934" y="362"/>
                    <a:pt x="983" y="312"/>
                    <a:pt x="1002" y="290"/>
                  </a:cubicBezTo>
                  <a:cubicBezTo>
                    <a:pt x="983" y="271"/>
                    <a:pt x="934" y="217"/>
                    <a:pt x="869" y="168"/>
                  </a:cubicBezTo>
                  <a:cubicBezTo>
                    <a:pt x="785" y="107"/>
                    <a:pt x="663" y="38"/>
                    <a:pt x="522" y="38"/>
                  </a:cubicBezTo>
                  <a:cubicBezTo>
                    <a:pt x="385" y="38"/>
                    <a:pt x="260" y="107"/>
                    <a:pt x="179" y="168"/>
                  </a:cubicBezTo>
                  <a:cubicBezTo>
                    <a:pt x="111" y="217"/>
                    <a:pt x="65" y="271"/>
                    <a:pt x="46" y="29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9" name="Freeform 334">
              <a:extLst>
                <a:ext uri="{FF2B5EF4-FFF2-40B4-BE49-F238E27FC236}">
                  <a16:creationId xmlns:a16="http://schemas.microsoft.com/office/drawing/2014/main" id="{9CB0C78A-68A0-C04B-BF72-04EEACFD2434}"/>
                </a:ext>
              </a:extLst>
            </p:cNvPr>
            <p:cNvSpPr>
              <a:spLocks noChangeArrowheads="1"/>
            </p:cNvSpPr>
            <p:nvPr/>
          </p:nvSpPr>
          <p:spPr bwMode="auto">
            <a:xfrm>
              <a:off x="3140" y="1192"/>
              <a:ext cx="60" cy="60"/>
            </a:xfrm>
            <a:custGeom>
              <a:avLst/>
              <a:gdLst>
                <a:gd name="T0" fmla="*/ 3 w 279"/>
                <a:gd name="T1" fmla="*/ 2 h 275"/>
                <a:gd name="T2" fmla="*/ 3 w 279"/>
                <a:gd name="T3" fmla="*/ 2 h 275"/>
                <a:gd name="T4" fmla="*/ 3 w 279"/>
                <a:gd name="T5" fmla="*/ 2 h 275"/>
                <a:gd name="T6" fmla="*/ 2 w 279"/>
                <a:gd name="T7" fmla="*/ 2 h 275"/>
                <a:gd name="T8" fmla="*/ 2 w 279"/>
                <a:gd name="T9" fmla="*/ 2 h 275"/>
                <a:gd name="T10" fmla="*/ 2 w 279"/>
                <a:gd name="T11" fmla="*/ 2 h 275"/>
                <a:gd name="T12" fmla="*/ 1 w 279"/>
                <a:gd name="T13" fmla="*/ 1 h 275"/>
                <a:gd name="T14" fmla="*/ 1 w 279"/>
                <a:gd name="T15" fmla="*/ 1 h 275"/>
                <a:gd name="T16" fmla="*/ 0 w 279"/>
                <a:gd name="T17" fmla="*/ 1 h 275"/>
                <a:gd name="T18" fmla="*/ 1 w 279"/>
                <a:gd name="T19" fmla="*/ 0 h 275"/>
                <a:gd name="T20" fmla="*/ 1 w 279"/>
                <a:gd name="T21" fmla="*/ 0 h 275"/>
                <a:gd name="T22" fmla="*/ 1 w 279"/>
                <a:gd name="T23" fmla="*/ 0 h 275"/>
                <a:gd name="T24" fmla="*/ 0 w 279"/>
                <a:gd name="T25" fmla="*/ 1 h 275"/>
                <a:gd name="T26" fmla="*/ 0 w 279"/>
                <a:gd name="T27" fmla="*/ 1 h 275"/>
                <a:gd name="T28" fmla="*/ 0 w 279"/>
                <a:gd name="T29" fmla="*/ 1 h 275"/>
                <a:gd name="T30" fmla="*/ 0 w 279"/>
                <a:gd name="T31" fmla="*/ 1 h 275"/>
                <a:gd name="T32" fmla="*/ 0 w 279"/>
                <a:gd name="T33" fmla="*/ 2 h 275"/>
                <a:gd name="T34" fmla="*/ 0 w 279"/>
                <a:gd name="T35" fmla="*/ 2 h 275"/>
                <a:gd name="T36" fmla="*/ 1 w 279"/>
                <a:gd name="T37" fmla="*/ 2 h 275"/>
                <a:gd name="T38" fmla="*/ 1 w 279"/>
                <a:gd name="T39" fmla="*/ 3 h 275"/>
                <a:gd name="T40" fmla="*/ 2 w 279"/>
                <a:gd name="T41" fmla="*/ 3 h 275"/>
                <a:gd name="T42" fmla="*/ 2 w 279"/>
                <a:gd name="T43" fmla="*/ 3 h 275"/>
                <a:gd name="T44" fmla="*/ 2 w 279"/>
                <a:gd name="T45" fmla="*/ 3 h 275"/>
                <a:gd name="T46" fmla="*/ 2 w 279"/>
                <a:gd name="T47" fmla="*/ 3 h 275"/>
                <a:gd name="T48" fmla="*/ 3 w 279"/>
                <a:gd name="T49" fmla="*/ 2 h 275"/>
                <a:gd name="T50" fmla="*/ 3 w 279"/>
                <a:gd name="T51" fmla="*/ 2 h 275"/>
                <a:gd name="T52" fmla="*/ 1 w 279"/>
                <a:gd name="T53" fmla="*/ 2 h 275"/>
                <a:gd name="T54" fmla="*/ 1 w 279"/>
                <a:gd name="T55" fmla="*/ 2 h 275"/>
                <a:gd name="T56" fmla="*/ 1 w 279"/>
                <a:gd name="T57" fmla="*/ 2 h 275"/>
                <a:gd name="T58" fmla="*/ 1 w 279"/>
                <a:gd name="T59" fmla="*/ 2 h 275"/>
                <a:gd name="T60" fmla="*/ 1 w 279"/>
                <a:gd name="T61" fmla="*/ 2 h 275"/>
                <a:gd name="T62" fmla="*/ 1 w 279"/>
                <a:gd name="T63" fmla="*/ 2 h 2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9" h="275">
                  <a:moveTo>
                    <a:pt x="275" y="190"/>
                  </a:moveTo>
                  <a:lnTo>
                    <a:pt x="275" y="190"/>
                  </a:lnTo>
                  <a:cubicBezTo>
                    <a:pt x="267" y="183"/>
                    <a:pt x="259" y="183"/>
                    <a:pt x="252" y="190"/>
                  </a:cubicBezTo>
                  <a:cubicBezTo>
                    <a:pt x="202" y="240"/>
                    <a:pt x="202" y="240"/>
                    <a:pt x="202" y="240"/>
                  </a:cubicBezTo>
                  <a:cubicBezTo>
                    <a:pt x="179" y="221"/>
                    <a:pt x="179" y="221"/>
                    <a:pt x="179" y="221"/>
                  </a:cubicBezTo>
                  <a:cubicBezTo>
                    <a:pt x="57" y="95"/>
                    <a:pt x="57" y="95"/>
                    <a:pt x="57" y="95"/>
                  </a:cubicBezTo>
                  <a:cubicBezTo>
                    <a:pt x="35" y="76"/>
                    <a:pt x="35" y="76"/>
                    <a:pt x="35" y="76"/>
                  </a:cubicBezTo>
                  <a:cubicBezTo>
                    <a:pt x="88" y="23"/>
                    <a:pt x="88" y="23"/>
                    <a:pt x="88" y="23"/>
                  </a:cubicBezTo>
                  <a:cubicBezTo>
                    <a:pt x="92" y="19"/>
                    <a:pt x="92" y="11"/>
                    <a:pt x="88" y="4"/>
                  </a:cubicBezTo>
                  <a:cubicBezTo>
                    <a:pt x="80" y="0"/>
                    <a:pt x="73" y="0"/>
                    <a:pt x="69" y="4"/>
                  </a:cubicBezTo>
                  <a:cubicBezTo>
                    <a:pt x="4" y="65"/>
                    <a:pt x="4" y="65"/>
                    <a:pt x="4" y="65"/>
                  </a:cubicBezTo>
                  <a:cubicBezTo>
                    <a:pt x="4" y="68"/>
                    <a:pt x="0" y="72"/>
                    <a:pt x="0" y="76"/>
                  </a:cubicBezTo>
                  <a:cubicBezTo>
                    <a:pt x="0" y="80"/>
                    <a:pt x="4" y="84"/>
                    <a:pt x="4" y="87"/>
                  </a:cubicBezTo>
                  <a:cubicBezTo>
                    <a:pt x="31" y="114"/>
                    <a:pt x="31" y="114"/>
                    <a:pt x="31" y="114"/>
                  </a:cubicBezTo>
                  <a:cubicBezTo>
                    <a:pt x="31" y="209"/>
                    <a:pt x="31" y="209"/>
                    <a:pt x="31" y="209"/>
                  </a:cubicBezTo>
                  <a:cubicBezTo>
                    <a:pt x="31" y="213"/>
                    <a:pt x="35" y="217"/>
                    <a:pt x="35" y="221"/>
                  </a:cubicBezTo>
                  <a:cubicBezTo>
                    <a:pt x="57" y="240"/>
                    <a:pt x="57" y="240"/>
                    <a:pt x="57" y="240"/>
                  </a:cubicBezTo>
                  <a:cubicBezTo>
                    <a:pt x="61" y="244"/>
                    <a:pt x="65" y="244"/>
                    <a:pt x="69" y="244"/>
                  </a:cubicBezTo>
                  <a:cubicBezTo>
                    <a:pt x="164" y="244"/>
                    <a:pt x="164" y="244"/>
                    <a:pt x="164" y="244"/>
                  </a:cubicBezTo>
                  <a:cubicBezTo>
                    <a:pt x="191" y="270"/>
                    <a:pt x="191" y="270"/>
                    <a:pt x="191" y="270"/>
                  </a:cubicBezTo>
                  <a:cubicBezTo>
                    <a:pt x="195" y="274"/>
                    <a:pt x="198" y="274"/>
                    <a:pt x="202" y="274"/>
                  </a:cubicBezTo>
                  <a:cubicBezTo>
                    <a:pt x="206" y="274"/>
                    <a:pt x="210" y="274"/>
                    <a:pt x="210" y="270"/>
                  </a:cubicBezTo>
                  <a:cubicBezTo>
                    <a:pt x="275" y="209"/>
                    <a:pt x="275" y="209"/>
                    <a:pt x="275" y="209"/>
                  </a:cubicBezTo>
                  <a:cubicBezTo>
                    <a:pt x="278" y="206"/>
                    <a:pt x="278" y="194"/>
                    <a:pt x="275" y="190"/>
                  </a:cubicBezTo>
                  <a:close/>
                  <a:moveTo>
                    <a:pt x="73" y="217"/>
                  </a:moveTo>
                  <a:lnTo>
                    <a:pt x="73" y="217"/>
                  </a:lnTo>
                  <a:cubicBezTo>
                    <a:pt x="61" y="202"/>
                    <a:pt x="61" y="202"/>
                    <a:pt x="61" y="202"/>
                  </a:cubicBezTo>
                  <a:cubicBezTo>
                    <a:pt x="61" y="141"/>
                    <a:pt x="61" y="141"/>
                    <a:pt x="61" y="141"/>
                  </a:cubicBezTo>
                  <a:cubicBezTo>
                    <a:pt x="134" y="217"/>
                    <a:pt x="134" y="217"/>
                    <a:pt x="134" y="217"/>
                  </a:cubicBezTo>
                  <a:lnTo>
                    <a:pt x="73" y="21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0" name="Freeform 335">
              <a:extLst>
                <a:ext uri="{FF2B5EF4-FFF2-40B4-BE49-F238E27FC236}">
                  <a16:creationId xmlns:a16="http://schemas.microsoft.com/office/drawing/2014/main" id="{650298F2-2167-FC4B-B29D-6DC77BD5299C}"/>
                </a:ext>
              </a:extLst>
            </p:cNvPr>
            <p:cNvSpPr>
              <a:spLocks noChangeArrowheads="1"/>
            </p:cNvSpPr>
            <p:nvPr/>
          </p:nvSpPr>
          <p:spPr bwMode="auto">
            <a:xfrm>
              <a:off x="3140" y="1190"/>
              <a:ext cx="62" cy="64"/>
            </a:xfrm>
            <a:custGeom>
              <a:avLst/>
              <a:gdLst>
                <a:gd name="T0" fmla="*/ 2 w 287"/>
                <a:gd name="T1" fmla="*/ 3 h 291"/>
                <a:gd name="T2" fmla="*/ 2 w 287"/>
                <a:gd name="T3" fmla="*/ 3 h 291"/>
                <a:gd name="T4" fmla="*/ 2 w 287"/>
                <a:gd name="T5" fmla="*/ 3 h 291"/>
                <a:gd name="T6" fmla="*/ 2 w 287"/>
                <a:gd name="T7" fmla="*/ 3 h 291"/>
                <a:gd name="T8" fmla="*/ 1 w 287"/>
                <a:gd name="T9" fmla="*/ 3 h 291"/>
                <a:gd name="T10" fmla="*/ 1 w 287"/>
                <a:gd name="T11" fmla="*/ 3 h 291"/>
                <a:gd name="T12" fmla="*/ 0 w 287"/>
                <a:gd name="T13" fmla="*/ 2 h 291"/>
                <a:gd name="T14" fmla="*/ 0 w 287"/>
                <a:gd name="T15" fmla="*/ 2 h 291"/>
                <a:gd name="T16" fmla="*/ 0 w 287"/>
                <a:gd name="T17" fmla="*/ 1 h 291"/>
                <a:gd name="T18" fmla="*/ 0 w 287"/>
                <a:gd name="T19" fmla="*/ 1 h 291"/>
                <a:gd name="T20" fmla="*/ 0 w 287"/>
                <a:gd name="T21" fmla="*/ 1 h 291"/>
                <a:gd name="T22" fmla="*/ 0 w 287"/>
                <a:gd name="T23" fmla="*/ 1 h 291"/>
                <a:gd name="T24" fmla="*/ 1 w 287"/>
                <a:gd name="T25" fmla="*/ 0 h 291"/>
                <a:gd name="T26" fmla="*/ 1 w 287"/>
                <a:gd name="T27" fmla="*/ 0 h 291"/>
                <a:gd name="T28" fmla="*/ 1 w 287"/>
                <a:gd name="T29" fmla="*/ 0 h 291"/>
                <a:gd name="T30" fmla="*/ 0 w 287"/>
                <a:gd name="T31" fmla="*/ 1 h 291"/>
                <a:gd name="T32" fmla="*/ 2 w 287"/>
                <a:gd name="T33" fmla="*/ 3 h 291"/>
                <a:gd name="T34" fmla="*/ 3 w 287"/>
                <a:gd name="T35" fmla="*/ 2 h 291"/>
                <a:gd name="T36" fmla="*/ 3 w 287"/>
                <a:gd name="T37" fmla="*/ 2 h 291"/>
                <a:gd name="T38" fmla="*/ 3 w 287"/>
                <a:gd name="T39" fmla="*/ 2 h 291"/>
                <a:gd name="T40" fmla="*/ 2 w 287"/>
                <a:gd name="T41" fmla="*/ 3 h 291"/>
                <a:gd name="T42" fmla="*/ 2 w 287"/>
                <a:gd name="T43" fmla="*/ 3 h 291"/>
                <a:gd name="T44" fmla="*/ 1 w 287"/>
                <a:gd name="T45" fmla="*/ 0 h 291"/>
                <a:gd name="T46" fmla="*/ 1 w 287"/>
                <a:gd name="T47" fmla="*/ 0 h 291"/>
                <a:gd name="T48" fmla="*/ 1 w 287"/>
                <a:gd name="T49" fmla="*/ 0 h 291"/>
                <a:gd name="T50" fmla="*/ 0 w 287"/>
                <a:gd name="T51" fmla="*/ 1 h 291"/>
                <a:gd name="T52" fmla="*/ 0 w 287"/>
                <a:gd name="T53" fmla="*/ 1 h 291"/>
                <a:gd name="T54" fmla="*/ 0 w 287"/>
                <a:gd name="T55" fmla="*/ 1 h 291"/>
                <a:gd name="T56" fmla="*/ 0 w 287"/>
                <a:gd name="T57" fmla="*/ 1 h 291"/>
                <a:gd name="T58" fmla="*/ 0 w 287"/>
                <a:gd name="T59" fmla="*/ 2 h 291"/>
                <a:gd name="T60" fmla="*/ 0 w 287"/>
                <a:gd name="T61" fmla="*/ 2 h 291"/>
                <a:gd name="T62" fmla="*/ 1 w 287"/>
                <a:gd name="T63" fmla="*/ 3 h 291"/>
                <a:gd name="T64" fmla="*/ 1 w 287"/>
                <a:gd name="T65" fmla="*/ 3 h 291"/>
                <a:gd name="T66" fmla="*/ 2 w 287"/>
                <a:gd name="T67" fmla="*/ 3 h 291"/>
                <a:gd name="T68" fmla="*/ 2 w 287"/>
                <a:gd name="T69" fmla="*/ 3 h 291"/>
                <a:gd name="T70" fmla="*/ 2 w 287"/>
                <a:gd name="T71" fmla="*/ 3 h 291"/>
                <a:gd name="T72" fmla="*/ 3 w 287"/>
                <a:gd name="T73" fmla="*/ 2 h 291"/>
                <a:gd name="T74" fmla="*/ 3 w 287"/>
                <a:gd name="T75" fmla="*/ 2 h 291"/>
                <a:gd name="T76" fmla="*/ 3 w 287"/>
                <a:gd name="T77" fmla="*/ 2 h 291"/>
                <a:gd name="T78" fmla="*/ 2 w 287"/>
                <a:gd name="T79" fmla="*/ 3 h 291"/>
                <a:gd name="T80" fmla="*/ 0 w 287"/>
                <a:gd name="T81" fmla="*/ 1 h 291"/>
                <a:gd name="T82" fmla="*/ 1 w 287"/>
                <a:gd name="T83" fmla="*/ 0 h 291"/>
                <a:gd name="T84" fmla="*/ 1 w 287"/>
                <a:gd name="T85" fmla="*/ 0 h 291"/>
                <a:gd name="T86" fmla="*/ 1 w 287"/>
                <a:gd name="T87" fmla="*/ 0 h 291"/>
                <a:gd name="T88" fmla="*/ 1 w 287"/>
                <a:gd name="T89" fmla="*/ 0 h 291"/>
                <a:gd name="T90" fmla="*/ 2 w 287"/>
                <a:gd name="T91" fmla="*/ 2 h 291"/>
                <a:gd name="T92" fmla="*/ 2 w 287"/>
                <a:gd name="T93" fmla="*/ 2 h 291"/>
                <a:gd name="T94" fmla="*/ 1 w 287"/>
                <a:gd name="T95" fmla="*/ 2 h 291"/>
                <a:gd name="T96" fmla="*/ 1 w 287"/>
                <a:gd name="T97" fmla="*/ 2 h 291"/>
                <a:gd name="T98" fmla="*/ 1 w 287"/>
                <a:gd name="T99" fmla="*/ 2 h 291"/>
                <a:gd name="T100" fmla="*/ 2 w 287"/>
                <a:gd name="T101" fmla="*/ 2 h 291"/>
                <a:gd name="T102" fmla="*/ 1 w 287"/>
                <a:gd name="T103" fmla="*/ 2 h 291"/>
                <a:gd name="T104" fmla="*/ 1 w 287"/>
                <a:gd name="T105" fmla="*/ 2 h 291"/>
                <a:gd name="T106" fmla="*/ 1 w 287"/>
                <a:gd name="T107" fmla="*/ 2 h 291"/>
                <a:gd name="T108" fmla="*/ 1 w 287"/>
                <a:gd name="T109" fmla="*/ 2 h 291"/>
                <a:gd name="T110" fmla="*/ 1 w 287"/>
                <a:gd name="T111" fmla="*/ 2 h 291"/>
                <a:gd name="T112" fmla="*/ 1 w 287"/>
                <a:gd name="T113" fmla="*/ 2 h 2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87" h="291">
                  <a:moveTo>
                    <a:pt x="206" y="290"/>
                  </a:moveTo>
                  <a:lnTo>
                    <a:pt x="206" y="290"/>
                  </a:lnTo>
                  <a:cubicBezTo>
                    <a:pt x="199" y="290"/>
                    <a:pt x="195" y="286"/>
                    <a:pt x="191" y="282"/>
                  </a:cubicBezTo>
                  <a:cubicBezTo>
                    <a:pt x="164" y="255"/>
                    <a:pt x="164" y="255"/>
                    <a:pt x="164" y="255"/>
                  </a:cubicBezTo>
                  <a:cubicBezTo>
                    <a:pt x="73" y="255"/>
                    <a:pt x="73" y="255"/>
                    <a:pt x="73" y="255"/>
                  </a:cubicBezTo>
                  <a:cubicBezTo>
                    <a:pt x="65" y="255"/>
                    <a:pt x="61" y="255"/>
                    <a:pt x="58" y="252"/>
                  </a:cubicBezTo>
                  <a:cubicBezTo>
                    <a:pt x="39" y="233"/>
                    <a:pt x="39" y="233"/>
                    <a:pt x="39" y="233"/>
                  </a:cubicBezTo>
                  <a:cubicBezTo>
                    <a:pt x="35" y="229"/>
                    <a:pt x="31" y="221"/>
                    <a:pt x="31" y="217"/>
                  </a:cubicBezTo>
                  <a:cubicBezTo>
                    <a:pt x="31" y="122"/>
                    <a:pt x="31" y="122"/>
                    <a:pt x="31" y="122"/>
                  </a:cubicBezTo>
                  <a:cubicBezTo>
                    <a:pt x="4" y="95"/>
                    <a:pt x="4" y="95"/>
                    <a:pt x="4" y="95"/>
                  </a:cubicBezTo>
                  <a:cubicBezTo>
                    <a:pt x="4" y="95"/>
                    <a:pt x="0" y="88"/>
                    <a:pt x="0" y="84"/>
                  </a:cubicBezTo>
                  <a:cubicBezTo>
                    <a:pt x="0" y="80"/>
                    <a:pt x="4" y="73"/>
                    <a:pt x="4" y="69"/>
                  </a:cubicBezTo>
                  <a:cubicBezTo>
                    <a:pt x="69" y="8"/>
                    <a:pt x="69" y="8"/>
                    <a:pt x="69" y="8"/>
                  </a:cubicBezTo>
                  <a:cubicBezTo>
                    <a:pt x="77" y="0"/>
                    <a:pt x="88" y="0"/>
                    <a:pt x="96" y="8"/>
                  </a:cubicBezTo>
                  <a:cubicBezTo>
                    <a:pt x="103" y="15"/>
                    <a:pt x="103" y="27"/>
                    <a:pt x="96" y="34"/>
                  </a:cubicBezTo>
                  <a:cubicBezTo>
                    <a:pt x="46" y="84"/>
                    <a:pt x="46" y="84"/>
                    <a:pt x="46" y="84"/>
                  </a:cubicBezTo>
                  <a:cubicBezTo>
                    <a:pt x="206" y="240"/>
                    <a:pt x="206" y="240"/>
                    <a:pt x="206" y="240"/>
                  </a:cubicBezTo>
                  <a:cubicBezTo>
                    <a:pt x="252" y="195"/>
                    <a:pt x="252" y="195"/>
                    <a:pt x="252" y="195"/>
                  </a:cubicBezTo>
                  <a:cubicBezTo>
                    <a:pt x="260" y="187"/>
                    <a:pt x="271" y="187"/>
                    <a:pt x="279" y="195"/>
                  </a:cubicBezTo>
                  <a:cubicBezTo>
                    <a:pt x="286" y="202"/>
                    <a:pt x="286" y="214"/>
                    <a:pt x="279" y="221"/>
                  </a:cubicBezTo>
                  <a:cubicBezTo>
                    <a:pt x="218" y="282"/>
                    <a:pt x="218" y="282"/>
                    <a:pt x="218" y="282"/>
                  </a:cubicBezTo>
                  <a:cubicBezTo>
                    <a:pt x="214" y="286"/>
                    <a:pt x="210" y="290"/>
                    <a:pt x="206" y="290"/>
                  </a:cubicBezTo>
                  <a:close/>
                  <a:moveTo>
                    <a:pt x="80" y="12"/>
                  </a:moveTo>
                  <a:lnTo>
                    <a:pt x="80" y="12"/>
                  </a:lnTo>
                  <a:cubicBezTo>
                    <a:pt x="80" y="12"/>
                    <a:pt x="77" y="12"/>
                    <a:pt x="73" y="15"/>
                  </a:cubicBezTo>
                  <a:cubicBezTo>
                    <a:pt x="12" y="76"/>
                    <a:pt x="12" y="76"/>
                    <a:pt x="12" y="76"/>
                  </a:cubicBezTo>
                  <a:cubicBezTo>
                    <a:pt x="12" y="80"/>
                    <a:pt x="8" y="80"/>
                    <a:pt x="8" y="84"/>
                  </a:cubicBezTo>
                  <a:cubicBezTo>
                    <a:pt x="8" y="88"/>
                    <a:pt x="12" y="88"/>
                    <a:pt x="12" y="92"/>
                  </a:cubicBezTo>
                  <a:cubicBezTo>
                    <a:pt x="42" y="118"/>
                    <a:pt x="42" y="118"/>
                    <a:pt x="42" y="118"/>
                  </a:cubicBezTo>
                  <a:cubicBezTo>
                    <a:pt x="42" y="217"/>
                    <a:pt x="42" y="217"/>
                    <a:pt x="42" y="217"/>
                  </a:cubicBezTo>
                  <a:cubicBezTo>
                    <a:pt x="42" y="221"/>
                    <a:pt x="42" y="221"/>
                    <a:pt x="42" y="225"/>
                  </a:cubicBezTo>
                  <a:cubicBezTo>
                    <a:pt x="65" y="244"/>
                    <a:pt x="65" y="244"/>
                    <a:pt x="65" y="244"/>
                  </a:cubicBezTo>
                  <a:cubicBezTo>
                    <a:pt x="65" y="248"/>
                    <a:pt x="69" y="248"/>
                    <a:pt x="73" y="248"/>
                  </a:cubicBezTo>
                  <a:cubicBezTo>
                    <a:pt x="168" y="248"/>
                    <a:pt x="168" y="248"/>
                    <a:pt x="168" y="248"/>
                  </a:cubicBezTo>
                  <a:cubicBezTo>
                    <a:pt x="199" y="274"/>
                    <a:pt x="199" y="274"/>
                    <a:pt x="199" y="274"/>
                  </a:cubicBezTo>
                  <a:cubicBezTo>
                    <a:pt x="202" y="278"/>
                    <a:pt x="210" y="278"/>
                    <a:pt x="214" y="274"/>
                  </a:cubicBezTo>
                  <a:cubicBezTo>
                    <a:pt x="275" y="214"/>
                    <a:pt x="275" y="214"/>
                    <a:pt x="275" y="214"/>
                  </a:cubicBezTo>
                  <a:cubicBezTo>
                    <a:pt x="279" y="210"/>
                    <a:pt x="279" y="202"/>
                    <a:pt x="275" y="198"/>
                  </a:cubicBezTo>
                  <a:cubicBezTo>
                    <a:pt x="271" y="195"/>
                    <a:pt x="263" y="195"/>
                    <a:pt x="260" y="198"/>
                  </a:cubicBezTo>
                  <a:cubicBezTo>
                    <a:pt x="206" y="255"/>
                    <a:pt x="206" y="255"/>
                    <a:pt x="206" y="255"/>
                  </a:cubicBezTo>
                  <a:cubicBezTo>
                    <a:pt x="35" y="84"/>
                    <a:pt x="35" y="84"/>
                    <a:pt x="35" y="84"/>
                  </a:cubicBezTo>
                  <a:cubicBezTo>
                    <a:pt x="88" y="31"/>
                    <a:pt x="88" y="31"/>
                    <a:pt x="88" y="31"/>
                  </a:cubicBezTo>
                  <a:cubicBezTo>
                    <a:pt x="92" y="27"/>
                    <a:pt x="92" y="23"/>
                    <a:pt x="92" y="23"/>
                  </a:cubicBezTo>
                  <a:cubicBezTo>
                    <a:pt x="92" y="19"/>
                    <a:pt x="92" y="15"/>
                    <a:pt x="88" y="15"/>
                  </a:cubicBezTo>
                  <a:cubicBezTo>
                    <a:pt x="88" y="12"/>
                    <a:pt x="84" y="12"/>
                    <a:pt x="80" y="12"/>
                  </a:cubicBezTo>
                  <a:close/>
                  <a:moveTo>
                    <a:pt x="149" y="229"/>
                  </a:moveTo>
                  <a:lnTo>
                    <a:pt x="149" y="229"/>
                  </a:lnTo>
                  <a:cubicBezTo>
                    <a:pt x="77" y="229"/>
                    <a:pt x="77" y="229"/>
                    <a:pt x="77" y="229"/>
                  </a:cubicBezTo>
                  <a:cubicBezTo>
                    <a:pt x="61" y="214"/>
                    <a:pt x="61" y="214"/>
                    <a:pt x="61" y="214"/>
                  </a:cubicBezTo>
                  <a:cubicBezTo>
                    <a:pt x="61" y="137"/>
                    <a:pt x="61" y="137"/>
                    <a:pt x="61" y="137"/>
                  </a:cubicBezTo>
                  <a:lnTo>
                    <a:pt x="149" y="229"/>
                  </a:lnTo>
                  <a:close/>
                  <a:moveTo>
                    <a:pt x="80" y="217"/>
                  </a:moveTo>
                  <a:lnTo>
                    <a:pt x="80" y="217"/>
                  </a:lnTo>
                  <a:cubicBezTo>
                    <a:pt x="126" y="217"/>
                    <a:pt x="126" y="217"/>
                    <a:pt x="126" y="217"/>
                  </a:cubicBezTo>
                  <a:cubicBezTo>
                    <a:pt x="69" y="160"/>
                    <a:pt x="69" y="160"/>
                    <a:pt x="69" y="160"/>
                  </a:cubicBezTo>
                  <a:cubicBezTo>
                    <a:pt x="69" y="210"/>
                    <a:pt x="69" y="210"/>
                    <a:pt x="69" y="210"/>
                  </a:cubicBezTo>
                  <a:lnTo>
                    <a:pt x="80" y="21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1" name="Freeform 336">
              <a:extLst>
                <a:ext uri="{FF2B5EF4-FFF2-40B4-BE49-F238E27FC236}">
                  <a16:creationId xmlns:a16="http://schemas.microsoft.com/office/drawing/2014/main" id="{ABE9E4EF-F51D-6D49-AD70-90CA66BFB358}"/>
                </a:ext>
              </a:extLst>
            </p:cNvPr>
            <p:cNvSpPr>
              <a:spLocks noChangeArrowheads="1"/>
            </p:cNvSpPr>
            <p:nvPr/>
          </p:nvSpPr>
          <p:spPr bwMode="auto">
            <a:xfrm>
              <a:off x="3092" y="1243"/>
              <a:ext cx="57" cy="59"/>
            </a:xfrm>
            <a:custGeom>
              <a:avLst/>
              <a:gdLst>
                <a:gd name="T0" fmla="*/ 0 w 260"/>
                <a:gd name="T1" fmla="*/ 3 h 268"/>
                <a:gd name="T2" fmla="*/ 0 w 260"/>
                <a:gd name="T3" fmla="*/ 3 h 268"/>
                <a:gd name="T4" fmla="*/ 0 w 260"/>
                <a:gd name="T5" fmla="*/ 3 h 268"/>
                <a:gd name="T6" fmla="*/ 0 w 260"/>
                <a:gd name="T7" fmla="*/ 3 h 268"/>
                <a:gd name="T8" fmla="*/ 2 w 260"/>
                <a:gd name="T9" fmla="*/ 0 h 268"/>
                <a:gd name="T10" fmla="*/ 3 w 260"/>
                <a:gd name="T11" fmla="*/ 0 h 268"/>
                <a:gd name="T12" fmla="*/ 3 w 260"/>
                <a:gd name="T13" fmla="*/ 0 h 268"/>
                <a:gd name="T14" fmla="*/ 0 w 260"/>
                <a:gd name="T15" fmla="*/ 3 h 268"/>
                <a:gd name="T16" fmla="*/ 0 w 260"/>
                <a:gd name="T17" fmla="*/ 3 h 2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 h="268">
                  <a:moveTo>
                    <a:pt x="15" y="267"/>
                  </a:moveTo>
                  <a:lnTo>
                    <a:pt x="15" y="267"/>
                  </a:lnTo>
                  <a:cubicBezTo>
                    <a:pt x="11" y="267"/>
                    <a:pt x="7" y="267"/>
                    <a:pt x="7" y="263"/>
                  </a:cubicBezTo>
                  <a:cubicBezTo>
                    <a:pt x="0" y="259"/>
                    <a:pt x="0" y="248"/>
                    <a:pt x="7" y="244"/>
                  </a:cubicBezTo>
                  <a:cubicBezTo>
                    <a:pt x="232" y="8"/>
                    <a:pt x="232" y="8"/>
                    <a:pt x="232" y="8"/>
                  </a:cubicBezTo>
                  <a:cubicBezTo>
                    <a:pt x="236" y="0"/>
                    <a:pt x="248" y="0"/>
                    <a:pt x="251" y="4"/>
                  </a:cubicBezTo>
                  <a:cubicBezTo>
                    <a:pt x="259" y="12"/>
                    <a:pt x="259" y="19"/>
                    <a:pt x="251" y="27"/>
                  </a:cubicBezTo>
                  <a:cubicBezTo>
                    <a:pt x="27" y="263"/>
                    <a:pt x="27" y="263"/>
                    <a:pt x="27" y="263"/>
                  </a:cubicBezTo>
                  <a:cubicBezTo>
                    <a:pt x="23" y="267"/>
                    <a:pt x="19" y="267"/>
                    <a:pt x="15" y="26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2" name="Freeform 337">
              <a:extLst>
                <a:ext uri="{FF2B5EF4-FFF2-40B4-BE49-F238E27FC236}">
                  <a16:creationId xmlns:a16="http://schemas.microsoft.com/office/drawing/2014/main" id="{ACBE3C89-521A-1240-B547-7FC58EE38FD0}"/>
                </a:ext>
              </a:extLst>
            </p:cNvPr>
            <p:cNvSpPr>
              <a:spLocks noChangeArrowheads="1"/>
            </p:cNvSpPr>
            <p:nvPr/>
          </p:nvSpPr>
          <p:spPr bwMode="auto">
            <a:xfrm>
              <a:off x="3088" y="1240"/>
              <a:ext cx="65" cy="66"/>
            </a:xfrm>
            <a:custGeom>
              <a:avLst/>
              <a:gdLst>
                <a:gd name="T0" fmla="*/ 3 w 298"/>
                <a:gd name="T1" fmla="*/ 0 h 302"/>
                <a:gd name="T2" fmla="*/ 3 w 298"/>
                <a:gd name="T3" fmla="*/ 0 h 302"/>
                <a:gd name="T4" fmla="*/ 3 w 298"/>
                <a:gd name="T5" fmla="*/ 0 h 302"/>
                <a:gd name="T6" fmla="*/ 3 w 298"/>
                <a:gd name="T7" fmla="*/ 0 h 302"/>
                <a:gd name="T8" fmla="*/ 0 w 298"/>
                <a:gd name="T9" fmla="*/ 3 h 302"/>
                <a:gd name="T10" fmla="*/ 0 w 298"/>
                <a:gd name="T11" fmla="*/ 3 h 302"/>
                <a:gd name="T12" fmla="*/ 0 w 298"/>
                <a:gd name="T13" fmla="*/ 3 h 302"/>
                <a:gd name="T14" fmla="*/ 0 w 298"/>
                <a:gd name="T15" fmla="*/ 3 h 302"/>
                <a:gd name="T16" fmla="*/ 3 w 298"/>
                <a:gd name="T17" fmla="*/ 0 h 302"/>
                <a:gd name="T18" fmla="*/ 3 w 298"/>
                <a:gd name="T19" fmla="*/ 0 h 302"/>
                <a:gd name="T20" fmla="*/ 3 w 298"/>
                <a:gd name="T21" fmla="*/ 0 h 302"/>
                <a:gd name="T22" fmla="*/ 3 w 298"/>
                <a:gd name="T23" fmla="*/ 0 h 302"/>
                <a:gd name="T24" fmla="*/ 2 w 298"/>
                <a:gd name="T25" fmla="*/ 0 h 302"/>
                <a:gd name="T26" fmla="*/ 0 w 298"/>
                <a:gd name="T27" fmla="*/ 3 h 302"/>
                <a:gd name="T28" fmla="*/ 0 w 298"/>
                <a:gd name="T29" fmla="*/ 3 h 302"/>
                <a:gd name="T30" fmla="*/ 0 w 298"/>
                <a:gd name="T31" fmla="*/ 3 h 302"/>
                <a:gd name="T32" fmla="*/ 1 w 298"/>
                <a:gd name="T33" fmla="*/ 3 h 302"/>
                <a:gd name="T34" fmla="*/ 3 w 298"/>
                <a:gd name="T35" fmla="*/ 1 h 302"/>
                <a:gd name="T36" fmla="*/ 3 w 298"/>
                <a:gd name="T37" fmla="*/ 0 h 302"/>
                <a:gd name="T38" fmla="*/ 3 w 298"/>
                <a:gd name="T39" fmla="*/ 0 h 302"/>
                <a:gd name="T40" fmla="*/ 3 w 298"/>
                <a:gd name="T41" fmla="*/ 0 h 3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8" h="302">
                  <a:moveTo>
                    <a:pt x="263" y="15"/>
                  </a:moveTo>
                  <a:lnTo>
                    <a:pt x="263" y="15"/>
                  </a:lnTo>
                  <a:cubicBezTo>
                    <a:pt x="267" y="15"/>
                    <a:pt x="267" y="19"/>
                    <a:pt x="270" y="19"/>
                  </a:cubicBezTo>
                  <a:cubicBezTo>
                    <a:pt x="278" y="27"/>
                    <a:pt x="278" y="34"/>
                    <a:pt x="270" y="42"/>
                  </a:cubicBezTo>
                  <a:cubicBezTo>
                    <a:pt x="46" y="278"/>
                    <a:pt x="46" y="278"/>
                    <a:pt x="46" y="278"/>
                  </a:cubicBezTo>
                  <a:cubicBezTo>
                    <a:pt x="42" y="282"/>
                    <a:pt x="38" y="282"/>
                    <a:pt x="34" y="282"/>
                  </a:cubicBezTo>
                  <a:cubicBezTo>
                    <a:pt x="30" y="282"/>
                    <a:pt x="26" y="282"/>
                    <a:pt x="26" y="278"/>
                  </a:cubicBezTo>
                  <a:cubicBezTo>
                    <a:pt x="19" y="274"/>
                    <a:pt x="19" y="263"/>
                    <a:pt x="26" y="259"/>
                  </a:cubicBezTo>
                  <a:cubicBezTo>
                    <a:pt x="251" y="23"/>
                    <a:pt x="251" y="23"/>
                    <a:pt x="251" y="23"/>
                  </a:cubicBezTo>
                  <a:cubicBezTo>
                    <a:pt x="255" y="19"/>
                    <a:pt x="259" y="15"/>
                    <a:pt x="263" y="15"/>
                  </a:cubicBezTo>
                  <a:lnTo>
                    <a:pt x="263" y="0"/>
                  </a:lnTo>
                  <a:cubicBezTo>
                    <a:pt x="251" y="0"/>
                    <a:pt x="244" y="4"/>
                    <a:pt x="240" y="8"/>
                  </a:cubicBezTo>
                  <a:cubicBezTo>
                    <a:pt x="11" y="248"/>
                    <a:pt x="11" y="248"/>
                    <a:pt x="11" y="248"/>
                  </a:cubicBezTo>
                  <a:cubicBezTo>
                    <a:pt x="0" y="259"/>
                    <a:pt x="0" y="278"/>
                    <a:pt x="11" y="294"/>
                  </a:cubicBezTo>
                  <a:cubicBezTo>
                    <a:pt x="19" y="297"/>
                    <a:pt x="26" y="301"/>
                    <a:pt x="34" y="301"/>
                  </a:cubicBezTo>
                  <a:cubicBezTo>
                    <a:pt x="42" y="301"/>
                    <a:pt x="53" y="297"/>
                    <a:pt x="57" y="290"/>
                  </a:cubicBezTo>
                  <a:cubicBezTo>
                    <a:pt x="286" y="53"/>
                    <a:pt x="286" y="53"/>
                    <a:pt x="286" y="53"/>
                  </a:cubicBezTo>
                  <a:cubicBezTo>
                    <a:pt x="297" y="38"/>
                    <a:pt x="297" y="19"/>
                    <a:pt x="282" y="8"/>
                  </a:cubicBezTo>
                  <a:cubicBezTo>
                    <a:pt x="278" y="0"/>
                    <a:pt x="270" y="0"/>
                    <a:pt x="263" y="0"/>
                  </a:cubicBezTo>
                  <a:lnTo>
                    <a:pt x="263" y="15"/>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43" name="Group 338">
            <a:extLst>
              <a:ext uri="{FF2B5EF4-FFF2-40B4-BE49-F238E27FC236}">
                <a16:creationId xmlns:a16="http://schemas.microsoft.com/office/drawing/2014/main" id="{CC81E156-410E-FC4F-99F3-594515183709}"/>
              </a:ext>
            </a:extLst>
          </p:cNvPr>
          <p:cNvGrpSpPr>
            <a:grpSpLocks/>
          </p:cNvGrpSpPr>
          <p:nvPr userDrawn="1"/>
        </p:nvGrpSpPr>
        <p:grpSpPr bwMode="auto">
          <a:xfrm>
            <a:off x="571500" y="2482703"/>
            <a:ext cx="322263" cy="393700"/>
            <a:chOff x="360" y="1625"/>
            <a:chExt cx="203" cy="248"/>
          </a:xfrm>
        </p:grpSpPr>
        <p:sp>
          <p:nvSpPr>
            <p:cNvPr id="344" name="Freeform 339">
              <a:extLst>
                <a:ext uri="{FF2B5EF4-FFF2-40B4-BE49-F238E27FC236}">
                  <a16:creationId xmlns:a16="http://schemas.microsoft.com/office/drawing/2014/main" id="{87289201-6A2E-5A45-B1D2-6B0CA0960E58}"/>
                </a:ext>
              </a:extLst>
            </p:cNvPr>
            <p:cNvSpPr>
              <a:spLocks noChangeArrowheads="1"/>
            </p:cNvSpPr>
            <p:nvPr/>
          </p:nvSpPr>
          <p:spPr bwMode="auto">
            <a:xfrm>
              <a:off x="458" y="1644"/>
              <a:ext cx="8" cy="8"/>
            </a:xfrm>
            <a:custGeom>
              <a:avLst/>
              <a:gdLst>
                <a:gd name="T0" fmla="*/ 0 w 43"/>
                <a:gd name="T1" fmla="*/ 0 h 43"/>
                <a:gd name="T2" fmla="*/ 0 w 43"/>
                <a:gd name="T3" fmla="*/ 0 h 43"/>
                <a:gd name="T4" fmla="*/ 0 w 43"/>
                <a:gd name="T5" fmla="*/ 0 h 43"/>
                <a:gd name="T6" fmla="*/ 0 w 43"/>
                <a:gd name="T7" fmla="*/ 0 h 43"/>
                <a:gd name="T8" fmla="*/ 0 w 43"/>
                <a:gd name="T9" fmla="*/ 0 h 43"/>
                <a:gd name="T10" fmla="*/ 0 w 43"/>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43">
                  <a:moveTo>
                    <a:pt x="19" y="42"/>
                  </a:moveTo>
                  <a:lnTo>
                    <a:pt x="19" y="42"/>
                  </a:lnTo>
                  <a:cubicBezTo>
                    <a:pt x="31" y="42"/>
                    <a:pt x="42" y="34"/>
                    <a:pt x="42" y="23"/>
                  </a:cubicBezTo>
                  <a:cubicBezTo>
                    <a:pt x="42" y="8"/>
                    <a:pt x="35" y="0"/>
                    <a:pt x="19" y="0"/>
                  </a:cubicBezTo>
                  <a:cubicBezTo>
                    <a:pt x="8" y="0"/>
                    <a:pt x="0" y="8"/>
                    <a:pt x="0" y="23"/>
                  </a:cubicBezTo>
                  <a:cubicBezTo>
                    <a:pt x="0" y="31"/>
                    <a:pt x="8" y="42"/>
                    <a:pt x="19"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5" name="Freeform 340">
              <a:extLst>
                <a:ext uri="{FF2B5EF4-FFF2-40B4-BE49-F238E27FC236}">
                  <a16:creationId xmlns:a16="http://schemas.microsoft.com/office/drawing/2014/main" id="{5547C4DD-6D1B-E74C-8023-D9B63C330749}"/>
                </a:ext>
              </a:extLst>
            </p:cNvPr>
            <p:cNvSpPr>
              <a:spLocks noChangeArrowheads="1"/>
            </p:cNvSpPr>
            <p:nvPr/>
          </p:nvSpPr>
          <p:spPr bwMode="auto">
            <a:xfrm>
              <a:off x="360" y="1625"/>
              <a:ext cx="203" cy="248"/>
            </a:xfrm>
            <a:custGeom>
              <a:avLst/>
              <a:gdLst>
                <a:gd name="T0" fmla="*/ 10 w 904"/>
                <a:gd name="T1" fmla="*/ 6 h 1105"/>
                <a:gd name="T2" fmla="*/ 10 w 904"/>
                <a:gd name="T3" fmla="*/ 6 h 1105"/>
                <a:gd name="T4" fmla="*/ 5 w 904"/>
                <a:gd name="T5" fmla="*/ 12 h 1105"/>
                <a:gd name="T6" fmla="*/ 0 w 904"/>
                <a:gd name="T7" fmla="*/ 6 h 1105"/>
                <a:gd name="T8" fmla="*/ 0 w 904"/>
                <a:gd name="T9" fmla="*/ 2 h 1105"/>
                <a:gd name="T10" fmla="*/ 2 w 904"/>
                <a:gd name="T11" fmla="*/ 0 h 1105"/>
                <a:gd name="T12" fmla="*/ 8 w 904"/>
                <a:gd name="T13" fmla="*/ 0 h 1105"/>
                <a:gd name="T14" fmla="*/ 10 w 904"/>
                <a:gd name="T15" fmla="*/ 2 h 1105"/>
                <a:gd name="T16" fmla="*/ 10 w 904"/>
                <a:gd name="T17" fmla="*/ 6 h 1105"/>
                <a:gd name="T18" fmla="*/ 10 w 904"/>
                <a:gd name="T19" fmla="*/ 2 h 1105"/>
                <a:gd name="T20" fmla="*/ 10 w 904"/>
                <a:gd name="T21" fmla="*/ 2 h 1105"/>
                <a:gd name="T22" fmla="*/ 9 w 904"/>
                <a:gd name="T23" fmla="*/ 0 h 1105"/>
                <a:gd name="T24" fmla="*/ 9 w 904"/>
                <a:gd name="T25" fmla="*/ 0 h 1105"/>
                <a:gd name="T26" fmla="*/ 2 w 904"/>
                <a:gd name="T27" fmla="*/ 0 h 1105"/>
                <a:gd name="T28" fmla="*/ 2 w 904"/>
                <a:gd name="T29" fmla="*/ 0 h 1105"/>
                <a:gd name="T30" fmla="*/ 0 w 904"/>
                <a:gd name="T31" fmla="*/ 2 h 1105"/>
                <a:gd name="T32" fmla="*/ 0 w 904"/>
                <a:gd name="T33" fmla="*/ 2 h 1105"/>
                <a:gd name="T34" fmla="*/ 0 w 904"/>
                <a:gd name="T35" fmla="*/ 6 h 1105"/>
                <a:gd name="T36" fmla="*/ 5 w 904"/>
                <a:gd name="T37" fmla="*/ 13 h 1105"/>
                <a:gd name="T38" fmla="*/ 5 w 904"/>
                <a:gd name="T39" fmla="*/ 13 h 1105"/>
                <a:gd name="T40" fmla="*/ 5 w 904"/>
                <a:gd name="T41" fmla="*/ 13 h 1105"/>
                <a:gd name="T42" fmla="*/ 10 w 904"/>
                <a:gd name="T43" fmla="*/ 6 h 1105"/>
                <a:gd name="T44" fmla="*/ 10 w 904"/>
                <a:gd name="T45" fmla="*/ 2 h 1105"/>
                <a:gd name="T46" fmla="*/ 10 w 904"/>
                <a:gd name="T47" fmla="*/ 2 h 1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4" h="1105">
                  <a:moveTo>
                    <a:pt x="861" y="502"/>
                  </a:moveTo>
                  <a:lnTo>
                    <a:pt x="861" y="502"/>
                  </a:lnTo>
                  <a:cubicBezTo>
                    <a:pt x="861" y="762"/>
                    <a:pt x="697" y="986"/>
                    <a:pt x="449" y="1062"/>
                  </a:cubicBezTo>
                  <a:cubicBezTo>
                    <a:pt x="209" y="986"/>
                    <a:pt x="42" y="762"/>
                    <a:pt x="42" y="502"/>
                  </a:cubicBezTo>
                  <a:cubicBezTo>
                    <a:pt x="42" y="171"/>
                    <a:pt x="42" y="171"/>
                    <a:pt x="42" y="171"/>
                  </a:cubicBezTo>
                  <a:cubicBezTo>
                    <a:pt x="106" y="163"/>
                    <a:pt x="160" y="110"/>
                    <a:pt x="167" y="45"/>
                  </a:cubicBezTo>
                  <a:cubicBezTo>
                    <a:pt x="735" y="45"/>
                    <a:pt x="735" y="45"/>
                    <a:pt x="735" y="45"/>
                  </a:cubicBezTo>
                  <a:cubicBezTo>
                    <a:pt x="743" y="110"/>
                    <a:pt x="796" y="163"/>
                    <a:pt x="861" y="171"/>
                  </a:cubicBezTo>
                  <a:lnTo>
                    <a:pt x="861" y="502"/>
                  </a:lnTo>
                  <a:close/>
                  <a:moveTo>
                    <a:pt x="884" y="129"/>
                  </a:moveTo>
                  <a:lnTo>
                    <a:pt x="884" y="129"/>
                  </a:lnTo>
                  <a:cubicBezTo>
                    <a:pt x="823" y="129"/>
                    <a:pt x="773" y="80"/>
                    <a:pt x="773" y="22"/>
                  </a:cubicBezTo>
                  <a:cubicBezTo>
                    <a:pt x="773" y="11"/>
                    <a:pt x="766" y="0"/>
                    <a:pt x="754" y="0"/>
                  </a:cubicBezTo>
                  <a:cubicBezTo>
                    <a:pt x="148" y="0"/>
                    <a:pt x="148" y="0"/>
                    <a:pt x="148" y="0"/>
                  </a:cubicBezTo>
                  <a:cubicBezTo>
                    <a:pt x="137" y="0"/>
                    <a:pt x="129" y="11"/>
                    <a:pt x="129" y="22"/>
                  </a:cubicBezTo>
                  <a:cubicBezTo>
                    <a:pt x="129" y="80"/>
                    <a:pt x="80" y="129"/>
                    <a:pt x="19" y="129"/>
                  </a:cubicBezTo>
                  <a:cubicBezTo>
                    <a:pt x="7" y="129"/>
                    <a:pt x="0" y="141"/>
                    <a:pt x="0" y="152"/>
                  </a:cubicBezTo>
                  <a:cubicBezTo>
                    <a:pt x="0" y="502"/>
                    <a:pt x="0" y="502"/>
                    <a:pt x="0" y="502"/>
                  </a:cubicBezTo>
                  <a:cubicBezTo>
                    <a:pt x="0" y="777"/>
                    <a:pt x="175" y="1024"/>
                    <a:pt x="445" y="1104"/>
                  </a:cubicBezTo>
                  <a:lnTo>
                    <a:pt x="449" y="1104"/>
                  </a:lnTo>
                  <a:cubicBezTo>
                    <a:pt x="453" y="1104"/>
                    <a:pt x="457" y="1104"/>
                    <a:pt x="457" y="1104"/>
                  </a:cubicBezTo>
                  <a:cubicBezTo>
                    <a:pt x="720" y="1024"/>
                    <a:pt x="903" y="784"/>
                    <a:pt x="903" y="502"/>
                  </a:cubicBezTo>
                  <a:cubicBezTo>
                    <a:pt x="903" y="152"/>
                    <a:pt x="903" y="152"/>
                    <a:pt x="903" y="152"/>
                  </a:cubicBezTo>
                  <a:cubicBezTo>
                    <a:pt x="903" y="141"/>
                    <a:pt x="895" y="129"/>
                    <a:pt x="884" y="1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6" name="Freeform 341">
              <a:extLst>
                <a:ext uri="{FF2B5EF4-FFF2-40B4-BE49-F238E27FC236}">
                  <a16:creationId xmlns:a16="http://schemas.microsoft.com/office/drawing/2014/main" id="{1D3118A5-A2C8-3C4D-9C49-00548CEB49CD}"/>
                </a:ext>
              </a:extLst>
            </p:cNvPr>
            <p:cNvSpPr>
              <a:spLocks noChangeArrowheads="1"/>
            </p:cNvSpPr>
            <p:nvPr/>
          </p:nvSpPr>
          <p:spPr bwMode="auto">
            <a:xfrm>
              <a:off x="379" y="1644"/>
              <a:ext cx="165" cy="207"/>
            </a:xfrm>
            <a:custGeom>
              <a:avLst/>
              <a:gdLst>
                <a:gd name="T0" fmla="*/ 7 w 736"/>
                <a:gd name="T1" fmla="*/ 0 h 927"/>
                <a:gd name="T2" fmla="*/ 7 w 736"/>
                <a:gd name="T3" fmla="*/ 0 h 927"/>
                <a:gd name="T4" fmla="*/ 7 w 736"/>
                <a:gd name="T5" fmla="*/ 0 h 927"/>
                <a:gd name="T6" fmla="*/ 5 w 736"/>
                <a:gd name="T7" fmla="*/ 0 h 927"/>
                <a:gd name="T8" fmla="*/ 5 w 736"/>
                <a:gd name="T9" fmla="*/ 0 h 927"/>
                <a:gd name="T10" fmla="*/ 5 w 736"/>
                <a:gd name="T11" fmla="*/ 0 h 927"/>
                <a:gd name="T12" fmla="*/ 7 w 736"/>
                <a:gd name="T13" fmla="*/ 0 h 927"/>
                <a:gd name="T14" fmla="*/ 8 w 736"/>
                <a:gd name="T15" fmla="*/ 2 h 927"/>
                <a:gd name="T16" fmla="*/ 8 w 736"/>
                <a:gd name="T17" fmla="*/ 5 h 927"/>
                <a:gd name="T18" fmla="*/ 4 w 736"/>
                <a:gd name="T19" fmla="*/ 10 h 927"/>
                <a:gd name="T20" fmla="*/ 0 w 736"/>
                <a:gd name="T21" fmla="*/ 5 h 927"/>
                <a:gd name="T22" fmla="*/ 0 w 736"/>
                <a:gd name="T23" fmla="*/ 2 h 927"/>
                <a:gd name="T24" fmla="*/ 2 w 736"/>
                <a:gd name="T25" fmla="*/ 0 h 927"/>
                <a:gd name="T26" fmla="*/ 3 w 736"/>
                <a:gd name="T27" fmla="*/ 0 h 927"/>
                <a:gd name="T28" fmla="*/ 3 w 736"/>
                <a:gd name="T29" fmla="*/ 0 h 927"/>
                <a:gd name="T30" fmla="*/ 3 w 736"/>
                <a:gd name="T31" fmla="*/ 0 h 927"/>
                <a:gd name="T32" fmla="*/ 2 w 736"/>
                <a:gd name="T33" fmla="*/ 0 h 927"/>
                <a:gd name="T34" fmla="*/ 1 w 736"/>
                <a:gd name="T35" fmla="*/ 0 h 927"/>
                <a:gd name="T36" fmla="*/ 0 w 736"/>
                <a:gd name="T37" fmla="*/ 1 h 927"/>
                <a:gd name="T38" fmla="*/ 0 w 736"/>
                <a:gd name="T39" fmla="*/ 2 h 927"/>
                <a:gd name="T40" fmla="*/ 0 w 736"/>
                <a:gd name="T41" fmla="*/ 5 h 927"/>
                <a:gd name="T42" fmla="*/ 4 w 736"/>
                <a:gd name="T43" fmla="*/ 10 h 927"/>
                <a:gd name="T44" fmla="*/ 4 w 736"/>
                <a:gd name="T45" fmla="*/ 10 h 927"/>
                <a:gd name="T46" fmla="*/ 4 w 736"/>
                <a:gd name="T47" fmla="*/ 10 h 927"/>
                <a:gd name="T48" fmla="*/ 8 w 736"/>
                <a:gd name="T49" fmla="*/ 5 h 927"/>
                <a:gd name="T50" fmla="*/ 8 w 736"/>
                <a:gd name="T51" fmla="*/ 2 h 927"/>
                <a:gd name="T52" fmla="*/ 8 w 736"/>
                <a:gd name="T53" fmla="*/ 1 h 927"/>
                <a:gd name="T54" fmla="*/ 7 w 736"/>
                <a:gd name="T55" fmla="*/ 0 h 9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36" h="927">
                  <a:moveTo>
                    <a:pt x="621" y="12"/>
                  </a:moveTo>
                  <a:lnTo>
                    <a:pt x="621" y="12"/>
                  </a:lnTo>
                  <a:cubicBezTo>
                    <a:pt x="617" y="4"/>
                    <a:pt x="609" y="0"/>
                    <a:pt x="602" y="0"/>
                  </a:cubicBezTo>
                  <a:cubicBezTo>
                    <a:pt x="453" y="0"/>
                    <a:pt x="453" y="0"/>
                    <a:pt x="453" y="0"/>
                  </a:cubicBezTo>
                  <a:cubicBezTo>
                    <a:pt x="442" y="0"/>
                    <a:pt x="430" y="8"/>
                    <a:pt x="430" y="23"/>
                  </a:cubicBezTo>
                  <a:cubicBezTo>
                    <a:pt x="430" y="34"/>
                    <a:pt x="442" y="42"/>
                    <a:pt x="453" y="42"/>
                  </a:cubicBezTo>
                  <a:cubicBezTo>
                    <a:pt x="586" y="42"/>
                    <a:pt x="586" y="42"/>
                    <a:pt x="586" y="42"/>
                  </a:cubicBezTo>
                  <a:cubicBezTo>
                    <a:pt x="609" y="88"/>
                    <a:pt x="647" y="122"/>
                    <a:pt x="689" y="145"/>
                  </a:cubicBezTo>
                  <a:cubicBezTo>
                    <a:pt x="689" y="415"/>
                    <a:pt x="689" y="415"/>
                    <a:pt x="689" y="415"/>
                  </a:cubicBezTo>
                  <a:cubicBezTo>
                    <a:pt x="689" y="629"/>
                    <a:pt x="564" y="812"/>
                    <a:pt x="365" y="884"/>
                  </a:cubicBezTo>
                  <a:cubicBezTo>
                    <a:pt x="171" y="812"/>
                    <a:pt x="45" y="629"/>
                    <a:pt x="45" y="415"/>
                  </a:cubicBezTo>
                  <a:cubicBezTo>
                    <a:pt x="45" y="145"/>
                    <a:pt x="45" y="145"/>
                    <a:pt x="45" y="145"/>
                  </a:cubicBezTo>
                  <a:cubicBezTo>
                    <a:pt x="87" y="122"/>
                    <a:pt x="125" y="88"/>
                    <a:pt x="148" y="42"/>
                  </a:cubicBezTo>
                  <a:cubicBezTo>
                    <a:pt x="282" y="42"/>
                    <a:pt x="282" y="42"/>
                    <a:pt x="282" y="42"/>
                  </a:cubicBezTo>
                  <a:cubicBezTo>
                    <a:pt x="293" y="42"/>
                    <a:pt x="301" y="34"/>
                    <a:pt x="301" y="23"/>
                  </a:cubicBezTo>
                  <a:cubicBezTo>
                    <a:pt x="301" y="8"/>
                    <a:pt x="293" y="0"/>
                    <a:pt x="282" y="0"/>
                  </a:cubicBezTo>
                  <a:cubicBezTo>
                    <a:pt x="133" y="0"/>
                    <a:pt x="133" y="0"/>
                    <a:pt x="133" y="0"/>
                  </a:cubicBezTo>
                  <a:cubicBezTo>
                    <a:pt x="125" y="0"/>
                    <a:pt x="118" y="4"/>
                    <a:pt x="114" y="12"/>
                  </a:cubicBezTo>
                  <a:cubicBezTo>
                    <a:pt x="95" y="57"/>
                    <a:pt x="57" y="92"/>
                    <a:pt x="15" y="114"/>
                  </a:cubicBezTo>
                  <a:cubicBezTo>
                    <a:pt x="7" y="114"/>
                    <a:pt x="0" y="126"/>
                    <a:pt x="0" y="133"/>
                  </a:cubicBezTo>
                  <a:cubicBezTo>
                    <a:pt x="0" y="415"/>
                    <a:pt x="0" y="415"/>
                    <a:pt x="0" y="415"/>
                  </a:cubicBezTo>
                  <a:cubicBezTo>
                    <a:pt x="0" y="648"/>
                    <a:pt x="144" y="850"/>
                    <a:pt x="361" y="926"/>
                  </a:cubicBezTo>
                  <a:lnTo>
                    <a:pt x="365" y="926"/>
                  </a:lnTo>
                  <a:cubicBezTo>
                    <a:pt x="369" y="926"/>
                    <a:pt x="373" y="926"/>
                    <a:pt x="373" y="926"/>
                  </a:cubicBezTo>
                  <a:cubicBezTo>
                    <a:pt x="590" y="850"/>
                    <a:pt x="735" y="648"/>
                    <a:pt x="735" y="415"/>
                  </a:cubicBezTo>
                  <a:cubicBezTo>
                    <a:pt x="735" y="133"/>
                    <a:pt x="735" y="133"/>
                    <a:pt x="735" y="133"/>
                  </a:cubicBezTo>
                  <a:cubicBezTo>
                    <a:pt x="735" y="126"/>
                    <a:pt x="727" y="114"/>
                    <a:pt x="720" y="114"/>
                  </a:cubicBezTo>
                  <a:cubicBezTo>
                    <a:pt x="678" y="92"/>
                    <a:pt x="640" y="57"/>
                    <a:pt x="621"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7" name="Freeform 342">
              <a:extLst>
                <a:ext uri="{FF2B5EF4-FFF2-40B4-BE49-F238E27FC236}">
                  <a16:creationId xmlns:a16="http://schemas.microsoft.com/office/drawing/2014/main" id="{6C2BA88E-2F30-5C4C-902D-704E23F78854}"/>
                </a:ext>
              </a:extLst>
            </p:cNvPr>
            <p:cNvSpPr>
              <a:spLocks noChangeArrowheads="1"/>
            </p:cNvSpPr>
            <p:nvPr/>
          </p:nvSpPr>
          <p:spPr bwMode="auto">
            <a:xfrm>
              <a:off x="433" y="1688"/>
              <a:ext cx="50" cy="102"/>
            </a:xfrm>
            <a:custGeom>
              <a:avLst/>
              <a:gdLst>
                <a:gd name="T0" fmla="*/ 0 w 229"/>
                <a:gd name="T1" fmla="*/ 4 h 458"/>
                <a:gd name="T2" fmla="*/ 0 w 229"/>
                <a:gd name="T3" fmla="*/ 4 h 458"/>
                <a:gd name="T4" fmla="*/ 0 w 229"/>
                <a:gd name="T5" fmla="*/ 5 h 458"/>
                <a:gd name="T6" fmla="*/ 0 w 229"/>
                <a:gd name="T7" fmla="*/ 5 h 458"/>
                <a:gd name="T8" fmla="*/ 0 w 229"/>
                <a:gd name="T9" fmla="*/ 1 h 458"/>
                <a:gd name="T10" fmla="*/ 0 w 229"/>
                <a:gd name="T11" fmla="*/ 1 h 458"/>
                <a:gd name="T12" fmla="*/ 0 w 229"/>
                <a:gd name="T13" fmla="*/ 0 h 458"/>
                <a:gd name="T14" fmla="*/ 1 w 229"/>
                <a:gd name="T15" fmla="*/ 0 h 458"/>
                <a:gd name="T16" fmla="*/ 2 w 229"/>
                <a:gd name="T17" fmla="*/ 0 h 458"/>
                <a:gd name="T18" fmla="*/ 2 w 229"/>
                <a:gd name="T19" fmla="*/ 1 h 458"/>
                <a:gd name="T20" fmla="*/ 2 w 229"/>
                <a:gd name="T21" fmla="*/ 2 h 458"/>
                <a:gd name="T22" fmla="*/ 2 w 229"/>
                <a:gd name="T23" fmla="*/ 2 h 458"/>
                <a:gd name="T24" fmla="*/ 2 w 229"/>
                <a:gd name="T25" fmla="*/ 2 h 458"/>
                <a:gd name="T26" fmla="*/ 2 w 229"/>
                <a:gd name="T27" fmla="*/ 3 h 458"/>
                <a:gd name="T28" fmla="*/ 2 w 229"/>
                <a:gd name="T29" fmla="*/ 4 h 458"/>
                <a:gd name="T30" fmla="*/ 1 w 229"/>
                <a:gd name="T31" fmla="*/ 4 h 458"/>
                <a:gd name="T32" fmla="*/ 0 w 229"/>
                <a:gd name="T33" fmla="*/ 4 h 458"/>
                <a:gd name="T34" fmla="*/ 1 w 229"/>
                <a:gd name="T35" fmla="*/ 2 h 458"/>
                <a:gd name="T36" fmla="*/ 1 w 229"/>
                <a:gd name="T37" fmla="*/ 2 h 458"/>
                <a:gd name="T38" fmla="*/ 2 w 229"/>
                <a:gd name="T39" fmla="*/ 2 h 458"/>
                <a:gd name="T40" fmla="*/ 2 w 229"/>
                <a:gd name="T41" fmla="*/ 1 h 458"/>
                <a:gd name="T42" fmla="*/ 2 w 229"/>
                <a:gd name="T43" fmla="*/ 0 h 458"/>
                <a:gd name="T44" fmla="*/ 1 w 229"/>
                <a:gd name="T45" fmla="*/ 0 h 458"/>
                <a:gd name="T46" fmla="*/ 1 w 229"/>
                <a:gd name="T47" fmla="*/ 0 h 458"/>
                <a:gd name="T48" fmla="*/ 0 w 229"/>
                <a:gd name="T49" fmla="*/ 1 h 458"/>
                <a:gd name="T50" fmla="*/ 0 w 229"/>
                <a:gd name="T51" fmla="*/ 1 h 458"/>
                <a:gd name="T52" fmla="*/ 0 w 229"/>
                <a:gd name="T53" fmla="*/ 2 h 458"/>
                <a:gd name="T54" fmla="*/ 0 w 229"/>
                <a:gd name="T55" fmla="*/ 3 h 458"/>
                <a:gd name="T56" fmla="*/ 1 w 229"/>
                <a:gd name="T57" fmla="*/ 4 h 458"/>
                <a:gd name="T58" fmla="*/ 1 w 229"/>
                <a:gd name="T59" fmla="*/ 4 h 458"/>
                <a:gd name="T60" fmla="*/ 2 w 229"/>
                <a:gd name="T61" fmla="*/ 3 h 458"/>
                <a:gd name="T62" fmla="*/ 2 w 229"/>
                <a:gd name="T63" fmla="*/ 3 h 458"/>
                <a:gd name="T64" fmla="*/ 2 w 229"/>
                <a:gd name="T65" fmla="*/ 2 h 458"/>
                <a:gd name="T66" fmla="*/ 2 w 229"/>
                <a:gd name="T67" fmla="*/ 2 h 458"/>
                <a:gd name="T68" fmla="*/ 1 w 229"/>
                <a:gd name="T69" fmla="*/ 2 h 458"/>
                <a:gd name="T70" fmla="*/ 1 w 229"/>
                <a:gd name="T71" fmla="*/ 2 h 458"/>
                <a:gd name="T72" fmla="*/ 1 w 229"/>
                <a:gd name="T73" fmla="*/ 2 h 4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9" h="458">
                  <a:moveTo>
                    <a:pt x="46" y="323"/>
                  </a:moveTo>
                  <a:lnTo>
                    <a:pt x="46" y="323"/>
                  </a:lnTo>
                  <a:cubicBezTo>
                    <a:pt x="46" y="457"/>
                    <a:pt x="46" y="457"/>
                    <a:pt x="46" y="457"/>
                  </a:cubicBezTo>
                  <a:cubicBezTo>
                    <a:pt x="0" y="457"/>
                    <a:pt x="0" y="457"/>
                    <a:pt x="0" y="457"/>
                  </a:cubicBezTo>
                  <a:cubicBezTo>
                    <a:pt x="0" y="114"/>
                    <a:pt x="0" y="114"/>
                    <a:pt x="0" y="114"/>
                  </a:cubicBezTo>
                  <a:cubicBezTo>
                    <a:pt x="0" y="87"/>
                    <a:pt x="4" y="68"/>
                    <a:pt x="11" y="53"/>
                  </a:cubicBezTo>
                  <a:cubicBezTo>
                    <a:pt x="19" y="38"/>
                    <a:pt x="34" y="22"/>
                    <a:pt x="49" y="15"/>
                  </a:cubicBezTo>
                  <a:cubicBezTo>
                    <a:pt x="68" y="3"/>
                    <a:pt x="87" y="0"/>
                    <a:pt x="110" y="0"/>
                  </a:cubicBezTo>
                  <a:cubicBezTo>
                    <a:pt x="141" y="0"/>
                    <a:pt x="167" y="7"/>
                    <a:pt x="183" y="26"/>
                  </a:cubicBezTo>
                  <a:cubicBezTo>
                    <a:pt x="198" y="45"/>
                    <a:pt x="209" y="64"/>
                    <a:pt x="209" y="87"/>
                  </a:cubicBezTo>
                  <a:cubicBezTo>
                    <a:pt x="209" y="110"/>
                    <a:pt x="202" y="125"/>
                    <a:pt x="186" y="141"/>
                  </a:cubicBezTo>
                  <a:cubicBezTo>
                    <a:pt x="175" y="152"/>
                    <a:pt x="160" y="160"/>
                    <a:pt x="141" y="164"/>
                  </a:cubicBezTo>
                  <a:cubicBezTo>
                    <a:pt x="171" y="167"/>
                    <a:pt x="190" y="175"/>
                    <a:pt x="206" y="194"/>
                  </a:cubicBezTo>
                  <a:cubicBezTo>
                    <a:pt x="221" y="209"/>
                    <a:pt x="228" y="232"/>
                    <a:pt x="228" y="259"/>
                  </a:cubicBezTo>
                  <a:cubicBezTo>
                    <a:pt x="228" y="285"/>
                    <a:pt x="221" y="308"/>
                    <a:pt x="202" y="331"/>
                  </a:cubicBezTo>
                  <a:cubicBezTo>
                    <a:pt x="183" y="354"/>
                    <a:pt x="160" y="362"/>
                    <a:pt x="125" y="362"/>
                  </a:cubicBezTo>
                  <a:cubicBezTo>
                    <a:pt x="91" y="362"/>
                    <a:pt x="65" y="350"/>
                    <a:pt x="46" y="323"/>
                  </a:cubicBezTo>
                  <a:close/>
                  <a:moveTo>
                    <a:pt x="84" y="148"/>
                  </a:moveTo>
                  <a:lnTo>
                    <a:pt x="84" y="148"/>
                  </a:lnTo>
                  <a:cubicBezTo>
                    <a:pt x="114" y="148"/>
                    <a:pt x="133" y="144"/>
                    <a:pt x="148" y="133"/>
                  </a:cubicBezTo>
                  <a:cubicBezTo>
                    <a:pt x="160" y="125"/>
                    <a:pt x="167" y="110"/>
                    <a:pt x="167" y="91"/>
                  </a:cubicBezTo>
                  <a:cubicBezTo>
                    <a:pt x="167" y="72"/>
                    <a:pt x="164" y="61"/>
                    <a:pt x="152" y="49"/>
                  </a:cubicBezTo>
                  <a:cubicBezTo>
                    <a:pt x="141" y="38"/>
                    <a:pt x="125" y="34"/>
                    <a:pt x="106" y="34"/>
                  </a:cubicBezTo>
                  <a:cubicBezTo>
                    <a:pt x="91" y="34"/>
                    <a:pt x="80" y="38"/>
                    <a:pt x="68" y="45"/>
                  </a:cubicBezTo>
                  <a:cubicBezTo>
                    <a:pt x="57" y="53"/>
                    <a:pt x="49" y="64"/>
                    <a:pt x="49" y="72"/>
                  </a:cubicBezTo>
                  <a:cubicBezTo>
                    <a:pt x="46" y="83"/>
                    <a:pt x="46" y="99"/>
                    <a:pt x="46" y="122"/>
                  </a:cubicBezTo>
                  <a:cubicBezTo>
                    <a:pt x="46" y="221"/>
                    <a:pt x="46" y="221"/>
                    <a:pt x="46" y="221"/>
                  </a:cubicBezTo>
                  <a:cubicBezTo>
                    <a:pt x="46" y="247"/>
                    <a:pt x="46" y="266"/>
                    <a:pt x="49" y="282"/>
                  </a:cubicBezTo>
                  <a:cubicBezTo>
                    <a:pt x="53" y="293"/>
                    <a:pt x="61" y="304"/>
                    <a:pt x="76" y="316"/>
                  </a:cubicBezTo>
                  <a:cubicBezTo>
                    <a:pt x="87" y="327"/>
                    <a:pt x="103" y="331"/>
                    <a:pt x="118" y="331"/>
                  </a:cubicBezTo>
                  <a:cubicBezTo>
                    <a:pt x="141" y="331"/>
                    <a:pt x="156" y="323"/>
                    <a:pt x="167" y="312"/>
                  </a:cubicBezTo>
                  <a:cubicBezTo>
                    <a:pt x="179" y="297"/>
                    <a:pt x="183" y="282"/>
                    <a:pt x="183" y="259"/>
                  </a:cubicBezTo>
                  <a:cubicBezTo>
                    <a:pt x="183" y="243"/>
                    <a:pt x="179" y="228"/>
                    <a:pt x="171" y="217"/>
                  </a:cubicBezTo>
                  <a:cubicBezTo>
                    <a:pt x="164" y="202"/>
                    <a:pt x="152" y="194"/>
                    <a:pt x="141" y="186"/>
                  </a:cubicBezTo>
                  <a:cubicBezTo>
                    <a:pt x="125" y="183"/>
                    <a:pt x="110" y="183"/>
                    <a:pt x="87" y="183"/>
                  </a:cubicBezTo>
                  <a:cubicBezTo>
                    <a:pt x="84" y="183"/>
                    <a:pt x="84" y="183"/>
                    <a:pt x="84" y="183"/>
                  </a:cubicBezTo>
                  <a:lnTo>
                    <a:pt x="84" y="14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48" name="Group 343">
            <a:extLst>
              <a:ext uri="{FF2B5EF4-FFF2-40B4-BE49-F238E27FC236}">
                <a16:creationId xmlns:a16="http://schemas.microsoft.com/office/drawing/2014/main" id="{24846D5B-376F-FD4E-99E0-91049E6F6466}"/>
              </a:ext>
            </a:extLst>
          </p:cNvPr>
          <p:cNvGrpSpPr>
            <a:grpSpLocks/>
          </p:cNvGrpSpPr>
          <p:nvPr userDrawn="1"/>
        </p:nvGrpSpPr>
        <p:grpSpPr bwMode="auto">
          <a:xfrm>
            <a:off x="1236663" y="2496990"/>
            <a:ext cx="376237" cy="354013"/>
            <a:chOff x="779" y="1634"/>
            <a:chExt cx="237" cy="223"/>
          </a:xfrm>
        </p:grpSpPr>
        <p:sp>
          <p:nvSpPr>
            <p:cNvPr id="349" name="Freeform 344">
              <a:extLst>
                <a:ext uri="{FF2B5EF4-FFF2-40B4-BE49-F238E27FC236}">
                  <a16:creationId xmlns:a16="http://schemas.microsoft.com/office/drawing/2014/main" id="{8F768B62-C1B4-BF41-AF0A-4D75BD17D2A1}"/>
                </a:ext>
              </a:extLst>
            </p:cNvPr>
            <p:cNvSpPr>
              <a:spLocks noChangeArrowheads="1"/>
            </p:cNvSpPr>
            <p:nvPr/>
          </p:nvSpPr>
          <p:spPr bwMode="auto">
            <a:xfrm>
              <a:off x="782" y="1637"/>
              <a:ext cx="233" cy="217"/>
            </a:xfrm>
            <a:custGeom>
              <a:avLst/>
              <a:gdLst>
                <a:gd name="T0" fmla="*/ 9 w 1037"/>
                <a:gd name="T1" fmla="*/ 5 h 972"/>
                <a:gd name="T2" fmla="*/ 9 w 1037"/>
                <a:gd name="T3" fmla="*/ 4 h 972"/>
                <a:gd name="T4" fmla="*/ 9 w 1037"/>
                <a:gd name="T5" fmla="*/ 7 h 972"/>
                <a:gd name="T6" fmla="*/ 9 w 1037"/>
                <a:gd name="T7" fmla="*/ 10 h 972"/>
                <a:gd name="T8" fmla="*/ 9 w 1037"/>
                <a:gd name="T9" fmla="*/ 7 h 972"/>
                <a:gd name="T10" fmla="*/ 8 w 1037"/>
                <a:gd name="T11" fmla="*/ 7 h 972"/>
                <a:gd name="T12" fmla="*/ 9 w 1037"/>
                <a:gd name="T13" fmla="*/ 7 h 972"/>
                <a:gd name="T14" fmla="*/ 5 w 1037"/>
                <a:gd name="T15" fmla="*/ 8 h 972"/>
                <a:gd name="T16" fmla="*/ 4 w 1037"/>
                <a:gd name="T17" fmla="*/ 8 h 972"/>
                <a:gd name="T18" fmla="*/ 7 w 1037"/>
                <a:gd name="T19" fmla="*/ 8 h 972"/>
                <a:gd name="T20" fmla="*/ 5 w 1037"/>
                <a:gd name="T21" fmla="*/ 8 h 972"/>
                <a:gd name="T22" fmla="*/ 4 w 1037"/>
                <a:gd name="T23" fmla="*/ 8 h 972"/>
                <a:gd name="T24" fmla="*/ 5 w 1037"/>
                <a:gd name="T25" fmla="*/ 8 h 972"/>
                <a:gd name="T26" fmla="*/ 4 w 1037"/>
                <a:gd name="T27" fmla="*/ 10 h 972"/>
                <a:gd name="T28" fmla="*/ 2 w 1037"/>
                <a:gd name="T29" fmla="*/ 8 h 972"/>
                <a:gd name="T30" fmla="*/ 3 w 1037"/>
                <a:gd name="T31" fmla="*/ 7 h 972"/>
                <a:gd name="T32" fmla="*/ 3 w 1037"/>
                <a:gd name="T33" fmla="*/ 6 h 972"/>
                <a:gd name="T34" fmla="*/ 4 w 1037"/>
                <a:gd name="T35" fmla="*/ 7 h 972"/>
                <a:gd name="T36" fmla="*/ 3 w 1037"/>
                <a:gd name="T37" fmla="*/ 5 h 972"/>
                <a:gd name="T38" fmla="*/ 4 w 1037"/>
                <a:gd name="T39" fmla="*/ 3 h 972"/>
                <a:gd name="T40" fmla="*/ 7 w 1037"/>
                <a:gd name="T41" fmla="*/ 3 h 972"/>
                <a:gd name="T42" fmla="*/ 9 w 1037"/>
                <a:gd name="T43" fmla="*/ 5 h 972"/>
                <a:gd name="T44" fmla="*/ 7 w 1037"/>
                <a:gd name="T45" fmla="*/ 8 h 972"/>
                <a:gd name="T46" fmla="*/ 6 w 1037"/>
                <a:gd name="T47" fmla="*/ 9 h 972"/>
                <a:gd name="T48" fmla="*/ 5 w 1037"/>
                <a:gd name="T49" fmla="*/ 8 h 972"/>
                <a:gd name="T50" fmla="*/ 5 w 1037"/>
                <a:gd name="T51" fmla="*/ 8 h 972"/>
                <a:gd name="T52" fmla="*/ 5 w 1037"/>
                <a:gd name="T53" fmla="*/ 8 h 972"/>
                <a:gd name="T54" fmla="*/ 0 w 1037"/>
                <a:gd name="T55" fmla="*/ 5 h 972"/>
                <a:gd name="T56" fmla="*/ 3 w 1037"/>
                <a:gd name="T57" fmla="*/ 5 h 972"/>
                <a:gd name="T58" fmla="*/ 2 w 1037"/>
                <a:gd name="T59" fmla="*/ 7 h 972"/>
                <a:gd name="T60" fmla="*/ 3 w 1037"/>
                <a:gd name="T61" fmla="*/ 1 h 972"/>
                <a:gd name="T62" fmla="*/ 2 w 1037"/>
                <a:gd name="T63" fmla="*/ 3 h 972"/>
                <a:gd name="T64" fmla="*/ 4 w 1037"/>
                <a:gd name="T65" fmla="*/ 4 h 972"/>
                <a:gd name="T66" fmla="*/ 2 w 1037"/>
                <a:gd name="T67" fmla="*/ 4 h 972"/>
                <a:gd name="T68" fmla="*/ 5 w 1037"/>
                <a:gd name="T69" fmla="*/ 3 h 972"/>
                <a:gd name="T70" fmla="*/ 7 w 1037"/>
                <a:gd name="T71" fmla="*/ 3 h 972"/>
                <a:gd name="T72" fmla="*/ 5 w 1037"/>
                <a:gd name="T73" fmla="*/ 3 h 972"/>
                <a:gd name="T74" fmla="*/ 9 w 1037"/>
                <a:gd name="T75" fmla="*/ 3 h 972"/>
                <a:gd name="T76" fmla="*/ 9 w 1037"/>
                <a:gd name="T77" fmla="*/ 5 h 972"/>
                <a:gd name="T78" fmla="*/ 8 w 1037"/>
                <a:gd name="T79" fmla="*/ 3 h 972"/>
                <a:gd name="T80" fmla="*/ 6 w 1037"/>
                <a:gd name="T81" fmla="*/ 1 h 972"/>
                <a:gd name="T82" fmla="*/ 9 w 1037"/>
                <a:gd name="T83" fmla="*/ 3 h 972"/>
                <a:gd name="T84" fmla="*/ 7 w 1037"/>
                <a:gd name="T85" fmla="*/ 3 h 972"/>
                <a:gd name="T86" fmla="*/ 6 w 1037"/>
                <a:gd name="T87" fmla="*/ 1 h 972"/>
                <a:gd name="T88" fmla="*/ 9 w 1037"/>
                <a:gd name="T89" fmla="*/ 3 h 972"/>
                <a:gd name="T90" fmla="*/ 8 w 1037"/>
                <a:gd name="T91" fmla="*/ 0 h 972"/>
                <a:gd name="T92" fmla="*/ 4 w 1037"/>
                <a:gd name="T93" fmla="*/ 0 h 972"/>
                <a:gd name="T94" fmla="*/ 4 w 1037"/>
                <a:gd name="T95" fmla="*/ 0 h 972"/>
                <a:gd name="T96" fmla="*/ 4 w 1037"/>
                <a:gd name="T97" fmla="*/ 3 h 972"/>
                <a:gd name="T98" fmla="*/ 2 w 1037"/>
                <a:gd name="T99" fmla="*/ 3 h 972"/>
                <a:gd name="T100" fmla="*/ 2 w 1037"/>
                <a:gd name="T101" fmla="*/ 1 h 972"/>
                <a:gd name="T102" fmla="*/ 2 w 1037"/>
                <a:gd name="T103" fmla="*/ 1 h 972"/>
                <a:gd name="T104" fmla="*/ 2 w 1037"/>
                <a:gd name="T105" fmla="*/ 3 h 972"/>
                <a:gd name="T106" fmla="*/ 2 w 1037"/>
                <a:gd name="T107" fmla="*/ 7 h 972"/>
                <a:gd name="T108" fmla="*/ 4 w 1037"/>
                <a:gd name="T109" fmla="*/ 11 h 972"/>
                <a:gd name="T110" fmla="*/ 8 w 1037"/>
                <a:gd name="T111" fmla="*/ 10 h 972"/>
                <a:gd name="T112" fmla="*/ 6 w 1037"/>
                <a:gd name="T113" fmla="*/ 9 h 972"/>
                <a:gd name="T114" fmla="*/ 7 w 1037"/>
                <a:gd name="T115" fmla="*/ 8 h 972"/>
                <a:gd name="T116" fmla="*/ 9 w 1037"/>
                <a:gd name="T117" fmla="*/ 8 h 972"/>
                <a:gd name="T118" fmla="*/ 9 w 1037"/>
                <a:gd name="T119" fmla="*/ 9 h 972"/>
                <a:gd name="T120" fmla="*/ 9 w 1037"/>
                <a:gd name="T121" fmla="*/ 10 h 972"/>
                <a:gd name="T122" fmla="*/ 9 w 1037"/>
                <a:gd name="T123" fmla="*/ 7 h 9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7" h="972">
                  <a:moveTo>
                    <a:pt x="834" y="655"/>
                  </a:moveTo>
                  <a:lnTo>
                    <a:pt x="834" y="655"/>
                  </a:lnTo>
                  <a:cubicBezTo>
                    <a:pt x="834" y="644"/>
                    <a:pt x="834" y="644"/>
                    <a:pt x="834" y="644"/>
                  </a:cubicBezTo>
                  <a:cubicBezTo>
                    <a:pt x="823" y="594"/>
                    <a:pt x="804" y="541"/>
                    <a:pt x="781" y="488"/>
                  </a:cubicBezTo>
                  <a:cubicBezTo>
                    <a:pt x="781" y="484"/>
                    <a:pt x="781" y="484"/>
                    <a:pt x="781" y="484"/>
                  </a:cubicBezTo>
                  <a:cubicBezTo>
                    <a:pt x="781" y="480"/>
                    <a:pt x="781" y="480"/>
                    <a:pt x="781" y="480"/>
                  </a:cubicBezTo>
                  <a:cubicBezTo>
                    <a:pt x="804" y="427"/>
                    <a:pt x="823" y="377"/>
                    <a:pt x="834" y="324"/>
                  </a:cubicBezTo>
                  <a:cubicBezTo>
                    <a:pt x="834" y="316"/>
                    <a:pt x="834" y="316"/>
                    <a:pt x="834" y="316"/>
                  </a:cubicBezTo>
                  <a:cubicBezTo>
                    <a:pt x="846" y="320"/>
                    <a:pt x="846" y="320"/>
                    <a:pt x="846" y="320"/>
                  </a:cubicBezTo>
                  <a:cubicBezTo>
                    <a:pt x="956" y="362"/>
                    <a:pt x="1017" y="423"/>
                    <a:pt x="1017" y="484"/>
                  </a:cubicBezTo>
                  <a:cubicBezTo>
                    <a:pt x="1017" y="548"/>
                    <a:pt x="956" y="609"/>
                    <a:pt x="846" y="651"/>
                  </a:cubicBezTo>
                  <a:lnTo>
                    <a:pt x="834" y="655"/>
                  </a:lnTo>
                  <a:close/>
                  <a:moveTo>
                    <a:pt x="842" y="910"/>
                  </a:moveTo>
                  <a:lnTo>
                    <a:pt x="842" y="910"/>
                  </a:lnTo>
                  <a:cubicBezTo>
                    <a:pt x="842" y="933"/>
                    <a:pt x="823" y="952"/>
                    <a:pt x="796" y="952"/>
                  </a:cubicBezTo>
                  <a:cubicBezTo>
                    <a:pt x="774" y="952"/>
                    <a:pt x="754" y="933"/>
                    <a:pt x="754" y="910"/>
                  </a:cubicBezTo>
                  <a:cubicBezTo>
                    <a:pt x="754" y="884"/>
                    <a:pt x="774" y="865"/>
                    <a:pt x="796" y="865"/>
                  </a:cubicBezTo>
                  <a:cubicBezTo>
                    <a:pt x="823" y="865"/>
                    <a:pt x="842" y="884"/>
                    <a:pt x="842" y="910"/>
                  </a:cubicBezTo>
                  <a:lnTo>
                    <a:pt x="812" y="663"/>
                  </a:lnTo>
                  <a:cubicBezTo>
                    <a:pt x="774" y="674"/>
                    <a:pt x="728" y="686"/>
                    <a:pt x="682" y="693"/>
                  </a:cubicBezTo>
                  <a:cubicBezTo>
                    <a:pt x="663" y="697"/>
                    <a:pt x="663" y="697"/>
                    <a:pt x="663" y="697"/>
                  </a:cubicBezTo>
                  <a:cubicBezTo>
                    <a:pt x="674" y="678"/>
                    <a:pt x="674" y="678"/>
                    <a:pt x="674" y="678"/>
                  </a:cubicBezTo>
                  <a:cubicBezTo>
                    <a:pt x="694" y="655"/>
                    <a:pt x="709" y="628"/>
                    <a:pt x="720" y="606"/>
                  </a:cubicBezTo>
                  <a:cubicBezTo>
                    <a:pt x="735" y="579"/>
                    <a:pt x="751" y="552"/>
                    <a:pt x="762" y="526"/>
                  </a:cubicBezTo>
                  <a:cubicBezTo>
                    <a:pt x="774" y="507"/>
                    <a:pt x="774" y="507"/>
                    <a:pt x="774" y="507"/>
                  </a:cubicBezTo>
                  <a:cubicBezTo>
                    <a:pt x="781" y="526"/>
                    <a:pt x="781" y="526"/>
                    <a:pt x="781" y="526"/>
                  </a:cubicBezTo>
                  <a:cubicBezTo>
                    <a:pt x="796" y="571"/>
                    <a:pt x="808" y="613"/>
                    <a:pt x="819" y="651"/>
                  </a:cubicBezTo>
                  <a:cubicBezTo>
                    <a:pt x="819" y="659"/>
                    <a:pt x="819" y="659"/>
                    <a:pt x="819" y="659"/>
                  </a:cubicBezTo>
                  <a:lnTo>
                    <a:pt x="842" y="910"/>
                  </a:lnTo>
                  <a:close/>
                  <a:moveTo>
                    <a:pt x="419" y="697"/>
                  </a:moveTo>
                  <a:lnTo>
                    <a:pt x="419" y="697"/>
                  </a:lnTo>
                  <a:cubicBezTo>
                    <a:pt x="419" y="709"/>
                    <a:pt x="415" y="720"/>
                    <a:pt x="408" y="728"/>
                  </a:cubicBezTo>
                  <a:cubicBezTo>
                    <a:pt x="396" y="735"/>
                    <a:pt x="389" y="743"/>
                    <a:pt x="377" y="743"/>
                  </a:cubicBezTo>
                  <a:cubicBezTo>
                    <a:pt x="351" y="743"/>
                    <a:pt x="332" y="720"/>
                    <a:pt x="332" y="697"/>
                  </a:cubicBezTo>
                  <a:cubicBezTo>
                    <a:pt x="332" y="674"/>
                    <a:pt x="351" y="651"/>
                    <a:pt x="377" y="651"/>
                  </a:cubicBezTo>
                  <a:cubicBezTo>
                    <a:pt x="400" y="651"/>
                    <a:pt x="419" y="674"/>
                    <a:pt x="419" y="697"/>
                  </a:cubicBezTo>
                  <a:lnTo>
                    <a:pt x="640" y="697"/>
                  </a:lnTo>
                  <a:cubicBezTo>
                    <a:pt x="636" y="701"/>
                    <a:pt x="636" y="701"/>
                    <a:pt x="636" y="701"/>
                  </a:cubicBezTo>
                  <a:cubicBezTo>
                    <a:pt x="598" y="705"/>
                    <a:pt x="556" y="705"/>
                    <a:pt x="518" y="705"/>
                  </a:cubicBezTo>
                  <a:cubicBezTo>
                    <a:pt x="495" y="705"/>
                    <a:pt x="472" y="705"/>
                    <a:pt x="446" y="705"/>
                  </a:cubicBezTo>
                  <a:cubicBezTo>
                    <a:pt x="438" y="705"/>
                    <a:pt x="438" y="705"/>
                    <a:pt x="438" y="705"/>
                  </a:cubicBezTo>
                  <a:cubicBezTo>
                    <a:pt x="438" y="693"/>
                    <a:pt x="438" y="693"/>
                    <a:pt x="438" y="693"/>
                  </a:cubicBezTo>
                  <a:cubicBezTo>
                    <a:pt x="434" y="663"/>
                    <a:pt x="408" y="636"/>
                    <a:pt x="377" y="636"/>
                  </a:cubicBezTo>
                  <a:cubicBezTo>
                    <a:pt x="343" y="636"/>
                    <a:pt x="316" y="663"/>
                    <a:pt x="316" y="697"/>
                  </a:cubicBezTo>
                  <a:cubicBezTo>
                    <a:pt x="316" y="731"/>
                    <a:pt x="343" y="758"/>
                    <a:pt x="377" y="758"/>
                  </a:cubicBezTo>
                  <a:cubicBezTo>
                    <a:pt x="385" y="758"/>
                    <a:pt x="396" y="754"/>
                    <a:pt x="404" y="750"/>
                  </a:cubicBezTo>
                  <a:cubicBezTo>
                    <a:pt x="412" y="747"/>
                    <a:pt x="412" y="747"/>
                    <a:pt x="412" y="747"/>
                  </a:cubicBezTo>
                  <a:cubicBezTo>
                    <a:pt x="415" y="754"/>
                    <a:pt x="415" y="754"/>
                    <a:pt x="415" y="754"/>
                  </a:cubicBezTo>
                  <a:cubicBezTo>
                    <a:pt x="442" y="785"/>
                    <a:pt x="469" y="815"/>
                    <a:pt x="495" y="842"/>
                  </a:cubicBezTo>
                  <a:cubicBezTo>
                    <a:pt x="503" y="846"/>
                    <a:pt x="503" y="846"/>
                    <a:pt x="503" y="846"/>
                  </a:cubicBezTo>
                  <a:cubicBezTo>
                    <a:pt x="495" y="853"/>
                    <a:pt x="495" y="853"/>
                    <a:pt x="495" y="853"/>
                  </a:cubicBezTo>
                  <a:cubicBezTo>
                    <a:pt x="431" y="907"/>
                    <a:pt x="370" y="933"/>
                    <a:pt x="320" y="933"/>
                  </a:cubicBezTo>
                  <a:cubicBezTo>
                    <a:pt x="301" y="933"/>
                    <a:pt x="282" y="929"/>
                    <a:pt x="267" y="922"/>
                  </a:cubicBezTo>
                  <a:cubicBezTo>
                    <a:pt x="213" y="888"/>
                    <a:pt x="191" y="804"/>
                    <a:pt x="210" y="689"/>
                  </a:cubicBezTo>
                  <a:cubicBezTo>
                    <a:pt x="210" y="678"/>
                    <a:pt x="210" y="678"/>
                    <a:pt x="210" y="678"/>
                  </a:cubicBezTo>
                  <a:cubicBezTo>
                    <a:pt x="221" y="682"/>
                    <a:pt x="221" y="682"/>
                    <a:pt x="221" y="682"/>
                  </a:cubicBezTo>
                  <a:cubicBezTo>
                    <a:pt x="232" y="686"/>
                    <a:pt x="240" y="686"/>
                    <a:pt x="252" y="689"/>
                  </a:cubicBezTo>
                  <a:cubicBezTo>
                    <a:pt x="255" y="689"/>
                    <a:pt x="259" y="689"/>
                    <a:pt x="263" y="682"/>
                  </a:cubicBezTo>
                  <a:cubicBezTo>
                    <a:pt x="263" y="682"/>
                    <a:pt x="263" y="678"/>
                    <a:pt x="259" y="678"/>
                  </a:cubicBezTo>
                  <a:cubicBezTo>
                    <a:pt x="259" y="674"/>
                    <a:pt x="255" y="674"/>
                    <a:pt x="255" y="674"/>
                  </a:cubicBezTo>
                  <a:cubicBezTo>
                    <a:pt x="244" y="670"/>
                    <a:pt x="236" y="667"/>
                    <a:pt x="221" y="663"/>
                  </a:cubicBezTo>
                  <a:cubicBezTo>
                    <a:pt x="213" y="659"/>
                    <a:pt x="213" y="659"/>
                    <a:pt x="213" y="659"/>
                  </a:cubicBezTo>
                  <a:cubicBezTo>
                    <a:pt x="217" y="651"/>
                    <a:pt x="217" y="651"/>
                    <a:pt x="217" y="651"/>
                  </a:cubicBezTo>
                  <a:cubicBezTo>
                    <a:pt x="225" y="613"/>
                    <a:pt x="236" y="571"/>
                    <a:pt x="255" y="526"/>
                  </a:cubicBezTo>
                  <a:cubicBezTo>
                    <a:pt x="263" y="507"/>
                    <a:pt x="263" y="507"/>
                    <a:pt x="263" y="507"/>
                  </a:cubicBezTo>
                  <a:cubicBezTo>
                    <a:pt x="271" y="526"/>
                    <a:pt x="271" y="526"/>
                    <a:pt x="271" y="526"/>
                  </a:cubicBezTo>
                  <a:cubicBezTo>
                    <a:pt x="282" y="552"/>
                    <a:pt x="293" y="575"/>
                    <a:pt x="309" y="598"/>
                  </a:cubicBezTo>
                  <a:cubicBezTo>
                    <a:pt x="309" y="602"/>
                    <a:pt x="313" y="602"/>
                    <a:pt x="316" y="602"/>
                  </a:cubicBezTo>
                  <a:lnTo>
                    <a:pt x="320" y="602"/>
                  </a:lnTo>
                  <a:cubicBezTo>
                    <a:pt x="324" y="602"/>
                    <a:pt x="324" y="598"/>
                    <a:pt x="324" y="598"/>
                  </a:cubicBezTo>
                  <a:cubicBezTo>
                    <a:pt x="324" y="594"/>
                    <a:pt x="324" y="590"/>
                    <a:pt x="324" y="590"/>
                  </a:cubicBezTo>
                  <a:cubicBezTo>
                    <a:pt x="305" y="556"/>
                    <a:pt x="286" y="522"/>
                    <a:pt x="274" y="488"/>
                  </a:cubicBezTo>
                  <a:cubicBezTo>
                    <a:pt x="271" y="484"/>
                    <a:pt x="271" y="484"/>
                    <a:pt x="271" y="484"/>
                  </a:cubicBezTo>
                  <a:cubicBezTo>
                    <a:pt x="274" y="480"/>
                    <a:pt x="274" y="480"/>
                    <a:pt x="274" y="480"/>
                  </a:cubicBezTo>
                  <a:cubicBezTo>
                    <a:pt x="290" y="446"/>
                    <a:pt x="305" y="408"/>
                    <a:pt x="328" y="373"/>
                  </a:cubicBezTo>
                  <a:cubicBezTo>
                    <a:pt x="347" y="339"/>
                    <a:pt x="370" y="305"/>
                    <a:pt x="392" y="274"/>
                  </a:cubicBezTo>
                  <a:cubicBezTo>
                    <a:pt x="392" y="270"/>
                    <a:pt x="392" y="270"/>
                    <a:pt x="392" y="270"/>
                  </a:cubicBezTo>
                  <a:cubicBezTo>
                    <a:pt x="396" y="270"/>
                    <a:pt x="396" y="270"/>
                    <a:pt x="396" y="270"/>
                  </a:cubicBezTo>
                  <a:cubicBezTo>
                    <a:pt x="438" y="267"/>
                    <a:pt x="476" y="263"/>
                    <a:pt x="518" y="263"/>
                  </a:cubicBezTo>
                  <a:cubicBezTo>
                    <a:pt x="556" y="263"/>
                    <a:pt x="598" y="267"/>
                    <a:pt x="636" y="270"/>
                  </a:cubicBezTo>
                  <a:cubicBezTo>
                    <a:pt x="640" y="270"/>
                    <a:pt x="640" y="270"/>
                    <a:pt x="640" y="270"/>
                  </a:cubicBezTo>
                  <a:cubicBezTo>
                    <a:pt x="644" y="274"/>
                    <a:pt x="644" y="274"/>
                    <a:pt x="644" y="274"/>
                  </a:cubicBezTo>
                  <a:cubicBezTo>
                    <a:pt x="667" y="305"/>
                    <a:pt x="686" y="339"/>
                    <a:pt x="709" y="373"/>
                  </a:cubicBezTo>
                  <a:cubicBezTo>
                    <a:pt x="728" y="408"/>
                    <a:pt x="747" y="446"/>
                    <a:pt x="762" y="480"/>
                  </a:cubicBezTo>
                  <a:cubicBezTo>
                    <a:pt x="762" y="484"/>
                    <a:pt x="762" y="484"/>
                    <a:pt x="762" y="484"/>
                  </a:cubicBezTo>
                  <a:cubicBezTo>
                    <a:pt x="762" y="488"/>
                    <a:pt x="762" y="488"/>
                    <a:pt x="762" y="488"/>
                  </a:cubicBezTo>
                  <a:cubicBezTo>
                    <a:pt x="743" y="526"/>
                    <a:pt x="728" y="560"/>
                    <a:pt x="709" y="594"/>
                  </a:cubicBezTo>
                  <a:cubicBezTo>
                    <a:pt x="686" y="628"/>
                    <a:pt x="667" y="663"/>
                    <a:pt x="640" y="697"/>
                  </a:cubicBezTo>
                  <a:lnTo>
                    <a:pt x="613" y="735"/>
                  </a:lnTo>
                  <a:cubicBezTo>
                    <a:pt x="583" y="770"/>
                    <a:pt x="552" y="804"/>
                    <a:pt x="522" y="830"/>
                  </a:cubicBezTo>
                  <a:cubicBezTo>
                    <a:pt x="518" y="834"/>
                    <a:pt x="518" y="834"/>
                    <a:pt x="518" y="834"/>
                  </a:cubicBezTo>
                  <a:cubicBezTo>
                    <a:pt x="511" y="830"/>
                    <a:pt x="511" y="830"/>
                    <a:pt x="511" y="830"/>
                  </a:cubicBezTo>
                  <a:cubicBezTo>
                    <a:pt x="484" y="804"/>
                    <a:pt x="453" y="773"/>
                    <a:pt x="427" y="743"/>
                  </a:cubicBezTo>
                  <a:cubicBezTo>
                    <a:pt x="423" y="735"/>
                    <a:pt x="423" y="735"/>
                    <a:pt x="423" y="735"/>
                  </a:cubicBezTo>
                  <a:cubicBezTo>
                    <a:pt x="427" y="731"/>
                    <a:pt x="427" y="731"/>
                    <a:pt x="427" y="731"/>
                  </a:cubicBezTo>
                  <a:cubicBezTo>
                    <a:pt x="427" y="731"/>
                    <a:pt x="427" y="728"/>
                    <a:pt x="431" y="728"/>
                  </a:cubicBezTo>
                  <a:cubicBezTo>
                    <a:pt x="431" y="728"/>
                    <a:pt x="431" y="728"/>
                    <a:pt x="431" y="724"/>
                  </a:cubicBezTo>
                  <a:cubicBezTo>
                    <a:pt x="434" y="720"/>
                    <a:pt x="434" y="720"/>
                    <a:pt x="434" y="720"/>
                  </a:cubicBezTo>
                  <a:cubicBezTo>
                    <a:pt x="438" y="720"/>
                    <a:pt x="438" y="720"/>
                    <a:pt x="438" y="720"/>
                  </a:cubicBezTo>
                  <a:cubicBezTo>
                    <a:pt x="469" y="724"/>
                    <a:pt x="491" y="724"/>
                    <a:pt x="518" y="724"/>
                  </a:cubicBezTo>
                  <a:cubicBezTo>
                    <a:pt x="545" y="724"/>
                    <a:pt x="575" y="724"/>
                    <a:pt x="606" y="720"/>
                  </a:cubicBezTo>
                  <a:cubicBezTo>
                    <a:pt x="625" y="720"/>
                    <a:pt x="625" y="720"/>
                    <a:pt x="625" y="720"/>
                  </a:cubicBezTo>
                  <a:lnTo>
                    <a:pt x="419" y="697"/>
                  </a:lnTo>
                  <a:close/>
                  <a:moveTo>
                    <a:pt x="198" y="655"/>
                  </a:moveTo>
                  <a:lnTo>
                    <a:pt x="198" y="655"/>
                  </a:lnTo>
                  <a:cubicBezTo>
                    <a:pt x="187" y="651"/>
                    <a:pt x="187" y="651"/>
                    <a:pt x="187" y="651"/>
                  </a:cubicBezTo>
                  <a:cubicBezTo>
                    <a:pt x="80" y="609"/>
                    <a:pt x="15" y="548"/>
                    <a:pt x="15" y="484"/>
                  </a:cubicBezTo>
                  <a:cubicBezTo>
                    <a:pt x="15" y="423"/>
                    <a:pt x="80" y="362"/>
                    <a:pt x="187" y="320"/>
                  </a:cubicBezTo>
                  <a:cubicBezTo>
                    <a:pt x="198" y="316"/>
                    <a:pt x="198" y="316"/>
                    <a:pt x="198" y="316"/>
                  </a:cubicBezTo>
                  <a:cubicBezTo>
                    <a:pt x="198" y="328"/>
                    <a:pt x="198" y="328"/>
                    <a:pt x="198" y="328"/>
                  </a:cubicBezTo>
                  <a:cubicBezTo>
                    <a:pt x="210" y="377"/>
                    <a:pt x="229" y="427"/>
                    <a:pt x="252" y="480"/>
                  </a:cubicBezTo>
                  <a:cubicBezTo>
                    <a:pt x="252" y="484"/>
                    <a:pt x="252" y="484"/>
                    <a:pt x="252" y="484"/>
                  </a:cubicBezTo>
                  <a:cubicBezTo>
                    <a:pt x="252" y="488"/>
                    <a:pt x="252" y="488"/>
                    <a:pt x="252" y="488"/>
                  </a:cubicBezTo>
                  <a:cubicBezTo>
                    <a:pt x="229" y="541"/>
                    <a:pt x="210" y="594"/>
                    <a:pt x="198" y="644"/>
                  </a:cubicBezTo>
                  <a:lnTo>
                    <a:pt x="198" y="655"/>
                  </a:lnTo>
                  <a:close/>
                  <a:moveTo>
                    <a:pt x="191" y="61"/>
                  </a:moveTo>
                  <a:lnTo>
                    <a:pt x="191" y="61"/>
                  </a:lnTo>
                  <a:cubicBezTo>
                    <a:pt x="191" y="38"/>
                    <a:pt x="210" y="15"/>
                    <a:pt x="236" y="15"/>
                  </a:cubicBezTo>
                  <a:cubicBezTo>
                    <a:pt x="259" y="15"/>
                    <a:pt x="278" y="38"/>
                    <a:pt x="278" y="61"/>
                  </a:cubicBezTo>
                  <a:cubicBezTo>
                    <a:pt x="278" y="84"/>
                    <a:pt x="259" y="107"/>
                    <a:pt x="236" y="107"/>
                  </a:cubicBezTo>
                  <a:cubicBezTo>
                    <a:pt x="210" y="107"/>
                    <a:pt x="191" y="84"/>
                    <a:pt x="191" y="61"/>
                  </a:cubicBezTo>
                  <a:lnTo>
                    <a:pt x="221" y="308"/>
                  </a:lnTo>
                  <a:cubicBezTo>
                    <a:pt x="263" y="293"/>
                    <a:pt x="305" y="286"/>
                    <a:pt x="351" y="278"/>
                  </a:cubicBezTo>
                  <a:cubicBezTo>
                    <a:pt x="370" y="274"/>
                    <a:pt x="370" y="274"/>
                    <a:pt x="370" y="274"/>
                  </a:cubicBezTo>
                  <a:cubicBezTo>
                    <a:pt x="358" y="289"/>
                    <a:pt x="358" y="289"/>
                    <a:pt x="358" y="289"/>
                  </a:cubicBezTo>
                  <a:cubicBezTo>
                    <a:pt x="343" y="316"/>
                    <a:pt x="328" y="339"/>
                    <a:pt x="313" y="366"/>
                  </a:cubicBezTo>
                  <a:cubicBezTo>
                    <a:pt x="297" y="392"/>
                    <a:pt x="282" y="419"/>
                    <a:pt x="271" y="446"/>
                  </a:cubicBezTo>
                  <a:cubicBezTo>
                    <a:pt x="263" y="465"/>
                    <a:pt x="263" y="465"/>
                    <a:pt x="263" y="465"/>
                  </a:cubicBezTo>
                  <a:cubicBezTo>
                    <a:pt x="255" y="442"/>
                    <a:pt x="255" y="442"/>
                    <a:pt x="255" y="442"/>
                  </a:cubicBezTo>
                  <a:cubicBezTo>
                    <a:pt x="236" y="400"/>
                    <a:pt x="225" y="358"/>
                    <a:pt x="217" y="316"/>
                  </a:cubicBezTo>
                  <a:cubicBezTo>
                    <a:pt x="213" y="308"/>
                    <a:pt x="213" y="308"/>
                    <a:pt x="213" y="308"/>
                  </a:cubicBezTo>
                  <a:lnTo>
                    <a:pt x="191" y="61"/>
                  </a:lnTo>
                  <a:close/>
                  <a:moveTo>
                    <a:pt x="423" y="236"/>
                  </a:moveTo>
                  <a:lnTo>
                    <a:pt x="423" y="236"/>
                  </a:lnTo>
                  <a:cubicBezTo>
                    <a:pt x="450" y="198"/>
                    <a:pt x="480" y="167"/>
                    <a:pt x="511" y="141"/>
                  </a:cubicBezTo>
                  <a:cubicBezTo>
                    <a:pt x="518" y="133"/>
                    <a:pt x="518" y="133"/>
                    <a:pt x="518" y="133"/>
                  </a:cubicBezTo>
                  <a:cubicBezTo>
                    <a:pt x="522" y="141"/>
                    <a:pt x="522" y="141"/>
                    <a:pt x="522" y="141"/>
                  </a:cubicBezTo>
                  <a:cubicBezTo>
                    <a:pt x="552" y="167"/>
                    <a:pt x="583" y="198"/>
                    <a:pt x="613" y="236"/>
                  </a:cubicBezTo>
                  <a:cubicBezTo>
                    <a:pt x="625" y="251"/>
                    <a:pt x="625" y="251"/>
                    <a:pt x="625" y="251"/>
                  </a:cubicBezTo>
                  <a:cubicBezTo>
                    <a:pt x="606" y="251"/>
                    <a:pt x="606" y="251"/>
                    <a:pt x="606" y="251"/>
                  </a:cubicBezTo>
                  <a:cubicBezTo>
                    <a:pt x="575" y="247"/>
                    <a:pt x="545" y="247"/>
                    <a:pt x="518" y="247"/>
                  </a:cubicBezTo>
                  <a:cubicBezTo>
                    <a:pt x="488" y="247"/>
                    <a:pt x="457" y="247"/>
                    <a:pt x="431" y="251"/>
                  </a:cubicBezTo>
                  <a:cubicBezTo>
                    <a:pt x="408" y="251"/>
                    <a:pt x="408" y="251"/>
                    <a:pt x="408" y="251"/>
                  </a:cubicBezTo>
                  <a:lnTo>
                    <a:pt x="423" y="236"/>
                  </a:lnTo>
                  <a:close/>
                  <a:moveTo>
                    <a:pt x="819" y="308"/>
                  </a:moveTo>
                  <a:lnTo>
                    <a:pt x="819" y="308"/>
                  </a:lnTo>
                  <a:cubicBezTo>
                    <a:pt x="819" y="316"/>
                    <a:pt x="819" y="316"/>
                    <a:pt x="819" y="316"/>
                  </a:cubicBezTo>
                  <a:cubicBezTo>
                    <a:pt x="808" y="358"/>
                    <a:pt x="796" y="400"/>
                    <a:pt x="781" y="442"/>
                  </a:cubicBezTo>
                  <a:cubicBezTo>
                    <a:pt x="774" y="465"/>
                    <a:pt x="774" y="465"/>
                    <a:pt x="774" y="465"/>
                  </a:cubicBezTo>
                  <a:cubicBezTo>
                    <a:pt x="762" y="446"/>
                    <a:pt x="762" y="446"/>
                    <a:pt x="762" y="446"/>
                  </a:cubicBezTo>
                  <a:cubicBezTo>
                    <a:pt x="751" y="419"/>
                    <a:pt x="735" y="392"/>
                    <a:pt x="720" y="366"/>
                  </a:cubicBezTo>
                  <a:cubicBezTo>
                    <a:pt x="709" y="343"/>
                    <a:pt x="694" y="316"/>
                    <a:pt x="674" y="289"/>
                  </a:cubicBezTo>
                  <a:cubicBezTo>
                    <a:pt x="663" y="274"/>
                    <a:pt x="663" y="274"/>
                    <a:pt x="663" y="274"/>
                  </a:cubicBezTo>
                  <a:cubicBezTo>
                    <a:pt x="682" y="278"/>
                    <a:pt x="682" y="278"/>
                    <a:pt x="682" y="278"/>
                  </a:cubicBezTo>
                  <a:cubicBezTo>
                    <a:pt x="728" y="286"/>
                    <a:pt x="774" y="293"/>
                    <a:pt x="812" y="308"/>
                  </a:cubicBezTo>
                  <a:lnTo>
                    <a:pt x="819" y="308"/>
                  </a:lnTo>
                  <a:close/>
                  <a:moveTo>
                    <a:pt x="537" y="114"/>
                  </a:moveTo>
                  <a:lnTo>
                    <a:pt x="537" y="114"/>
                  </a:lnTo>
                  <a:cubicBezTo>
                    <a:pt x="602" y="65"/>
                    <a:pt x="663" y="34"/>
                    <a:pt x="713" y="34"/>
                  </a:cubicBezTo>
                  <a:cubicBezTo>
                    <a:pt x="735" y="34"/>
                    <a:pt x="751" y="38"/>
                    <a:pt x="766" y="49"/>
                  </a:cubicBezTo>
                  <a:cubicBezTo>
                    <a:pt x="815" y="76"/>
                    <a:pt x="838" y="152"/>
                    <a:pt x="827" y="251"/>
                  </a:cubicBezTo>
                  <a:cubicBezTo>
                    <a:pt x="827" y="263"/>
                    <a:pt x="827" y="270"/>
                    <a:pt x="823" y="282"/>
                  </a:cubicBezTo>
                  <a:cubicBezTo>
                    <a:pt x="823" y="293"/>
                    <a:pt x="823" y="293"/>
                    <a:pt x="823" y="293"/>
                  </a:cubicBezTo>
                  <a:cubicBezTo>
                    <a:pt x="812" y="289"/>
                    <a:pt x="812" y="289"/>
                    <a:pt x="812" y="289"/>
                  </a:cubicBezTo>
                  <a:cubicBezTo>
                    <a:pt x="762" y="274"/>
                    <a:pt x="709" y="263"/>
                    <a:pt x="652" y="255"/>
                  </a:cubicBezTo>
                  <a:cubicBezTo>
                    <a:pt x="648" y="255"/>
                    <a:pt x="648" y="255"/>
                    <a:pt x="648" y="255"/>
                  </a:cubicBezTo>
                  <a:cubicBezTo>
                    <a:pt x="648" y="251"/>
                    <a:pt x="648" y="251"/>
                    <a:pt x="648" y="251"/>
                  </a:cubicBezTo>
                  <a:cubicBezTo>
                    <a:pt x="613" y="206"/>
                    <a:pt x="575" y="164"/>
                    <a:pt x="537" y="129"/>
                  </a:cubicBezTo>
                  <a:cubicBezTo>
                    <a:pt x="530" y="122"/>
                    <a:pt x="530" y="122"/>
                    <a:pt x="530" y="122"/>
                  </a:cubicBezTo>
                  <a:lnTo>
                    <a:pt x="537" y="114"/>
                  </a:lnTo>
                  <a:close/>
                  <a:moveTo>
                    <a:pt x="1036" y="484"/>
                  </a:moveTo>
                  <a:lnTo>
                    <a:pt x="1036" y="484"/>
                  </a:lnTo>
                  <a:cubicBezTo>
                    <a:pt x="1036" y="411"/>
                    <a:pt x="968" y="347"/>
                    <a:pt x="846" y="301"/>
                  </a:cubicBezTo>
                  <a:cubicBezTo>
                    <a:pt x="838" y="297"/>
                    <a:pt x="838" y="297"/>
                    <a:pt x="838" y="297"/>
                  </a:cubicBezTo>
                  <a:cubicBezTo>
                    <a:pt x="842" y="289"/>
                    <a:pt x="842" y="289"/>
                    <a:pt x="842" y="289"/>
                  </a:cubicBezTo>
                  <a:cubicBezTo>
                    <a:pt x="842" y="274"/>
                    <a:pt x="846" y="263"/>
                    <a:pt x="846" y="255"/>
                  </a:cubicBezTo>
                  <a:cubicBezTo>
                    <a:pt x="857" y="145"/>
                    <a:pt x="831" y="65"/>
                    <a:pt x="777" y="34"/>
                  </a:cubicBezTo>
                  <a:cubicBezTo>
                    <a:pt x="758" y="23"/>
                    <a:pt x="735" y="19"/>
                    <a:pt x="713" y="19"/>
                  </a:cubicBezTo>
                  <a:cubicBezTo>
                    <a:pt x="659" y="19"/>
                    <a:pt x="594" y="49"/>
                    <a:pt x="522" y="107"/>
                  </a:cubicBezTo>
                  <a:cubicBezTo>
                    <a:pt x="518" y="110"/>
                    <a:pt x="518" y="110"/>
                    <a:pt x="518" y="110"/>
                  </a:cubicBezTo>
                  <a:cubicBezTo>
                    <a:pt x="511" y="107"/>
                    <a:pt x="511" y="107"/>
                    <a:pt x="511" y="107"/>
                  </a:cubicBezTo>
                  <a:cubicBezTo>
                    <a:pt x="457" y="61"/>
                    <a:pt x="400" y="30"/>
                    <a:pt x="351" y="23"/>
                  </a:cubicBezTo>
                  <a:lnTo>
                    <a:pt x="347" y="23"/>
                  </a:lnTo>
                  <a:cubicBezTo>
                    <a:pt x="343" y="23"/>
                    <a:pt x="343" y="27"/>
                    <a:pt x="343" y="27"/>
                  </a:cubicBezTo>
                  <a:cubicBezTo>
                    <a:pt x="343" y="30"/>
                    <a:pt x="343" y="34"/>
                    <a:pt x="343" y="34"/>
                  </a:cubicBezTo>
                  <a:cubicBezTo>
                    <a:pt x="347" y="38"/>
                    <a:pt x="347" y="38"/>
                    <a:pt x="351" y="38"/>
                  </a:cubicBezTo>
                  <a:cubicBezTo>
                    <a:pt x="392" y="46"/>
                    <a:pt x="442" y="72"/>
                    <a:pt x="495" y="114"/>
                  </a:cubicBezTo>
                  <a:cubicBezTo>
                    <a:pt x="503" y="122"/>
                    <a:pt x="503" y="122"/>
                    <a:pt x="503" y="122"/>
                  </a:cubicBezTo>
                  <a:cubicBezTo>
                    <a:pt x="495" y="129"/>
                    <a:pt x="495" y="129"/>
                    <a:pt x="495" y="129"/>
                  </a:cubicBezTo>
                  <a:cubicBezTo>
                    <a:pt x="457" y="164"/>
                    <a:pt x="423" y="206"/>
                    <a:pt x="389" y="251"/>
                  </a:cubicBezTo>
                  <a:cubicBezTo>
                    <a:pt x="385" y="255"/>
                    <a:pt x="385" y="255"/>
                    <a:pt x="385" y="255"/>
                  </a:cubicBezTo>
                  <a:cubicBezTo>
                    <a:pt x="381" y="255"/>
                    <a:pt x="381" y="255"/>
                    <a:pt x="381" y="255"/>
                  </a:cubicBezTo>
                  <a:cubicBezTo>
                    <a:pt x="324" y="263"/>
                    <a:pt x="271" y="274"/>
                    <a:pt x="221" y="289"/>
                  </a:cubicBezTo>
                  <a:cubicBezTo>
                    <a:pt x="210" y="293"/>
                    <a:pt x="210" y="293"/>
                    <a:pt x="210" y="293"/>
                  </a:cubicBezTo>
                  <a:cubicBezTo>
                    <a:pt x="210" y="282"/>
                    <a:pt x="210" y="282"/>
                    <a:pt x="210" y="282"/>
                  </a:cubicBezTo>
                  <a:cubicBezTo>
                    <a:pt x="198" y="221"/>
                    <a:pt x="202" y="167"/>
                    <a:pt x="213" y="129"/>
                  </a:cubicBezTo>
                  <a:cubicBezTo>
                    <a:pt x="213" y="118"/>
                    <a:pt x="213" y="118"/>
                    <a:pt x="213" y="118"/>
                  </a:cubicBezTo>
                  <a:cubicBezTo>
                    <a:pt x="221" y="122"/>
                    <a:pt x="221" y="122"/>
                    <a:pt x="221" y="122"/>
                  </a:cubicBezTo>
                  <a:cubicBezTo>
                    <a:pt x="229" y="122"/>
                    <a:pt x="232" y="122"/>
                    <a:pt x="236" y="122"/>
                  </a:cubicBezTo>
                  <a:cubicBezTo>
                    <a:pt x="271" y="122"/>
                    <a:pt x="297" y="95"/>
                    <a:pt x="297" y="61"/>
                  </a:cubicBezTo>
                  <a:cubicBezTo>
                    <a:pt x="297" y="27"/>
                    <a:pt x="271" y="0"/>
                    <a:pt x="236" y="0"/>
                  </a:cubicBezTo>
                  <a:cubicBezTo>
                    <a:pt x="202" y="0"/>
                    <a:pt x="175" y="27"/>
                    <a:pt x="175" y="61"/>
                  </a:cubicBezTo>
                  <a:cubicBezTo>
                    <a:pt x="175" y="80"/>
                    <a:pt x="183" y="95"/>
                    <a:pt x="194" y="107"/>
                  </a:cubicBezTo>
                  <a:cubicBezTo>
                    <a:pt x="198" y="110"/>
                    <a:pt x="198" y="110"/>
                    <a:pt x="198" y="110"/>
                  </a:cubicBezTo>
                  <a:cubicBezTo>
                    <a:pt x="198" y="118"/>
                    <a:pt x="198" y="118"/>
                    <a:pt x="198" y="118"/>
                  </a:cubicBezTo>
                  <a:cubicBezTo>
                    <a:pt x="183" y="164"/>
                    <a:pt x="183" y="221"/>
                    <a:pt x="194" y="289"/>
                  </a:cubicBezTo>
                  <a:cubicBezTo>
                    <a:pt x="194" y="297"/>
                    <a:pt x="194" y="297"/>
                    <a:pt x="194" y="297"/>
                  </a:cubicBezTo>
                  <a:cubicBezTo>
                    <a:pt x="187" y="301"/>
                    <a:pt x="187" y="301"/>
                    <a:pt x="187" y="301"/>
                  </a:cubicBezTo>
                  <a:cubicBezTo>
                    <a:pt x="69" y="347"/>
                    <a:pt x="0" y="411"/>
                    <a:pt x="0" y="484"/>
                  </a:cubicBezTo>
                  <a:cubicBezTo>
                    <a:pt x="0" y="556"/>
                    <a:pt x="69" y="625"/>
                    <a:pt x="187" y="670"/>
                  </a:cubicBezTo>
                  <a:cubicBezTo>
                    <a:pt x="194" y="670"/>
                    <a:pt x="194" y="670"/>
                    <a:pt x="194" y="670"/>
                  </a:cubicBezTo>
                  <a:cubicBezTo>
                    <a:pt x="194" y="678"/>
                    <a:pt x="194" y="678"/>
                    <a:pt x="194" y="678"/>
                  </a:cubicBezTo>
                  <a:cubicBezTo>
                    <a:pt x="171" y="808"/>
                    <a:pt x="194" y="899"/>
                    <a:pt x="259" y="937"/>
                  </a:cubicBezTo>
                  <a:cubicBezTo>
                    <a:pt x="274" y="945"/>
                    <a:pt x="297" y="952"/>
                    <a:pt x="320" y="952"/>
                  </a:cubicBezTo>
                  <a:cubicBezTo>
                    <a:pt x="373" y="952"/>
                    <a:pt x="442" y="922"/>
                    <a:pt x="511" y="865"/>
                  </a:cubicBezTo>
                  <a:cubicBezTo>
                    <a:pt x="518" y="857"/>
                    <a:pt x="518" y="857"/>
                    <a:pt x="518" y="857"/>
                  </a:cubicBezTo>
                  <a:cubicBezTo>
                    <a:pt x="522" y="865"/>
                    <a:pt x="522" y="865"/>
                    <a:pt x="522" y="865"/>
                  </a:cubicBezTo>
                  <a:cubicBezTo>
                    <a:pt x="579" y="910"/>
                    <a:pt x="633" y="941"/>
                    <a:pt x="682" y="948"/>
                  </a:cubicBezTo>
                  <a:cubicBezTo>
                    <a:pt x="686" y="948"/>
                    <a:pt x="690" y="945"/>
                    <a:pt x="690" y="941"/>
                  </a:cubicBezTo>
                  <a:cubicBezTo>
                    <a:pt x="694" y="937"/>
                    <a:pt x="690" y="933"/>
                    <a:pt x="686" y="933"/>
                  </a:cubicBezTo>
                  <a:cubicBezTo>
                    <a:pt x="640" y="922"/>
                    <a:pt x="591" y="895"/>
                    <a:pt x="537" y="853"/>
                  </a:cubicBezTo>
                  <a:cubicBezTo>
                    <a:pt x="530" y="846"/>
                    <a:pt x="530" y="846"/>
                    <a:pt x="530" y="846"/>
                  </a:cubicBezTo>
                  <a:cubicBezTo>
                    <a:pt x="537" y="842"/>
                    <a:pt x="537" y="842"/>
                    <a:pt x="537" y="842"/>
                  </a:cubicBezTo>
                  <a:cubicBezTo>
                    <a:pt x="575" y="804"/>
                    <a:pt x="613" y="766"/>
                    <a:pt x="648" y="720"/>
                  </a:cubicBezTo>
                  <a:cubicBezTo>
                    <a:pt x="648" y="716"/>
                    <a:pt x="648" y="716"/>
                    <a:pt x="648" y="716"/>
                  </a:cubicBezTo>
                  <a:cubicBezTo>
                    <a:pt x="652" y="716"/>
                    <a:pt x="652" y="716"/>
                    <a:pt x="652" y="716"/>
                  </a:cubicBezTo>
                  <a:cubicBezTo>
                    <a:pt x="709" y="709"/>
                    <a:pt x="766" y="697"/>
                    <a:pt x="812" y="682"/>
                  </a:cubicBezTo>
                  <a:cubicBezTo>
                    <a:pt x="823" y="678"/>
                    <a:pt x="823" y="678"/>
                    <a:pt x="823" y="678"/>
                  </a:cubicBezTo>
                  <a:cubicBezTo>
                    <a:pt x="823" y="689"/>
                    <a:pt x="823" y="689"/>
                    <a:pt x="823" y="689"/>
                  </a:cubicBezTo>
                  <a:cubicBezTo>
                    <a:pt x="834" y="750"/>
                    <a:pt x="834" y="800"/>
                    <a:pt x="823" y="842"/>
                  </a:cubicBezTo>
                  <a:cubicBezTo>
                    <a:pt x="819" y="849"/>
                    <a:pt x="819" y="849"/>
                    <a:pt x="819" y="849"/>
                  </a:cubicBezTo>
                  <a:cubicBezTo>
                    <a:pt x="812" y="849"/>
                    <a:pt x="812" y="849"/>
                    <a:pt x="812" y="849"/>
                  </a:cubicBezTo>
                  <a:cubicBezTo>
                    <a:pt x="808" y="849"/>
                    <a:pt x="800" y="846"/>
                    <a:pt x="796" y="846"/>
                  </a:cubicBezTo>
                  <a:cubicBezTo>
                    <a:pt x="766" y="846"/>
                    <a:pt x="735" y="876"/>
                    <a:pt x="735" y="910"/>
                  </a:cubicBezTo>
                  <a:cubicBezTo>
                    <a:pt x="735" y="941"/>
                    <a:pt x="766" y="971"/>
                    <a:pt x="796" y="971"/>
                  </a:cubicBezTo>
                  <a:cubicBezTo>
                    <a:pt x="831" y="971"/>
                    <a:pt x="857" y="941"/>
                    <a:pt x="857" y="910"/>
                  </a:cubicBezTo>
                  <a:cubicBezTo>
                    <a:pt x="857" y="891"/>
                    <a:pt x="853" y="876"/>
                    <a:pt x="838" y="865"/>
                  </a:cubicBezTo>
                  <a:cubicBezTo>
                    <a:pt x="834" y="861"/>
                    <a:pt x="834" y="861"/>
                    <a:pt x="834" y="861"/>
                  </a:cubicBezTo>
                  <a:cubicBezTo>
                    <a:pt x="834" y="853"/>
                    <a:pt x="834" y="853"/>
                    <a:pt x="834" y="853"/>
                  </a:cubicBezTo>
                  <a:cubicBezTo>
                    <a:pt x="850" y="808"/>
                    <a:pt x="853" y="747"/>
                    <a:pt x="842" y="678"/>
                  </a:cubicBezTo>
                  <a:cubicBezTo>
                    <a:pt x="838" y="670"/>
                    <a:pt x="838" y="670"/>
                    <a:pt x="838" y="670"/>
                  </a:cubicBezTo>
                  <a:cubicBezTo>
                    <a:pt x="846" y="670"/>
                    <a:pt x="846" y="670"/>
                    <a:pt x="846" y="670"/>
                  </a:cubicBezTo>
                  <a:cubicBezTo>
                    <a:pt x="968" y="625"/>
                    <a:pt x="1036" y="556"/>
                    <a:pt x="1036" y="48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0" name="Freeform 345">
              <a:extLst>
                <a:ext uri="{FF2B5EF4-FFF2-40B4-BE49-F238E27FC236}">
                  <a16:creationId xmlns:a16="http://schemas.microsoft.com/office/drawing/2014/main" id="{259C99BD-94EE-7C4B-A5BB-5621FFC74BB0}"/>
                </a:ext>
              </a:extLst>
            </p:cNvPr>
            <p:cNvSpPr>
              <a:spLocks noChangeArrowheads="1"/>
            </p:cNvSpPr>
            <p:nvPr/>
          </p:nvSpPr>
          <p:spPr bwMode="auto">
            <a:xfrm>
              <a:off x="779" y="1634"/>
              <a:ext cx="237" cy="223"/>
            </a:xfrm>
            <a:custGeom>
              <a:avLst/>
              <a:gdLst>
                <a:gd name="T0" fmla="*/ 8 w 1056"/>
                <a:gd name="T1" fmla="*/ 10 h 996"/>
                <a:gd name="T2" fmla="*/ 7 w 1056"/>
                <a:gd name="T3" fmla="*/ 8 h 996"/>
                <a:gd name="T4" fmla="*/ 8 w 1056"/>
                <a:gd name="T5" fmla="*/ 11 h 996"/>
                <a:gd name="T6" fmla="*/ 8 w 1056"/>
                <a:gd name="T7" fmla="*/ 11 h 996"/>
                <a:gd name="T8" fmla="*/ 2 w 1056"/>
                <a:gd name="T9" fmla="*/ 8 h 996"/>
                <a:gd name="T10" fmla="*/ 2 w 1056"/>
                <a:gd name="T11" fmla="*/ 1 h 996"/>
                <a:gd name="T12" fmla="*/ 4 w 1056"/>
                <a:gd name="T13" fmla="*/ 1 h 996"/>
                <a:gd name="T14" fmla="*/ 4 w 1056"/>
                <a:gd name="T15" fmla="*/ 3 h 996"/>
                <a:gd name="T16" fmla="*/ 4 w 1056"/>
                <a:gd name="T17" fmla="*/ 1 h 996"/>
                <a:gd name="T18" fmla="*/ 4 w 1056"/>
                <a:gd name="T19" fmla="*/ 0 h 996"/>
                <a:gd name="T20" fmla="*/ 10 w 1056"/>
                <a:gd name="T21" fmla="*/ 3 h 996"/>
                <a:gd name="T22" fmla="*/ 10 w 1056"/>
                <a:gd name="T23" fmla="*/ 8 h 996"/>
                <a:gd name="T24" fmla="*/ 9 w 1056"/>
                <a:gd name="T25" fmla="*/ 11 h 996"/>
                <a:gd name="T26" fmla="*/ 9 w 1056"/>
                <a:gd name="T27" fmla="*/ 10 h 996"/>
                <a:gd name="T28" fmla="*/ 9 w 1056"/>
                <a:gd name="T29" fmla="*/ 10 h 996"/>
                <a:gd name="T30" fmla="*/ 3 w 1056"/>
                <a:gd name="T31" fmla="*/ 10 h 996"/>
                <a:gd name="T32" fmla="*/ 4 w 1056"/>
                <a:gd name="T33" fmla="*/ 9 h 996"/>
                <a:gd name="T34" fmla="*/ 5 w 1056"/>
                <a:gd name="T35" fmla="*/ 8 h 996"/>
                <a:gd name="T36" fmla="*/ 8 w 1056"/>
                <a:gd name="T37" fmla="*/ 7 h 996"/>
                <a:gd name="T38" fmla="*/ 7 w 1056"/>
                <a:gd name="T39" fmla="*/ 3 h 996"/>
                <a:gd name="T40" fmla="*/ 3 w 1056"/>
                <a:gd name="T41" fmla="*/ 6 h 996"/>
                <a:gd name="T42" fmla="*/ 4 w 1056"/>
                <a:gd name="T43" fmla="*/ 7 h 996"/>
                <a:gd name="T44" fmla="*/ 3 w 1056"/>
                <a:gd name="T45" fmla="*/ 7 h 996"/>
                <a:gd name="T46" fmla="*/ 3 w 1056"/>
                <a:gd name="T47" fmla="*/ 8 h 996"/>
                <a:gd name="T48" fmla="*/ 2 w 1056"/>
                <a:gd name="T49" fmla="*/ 8 h 996"/>
                <a:gd name="T50" fmla="*/ 9 w 1056"/>
                <a:gd name="T51" fmla="*/ 10 h 996"/>
                <a:gd name="T52" fmla="*/ 5 w 1056"/>
                <a:gd name="T53" fmla="*/ 8 h 996"/>
                <a:gd name="T54" fmla="*/ 7 w 1056"/>
                <a:gd name="T55" fmla="*/ 8 h 996"/>
                <a:gd name="T56" fmla="*/ 5 w 1056"/>
                <a:gd name="T57" fmla="*/ 8 h 996"/>
                <a:gd name="T58" fmla="*/ 5 w 1056"/>
                <a:gd name="T59" fmla="*/ 8 h 996"/>
                <a:gd name="T60" fmla="*/ 4 w 1056"/>
                <a:gd name="T61" fmla="*/ 8 h 996"/>
                <a:gd name="T62" fmla="*/ 5 w 1056"/>
                <a:gd name="T63" fmla="*/ 8 h 996"/>
                <a:gd name="T64" fmla="*/ 5 w 1056"/>
                <a:gd name="T65" fmla="*/ 8 h 996"/>
                <a:gd name="T66" fmla="*/ 8 w 1056"/>
                <a:gd name="T67" fmla="*/ 7 h 996"/>
                <a:gd name="T68" fmla="*/ 9 w 1056"/>
                <a:gd name="T69" fmla="*/ 6 h 996"/>
                <a:gd name="T70" fmla="*/ 0 w 1056"/>
                <a:gd name="T71" fmla="*/ 6 h 996"/>
                <a:gd name="T72" fmla="*/ 3 w 1056"/>
                <a:gd name="T73" fmla="*/ 6 h 996"/>
                <a:gd name="T74" fmla="*/ 9 w 1056"/>
                <a:gd name="T75" fmla="*/ 6 h 996"/>
                <a:gd name="T76" fmla="*/ 10 w 1056"/>
                <a:gd name="T77" fmla="*/ 4 h 996"/>
                <a:gd name="T78" fmla="*/ 8 w 1056"/>
                <a:gd name="T79" fmla="*/ 3 h 996"/>
                <a:gd name="T80" fmla="*/ 9 w 1056"/>
                <a:gd name="T81" fmla="*/ 4 h 996"/>
                <a:gd name="T82" fmla="*/ 3 w 1056"/>
                <a:gd name="T83" fmla="*/ 4 h 996"/>
                <a:gd name="T84" fmla="*/ 4 w 1056"/>
                <a:gd name="T85" fmla="*/ 3 h 996"/>
                <a:gd name="T86" fmla="*/ 7 w 1056"/>
                <a:gd name="T87" fmla="*/ 3 h 996"/>
                <a:gd name="T88" fmla="*/ 9 w 1056"/>
                <a:gd name="T89" fmla="*/ 1 h 996"/>
                <a:gd name="T90" fmla="*/ 6 w 1056"/>
                <a:gd name="T91" fmla="*/ 2 h 996"/>
                <a:gd name="T92" fmla="*/ 7 w 1056"/>
                <a:gd name="T93" fmla="*/ 3 h 996"/>
                <a:gd name="T94" fmla="*/ 2 w 1056"/>
                <a:gd name="T95" fmla="*/ 1 h 996"/>
                <a:gd name="T96" fmla="*/ 2 w 1056"/>
                <a:gd name="T97" fmla="*/ 1 h 996"/>
                <a:gd name="T98" fmla="*/ 2 w 1056"/>
                <a:gd name="T99" fmla="*/ 1 h 996"/>
                <a:gd name="T100" fmla="*/ 3 w 1056"/>
                <a:gd name="T101" fmla="*/ 0 h 9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56" h="996">
                  <a:moveTo>
                    <a:pt x="807" y="991"/>
                  </a:moveTo>
                  <a:lnTo>
                    <a:pt x="807" y="991"/>
                  </a:lnTo>
                  <a:cubicBezTo>
                    <a:pt x="769" y="991"/>
                    <a:pt x="739" y="960"/>
                    <a:pt x="739" y="922"/>
                  </a:cubicBezTo>
                  <a:cubicBezTo>
                    <a:pt x="739" y="877"/>
                    <a:pt x="777" y="842"/>
                    <a:pt x="823" y="850"/>
                  </a:cubicBezTo>
                  <a:cubicBezTo>
                    <a:pt x="834" y="812"/>
                    <a:pt x="834" y="762"/>
                    <a:pt x="826" y="701"/>
                  </a:cubicBezTo>
                  <a:cubicBezTo>
                    <a:pt x="777" y="717"/>
                    <a:pt x="724" y="728"/>
                    <a:pt x="666" y="736"/>
                  </a:cubicBezTo>
                  <a:cubicBezTo>
                    <a:pt x="628" y="782"/>
                    <a:pt x="594" y="823"/>
                    <a:pt x="556" y="858"/>
                  </a:cubicBezTo>
                  <a:cubicBezTo>
                    <a:pt x="605" y="900"/>
                    <a:pt x="655" y="926"/>
                    <a:pt x="697" y="934"/>
                  </a:cubicBezTo>
                  <a:cubicBezTo>
                    <a:pt x="708" y="938"/>
                    <a:pt x="712" y="945"/>
                    <a:pt x="712" y="957"/>
                  </a:cubicBezTo>
                  <a:cubicBezTo>
                    <a:pt x="708" y="964"/>
                    <a:pt x="701" y="968"/>
                    <a:pt x="693" y="968"/>
                  </a:cubicBezTo>
                  <a:cubicBezTo>
                    <a:pt x="689" y="968"/>
                    <a:pt x="689" y="968"/>
                    <a:pt x="689" y="968"/>
                  </a:cubicBezTo>
                  <a:cubicBezTo>
                    <a:pt x="640" y="960"/>
                    <a:pt x="586" y="930"/>
                    <a:pt x="529" y="884"/>
                  </a:cubicBezTo>
                  <a:cubicBezTo>
                    <a:pt x="426" y="968"/>
                    <a:pt x="327" y="995"/>
                    <a:pt x="263" y="957"/>
                  </a:cubicBezTo>
                  <a:cubicBezTo>
                    <a:pt x="198" y="919"/>
                    <a:pt x="175" y="820"/>
                    <a:pt x="194" y="690"/>
                  </a:cubicBezTo>
                  <a:cubicBezTo>
                    <a:pt x="72" y="644"/>
                    <a:pt x="0" y="572"/>
                    <a:pt x="0" y="496"/>
                  </a:cubicBezTo>
                  <a:cubicBezTo>
                    <a:pt x="0" y="420"/>
                    <a:pt x="72" y="351"/>
                    <a:pt x="194" y="305"/>
                  </a:cubicBezTo>
                  <a:cubicBezTo>
                    <a:pt x="182" y="233"/>
                    <a:pt x="186" y="172"/>
                    <a:pt x="202" y="126"/>
                  </a:cubicBezTo>
                  <a:cubicBezTo>
                    <a:pt x="186" y="111"/>
                    <a:pt x="175" y="92"/>
                    <a:pt x="175" y="73"/>
                  </a:cubicBezTo>
                  <a:cubicBezTo>
                    <a:pt x="175" y="35"/>
                    <a:pt x="209" y="0"/>
                    <a:pt x="247" y="0"/>
                  </a:cubicBezTo>
                  <a:cubicBezTo>
                    <a:pt x="285" y="0"/>
                    <a:pt x="316" y="35"/>
                    <a:pt x="316" y="73"/>
                  </a:cubicBezTo>
                  <a:cubicBezTo>
                    <a:pt x="316" y="119"/>
                    <a:pt x="278" y="153"/>
                    <a:pt x="232" y="141"/>
                  </a:cubicBezTo>
                  <a:cubicBezTo>
                    <a:pt x="221" y="183"/>
                    <a:pt x="221" y="233"/>
                    <a:pt x="228" y="290"/>
                  </a:cubicBezTo>
                  <a:cubicBezTo>
                    <a:pt x="278" y="275"/>
                    <a:pt x="331" y="263"/>
                    <a:pt x="392" y="259"/>
                  </a:cubicBezTo>
                  <a:cubicBezTo>
                    <a:pt x="426" y="210"/>
                    <a:pt x="464" y="172"/>
                    <a:pt x="502" y="134"/>
                  </a:cubicBezTo>
                  <a:cubicBezTo>
                    <a:pt x="449" y="92"/>
                    <a:pt x="400" y="69"/>
                    <a:pt x="358" y="58"/>
                  </a:cubicBezTo>
                  <a:cubicBezTo>
                    <a:pt x="354" y="58"/>
                    <a:pt x="350" y="58"/>
                    <a:pt x="346" y="54"/>
                  </a:cubicBezTo>
                  <a:cubicBezTo>
                    <a:pt x="346" y="46"/>
                    <a:pt x="343" y="42"/>
                    <a:pt x="343" y="39"/>
                  </a:cubicBezTo>
                  <a:cubicBezTo>
                    <a:pt x="346" y="35"/>
                    <a:pt x="346" y="31"/>
                    <a:pt x="350" y="27"/>
                  </a:cubicBezTo>
                  <a:cubicBezTo>
                    <a:pt x="354" y="23"/>
                    <a:pt x="362" y="23"/>
                    <a:pt x="365" y="23"/>
                  </a:cubicBezTo>
                  <a:cubicBezTo>
                    <a:pt x="415" y="35"/>
                    <a:pt x="472" y="65"/>
                    <a:pt x="529" y="111"/>
                  </a:cubicBezTo>
                  <a:cubicBezTo>
                    <a:pt x="632" y="27"/>
                    <a:pt x="727" y="0"/>
                    <a:pt x="792" y="39"/>
                  </a:cubicBezTo>
                  <a:cubicBezTo>
                    <a:pt x="849" y="73"/>
                    <a:pt x="876" y="153"/>
                    <a:pt x="864" y="267"/>
                  </a:cubicBezTo>
                  <a:cubicBezTo>
                    <a:pt x="864" y="279"/>
                    <a:pt x="864" y="290"/>
                    <a:pt x="861" y="305"/>
                  </a:cubicBezTo>
                  <a:cubicBezTo>
                    <a:pt x="983" y="351"/>
                    <a:pt x="1055" y="420"/>
                    <a:pt x="1055" y="496"/>
                  </a:cubicBezTo>
                  <a:cubicBezTo>
                    <a:pt x="1055" y="572"/>
                    <a:pt x="983" y="644"/>
                    <a:pt x="861" y="690"/>
                  </a:cubicBezTo>
                  <a:cubicBezTo>
                    <a:pt x="872" y="759"/>
                    <a:pt x="872" y="820"/>
                    <a:pt x="857" y="869"/>
                  </a:cubicBezTo>
                  <a:cubicBezTo>
                    <a:pt x="872" y="880"/>
                    <a:pt x="880" y="900"/>
                    <a:pt x="880" y="922"/>
                  </a:cubicBezTo>
                  <a:cubicBezTo>
                    <a:pt x="880" y="960"/>
                    <a:pt x="849" y="991"/>
                    <a:pt x="807" y="991"/>
                  </a:cubicBezTo>
                  <a:close/>
                  <a:moveTo>
                    <a:pt x="807" y="884"/>
                  </a:moveTo>
                  <a:lnTo>
                    <a:pt x="807" y="884"/>
                  </a:lnTo>
                  <a:cubicBezTo>
                    <a:pt x="788" y="884"/>
                    <a:pt x="773" y="900"/>
                    <a:pt x="773" y="922"/>
                  </a:cubicBezTo>
                  <a:cubicBezTo>
                    <a:pt x="773" y="941"/>
                    <a:pt x="788" y="957"/>
                    <a:pt x="807" y="957"/>
                  </a:cubicBezTo>
                  <a:cubicBezTo>
                    <a:pt x="826" y="957"/>
                    <a:pt x="845" y="941"/>
                    <a:pt x="845" y="922"/>
                  </a:cubicBezTo>
                  <a:cubicBezTo>
                    <a:pt x="845" y="900"/>
                    <a:pt x="826" y="884"/>
                    <a:pt x="807" y="884"/>
                  </a:cubicBezTo>
                  <a:close/>
                  <a:moveTo>
                    <a:pt x="228" y="701"/>
                  </a:moveTo>
                  <a:lnTo>
                    <a:pt x="228" y="701"/>
                  </a:lnTo>
                  <a:cubicBezTo>
                    <a:pt x="213" y="816"/>
                    <a:pt x="232" y="896"/>
                    <a:pt x="282" y="926"/>
                  </a:cubicBezTo>
                  <a:cubicBezTo>
                    <a:pt x="331" y="953"/>
                    <a:pt x="411" y="930"/>
                    <a:pt x="499" y="858"/>
                  </a:cubicBezTo>
                  <a:cubicBezTo>
                    <a:pt x="472" y="835"/>
                    <a:pt x="445" y="804"/>
                    <a:pt x="419" y="770"/>
                  </a:cubicBezTo>
                  <a:cubicBezTo>
                    <a:pt x="407" y="778"/>
                    <a:pt x="400" y="782"/>
                    <a:pt x="388" y="782"/>
                  </a:cubicBezTo>
                  <a:cubicBezTo>
                    <a:pt x="350" y="782"/>
                    <a:pt x="316" y="747"/>
                    <a:pt x="316" y="709"/>
                  </a:cubicBezTo>
                  <a:cubicBezTo>
                    <a:pt x="316" y="671"/>
                    <a:pt x="350" y="637"/>
                    <a:pt x="388" y="637"/>
                  </a:cubicBezTo>
                  <a:cubicBezTo>
                    <a:pt x="426" y="637"/>
                    <a:pt x="457" y="667"/>
                    <a:pt x="457" y="705"/>
                  </a:cubicBezTo>
                  <a:cubicBezTo>
                    <a:pt x="483" y="709"/>
                    <a:pt x="506" y="709"/>
                    <a:pt x="529" y="709"/>
                  </a:cubicBezTo>
                  <a:cubicBezTo>
                    <a:pt x="567" y="709"/>
                    <a:pt x="605" y="705"/>
                    <a:pt x="647" y="701"/>
                  </a:cubicBezTo>
                  <a:cubicBezTo>
                    <a:pt x="670" y="671"/>
                    <a:pt x="689" y="637"/>
                    <a:pt x="708" y="602"/>
                  </a:cubicBezTo>
                  <a:cubicBezTo>
                    <a:pt x="731" y="568"/>
                    <a:pt x="746" y="534"/>
                    <a:pt x="765" y="496"/>
                  </a:cubicBezTo>
                  <a:cubicBezTo>
                    <a:pt x="746" y="461"/>
                    <a:pt x="731" y="423"/>
                    <a:pt x="712" y="393"/>
                  </a:cubicBezTo>
                  <a:cubicBezTo>
                    <a:pt x="689" y="359"/>
                    <a:pt x="670" y="324"/>
                    <a:pt x="647" y="290"/>
                  </a:cubicBezTo>
                  <a:cubicBezTo>
                    <a:pt x="567" y="282"/>
                    <a:pt x="487" y="282"/>
                    <a:pt x="411" y="290"/>
                  </a:cubicBezTo>
                  <a:cubicBezTo>
                    <a:pt x="388" y="324"/>
                    <a:pt x="365" y="359"/>
                    <a:pt x="346" y="393"/>
                  </a:cubicBezTo>
                  <a:cubicBezTo>
                    <a:pt x="327" y="427"/>
                    <a:pt x="308" y="461"/>
                    <a:pt x="293" y="496"/>
                  </a:cubicBezTo>
                  <a:cubicBezTo>
                    <a:pt x="308" y="530"/>
                    <a:pt x="324" y="564"/>
                    <a:pt x="343" y="599"/>
                  </a:cubicBezTo>
                  <a:cubicBezTo>
                    <a:pt x="346" y="602"/>
                    <a:pt x="346" y="606"/>
                    <a:pt x="343" y="610"/>
                  </a:cubicBezTo>
                  <a:cubicBezTo>
                    <a:pt x="343" y="614"/>
                    <a:pt x="339" y="618"/>
                    <a:pt x="335" y="621"/>
                  </a:cubicBezTo>
                  <a:cubicBezTo>
                    <a:pt x="327" y="625"/>
                    <a:pt x="316" y="625"/>
                    <a:pt x="312" y="614"/>
                  </a:cubicBezTo>
                  <a:cubicBezTo>
                    <a:pt x="297" y="591"/>
                    <a:pt x="285" y="568"/>
                    <a:pt x="274" y="541"/>
                  </a:cubicBezTo>
                  <a:cubicBezTo>
                    <a:pt x="259" y="583"/>
                    <a:pt x="243" y="625"/>
                    <a:pt x="236" y="667"/>
                  </a:cubicBezTo>
                  <a:cubicBezTo>
                    <a:pt x="247" y="671"/>
                    <a:pt x="259" y="675"/>
                    <a:pt x="270" y="675"/>
                  </a:cubicBezTo>
                  <a:cubicBezTo>
                    <a:pt x="274" y="679"/>
                    <a:pt x="278" y="679"/>
                    <a:pt x="278" y="686"/>
                  </a:cubicBezTo>
                  <a:cubicBezTo>
                    <a:pt x="282" y="690"/>
                    <a:pt x="282" y="694"/>
                    <a:pt x="282" y="698"/>
                  </a:cubicBezTo>
                  <a:cubicBezTo>
                    <a:pt x="282" y="701"/>
                    <a:pt x="278" y="705"/>
                    <a:pt x="274" y="709"/>
                  </a:cubicBezTo>
                  <a:cubicBezTo>
                    <a:pt x="270" y="713"/>
                    <a:pt x="263" y="713"/>
                    <a:pt x="259" y="709"/>
                  </a:cubicBezTo>
                  <a:cubicBezTo>
                    <a:pt x="247" y="709"/>
                    <a:pt x="240" y="705"/>
                    <a:pt x="228" y="701"/>
                  </a:cubicBezTo>
                  <a:close/>
                  <a:moveTo>
                    <a:pt x="830" y="873"/>
                  </a:moveTo>
                  <a:lnTo>
                    <a:pt x="830" y="873"/>
                  </a:lnTo>
                  <a:cubicBezTo>
                    <a:pt x="834" y="873"/>
                    <a:pt x="834" y="873"/>
                    <a:pt x="834" y="873"/>
                  </a:cubicBezTo>
                  <a:lnTo>
                    <a:pt x="830" y="873"/>
                  </a:lnTo>
                  <a:close/>
                  <a:moveTo>
                    <a:pt x="445" y="747"/>
                  </a:moveTo>
                  <a:lnTo>
                    <a:pt x="445" y="747"/>
                  </a:lnTo>
                  <a:cubicBezTo>
                    <a:pt x="472" y="782"/>
                    <a:pt x="499" y="808"/>
                    <a:pt x="529" y="835"/>
                  </a:cubicBezTo>
                  <a:cubicBezTo>
                    <a:pt x="560" y="808"/>
                    <a:pt x="586" y="778"/>
                    <a:pt x="617" y="740"/>
                  </a:cubicBezTo>
                  <a:cubicBezTo>
                    <a:pt x="563" y="743"/>
                    <a:pt x="510" y="747"/>
                    <a:pt x="449" y="740"/>
                  </a:cubicBezTo>
                  <a:cubicBezTo>
                    <a:pt x="449" y="743"/>
                    <a:pt x="445" y="747"/>
                    <a:pt x="445" y="747"/>
                  </a:cubicBezTo>
                  <a:close/>
                  <a:moveTo>
                    <a:pt x="423" y="747"/>
                  </a:moveTo>
                  <a:lnTo>
                    <a:pt x="423" y="747"/>
                  </a:lnTo>
                  <a:cubicBezTo>
                    <a:pt x="423" y="747"/>
                    <a:pt x="423" y="747"/>
                    <a:pt x="423" y="751"/>
                  </a:cubicBezTo>
                  <a:lnTo>
                    <a:pt x="423" y="747"/>
                  </a:lnTo>
                  <a:close/>
                  <a:moveTo>
                    <a:pt x="388" y="675"/>
                  </a:moveTo>
                  <a:lnTo>
                    <a:pt x="388" y="675"/>
                  </a:lnTo>
                  <a:cubicBezTo>
                    <a:pt x="369" y="675"/>
                    <a:pt x="354" y="690"/>
                    <a:pt x="354" y="709"/>
                  </a:cubicBezTo>
                  <a:cubicBezTo>
                    <a:pt x="354" y="728"/>
                    <a:pt x="369" y="743"/>
                    <a:pt x="388" y="743"/>
                  </a:cubicBezTo>
                  <a:cubicBezTo>
                    <a:pt x="396" y="743"/>
                    <a:pt x="403" y="740"/>
                    <a:pt x="411" y="736"/>
                  </a:cubicBezTo>
                  <a:cubicBezTo>
                    <a:pt x="419" y="728"/>
                    <a:pt x="423" y="717"/>
                    <a:pt x="423" y="709"/>
                  </a:cubicBezTo>
                  <a:cubicBezTo>
                    <a:pt x="423" y="690"/>
                    <a:pt x="407" y="675"/>
                    <a:pt x="388" y="675"/>
                  </a:cubicBezTo>
                  <a:close/>
                  <a:moveTo>
                    <a:pt x="438" y="721"/>
                  </a:moveTo>
                  <a:lnTo>
                    <a:pt x="438" y="721"/>
                  </a:lnTo>
                  <a:close/>
                  <a:moveTo>
                    <a:pt x="781" y="541"/>
                  </a:moveTo>
                  <a:lnTo>
                    <a:pt x="781" y="541"/>
                  </a:lnTo>
                  <a:cubicBezTo>
                    <a:pt x="769" y="568"/>
                    <a:pt x="754" y="595"/>
                    <a:pt x="743" y="621"/>
                  </a:cubicBezTo>
                  <a:cubicBezTo>
                    <a:pt x="727" y="644"/>
                    <a:pt x="712" y="671"/>
                    <a:pt x="693" y="698"/>
                  </a:cubicBezTo>
                  <a:cubicBezTo>
                    <a:pt x="739" y="690"/>
                    <a:pt x="781" y="679"/>
                    <a:pt x="819" y="667"/>
                  </a:cubicBezTo>
                  <a:cubicBezTo>
                    <a:pt x="811" y="625"/>
                    <a:pt x="800" y="583"/>
                    <a:pt x="781" y="541"/>
                  </a:cubicBezTo>
                  <a:close/>
                  <a:moveTo>
                    <a:pt x="202" y="340"/>
                  </a:moveTo>
                  <a:lnTo>
                    <a:pt x="202" y="340"/>
                  </a:lnTo>
                  <a:cubicBezTo>
                    <a:pt x="95" y="381"/>
                    <a:pt x="38" y="439"/>
                    <a:pt x="38" y="496"/>
                  </a:cubicBezTo>
                  <a:cubicBezTo>
                    <a:pt x="38" y="557"/>
                    <a:pt x="95" y="614"/>
                    <a:pt x="202" y="656"/>
                  </a:cubicBezTo>
                  <a:cubicBezTo>
                    <a:pt x="213" y="602"/>
                    <a:pt x="232" y="549"/>
                    <a:pt x="255" y="496"/>
                  </a:cubicBezTo>
                  <a:cubicBezTo>
                    <a:pt x="232" y="442"/>
                    <a:pt x="213" y="389"/>
                    <a:pt x="202" y="340"/>
                  </a:cubicBezTo>
                  <a:close/>
                  <a:moveTo>
                    <a:pt x="804" y="496"/>
                  </a:moveTo>
                  <a:lnTo>
                    <a:pt x="804" y="496"/>
                  </a:lnTo>
                  <a:cubicBezTo>
                    <a:pt x="826" y="553"/>
                    <a:pt x="842" y="602"/>
                    <a:pt x="853" y="656"/>
                  </a:cubicBezTo>
                  <a:cubicBezTo>
                    <a:pt x="960" y="614"/>
                    <a:pt x="1021" y="557"/>
                    <a:pt x="1021" y="496"/>
                  </a:cubicBezTo>
                  <a:cubicBezTo>
                    <a:pt x="1021" y="439"/>
                    <a:pt x="960" y="381"/>
                    <a:pt x="853" y="340"/>
                  </a:cubicBezTo>
                  <a:cubicBezTo>
                    <a:pt x="842" y="389"/>
                    <a:pt x="826" y="442"/>
                    <a:pt x="804" y="496"/>
                  </a:cubicBezTo>
                  <a:close/>
                  <a:moveTo>
                    <a:pt x="693" y="298"/>
                  </a:moveTo>
                  <a:lnTo>
                    <a:pt x="693" y="298"/>
                  </a:lnTo>
                  <a:cubicBezTo>
                    <a:pt x="712" y="324"/>
                    <a:pt x="727" y="347"/>
                    <a:pt x="743" y="374"/>
                  </a:cubicBezTo>
                  <a:cubicBezTo>
                    <a:pt x="754" y="401"/>
                    <a:pt x="769" y="423"/>
                    <a:pt x="781" y="450"/>
                  </a:cubicBezTo>
                  <a:cubicBezTo>
                    <a:pt x="800" y="408"/>
                    <a:pt x="811" y="366"/>
                    <a:pt x="819" y="328"/>
                  </a:cubicBezTo>
                  <a:cubicBezTo>
                    <a:pt x="781" y="317"/>
                    <a:pt x="739" y="305"/>
                    <a:pt x="693" y="298"/>
                  </a:cubicBezTo>
                  <a:close/>
                  <a:moveTo>
                    <a:pt x="236" y="328"/>
                  </a:moveTo>
                  <a:lnTo>
                    <a:pt x="236" y="328"/>
                  </a:lnTo>
                  <a:cubicBezTo>
                    <a:pt x="243" y="366"/>
                    <a:pt x="259" y="408"/>
                    <a:pt x="274" y="450"/>
                  </a:cubicBezTo>
                  <a:cubicBezTo>
                    <a:pt x="285" y="423"/>
                    <a:pt x="301" y="397"/>
                    <a:pt x="316" y="374"/>
                  </a:cubicBezTo>
                  <a:cubicBezTo>
                    <a:pt x="327" y="347"/>
                    <a:pt x="346" y="324"/>
                    <a:pt x="362" y="298"/>
                  </a:cubicBezTo>
                  <a:cubicBezTo>
                    <a:pt x="316" y="305"/>
                    <a:pt x="274" y="317"/>
                    <a:pt x="236" y="328"/>
                  </a:cubicBezTo>
                  <a:close/>
                  <a:moveTo>
                    <a:pt x="666" y="259"/>
                  </a:moveTo>
                  <a:lnTo>
                    <a:pt x="666" y="259"/>
                  </a:lnTo>
                  <a:cubicBezTo>
                    <a:pt x="724" y="263"/>
                    <a:pt x="777" y="275"/>
                    <a:pt x="826" y="290"/>
                  </a:cubicBezTo>
                  <a:cubicBezTo>
                    <a:pt x="826" y="282"/>
                    <a:pt x="830" y="271"/>
                    <a:pt x="830" y="263"/>
                  </a:cubicBezTo>
                  <a:cubicBezTo>
                    <a:pt x="842" y="164"/>
                    <a:pt x="819" y="96"/>
                    <a:pt x="773" y="69"/>
                  </a:cubicBezTo>
                  <a:cubicBezTo>
                    <a:pt x="724" y="39"/>
                    <a:pt x="644" y="65"/>
                    <a:pt x="556" y="134"/>
                  </a:cubicBezTo>
                  <a:cubicBezTo>
                    <a:pt x="594" y="168"/>
                    <a:pt x="628" y="210"/>
                    <a:pt x="666" y="259"/>
                  </a:cubicBezTo>
                  <a:close/>
                  <a:moveTo>
                    <a:pt x="529" y="157"/>
                  </a:moveTo>
                  <a:lnTo>
                    <a:pt x="529" y="157"/>
                  </a:lnTo>
                  <a:cubicBezTo>
                    <a:pt x="499" y="187"/>
                    <a:pt x="468" y="218"/>
                    <a:pt x="442" y="252"/>
                  </a:cubicBezTo>
                  <a:cubicBezTo>
                    <a:pt x="499" y="248"/>
                    <a:pt x="560" y="248"/>
                    <a:pt x="617" y="252"/>
                  </a:cubicBezTo>
                  <a:cubicBezTo>
                    <a:pt x="586" y="218"/>
                    <a:pt x="560" y="187"/>
                    <a:pt x="529" y="157"/>
                  </a:cubicBezTo>
                  <a:close/>
                  <a:moveTo>
                    <a:pt x="221" y="122"/>
                  </a:moveTo>
                  <a:lnTo>
                    <a:pt x="221" y="122"/>
                  </a:lnTo>
                  <a:cubicBezTo>
                    <a:pt x="224" y="122"/>
                    <a:pt x="224" y="122"/>
                    <a:pt x="224" y="122"/>
                  </a:cubicBezTo>
                  <a:cubicBezTo>
                    <a:pt x="224" y="122"/>
                    <a:pt x="221" y="122"/>
                    <a:pt x="221" y="119"/>
                  </a:cubicBezTo>
                  <a:lnTo>
                    <a:pt x="221" y="122"/>
                  </a:lnTo>
                  <a:close/>
                  <a:moveTo>
                    <a:pt x="247" y="39"/>
                  </a:moveTo>
                  <a:lnTo>
                    <a:pt x="247" y="39"/>
                  </a:lnTo>
                  <a:cubicBezTo>
                    <a:pt x="228" y="39"/>
                    <a:pt x="213" y="54"/>
                    <a:pt x="213" y="73"/>
                  </a:cubicBezTo>
                  <a:cubicBezTo>
                    <a:pt x="213" y="92"/>
                    <a:pt x="228" y="107"/>
                    <a:pt x="247" y="107"/>
                  </a:cubicBezTo>
                  <a:cubicBezTo>
                    <a:pt x="266" y="107"/>
                    <a:pt x="282" y="92"/>
                    <a:pt x="282" y="73"/>
                  </a:cubicBezTo>
                  <a:cubicBezTo>
                    <a:pt x="282" y="54"/>
                    <a:pt x="266" y="39"/>
                    <a:pt x="247"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1" name="Freeform 346">
              <a:extLst>
                <a:ext uri="{FF2B5EF4-FFF2-40B4-BE49-F238E27FC236}">
                  <a16:creationId xmlns:a16="http://schemas.microsoft.com/office/drawing/2014/main" id="{97E5CDC2-D69A-E44C-9BE4-489F56638499}"/>
                </a:ext>
              </a:extLst>
            </p:cNvPr>
            <p:cNvSpPr>
              <a:spLocks noChangeArrowheads="1"/>
            </p:cNvSpPr>
            <p:nvPr/>
          </p:nvSpPr>
          <p:spPr bwMode="auto">
            <a:xfrm>
              <a:off x="874" y="1801"/>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2" name="Freeform 347">
              <a:extLst>
                <a:ext uri="{FF2B5EF4-FFF2-40B4-BE49-F238E27FC236}">
                  <a16:creationId xmlns:a16="http://schemas.microsoft.com/office/drawing/2014/main" id="{609BF3EB-1DEE-044D-904C-8EC639F24006}"/>
                </a:ext>
              </a:extLst>
            </p:cNvPr>
            <p:cNvSpPr>
              <a:spLocks noChangeArrowheads="1"/>
            </p:cNvSpPr>
            <p:nvPr/>
          </p:nvSpPr>
          <p:spPr bwMode="auto">
            <a:xfrm>
              <a:off x="872" y="1795"/>
              <a:ext cx="7" cy="7"/>
            </a:xfrm>
            <a:custGeom>
              <a:avLst/>
              <a:gdLst>
                <a:gd name="T0" fmla="*/ 0 w 39"/>
                <a:gd name="T1" fmla="*/ 0 h 39"/>
                <a:gd name="T2" fmla="*/ 0 w 39"/>
                <a:gd name="T3" fmla="*/ 0 h 39"/>
                <a:gd name="T4" fmla="*/ 0 w 39"/>
                <a:gd name="T5" fmla="*/ 0 h 39"/>
                <a:gd name="T6" fmla="*/ 0 w 39"/>
                <a:gd name="T7" fmla="*/ 0 h 39"/>
                <a:gd name="T8" fmla="*/ 0 w 39"/>
                <a:gd name="T9" fmla="*/ 0 h 39"/>
                <a:gd name="T10" fmla="*/ 0 w 39"/>
                <a:gd name="T11" fmla="*/ 0 h 39"/>
                <a:gd name="T12" fmla="*/ 0 w 39"/>
                <a:gd name="T13" fmla="*/ 0 h 39"/>
                <a:gd name="T14" fmla="*/ 0 w 39"/>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39">
                  <a:moveTo>
                    <a:pt x="12" y="38"/>
                  </a:moveTo>
                  <a:lnTo>
                    <a:pt x="8" y="30"/>
                  </a:lnTo>
                  <a:lnTo>
                    <a:pt x="0" y="23"/>
                  </a:lnTo>
                  <a:lnTo>
                    <a:pt x="8" y="27"/>
                  </a:lnTo>
                  <a:lnTo>
                    <a:pt x="4" y="23"/>
                  </a:lnTo>
                  <a:lnTo>
                    <a:pt x="38" y="0"/>
                  </a:lnTo>
                  <a:lnTo>
                    <a:pt x="16" y="38"/>
                  </a:lnTo>
                  <a:lnTo>
                    <a:pt x="12" y="3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3" name="Freeform 348">
              <a:extLst>
                <a:ext uri="{FF2B5EF4-FFF2-40B4-BE49-F238E27FC236}">
                  <a16:creationId xmlns:a16="http://schemas.microsoft.com/office/drawing/2014/main" id="{73E9F645-4EE9-8B42-9F52-6B2B4C357776}"/>
                </a:ext>
              </a:extLst>
            </p:cNvPr>
            <p:cNvSpPr>
              <a:spLocks noChangeArrowheads="1"/>
            </p:cNvSpPr>
            <p:nvPr/>
          </p:nvSpPr>
          <p:spPr bwMode="auto">
            <a:xfrm>
              <a:off x="874" y="1801"/>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4" name="Freeform 349">
              <a:extLst>
                <a:ext uri="{FF2B5EF4-FFF2-40B4-BE49-F238E27FC236}">
                  <a16:creationId xmlns:a16="http://schemas.microsoft.com/office/drawing/2014/main" id="{EA9D1092-4FAB-5E47-8FE3-D740B03BA16D}"/>
                </a:ext>
              </a:extLst>
            </p:cNvPr>
            <p:cNvSpPr>
              <a:spLocks noChangeArrowheads="1"/>
            </p:cNvSpPr>
            <p:nvPr/>
          </p:nvSpPr>
          <p:spPr bwMode="auto">
            <a:xfrm>
              <a:off x="874" y="1801"/>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5" name="Freeform 350">
              <a:extLst>
                <a:ext uri="{FF2B5EF4-FFF2-40B4-BE49-F238E27FC236}">
                  <a16:creationId xmlns:a16="http://schemas.microsoft.com/office/drawing/2014/main" id="{1E78CBC1-0E20-9E4A-A54C-A9FFEC9488EB}"/>
                </a:ext>
              </a:extLst>
            </p:cNvPr>
            <p:cNvSpPr>
              <a:spLocks noChangeArrowheads="1"/>
            </p:cNvSpPr>
            <p:nvPr/>
          </p:nvSpPr>
          <p:spPr bwMode="auto">
            <a:xfrm>
              <a:off x="874" y="1801"/>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6" name="Freeform 351">
              <a:extLst>
                <a:ext uri="{FF2B5EF4-FFF2-40B4-BE49-F238E27FC236}">
                  <a16:creationId xmlns:a16="http://schemas.microsoft.com/office/drawing/2014/main" id="{F13DAB47-5622-8F40-9D3C-BF2C5255923E}"/>
                </a:ext>
              </a:extLst>
            </p:cNvPr>
            <p:cNvSpPr>
              <a:spLocks noChangeArrowheads="1"/>
            </p:cNvSpPr>
            <p:nvPr/>
          </p:nvSpPr>
          <p:spPr bwMode="auto">
            <a:xfrm>
              <a:off x="874" y="1801"/>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7" name="Freeform 352">
              <a:extLst>
                <a:ext uri="{FF2B5EF4-FFF2-40B4-BE49-F238E27FC236}">
                  <a16:creationId xmlns:a16="http://schemas.microsoft.com/office/drawing/2014/main" id="{6888E2FF-84AB-D94A-AB76-ACB5FDD8B106}"/>
                </a:ext>
              </a:extLst>
            </p:cNvPr>
            <p:cNvSpPr>
              <a:spLocks noChangeArrowheads="1"/>
            </p:cNvSpPr>
            <p:nvPr/>
          </p:nvSpPr>
          <p:spPr bwMode="auto">
            <a:xfrm>
              <a:off x="872" y="1797"/>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8" name="Freeform 353">
              <a:extLst>
                <a:ext uri="{FF2B5EF4-FFF2-40B4-BE49-F238E27FC236}">
                  <a16:creationId xmlns:a16="http://schemas.microsoft.com/office/drawing/2014/main" id="{A1A4F360-6813-C643-96F8-70C52D1C89EE}"/>
                </a:ext>
              </a:extLst>
            </p:cNvPr>
            <p:cNvSpPr>
              <a:spLocks noChangeArrowheads="1"/>
            </p:cNvSpPr>
            <p:nvPr/>
          </p:nvSpPr>
          <p:spPr bwMode="auto">
            <a:xfrm>
              <a:off x="870" y="1790"/>
              <a:ext cx="10" cy="8"/>
            </a:xfrm>
            <a:custGeom>
              <a:avLst/>
              <a:gdLst>
                <a:gd name="T0" fmla="*/ 0 w 54"/>
                <a:gd name="T1" fmla="*/ 0 h 43"/>
                <a:gd name="T2" fmla="*/ 0 w 54"/>
                <a:gd name="T3" fmla="*/ 0 h 43"/>
                <a:gd name="T4" fmla="*/ 0 w 54"/>
                <a:gd name="T5" fmla="*/ 0 h 43"/>
                <a:gd name="T6" fmla="*/ 0 w 54"/>
                <a:gd name="T7" fmla="*/ 0 h 43"/>
                <a:gd name="T8" fmla="*/ 0 w 54"/>
                <a:gd name="T9" fmla="*/ 0 h 43"/>
                <a:gd name="T10" fmla="*/ 0 w 54"/>
                <a:gd name="T11" fmla="*/ 0 h 43"/>
                <a:gd name="T12" fmla="*/ 0 w 5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43">
                  <a:moveTo>
                    <a:pt x="11" y="42"/>
                  </a:moveTo>
                  <a:lnTo>
                    <a:pt x="7" y="30"/>
                  </a:lnTo>
                  <a:lnTo>
                    <a:pt x="0" y="27"/>
                  </a:lnTo>
                  <a:lnTo>
                    <a:pt x="7" y="30"/>
                  </a:lnTo>
                  <a:lnTo>
                    <a:pt x="3" y="23"/>
                  </a:lnTo>
                  <a:lnTo>
                    <a:pt x="53" y="0"/>
                  </a:lnTo>
                  <a:lnTo>
                    <a:pt x="11"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59" name="Group 354">
            <a:extLst>
              <a:ext uri="{FF2B5EF4-FFF2-40B4-BE49-F238E27FC236}">
                <a16:creationId xmlns:a16="http://schemas.microsoft.com/office/drawing/2014/main" id="{0C69A77F-9649-BE4B-B6CA-B447DBD132E4}"/>
              </a:ext>
            </a:extLst>
          </p:cNvPr>
          <p:cNvGrpSpPr>
            <a:grpSpLocks/>
          </p:cNvGrpSpPr>
          <p:nvPr userDrawn="1"/>
        </p:nvGrpSpPr>
        <p:grpSpPr bwMode="auto">
          <a:xfrm>
            <a:off x="3398838" y="3181203"/>
            <a:ext cx="225425" cy="360362"/>
            <a:chOff x="2141" y="2065"/>
            <a:chExt cx="142" cy="227"/>
          </a:xfrm>
        </p:grpSpPr>
        <p:sp>
          <p:nvSpPr>
            <p:cNvPr id="360" name="Freeform 355">
              <a:extLst>
                <a:ext uri="{FF2B5EF4-FFF2-40B4-BE49-F238E27FC236}">
                  <a16:creationId xmlns:a16="http://schemas.microsoft.com/office/drawing/2014/main" id="{87C906ED-F9B7-D641-AF02-D1F38EFA7CAB}"/>
                </a:ext>
              </a:extLst>
            </p:cNvPr>
            <p:cNvSpPr>
              <a:spLocks noChangeArrowheads="1"/>
            </p:cNvSpPr>
            <p:nvPr/>
          </p:nvSpPr>
          <p:spPr bwMode="auto">
            <a:xfrm>
              <a:off x="2227" y="2065"/>
              <a:ext cx="56" cy="227"/>
            </a:xfrm>
            <a:custGeom>
              <a:avLst/>
              <a:gdLst>
                <a:gd name="T0" fmla="*/ 0 w 256"/>
                <a:gd name="T1" fmla="*/ 1 h 1010"/>
                <a:gd name="T2" fmla="*/ 2 w 256"/>
                <a:gd name="T3" fmla="*/ 1 h 1010"/>
                <a:gd name="T4" fmla="*/ 2 w 256"/>
                <a:gd name="T5" fmla="*/ 0 h 1010"/>
                <a:gd name="T6" fmla="*/ 0 w 256"/>
                <a:gd name="T7" fmla="*/ 0 h 1010"/>
                <a:gd name="T8" fmla="*/ 0 w 256"/>
                <a:gd name="T9" fmla="*/ 1 h 1010"/>
                <a:gd name="T10" fmla="*/ 1 w 256"/>
                <a:gd name="T11" fmla="*/ 2 h 1010"/>
                <a:gd name="T12" fmla="*/ 2 w 256"/>
                <a:gd name="T13" fmla="*/ 1 h 1010"/>
                <a:gd name="T14" fmla="*/ 1 w 256"/>
                <a:gd name="T15" fmla="*/ 2 h 1010"/>
                <a:gd name="T16" fmla="*/ 0 w 256"/>
                <a:gd name="T17" fmla="*/ 4 h 1010"/>
                <a:gd name="T18" fmla="*/ 0 w 256"/>
                <a:gd name="T19" fmla="*/ 9 h 1010"/>
                <a:gd name="T20" fmla="*/ 2 w 256"/>
                <a:gd name="T21" fmla="*/ 9 h 1010"/>
                <a:gd name="T22" fmla="*/ 2 w 256"/>
                <a:gd name="T23" fmla="*/ 8 h 1010"/>
                <a:gd name="T24" fmla="*/ 2 w 256"/>
                <a:gd name="T25" fmla="*/ 7 h 1010"/>
                <a:gd name="T26" fmla="*/ 2 w 256"/>
                <a:gd name="T27" fmla="*/ 7 h 1010"/>
                <a:gd name="T28" fmla="*/ 2 w 256"/>
                <a:gd name="T29" fmla="*/ 6 h 1010"/>
                <a:gd name="T30" fmla="*/ 2 w 256"/>
                <a:gd name="T31" fmla="*/ 6 h 1010"/>
                <a:gd name="T32" fmla="*/ 2 w 256"/>
                <a:gd name="T33" fmla="*/ 5 h 1010"/>
                <a:gd name="T34" fmla="*/ 2 w 256"/>
                <a:gd name="T35" fmla="*/ 5 h 1010"/>
                <a:gd name="T36" fmla="*/ 2 w 256"/>
                <a:gd name="T37" fmla="*/ 4 h 1010"/>
                <a:gd name="T38" fmla="*/ 1 w 256"/>
                <a:gd name="T39" fmla="*/ 9 h 1010"/>
                <a:gd name="T40" fmla="*/ 1 w 256"/>
                <a:gd name="T41" fmla="*/ 9 h 1010"/>
                <a:gd name="T42" fmla="*/ 2 w 256"/>
                <a:gd name="T43" fmla="*/ 9 h 1010"/>
                <a:gd name="T44" fmla="*/ 1 w 256"/>
                <a:gd name="T45" fmla="*/ 9 h 1010"/>
                <a:gd name="T46" fmla="*/ 0 w 256"/>
                <a:gd name="T47" fmla="*/ 0 h 1010"/>
                <a:gd name="T48" fmla="*/ 2 w 256"/>
                <a:gd name="T49" fmla="*/ 0 h 1010"/>
                <a:gd name="T50" fmla="*/ 3 w 256"/>
                <a:gd name="T51" fmla="*/ 1 h 1010"/>
                <a:gd name="T52" fmla="*/ 2 w 256"/>
                <a:gd name="T53" fmla="*/ 1 h 1010"/>
                <a:gd name="T54" fmla="*/ 2 w 256"/>
                <a:gd name="T55" fmla="*/ 2 h 1010"/>
                <a:gd name="T56" fmla="*/ 3 w 256"/>
                <a:gd name="T57" fmla="*/ 9 h 1010"/>
                <a:gd name="T58" fmla="*/ 2 w 256"/>
                <a:gd name="T59" fmla="*/ 9 h 1010"/>
                <a:gd name="T60" fmla="*/ 2 w 256"/>
                <a:gd name="T61" fmla="*/ 10 h 1010"/>
                <a:gd name="T62" fmla="*/ 2 w 256"/>
                <a:gd name="T63" fmla="*/ 11 h 1010"/>
                <a:gd name="T64" fmla="*/ 1 w 256"/>
                <a:gd name="T65" fmla="*/ 11 h 1010"/>
                <a:gd name="T66" fmla="*/ 1 w 256"/>
                <a:gd name="T67" fmla="*/ 10 h 1010"/>
                <a:gd name="T68" fmla="*/ 1 w 256"/>
                <a:gd name="T69" fmla="*/ 9 h 1010"/>
                <a:gd name="T70" fmla="*/ 0 w 256"/>
                <a:gd name="T71" fmla="*/ 9 h 1010"/>
                <a:gd name="T72" fmla="*/ 0 w 256"/>
                <a:gd name="T73" fmla="*/ 4 h 1010"/>
                <a:gd name="T74" fmla="*/ 0 w 256"/>
                <a:gd name="T75" fmla="*/ 4 h 1010"/>
                <a:gd name="T76" fmla="*/ 2 w 256"/>
                <a:gd name="T77" fmla="*/ 4 h 1010"/>
                <a:gd name="T78" fmla="*/ 2 w 256"/>
                <a:gd name="T79" fmla="*/ 4 h 1010"/>
                <a:gd name="T80" fmla="*/ 2 w 256"/>
                <a:gd name="T81" fmla="*/ 4 h 1010"/>
                <a:gd name="T82" fmla="*/ 2 w 256"/>
                <a:gd name="T83" fmla="*/ 3 h 1010"/>
                <a:gd name="T84" fmla="*/ 0 w 256"/>
                <a:gd name="T85" fmla="*/ 3 h 1010"/>
                <a:gd name="T86" fmla="*/ 0 w 256"/>
                <a:gd name="T87" fmla="*/ 3 h 1010"/>
                <a:gd name="T88" fmla="*/ 0 w 256"/>
                <a:gd name="T89" fmla="*/ 3 h 1010"/>
                <a:gd name="T90" fmla="*/ 1 w 256"/>
                <a:gd name="T91" fmla="*/ 2 h 1010"/>
                <a:gd name="T92" fmla="*/ 0 w 256"/>
                <a:gd name="T93" fmla="*/ 1 h 1010"/>
                <a:gd name="T94" fmla="*/ 0 w 256"/>
                <a:gd name="T95" fmla="*/ 0 h 10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56" h="1010">
                  <a:moveTo>
                    <a:pt x="31" y="68"/>
                  </a:moveTo>
                  <a:lnTo>
                    <a:pt x="31" y="68"/>
                  </a:lnTo>
                  <a:cubicBezTo>
                    <a:pt x="225" y="68"/>
                    <a:pt x="225" y="68"/>
                    <a:pt x="225" y="68"/>
                  </a:cubicBezTo>
                  <a:cubicBezTo>
                    <a:pt x="225" y="30"/>
                    <a:pt x="225" y="30"/>
                    <a:pt x="225" y="30"/>
                  </a:cubicBezTo>
                  <a:cubicBezTo>
                    <a:pt x="31" y="30"/>
                    <a:pt x="31" y="30"/>
                    <a:pt x="31" y="30"/>
                  </a:cubicBezTo>
                  <a:lnTo>
                    <a:pt x="31" y="68"/>
                  </a:lnTo>
                  <a:close/>
                  <a:moveTo>
                    <a:pt x="111" y="209"/>
                  </a:moveTo>
                  <a:lnTo>
                    <a:pt x="111" y="209"/>
                  </a:lnTo>
                  <a:cubicBezTo>
                    <a:pt x="145" y="209"/>
                    <a:pt x="145" y="209"/>
                    <a:pt x="145" y="209"/>
                  </a:cubicBezTo>
                  <a:cubicBezTo>
                    <a:pt x="145" y="99"/>
                    <a:pt x="145" y="99"/>
                    <a:pt x="145" y="99"/>
                  </a:cubicBezTo>
                  <a:cubicBezTo>
                    <a:pt x="111" y="99"/>
                    <a:pt x="111" y="99"/>
                    <a:pt x="111" y="99"/>
                  </a:cubicBezTo>
                  <a:lnTo>
                    <a:pt x="111" y="209"/>
                  </a:lnTo>
                  <a:close/>
                  <a:moveTo>
                    <a:pt x="31" y="403"/>
                  </a:moveTo>
                  <a:lnTo>
                    <a:pt x="31" y="403"/>
                  </a:lnTo>
                  <a:cubicBezTo>
                    <a:pt x="31" y="750"/>
                    <a:pt x="31" y="750"/>
                    <a:pt x="31" y="750"/>
                  </a:cubicBezTo>
                  <a:cubicBezTo>
                    <a:pt x="225" y="750"/>
                    <a:pt x="225" y="750"/>
                    <a:pt x="225" y="750"/>
                  </a:cubicBezTo>
                  <a:cubicBezTo>
                    <a:pt x="225" y="666"/>
                    <a:pt x="225" y="666"/>
                    <a:pt x="225" y="666"/>
                  </a:cubicBezTo>
                  <a:cubicBezTo>
                    <a:pt x="195" y="666"/>
                    <a:pt x="195" y="666"/>
                    <a:pt x="195" y="666"/>
                  </a:cubicBezTo>
                  <a:cubicBezTo>
                    <a:pt x="187" y="666"/>
                    <a:pt x="183" y="663"/>
                    <a:pt x="183" y="655"/>
                  </a:cubicBezTo>
                  <a:cubicBezTo>
                    <a:pt x="183" y="643"/>
                    <a:pt x="187" y="640"/>
                    <a:pt x="195" y="640"/>
                  </a:cubicBezTo>
                  <a:cubicBezTo>
                    <a:pt x="225" y="640"/>
                    <a:pt x="225" y="640"/>
                    <a:pt x="225" y="640"/>
                  </a:cubicBezTo>
                  <a:cubicBezTo>
                    <a:pt x="225" y="563"/>
                    <a:pt x="225" y="563"/>
                    <a:pt x="225" y="563"/>
                  </a:cubicBezTo>
                  <a:cubicBezTo>
                    <a:pt x="176" y="563"/>
                    <a:pt x="176" y="563"/>
                    <a:pt x="176" y="563"/>
                  </a:cubicBezTo>
                  <a:cubicBezTo>
                    <a:pt x="168" y="563"/>
                    <a:pt x="160" y="556"/>
                    <a:pt x="160" y="548"/>
                  </a:cubicBezTo>
                  <a:cubicBezTo>
                    <a:pt x="160" y="541"/>
                    <a:pt x="168" y="533"/>
                    <a:pt x="176" y="533"/>
                  </a:cubicBezTo>
                  <a:cubicBezTo>
                    <a:pt x="225" y="533"/>
                    <a:pt x="225" y="533"/>
                    <a:pt x="225" y="533"/>
                  </a:cubicBezTo>
                  <a:cubicBezTo>
                    <a:pt x="225" y="457"/>
                    <a:pt x="225" y="457"/>
                    <a:pt x="225" y="457"/>
                  </a:cubicBezTo>
                  <a:cubicBezTo>
                    <a:pt x="195" y="457"/>
                    <a:pt x="195" y="457"/>
                    <a:pt x="195" y="457"/>
                  </a:cubicBezTo>
                  <a:cubicBezTo>
                    <a:pt x="187" y="457"/>
                    <a:pt x="183" y="449"/>
                    <a:pt x="183" y="441"/>
                  </a:cubicBezTo>
                  <a:cubicBezTo>
                    <a:pt x="183" y="434"/>
                    <a:pt x="187" y="426"/>
                    <a:pt x="195" y="426"/>
                  </a:cubicBezTo>
                  <a:cubicBezTo>
                    <a:pt x="225" y="426"/>
                    <a:pt x="225" y="426"/>
                    <a:pt x="225" y="426"/>
                  </a:cubicBezTo>
                  <a:cubicBezTo>
                    <a:pt x="225" y="403"/>
                    <a:pt x="225" y="403"/>
                    <a:pt x="225" y="403"/>
                  </a:cubicBezTo>
                  <a:cubicBezTo>
                    <a:pt x="31" y="403"/>
                    <a:pt x="31" y="403"/>
                    <a:pt x="31" y="403"/>
                  </a:cubicBezTo>
                  <a:close/>
                  <a:moveTo>
                    <a:pt x="96" y="811"/>
                  </a:moveTo>
                  <a:lnTo>
                    <a:pt x="96" y="811"/>
                  </a:lnTo>
                  <a:cubicBezTo>
                    <a:pt x="96" y="815"/>
                    <a:pt x="99" y="815"/>
                    <a:pt x="99" y="815"/>
                  </a:cubicBezTo>
                  <a:cubicBezTo>
                    <a:pt x="153" y="815"/>
                    <a:pt x="153" y="815"/>
                    <a:pt x="153" y="815"/>
                  </a:cubicBezTo>
                  <a:cubicBezTo>
                    <a:pt x="156" y="815"/>
                    <a:pt x="156" y="815"/>
                    <a:pt x="156" y="811"/>
                  </a:cubicBezTo>
                  <a:cubicBezTo>
                    <a:pt x="156" y="781"/>
                    <a:pt x="156" y="781"/>
                    <a:pt x="156" y="781"/>
                  </a:cubicBezTo>
                  <a:cubicBezTo>
                    <a:pt x="96" y="781"/>
                    <a:pt x="96" y="781"/>
                    <a:pt x="96" y="781"/>
                  </a:cubicBezTo>
                  <a:lnTo>
                    <a:pt x="96" y="811"/>
                  </a:lnTo>
                  <a:close/>
                  <a:moveTo>
                    <a:pt x="31" y="0"/>
                  </a:moveTo>
                  <a:lnTo>
                    <a:pt x="31" y="0"/>
                  </a:lnTo>
                  <a:cubicBezTo>
                    <a:pt x="225" y="0"/>
                    <a:pt x="225" y="0"/>
                    <a:pt x="225" y="0"/>
                  </a:cubicBezTo>
                  <a:cubicBezTo>
                    <a:pt x="240" y="0"/>
                    <a:pt x="255" y="15"/>
                    <a:pt x="255" y="30"/>
                  </a:cubicBezTo>
                  <a:cubicBezTo>
                    <a:pt x="255" y="68"/>
                    <a:pt x="255" y="68"/>
                    <a:pt x="255" y="68"/>
                  </a:cubicBezTo>
                  <a:cubicBezTo>
                    <a:pt x="255" y="87"/>
                    <a:pt x="240" y="99"/>
                    <a:pt x="225" y="99"/>
                  </a:cubicBezTo>
                  <a:cubicBezTo>
                    <a:pt x="172" y="99"/>
                    <a:pt x="172" y="99"/>
                    <a:pt x="172" y="99"/>
                  </a:cubicBezTo>
                  <a:cubicBezTo>
                    <a:pt x="172" y="209"/>
                    <a:pt x="172" y="209"/>
                    <a:pt x="172" y="209"/>
                  </a:cubicBezTo>
                  <a:cubicBezTo>
                    <a:pt x="225" y="209"/>
                    <a:pt x="225" y="209"/>
                    <a:pt x="225" y="209"/>
                  </a:cubicBezTo>
                  <a:cubicBezTo>
                    <a:pt x="240" y="209"/>
                    <a:pt x="255" y="221"/>
                    <a:pt x="255" y="240"/>
                  </a:cubicBezTo>
                  <a:cubicBezTo>
                    <a:pt x="255" y="750"/>
                    <a:pt x="255" y="750"/>
                    <a:pt x="255" y="750"/>
                  </a:cubicBezTo>
                  <a:cubicBezTo>
                    <a:pt x="255" y="765"/>
                    <a:pt x="240" y="781"/>
                    <a:pt x="225" y="781"/>
                  </a:cubicBezTo>
                  <a:cubicBezTo>
                    <a:pt x="187" y="781"/>
                    <a:pt x="187" y="781"/>
                    <a:pt x="187" y="781"/>
                  </a:cubicBezTo>
                  <a:cubicBezTo>
                    <a:pt x="187" y="811"/>
                    <a:pt x="187" y="811"/>
                    <a:pt x="187" y="811"/>
                  </a:cubicBezTo>
                  <a:cubicBezTo>
                    <a:pt x="187" y="830"/>
                    <a:pt x="172" y="845"/>
                    <a:pt x="153" y="845"/>
                  </a:cubicBezTo>
                  <a:cubicBezTo>
                    <a:pt x="141" y="845"/>
                    <a:pt x="141" y="845"/>
                    <a:pt x="141" y="845"/>
                  </a:cubicBezTo>
                  <a:cubicBezTo>
                    <a:pt x="141" y="998"/>
                    <a:pt x="141" y="998"/>
                    <a:pt x="141" y="998"/>
                  </a:cubicBezTo>
                  <a:cubicBezTo>
                    <a:pt x="141" y="1005"/>
                    <a:pt x="134" y="1009"/>
                    <a:pt x="126" y="1009"/>
                  </a:cubicBezTo>
                  <a:cubicBezTo>
                    <a:pt x="118" y="1009"/>
                    <a:pt x="111" y="1005"/>
                    <a:pt x="111" y="998"/>
                  </a:cubicBezTo>
                  <a:cubicBezTo>
                    <a:pt x="111" y="845"/>
                    <a:pt x="111" y="845"/>
                    <a:pt x="111" y="845"/>
                  </a:cubicBezTo>
                  <a:cubicBezTo>
                    <a:pt x="99" y="845"/>
                    <a:pt x="99" y="845"/>
                    <a:pt x="99" y="845"/>
                  </a:cubicBezTo>
                  <a:cubicBezTo>
                    <a:pt x="80" y="845"/>
                    <a:pt x="69" y="830"/>
                    <a:pt x="69" y="811"/>
                  </a:cubicBezTo>
                  <a:cubicBezTo>
                    <a:pt x="69" y="781"/>
                    <a:pt x="69" y="781"/>
                    <a:pt x="69" y="781"/>
                  </a:cubicBezTo>
                  <a:cubicBezTo>
                    <a:pt x="31" y="781"/>
                    <a:pt x="31" y="781"/>
                    <a:pt x="31" y="781"/>
                  </a:cubicBezTo>
                  <a:cubicBezTo>
                    <a:pt x="12" y="781"/>
                    <a:pt x="0" y="765"/>
                    <a:pt x="0" y="750"/>
                  </a:cubicBezTo>
                  <a:cubicBezTo>
                    <a:pt x="0" y="342"/>
                    <a:pt x="0" y="342"/>
                    <a:pt x="0" y="342"/>
                  </a:cubicBezTo>
                  <a:cubicBezTo>
                    <a:pt x="0" y="335"/>
                    <a:pt x="8" y="327"/>
                    <a:pt x="15" y="327"/>
                  </a:cubicBezTo>
                  <a:cubicBezTo>
                    <a:pt x="23" y="327"/>
                    <a:pt x="31" y="335"/>
                    <a:pt x="31" y="342"/>
                  </a:cubicBezTo>
                  <a:cubicBezTo>
                    <a:pt x="31" y="373"/>
                    <a:pt x="31" y="373"/>
                    <a:pt x="31" y="373"/>
                  </a:cubicBezTo>
                  <a:cubicBezTo>
                    <a:pt x="225" y="373"/>
                    <a:pt x="225" y="373"/>
                    <a:pt x="225" y="373"/>
                  </a:cubicBezTo>
                  <a:cubicBezTo>
                    <a:pt x="225" y="350"/>
                    <a:pt x="225" y="350"/>
                    <a:pt x="225" y="350"/>
                  </a:cubicBezTo>
                  <a:cubicBezTo>
                    <a:pt x="176" y="350"/>
                    <a:pt x="176" y="350"/>
                    <a:pt x="176" y="350"/>
                  </a:cubicBezTo>
                  <a:cubicBezTo>
                    <a:pt x="168" y="350"/>
                    <a:pt x="160" y="342"/>
                    <a:pt x="160" y="335"/>
                  </a:cubicBezTo>
                  <a:cubicBezTo>
                    <a:pt x="160" y="327"/>
                    <a:pt x="168" y="320"/>
                    <a:pt x="176" y="320"/>
                  </a:cubicBezTo>
                  <a:cubicBezTo>
                    <a:pt x="225" y="320"/>
                    <a:pt x="225" y="320"/>
                    <a:pt x="225" y="320"/>
                  </a:cubicBezTo>
                  <a:cubicBezTo>
                    <a:pt x="225" y="240"/>
                    <a:pt x="225" y="240"/>
                    <a:pt x="225" y="240"/>
                  </a:cubicBezTo>
                  <a:lnTo>
                    <a:pt x="225" y="236"/>
                  </a:lnTo>
                  <a:cubicBezTo>
                    <a:pt x="31" y="236"/>
                    <a:pt x="31" y="236"/>
                    <a:pt x="31" y="236"/>
                  </a:cubicBezTo>
                  <a:lnTo>
                    <a:pt x="31" y="240"/>
                  </a:lnTo>
                  <a:cubicBezTo>
                    <a:pt x="31" y="270"/>
                    <a:pt x="31" y="270"/>
                    <a:pt x="31" y="270"/>
                  </a:cubicBezTo>
                  <a:cubicBezTo>
                    <a:pt x="31" y="278"/>
                    <a:pt x="23" y="285"/>
                    <a:pt x="15" y="285"/>
                  </a:cubicBezTo>
                  <a:cubicBezTo>
                    <a:pt x="8" y="285"/>
                    <a:pt x="0" y="278"/>
                    <a:pt x="0" y="270"/>
                  </a:cubicBezTo>
                  <a:cubicBezTo>
                    <a:pt x="0" y="240"/>
                    <a:pt x="0" y="240"/>
                    <a:pt x="0" y="240"/>
                  </a:cubicBezTo>
                  <a:cubicBezTo>
                    <a:pt x="0" y="221"/>
                    <a:pt x="12" y="209"/>
                    <a:pt x="31" y="209"/>
                  </a:cubicBezTo>
                  <a:cubicBezTo>
                    <a:pt x="80" y="209"/>
                    <a:pt x="80" y="209"/>
                    <a:pt x="80" y="209"/>
                  </a:cubicBezTo>
                  <a:cubicBezTo>
                    <a:pt x="80" y="99"/>
                    <a:pt x="80" y="99"/>
                    <a:pt x="80" y="99"/>
                  </a:cubicBezTo>
                  <a:cubicBezTo>
                    <a:pt x="31" y="99"/>
                    <a:pt x="31" y="99"/>
                    <a:pt x="31" y="99"/>
                  </a:cubicBezTo>
                  <a:cubicBezTo>
                    <a:pt x="12" y="99"/>
                    <a:pt x="0" y="87"/>
                    <a:pt x="0" y="68"/>
                  </a:cubicBezTo>
                  <a:cubicBezTo>
                    <a:pt x="0" y="30"/>
                    <a:pt x="0" y="30"/>
                    <a:pt x="0" y="30"/>
                  </a:cubicBezTo>
                  <a:cubicBezTo>
                    <a:pt x="0" y="15"/>
                    <a:pt x="12" y="0"/>
                    <a:pt x="31" y="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61" name="Freeform 356">
              <a:extLst>
                <a:ext uri="{FF2B5EF4-FFF2-40B4-BE49-F238E27FC236}">
                  <a16:creationId xmlns:a16="http://schemas.microsoft.com/office/drawing/2014/main" id="{EAFA0AC0-B280-1B4A-AF6E-8DE1A33D4B71}"/>
                </a:ext>
              </a:extLst>
            </p:cNvPr>
            <p:cNvSpPr>
              <a:spLocks noChangeArrowheads="1"/>
            </p:cNvSpPr>
            <p:nvPr/>
          </p:nvSpPr>
          <p:spPr bwMode="auto">
            <a:xfrm>
              <a:off x="2141" y="2162"/>
              <a:ext cx="69" cy="130"/>
            </a:xfrm>
            <a:custGeom>
              <a:avLst/>
              <a:gdLst>
                <a:gd name="T0" fmla="*/ 0 w 314"/>
                <a:gd name="T1" fmla="*/ 6 h 584"/>
                <a:gd name="T2" fmla="*/ 0 w 314"/>
                <a:gd name="T3" fmla="*/ 6 h 584"/>
                <a:gd name="T4" fmla="*/ 0 w 314"/>
                <a:gd name="T5" fmla="*/ 6 h 584"/>
                <a:gd name="T6" fmla="*/ 3 w 314"/>
                <a:gd name="T7" fmla="*/ 6 h 584"/>
                <a:gd name="T8" fmla="*/ 3 w 314"/>
                <a:gd name="T9" fmla="*/ 6 h 584"/>
                <a:gd name="T10" fmla="*/ 3 w 314"/>
                <a:gd name="T11" fmla="*/ 6 h 584"/>
                <a:gd name="T12" fmla="*/ 2 w 314"/>
                <a:gd name="T13" fmla="*/ 6 h 584"/>
                <a:gd name="T14" fmla="*/ 1 w 314"/>
                <a:gd name="T15" fmla="*/ 5 h 584"/>
                <a:gd name="T16" fmla="*/ 1 w 314"/>
                <a:gd name="T17" fmla="*/ 5 h 584"/>
                <a:gd name="T18" fmla="*/ 2 w 314"/>
                <a:gd name="T19" fmla="*/ 5 h 584"/>
                <a:gd name="T20" fmla="*/ 2 w 314"/>
                <a:gd name="T21" fmla="*/ 5 h 584"/>
                <a:gd name="T22" fmla="*/ 2 w 314"/>
                <a:gd name="T23" fmla="*/ 5 h 584"/>
                <a:gd name="T24" fmla="*/ 3 w 314"/>
                <a:gd name="T25" fmla="*/ 5 h 584"/>
                <a:gd name="T26" fmla="*/ 3 w 314"/>
                <a:gd name="T27" fmla="*/ 3 h 584"/>
                <a:gd name="T28" fmla="*/ 2 w 314"/>
                <a:gd name="T29" fmla="*/ 3 h 584"/>
                <a:gd name="T30" fmla="*/ 2 w 314"/>
                <a:gd name="T31" fmla="*/ 4 h 584"/>
                <a:gd name="T32" fmla="*/ 2 w 314"/>
                <a:gd name="T33" fmla="*/ 4 h 584"/>
                <a:gd name="T34" fmla="*/ 1 w 314"/>
                <a:gd name="T35" fmla="*/ 4 h 584"/>
                <a:gd name="T36" fmla="*/ 1 w 314"/>
                <a:gd name="T37" fmla="*/ 3 h 584"/>
                <a:gd name="T38" fmla="*/ 2 w 314"/>
                <a:gd name="T39" fmla="*/ 3 h 584"/>
                <a:gd name="T40" fmla="*/ 3 w 314"/>
                <a:gd name="T41" fmla="*/ 3 h 584"/>
                <a:gd name="T42" fmla="*/ 3 w 314"/>
                <a:gd name="T43" fmla="*/ 3 h 584"/>
                <a:gd name="T44" fmla="*/ 3 w 314"/>
                <a:gd name="T45" fmla="*/ 2 h 584"/>
                <a:gd name="T46" fmla="*/ 3 w 314"/>
                <a:gd name="T47" fmla="*/ 2 h 584"/>
                <a:gd name="T48" fmla="*/ 1 w 314"/>
                <a:gd name="T49" fmla="*/ 2 h 584"/>
                <a:gd name="T50" fmla="*/ 0 w 314"/>
                <a:gd name="T51" fmla="*/ 2 h 584"/>
                <a:gd name="T52" fmla="*/ 0 w 314"/>
                <a:gd name="T53" fmla="*/ 3 h 584"/>
                <a:gd name="T54" fmla="*/ 0 w 314"/>
                <a:gd name="T55" fmla="*/ 6 h 584"/>
                <a:gd name="T56" fmla="*/ 1 w 314"/>
                <a:gd name="T57" fmla="*/ 2 h 584"/>
                <a:gd name="T58" fmla="*/ 1 w 314"/>
                <a:gd name="T59" fmla="*/ 2 h 584"/>
                <a:gd name="T60" fmla="*/ 2 w 314"/>
                <a:gd name="T61" fmla="*/ 2 h 584"/>
                <a:gd name="T62" fmla="*/ 2 w 314"/>
                <a:gd name="T63" fmla="*/ 2 h 584"/>
                <a:gd name="T64" fmla="*/ 1 w 314"/>
                <a:gd name="T65" fmla="*/ 2 h 584"/>
                <a:gd name="T66" fmla="*/ 1 w 314"/>
                <a:gd name="T67" fmla="*/ 2 h 584"/>
                <a:gd name="T68" fmla="*/ 3 w 314"/>
                <a:gd name="T69" fmla="*/ 0 h 584"/>
                <a:gd name="T70" fmla="*/ 3 w 314"/>
                <a:gd name="T71" fmla="*/ 0 h 584"/>
                <a:gd name="T72" fmla="*/ 1 w 314"/>
                <a:gd name="T73" fmla="*/ 0 h 584"/>
                <a:gd name="T74" fmla="*/ 1 w 314"/>
                <a:gd name="T75" fmla="*/ 1 h 584"/>
                <a:gd name="T76" fmla="*/ 3 w 314"/>
                <a:gd name="T77" fmla="*/ 1 h 584"/>
                <a:gd name="T78" fmla="*/ 3 w 314"/>
                <a:gd name="T79" fmla="*/ 0 h 584"/>
                <a:gd name="T80" fmla="*/ 0 w 314"/>
                <a:gd name="T81" fmla="*/ 2 h 584"/>
                <a:gd name="T82" fmla="*/ 0 w 314"/>
                <a:gd name="T83" fmla="*/ 2 h 584"/>
                <a:gd name="T84" fmla="*/ 0 w 314"/>
                <a:gd name="T85" fmla="*/ 2 h 584"/>
                <a:gd name="T86" fmla="*/ 0 w 314"/>
                <a:gd name="T87" fmla="*/ 2 h 584"/>
                <a:gd name="T88" fmla="*/ 0 w 314"/>
                <a:gd name="T89" fmla="*/ 1 h 584"/>
                <a:gd name="T90" fmla="*/ 0 w 314"/>
                <a:gd name="T91" fmla="*/ 0 h 584"/>
                <a:gd name="T92" fmla="*/ 1 w 314"/>
                <a:gd name="T93" fmla="*/ 0 h 584"/>
                <a:gd name="T94" fmla="*/ 3 w 314"/>
                <a:gd name="T95" fmla="*/ 0 h 584"/>
                <a:gd name="T96" fmla="*/ 3 w 314"/>
                <a:gd name="T97" fmla="*/ 0 h 584"/>
                <a:gd name="T98" fmla="*/ 3 w 314"/>
                <a:gd name="T99" fmla="*/ 1 h 584"/>
                <a:gd name="T100" fmla="*/ 3 w 314"/>
                <a:gd name="T101" fmla="*/ 2 h 584"/>
                <a:gd name="T102" fmla="*/ 3 w 314"/>
                <a:gd name="T103" fmla="*/ 2 h 584"/>
                <a:gd name="T104" fmla="*/ 3 w 314"/>
                <a:gd name="T105" fmla="*/ 2 h 584"/>
                <a:gd name="T106" fmla="*/ 3 w 314"/>
                <a:gd name="T107" fmla="*/ 3 h 584"/>
                <a:gd name="T108" fmla="*/ 3 w 314"/>
                <a:gd name="T109" fmla="*/ 6 h 584"/>
                <a:gd name="T110" fmla="*/ 3 w 314"/>
                <a:gd name="T111" fmla="*/ 6 h 584"/>
                <a:gd name="T112" fmla="*/ 0 w 314"/>
                <a:gd name="T113" fmla="*/ 6 h 584"/>
                <a:gd name="T114" fmla="*/ 0 w 314"/>
                <a:gd name="T115" fmla="*/ 6 h 584"/>
                <a:gd name="T116" fmla="*/ 0 w 314"/>
                <a:gd name="T117" fmla="*/ 3 h 584"/>
                <a:gd name="T118" fmla="*/ 0 w 314"/>
                <a:gd name="T119" fmla="*/ 2 h 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4" h="584">
                  <a:moveTo>
                    <a:pt x="31" y="541"/>
                  </a:moveTo>
                  <a:lnTo>
                    <a:pt x="31" y="541"/>
                  </a:lnTo>
                  <a:cubicBezTo>
                    <a:pt x="31" y="549"/>
                    <a:pt x="35" y="557"/>
                    <a:pt x="42" y="557"/>
                  </a:cubicBezTo>
                  <a:cubicBezTo>
                    <a:pt x="271" y="557"/>
                    <a:pt x="271" y="557"/>
                    <a:pt x="271" y="557"/>
                  </a:cubicBezTo>
                  <a:cubicBezTo>
                    <a:pt x="278" y="557"/>
                    <a:pt x="282" y="549"/>
                    <a:pt x="282" y="541"/>
                  </a:cubicBezTo>
                  <a:cubicBezTo>
                    <a:pt x="282" y="503"/>
                    <a:pt x="282" y="503"/>
                    <a:pt x="282" y="503"/>
                  </a:cubicBezTo>
                  <a:cubicBezTo>
                    <a:pt x="153" y="503"/>
                    <a:pt x="153" y="503"/>
                    <a:pt x="153" y="503"/>
                  </a:cubicBezTo>
                  <a:cubicBezTo>
                    <a:pt x="137" y="503"/>
                    <a:pt x="126" y="492"/>
                    <a:pt x="126" y="480"/>
                  </a:cubicBezTo>
                  <a:cubicBezTo>
                    <a:pt x="126" y="446"/>
                    <a:pt x="126" y="446"/>
                    <a:pt x="126" y="446"/>
                  </a:cubicBezTo>
                  <a:cubicBezTo>
                    <a:pt x="126" y="435"/>
                    <a:pt x="134" y="431"/>
                    <a:pt x="141" y="431"/>
                  </a:cubicBezTo>
                  <a:cubicBezTo>
                    <a:pt x="149" y="431"/>
                    <a:pt x="156" y="435"/>
                    <a:pt x="156" y="446"/>
                  </a:cubicBezTo>
                  <a:cubicBezTo>
                    <a:pt x="156" y="476"/>
                    <a:pt x="156" y="476"/>
                    <a:pt x="156" y="476"/>
                  </a:cubicBezTo>
                  <a:cubicBezTo>
                    <a:pt x="282" y="476"/>
                    <a:pt x="282" y="476"/>
                    <a:pt x="282" y="476"/>
                  </a:cubicBezTo>
                  <a:cubicBezTo>
                    <a:pt x="282" y="294"/>
                    <a:pt x="282" y="294"/>
                    <a:pt x="282" y="294"/>
                  </a:cubicBezTo>
                  <a:cubicBezTo>
                    <a:pt x="156" y="294"/>
                    <a:pt x="156" y="294"/>
                    <a:pt x="156" y="294"/>
                  </a:cubicBezTo>
                  <a:cubicBezTo>
                    <a:pt x="156" y="374"/>
                    <a:pt x="156" y="374"/>
                    <a:pt x="156" y="374"/>
                  </a:cubicBezTo>
                  <a:cubicBezTo>
                    <a:pt x="156" y="381"/>
                    <a:pt x="149" y="389"/>
                    <a:pt x="141" y="389"/>
                  </a:cubicBezTo>
                  <a:cubicBezTo>
                    <a:pt x="134" y="389"/>
                    <a:pt x="126" y="381"/>
                    <a:pt x="126" y="374"/>
                  </a:cubicBezTo>
                  <a:cubicBezTo>
                    <a:pt x="126" y="290"/>
                    <a:pt x="126" y="290"/>
                    <a:pt x="126" y="290"/>
                  </a:cubicBezTo>
                  <a:cubicBezTo>
                    <a:pt x="126" y="275"/>
                    <a:pt x="137" y="263"/>
                    <a:pt x="153" y="263"/>
                  </a:cubicBezTo>
                  <a:cubicBezTo>
                    <a:pt x="282" y="263"/>
                    <a:pt x="282" y="263"/>
                    <a:pt x="282" y="263"/>
                  </a:cubicBezTo>
                  <a:cubicBezTo>
                    <a:pt x="282" y="233"/>
                    <a:pt x="282" y="233"/>
                    <a:pt x="282" y="233"/>
                  </a:cubicBezTo>
                  <a:cubicBezTo>
                    <a:pt x="282" y="221"/>
                    <a:pt x="278" y="214"/>
                    <a:pt x="271" y="206"/>
                  </a:cubicBezTo>
                  <a:cubicBezTo>
                    <a:pt x="240" y="179"/>
                    <a:pt x="240" y="179"/>
                    <a:pt x="240" y="179"/>
                  </a:cubicBezTo>
                  <a:cubicBezTo>
                    <a:pt x="73" y="179"/>
                    <a:pt x="73" y="179"/>
                    <a:pt x="73" y="179"/>
                  </a:cubicBezTo>
                  <a:cubicBezTo>
                    <a:pt x="42" y="206"/>
                    <a:pt x="42" y="206"/>
                    <a:pt x="42" y="206"/>
                  </a:cubicBezTo>
                  <a:cubicBezTo>
                    <a:pt x="35" y="214"/>
                    <a:pt x="31" y="221"/>
                    <a:pt x="31" y="233"/>
                  </a:cubicBezTo>
                  <a:lnTo>
                    <a:pt x="31" y="541"/>
                  </a:lnTo>
                  <a:close/>
                  <a:moveTo>
                    <a:pt x="80" y="149"/>
                  </a:moveTo>
                  <a:lnTo>
                    <a:pt x="80" y="149"/>
                  </a:lnTo>
                  <a:cubicBezTo>
                    <a:pt x="233" y="149"/>
                    <a:pt x="233" y="149"/>
                    <a:pt x="233" y="149"/>
                  </a:cubicBezTo>
                  <a:cubicBezTo>
                    <a:pt x="233" y="134"/>
                    <a:pt x="233" y="134"/>
                    <a:pt x="233" y="134"/>
                  </a:cubicBezTo>
                  <a:cubicBezTo>
                    <a:pt x="80" y="134"/>
                    <a:pt x="80" y="134"/>
                    <a:pt x="80" y="134"/>
                  </a:cubicBezTo>
                  <a:lnTo>
                    <a:pt x="80" y="149"/>
                  </a:lnTo>
                  <a:close/>
                  <a:moveTo>
                    <a:pt x="259" y="31"/>
                  </a:moveTo>
                  <a:lnTo>
                    <a:pt x="259" y="31"/>
                  </a:lnTo>
                  <a:cubicBezTo>
                    <a:pt x="54" y="31"/>
                    <a:pt x="54" y="31"/>
                    <a:pt x="54" y="31"/>
                  </a:cubicBezTo>
                  <a:cubicBezTo>
                    <a:pt x="54" y="103"/>
                    <a:pt x="54" y="103"/>
                    <a:pt x="54" y="103"/>
                  </a:cubicBezTo>
                  <a:cubicBezTo>
                    <a:pt x="259" y="103"/>
                    <a:pt x="259" y="103"/>
                    <a:pt x="259" y="103"/>
                  </a:cubicBezTo>
                  <a:lnTo>
                    <a:pt x="259" y="31"/>
                  </a:lnTo>
                  <a:close/>
                  <a:moveTo>
                    <a:pt x="19" y="183"/>
                  </a:moveTo>
                  <a:lnTo>
                    <a:pt x="19" y="183"/>
                  </a:lnTo>
                  <a:cubicBezTo>
                    <a:pt x="50" y="156"/>
                    <a:pt x="50" y="156"/>
                    <a:pt x="50" y="156"/>
                  </a:cubicBezTo>
                  <a:cubicBezTo>
                    <a:pt x="50" y="134"/>
                    <a:pt x="50" y="134"/>
                    <a:pt x="50" y="134"/>
                  </a:cubicBezTo>
                  <a:cubicBezTo>
                    <a:pt x="35" y="134"/>
                    <a:pt x="23" y="118"/>
                    <a:pt x="23" y="107"/>
                  </a:cubicBezTo>
                  <a:cubicBezTo>
                    <a:pt x="23" y="27"/>
                    <a:pt x="23" y="27"/>
                    <a:pt x="23" y="27"/>
                  </a:cubicBezTo>
                  <a:cubicBezTo>
                    <a:pt x="23" y="12"/>
                    <a:pt x="38" y="0"/>
                    <a:pt x="54" y="0"/>
                  </a:cubicBezTo>
                  <a:cubicBezTo>
                    <a:pt x="259" y="0"/>
                    <a:pt x="259" y="0"/>
                    <a:pt x="259" y="0"/>
                  </a:cubicBezTo>
                  <a:cubicBezTo>
                    <a:pt x="275" y="0"/>
                    <a:pt x="286" y="12"/>
                    <a:pt x="286" y="27"/>
                  </a:cubicBezTo>
                  <a:cubicBezTo>
                    <a:pt x="286" y="107"/>
                    <a:pt x="286" y="107"/>
                    <a:pt x="286" y="107"/>
                  </a:cubicBezTo>
                  <a:cubicBezTo>
                    <a:pt x="286" y="118"/>
                    <a:pt x="275" y="134"/>
                    <a:pt x="263" y="134"/>
                  </a:cubicBezTo>
                  <a:cubicBezTo>
                    <a:pt x="263" y="156"/>
                    <a:pt x="263" y="156"/>
                    <a:pt x="263" y="156"/>
                  </a:cubicBezTo>
                  <a:cubicBezTo>
                    <a:pt x="294" y="183"/>
                    <a:pt x="294" y="183"/>
                    <a:pt x="294" y="183"/>
                  </a:cubicBezTo>
                  <a:cubicBezTo>
                    <a:pt x="305" y="195"/>
                    <a:pt x="313" y="214"/>
                    <a:pt x="313" y="233"/>
                  </a:cubicBezTo>
                  <a:cubicBezTo>
                    <a:pt x="313" y="541"/>
                    <a:pt x="313" y="541"/>
                    <a:pt x="313" y="541"/>
                  </a:cubicBezTo>
                  <a:cubicBezTo>
                    <a:pt x="313" y="564"/>
                    <a:pt x="294" y="583"/>
                    <a:pt x="271" y="583"/>
                  </a:cubicBezTo>
                  <a:cubicBezTo>
                    <a:pt x="42" y="583"/>
                    <a:pt x="42" y="583"/>
                    <a:pt x="42" y="583"/>
                  </a:cubicBezTo>
                  <a:cubicBezTo>
                    <a:pt x="19" y="583"/>
                    <a:pt x="0" y="564"/>
                    <a:pt x="0" y="541"/>
                  </a:cubicBezTo>
                  <a:cubicBezTo>
                    <a:pt x="0" y="233"/>
                    <a:pt x="0" y="233"/>
                    <a:pt x="0" y="233"/>
                  </a:cubicBezTo>
                  <a:cubicBezTo>
                    <a:pt x="0" y="214"/>
                    <a:pt x="8" y="195"/>
                    <a:pt x="19" y="18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362" name="Freeform 357">
            <a:extLst>
              <a:ext uri="{FF2B5EF4-FFF2-40B4-BE49-F238E27FC236}">
                <a16:creationId xmlns:a16="http://schemas.microsoft.com/office/drawing/2014/main" id="{E45B1DAF-25F7-714B-BE5C-90C9281FB6EA}"/>
              </a:ext>
            </a:extLst>
          </p:cNvPr>
          <p:cNvSpPr>
            <a:spLocks noChangeArrowheads="1"/>
          </p:cNvSpPr>
          <p:nvPr userDrawn="1"/>
        </p:nvSpPr>
        <p:spPr bwMode="auto">
          <a:xfrm>
            <a:off x="4094163" y="3158978"/>
            <a:ext cx="231775" cy="404812"/>
          </a:xfrm>
          <a:custGeom>
            <a:avLst/>
            <a:gdLst>
              <a:gd name="T0" fmla="*/ 2147483646 w 645"/>
              <a:gd name="T1" fmla="*/ 2147483646 h 1125"/>
              <a:gd name="T2" fmla="*/ 2147483646 w 645"/>
              <a:gd name="T3" fmla="*/ 2147483646 h 1125"/>
              <a:gd name="T4" fmla="*/ 2147483646 w 645"/>
              <a:gd name="T5" fmla="*/ 2147483646 h 1125"/>
              <a:gd name="T6" fmla="*/ 2147483646 w 645"/>
              <a:gd name="T7" fmla="*/ 2147483646 h 1125"/>
              <a:gd name="T8" fmla="*/ 2147483646 w 645"/>
              <a:gd name="T9" fmla="*/ 2147483646 h 1125"/>
              <a:gd name="T10" fmla="*/ 1252780528 w 645"/>
              <a:gd name="T11" fmla="*/ 2147483646 h 1125"/>
              <a:gd name="T12" fmla="*/ 0 w 645"/>
              <a:gd name="T13" fmla="*/ 2147483646 h 1125"/>
              <a:gd name="T14" fmla="*/ 0 w 645"/>
              <a:gd name="T15" fmla="*/ 2147483646 h 1125"/>
              <a:gd name="T16" fmla="*/ 1252780528 w 645"/>
              <a:gd name="T17" fmla="*/ 2147483646 h 1125"/>
              <a:gd name="T18" fmla="*/ 2147483646 w 645"/>
              <a:gd name="T19" fmla="*/ 2147483646 h 1125"/>
              <a:gd name="T20" fmla="*/ 2147483646 w 645"/>
              <a:gd name="T21" fmla="*/ 2147483646 h 1125"/>
              <a:gd name="T22" fmla="*/ 2147483646 w 645"/>
              <a:gd name="T23" fmla="*/ 0 h 1125"/>
              <a:gd name="T24" fmla="*/ 2147483646 w 645"/>
              <a:gd name="T25" fmla="*/ 0 h 1125"/>
              <a:gd name="T26" fmla="*/ 2147483646 w 645"/>
              <a:gd name="T27" fmla="*/ 1211412324 h 1125"/>
              <a:gd name="T28" fmla="*/ 2147483646 w 645"/>
              <a:gd name="T29" fmla="*/ 2147483646 h 1125"/>
              <a:gd name="T30" fmla="*/ 2147483646 w 645"/>
              <a:gd name="T31" fmla="*/ 2147483646 h 1125"/>
              <a:gd name="T32" fmla="*/ 2147483646 w 645"/>
              <a:gd name="T33" fmla="*/ 2147483646 h 1125"/>
              <a:gd name="T34" fmla="*/ 2147483646 w 645"/>
              <a:gd name="T35" fmla="*/ 2147483646 h 1125"/>
              <a:gd name="T36" fmla="*/ 2147483646 w 645"/>
              <a:gd name="T37" fmla="*/ 2147483646 h 1125"/>
              <a:gd name="T38" fmla="*/ 2147483646 w 645"/>
              <a:gd name="T39" fmla="*/ 2147483646 h 1125"/>
              <a:gd name="T40" fmla="*/ 2147483646 w 645"/>
              <a:gd name="T41" fmla="*/ 2147483646 h 1125"/>
              <a:gd name="T42" fmla="*/ 2147483646 w 645"/>
              <a:gd name="T43" fmla="*/ 2147483646 h 1125"/>
              <a:gd name="T44" fmla="*/ 2147483646 w 645"/>
              <a:gd name="T45" fmla="*/ 2147483646 h 1125"/>
              <a:gd name="T46" fmla="*/ 2147483646 w 645"/>
              <a:gd name="T47" fmla="*/ 2147483646 h 1125"/>
              <a:gd name="T48" fmla="*/ 2147483646 w 645"/>
              <a:gd name="T49" fmla="*/ 2147483646 h 1125"/>
              <a:gd name="T50" fmla="*/ 2147483646 w 645"/>
              <a:gd name="T51" fmla="*/ 2147483646 h 1125"/>
              <a:gd name="T52" fmla="*/ 2147483646 w 645"/>
              <a:gd name="T53" fmla="*/ 2147483646 h 1125"/>
              <a:gd name="T54" fmla="*/ 2147483646 w 645"/>
              <a:gd name="T55" fmla="*/ 2147483646 h 1125"/>
              <a:gd name="T56" fmla="*/ 2147483646 w 645"/>
              <a:gd name="T57" fmla="*/ 2147483646 h 1125"/>
              <a:gd name="T58" fmla="*/ 2147483646 w 645"/>
              <a:gd name="T59" fmla="*/ 2147483646 h 1125"/>
              <a:gd name="T60" fmla="*/ 2147483646 w 645"/>
              <a:gd name="T61" fmla="*/ 2147483646 h 1125"/>
              <a:gd name="T62" fmla="*/ 2147483646 w 645"/>
              <a:gd name="T63" fmla="*/ 2147483646 h 1125"/>
              <a:gd name="T64" fmla="*/ 2147483646 w 645"/>
              <a:gd name="T65" fmla="*/ 2147483646 h 1125"/>
              <a:gd name="T66" fmla="*/ 2147483646 w 645"/>
              <a:gd name="T67" fmla="*/ 2147483646 h 1125"/>
              <a:gd name="T68" fmla="*/ 2147483646 w 645"/>
              <a:gd name="T69" fmla="*/ 2147483646 h 1125"/>
              <a:gd name="T70" fmla="*/ 2147483646 w 645"/>
              <a:gd name="T71" fmla="*/ 2147483646 h 1125"/>
              <a:gd name="T72" fmla="*/ 2147483646 w 645"/>
              <a:gd name="T73" fmla="*/ 2147483646 h 1125"/>
              <a:gd name="T74" fmla="*/ 2147483646 w 645"/>
              <a:gd name="T75" fmla="*/ 2147483646 h 1125"/>
              <a:gd name="T76" fmla="*/ 2147483646 w 645"/>
              <a:gd name="T77" fmla="*/ 2147483646 h 1125"/>
              <a:gd name="T78" fmla="*/ 2147483646 w 645"/>
              <a:gd name="T79" fmla="*/ 2147483646 h 1125"/>
              <a:gd name="T80" fmla="*/ 2147483646 w 645"/>
              <a:gd name="T81" fmla="*/ 2147483646 h 1125"/>
              <a:gd name="T82" fmla="*/ 2147483646 w 645"/>
              <a:gd name="T83" fmla="*/ 2147483646 h 1125"/>
              <a:gd name="T84" fmla="*/ 2147483646 w 645"/>
              <a:gd name="T85" fmla="*/ 2147483646 h 1125"/>
              <a:gd name="T86" fmla="*/ 2147483646 w 645"/>
              <a:gd name="T87" fmla="*/ 2147483646 h 1125"/>
              <a:gd name="T88" fmla="*/ 2147483646 w 645"/>
              <a:gd name="T89" fmla="*/ 2147483646 h 1125"/>
              <a:gd name="T90" fmla="*/ 2147483646 w 645"/>
              <a:gd name="T91" fmla="*/ 2147483646 h 1125"/>
              <a:gd name="T92" fmla="*/ 2147483646 w 645"/>
              <a:gd name="T93" fmla="*/ 2147483646 h 1125"/>
              <a:gd name="T94" fmla="*/ 2147483646 w 645"/>
              <a:gd name="T95" fmla="*/ 2147483646 h 1125"/>
              <a:gd name="T96" fmla="*/ 2147483646 w 645"/>
              <a:gd name="T97" fmla="*/ 2147483646 h 1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5" h="1125">
                <a:moveTo>
                  <a:pt x="400" y="1124"/>
                </a:moveTo>
                <a:lnTo>
                  <a:pt x="400" y="1124"/>
                </a:lnTo>
                <a:cubicBezTo>
                  <a:pt x="187" y="1124"/>
                  <a:pt x="187" y="1124"/>
                  <a:pt x="187" y="1124"/>
                </a:cubicBezTo>
                <a:cubicBezTo>
                  <a:pt x="171" y="1124"/>
                  <a:pt x="160" y="1112"/>
                  <a:pt x="160" y="1097"/>
                </a:cubicBezTo>
                <a:cubicBezTo>
                  <a:pt x="160" y="697"/>
                  <a:pt x="160" y="697"/>
                  <a:pt x="160" y="697"/>
                </a:cubicBezTo>
                <a:cubicBezTo>
                  <a:pt x="27" y="697"/>
                  <a:pt x="27" y="697"/>
                  <a:pt x="27" y="697"/>
                </a:cubicBezTo>
                <a:cubicBezTo>
                  <a:pt x="11" y="697"/>
                  <a:pt x="0" y="685"/>
                  <a:pt x="0" y="670"/>
                </a:cubicBezTo>
                <a:cubicBezTo>
                  <a:pt x="0" y="457"/>
                  <a:pt x="0" y="457"/>
                  <a:pt x="0" y="457"/>
                </a:cubicBezTo>
                <a:cubicBezTo>
                  <a:pt x="0" y="442"/>
                  <a:pt x="11" y="430"/>
                  <a:pt x="27" y="430"/>
                </a:cubicBezTo>
                <a:cubicBezTo>
                  <a:pt x="160" y="430"/>
                  <a:pt x="160" y="430"/>
                  <a:pt x="160" y="430"/>
                </a:cubicBezTo>
                <a:cubicBezTo>
                  <a:pt x="160" y="297"/>
                  <a:pt x="160" y="297"/>
                  <a:pt x="160" y="297"/>
                </a:cubicBezTo>
                <a:cubicBezTo>
                  <a:pt x="160" y="133"/>
                  <a:pt x="293" y="0"/>
                  <a:pt x="453" y="0"/>
                </a:cubicBezTo>
                <a:cubicBezTo>
                  <a:pt x="613" y="0"/>
                  <a:pt x="613" y="0"/>
                  <a:pt x="613" y="0"/>
                </a:cubicBezTo>
                <a:cubicBezTo>
                  <a:pt x="629" y="0"/>
                  <a:pt x="640" y="11"/>
                  <a:pt x="640" y="26"/>
                </a:cubicBezTo>
                <a:cubicBezTo>
                  <a:pt x="640" y="240"/>
                  <a:pt x="640" y="240"/>
                  <a:pt x="640" y="240"/>
                </a:cubicBezTo>
                <a:cubicBezTo>
                  <a:pt x="640" y="255"/>
                  <a:pt x="629" y="266"/>
                  <a:pt x="613" y="266"/>
                </a:cubicBezTo>
                <a:cubicBezTo>
                  <a:pt x="453" y="266"/>
                  <a:pt x="453" y="266"/>
                  <a:pt x="453" y="266"/>
                </a:cubicBezTo>
                <a:cubicBezTo>
                  <a:pt x="438" y="266"/>
                  <a:pt x="427" y="282"/>
                  <a:pt x="427" y="297"/>
                </a:cubicBezTo>
                <a:cubicBezTo>
                  <a:pt x="427" y="430"/>
                  <a:pt x="427" y="430"/>
                  <a:pt x="427" y="430"/>
                </a:cubicBezTo>
                <a:cubicBezTo>
                  <a:pt x="613" y="430"/>
                  <a:pt x="613" y="430"/>
                  <a:pt x="613" y="430"/>
                </a:cubicBezTo>
                <a:cubicBezTo>
                  <a:pt x="625" y="430"/>
                  <a:pt x="632" y="434"/>
                  <a:pt x="636" y="438"/>
                </a:cubicBezTo>
                <a:cubicBezTo>
                  <a:pt x="640" y="445"/>
                  <a:pt x="644" y="453"/>
                  <a:pt x="640" y="461"/>
                </a:cubicBezTo>
                <a:cubicBezTo>
                  <a:pt x="587" y="678"/>
                  <a:pt x="587" y="678"/>
                  <a:pt x="587" y="678"/>
                </a:cubicBezTo>
                <a:cubicBezTo>
                  <a:pt x="583" y="689"/>
                  <a:pt x="575" y="697"/>
                  <a:pt x="560" y="697"/>
                </a:cubicBezTo>
                <a:cubicBezTo>
                  <a:pt x="427" y="697"/>
                  <a:pt x="427" y="697"/>
                  <a:pt x="427" y="697"/>
                </a:cubicBezTo>
                <a:cubicBezTo>
                  <a:pt x="427" y="1097"/>
                  <a:pt x="427" y="1097"/>
                  <a:pt x="427" y="1097"/>
                </a:cubicBezTo>
                <a:cubicBezTo>
                  <a:pt x="427" y="1112"/>
                  <a:pt x="415" y="1124"/>
                  <a:pt x="400" y="1124"/>
                </a:cubicBezTo>
                <a:close/>
                <a:moveTo>
                  <a:pt x="213" y="1070"/>
                </a:moveTo>
                <a:lnTo>
                  <a:pt x="213" y="1070"/>
                </a:lnTo>
                <a:cubicBezTo>
                  <a:pt x="373" y="1070"/>
                  <a:pt x="373" y="1070"/>
                  <a:pt x="373" y="1070"/>
                </a:cubicBezTo>
                <a:cubicBezTo>
                  <a:pt x="373" y="670"/>
                  <a:pt x="373" y="670"/>
                  <a:pt x="373" y="670"/>
                </a:cubicBezTo>
                <a:cubicBezTo>
                  <a:pt x="373" y="655"/>
                  <a:pt x="385" y="643"/>
                  <a:pt x="400" y="643"/>
                </a:cubicBezTo>
                <a:cubicBezTo>
                  <a:pt x="541" y="643"/>
                  <a:pt x="541" y="643"/>
                  <a:pt x="541" y="643"/>
                </a:cubicBezTo>
                <a:cubicBezTo>
                  <a:pt x="579" y="483"/>
                  <a:pt x="579" y="483"/>
                  <a:pt x="579" y="483"/>
                </a:cubicBezTo>
                <a:cubicBezTo>
                  <a:pt x="400" y="483"/>
                  <a:pt x="400" y="483"/>
                  <a:pt x="400" y="483"/>
                </a:cubicBezTo>
                <a:cubicBezTo>
                  <a:pt x="385" y="483"/>
                  <a:pt x="373" y="472"/>
                  <a:pt x="373" y="457"/>
                </a:cubicBezTo>
                <a:cubicBezTo>
                  <a:pt x="373" y="297"/>
                  <a:pt x="373" y="297"/>
                  <a:pt x="373" y="297"/>
                </a:cubicBezTo>
                <a:cubicBezTo>
                  <a:pt x="373" y="251"/>
                  <a:pt x="411" y="213"/>
                  <a:pt x="453" y="213"/>
                </a:cubicBezTo>
                <a:cubicBezTo>
                  <a:pt x="587" y="213"/>
                  <a:pt x="587" y="213"/>
                  <a:pt x="587" y="213"/>
                </a:cubicBezTo>
                <a:cubicBezTo>
                  <a:pt x="587" y="53"/>
                  <a:pt x="587" y="53"/>
                  <a:pt x="587" y="53"/>
                </a:cubicBezTo>
                <a:cubicBezTo>
                  <a:pt x="453" y="53"/>
                  <a:pt x="453" y="53"/>
                  <a:pt x="453" y="53"/>
                </a:cubicBezTo>
                <a:cubicBezTo>
                  <a:pt x="320" y="53"/>
                  <a:pt x="213" y="163"/>
                  <a:pt x="213" y="297"/>
                </a:cubicBezTo>
                <a:cubicBezTo>
                  <a:pt x="213" y="457"/>
                  <a:pt x="213" y="457"/>
                  <a:pt x="213" y="457"/>
                </a:cubicBezTo>
                <a:cubicBezTo>
                  <a:pt x="213" y="472"/>
                  <a:pt x="202" y="483"/>
                  <a:pt x="187" y="483"/>
                </a:cubicBezTo>
                <a:cubicBezTo>
                  <a:pt x="53" y="483"/>
                  <a:pt x="53" y="483"/>
                  <a:pt x="53" y="483"/>
                </a:cubicBezTo>
                <a:cubicBezTo>
                  <a:pt x="53" y="643"/>
                  <a:pt x="53" y="643"/>
                  <a:pt x="53" y="643"/>
                </a:cubicBezTo>
                <a:cubicBezTo>
                  <a:pt x="187" y="643"/>
                  <a:pt x="187" y="643"/>
                  <a:pt x="187" y="643"/>
                </a:cubicBezTo>
                <a:cubicBezTo>
                  <a:pt x="202" y="643"/>
                  <a:pt x="213" y="655"/>
                  <a:pt x="213" y="670"/>
                </a:cubicBezTo>
                <a:lnTo>
                  <a:pt x="213" y="107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63" name="Freeform 358">
            <a:extLst>
              <a:ext uri="{FF2B5EF4-FFF2-40B4-BE49-F238E27FC236}">
                <a16:creationId xmlns:a16="http://schemas.microsoft.com/office/drawing/2014/main" id="{C9CB375A-79EC-FA49-8E39-4572A3EBCC8E}"/>
              </a:ext>
            </a:extLst>
          </p:cNvPr>
          <p:cNvSpPr>
            <a:spLocks noChangeArrowheads="1"/>
          </p:cNvSpPr>
          <p:nvPr userDrawn="1"/>
        </p:nvSpPr>
        <p:spPr bwMode="auto">
          <a:xfrm>
            <a:off x="4700588" y="3184378"/>
            <a:ext cx="412750" cy="354012"/>
          </a:xfrm>
          <a:custGeom>
            <a:avLst/>
            <a:gdLst>
              <a:gd name="T0" fmla="*/ 2147483646 w 1148"/>
              <a:gd name="T1" fmla="*/ 2147483646 h 984"/>
              <a:gd name="T2" fmla="*/ 883028290 w 1148"/>
              <a:gd name="T3" fmla="*/ 2147483646 h 984"/>
              <a:gd name="T4" fmla="*/ 185887068 w 1148"/>
              <a:gd name="T5" fmla="*/ 2147483646 h 984"/>
              <a:gd name="T6" fmla="*/ 2147483646 w 1148"/>
              <a:gd name="T7" fmla="*/ 2147483646 h 984"/>
              <a:gd name="T8" fmla="*/ 2147483646 w 1148"/>
              <a:gd name="T9" fmla="*/ 2147483646 h 984"/>
              <a:gd name="T10" fmla="*/ 2147483646 w 1148"/>
              <a:gd name="T11" fmla="*/ 2147483646 h 984"/>
              <a:gd name="T12" fmla="*/ 1952073081 w 1148"/>
              <a:gd name="T13" fmla="*/ 2147483646 h 984"/>
              <a:gd name="T14" fmla="*/ 2147483646 w 1148"/>
              <a:gd name="T15" fmla="*/ 2147483646 h 984"/>
              <a:gd name="T16" fmla="*/ 2147483646 w 1148"/>
              <a:gd name="T17" fmla="*/ 2147483646 h 984"/>
              <a:gd name="T18" fmla="*/ 2147483646 w 1148"/>
              <a:gd name="T19" fmla="*/ 2147483646 h 984"/>
              <a:gd name="T20" fmla="*/ 2147483646 w 1148"/>
              <a:gd name="T21" fmla="*/ 2147483646 h 984"/>
              <a:gd name="T22" fmla="*/ 2147483646 w 1148"/>
              <a:gd name="T23" fmla="*/ 698550941 h 984"/>
              <a:gd name="T24" fmla="*/ 2147483646 w 1148"/>
              <a:gd name="T25" fmla="*/ 2147483646 h 984"/>
              <a:gd name="T26" fmla="*/ 2147483646 w 1148"/>
              <a:gd name="T27" fmla="*/ 1769481493 h 984"/>
              <a:gd name="T28" fmla="*/ 2147483646 w 1148"/>
              <a:gd name="T29" fmla="*/ 1583227289 h 984"/>
              <a:gd name="T30" fmla="*/ 2147483646 w 1148"/>
              <a:gd name="T31" fmla="*/ 2147483646 h 984"/>
              <a:gd name="T32" fmla="*/ 2147483646 w 1148"/>
              <a:gd name="T33" fmla="*/ 2147483646 h 984"/>
              <a:gd name="T34" fmla="*/ 2147483646 w 1148"/>
              <a:gd name="T35" fmla="*/ 2147483646 h 984"/>
              <a:gd name="T36" fmla="*/ 2147483646 w 1148"/>
              <a:gd name="T37" fmla="*/ 2147483646 h 984"/>
              <a:gd name="T38" fmla="*/ 2147483646 w 1148"/>
              <a:gd name="T39" fmla="*/ 2147483646 h 984"/>
              <a:gd name="T40" fmla="*/ 2147483646 w 1148"/>
              <a:gd name="T41" fmla="*/ 2147483646 h 984"/>
              <a:gd name="T42" fmla="*/ 2147483646 w 1148"/>
              <a:gd name="T43" fmla="*/ 2147483646 h 984"/>
              <a:gd name="T44" fmla="*/ 2147483646 w 1148"/>
              <a:gd name="T45" fmla="*/ 2147483646 h 984"/>
              <a:gd name="T46" fmla="*/ 2147483646 w 1148"/>
              <a:gd name="T47" fmla="*/ 2147483646 h 984"/>
              <a:gd name="T48" fmla="*/ 2147483646 w 1148"/>
              <a:gd name="T49" fmla="*/ 2147483646 h 984"/>
              <a:gd name="T50" fmla="*/ 2147483646 w 1148"/>
              <a:gd name="T51" fmla="*/ 2147483646 h 984"/>
              <a:gd name="T52" fmla="*/ 2147483646 w 1148"/>
              <a:gd name="T53" fmla="*/ 2147483646 h 984"/>
              <a:gd name="T54" fmla="*/ 2147483646 w 1148"/>
              <a:gd name="T55" fmla="*/ 2147483646 h 984"/>
              <a:gd name="T56" fmla="*/ 2147483646 w 1148"/>
              <a:gd name="T57" fmla="*/ 2147483646 h 984"/>
              <a:gd name="T58" fmla="*/ 2147483646 w 1148"/>
              <a:gd name="T59" fmla="*/ 2147483646 h 984"/>
              <a:gd name="T60" fmla="*/ 2147483646 w 1148"/>
              <a:gd name="T61" fmla="*/ 2147483646 h 984"/>
              <a:gd name="T62" fmla="*/ 2147483646 w 1148"/>
              <a:gd name="T63" fmla="*/ 2147483646 h 984"/>
              <a:gd name="T64" fmla="*/ 2147483646 w 1148"/>
              <a:gd name="T65" fmla="*/ 2147483646 h 984"/>
              <a:gd name="T66" fmla="*/ 2147483646 w 1148"/>
              <a:gd name="T67" fmla="*/ 2147483646 h 984"/>
              <a:gd name="T68" fmla="*/ 2147483646 w 1148"/>
              <a:gd name="T69" fmla="*/ 2147483646 h 984"/>
              <a:gd name="T70" fmla="*/ 2147483646 w 1148"/>
              <a:gd name="T71" fmla="*/ 2147483646 h 984"/>
              <a:gd name="T72" fmla="*/ 2147483646 w 1148"/>
              <a:gd name="T73" fmla="*/ 2147483646 h 984"/>
              <a:gd name="T74" fmla="*/ 2147483646 w 1148"/>
              <a:gd name="T75" fmla="*/ 2147483646 h 984"/>
              <a:gd name="T76" fmla="*/ 2147483646 w 1148"/>
              <a:gd name="T77" fmla="*/ 2147483646 h 984"/>
              <a:gd name="T78" fmla="*/ 2147483646 w 1148"/>
              <a:gd name="T79" fmla="*/ 2147483646 h 984"/>
              <a:gd name="T80" fmla="*/ 2147483646 w 1148"/>
              <a:gd name="T81" fmla="*/ 2147483646 h 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48" h="984">
                <a:moveTo>
                  <a:pt x="370" y="983"/>
                </a:moveTo>
                <a:lnTo>
                  <a:pt x="370" y="983"/>
                </a:lnTo>
                <a:cubicBezTo>
                  <a:pt x="324" y="983"/>
                  <a:pt x="274" y="979"/>
                  <a:pt x="229" y="972"/>
                </a:cubicBezTo>
                <a:cubicBezTo>
                  <a:pt x="152" y="953"/>
                  <a:pt x="84" y="926"/>
                  <a:pt x="19" y="884"/>
                </a:cubicBezTo>
                <a:cubicBezTo>
                  <a:pt x="15" y="880"/>
                  <a:pt x="11" y="880"/>
                  <a:pt x="11" y="880"/>
                </a:cubicBezTo>
                <a:cubicBezTo>
                  <a:pt x="4" y="873"/>
                  <a:pt x="0" y="861"/>
                  <a:pt x="4" y="850"/>
                </a:cubicBezTo>
                <a:cubicBezTo>
                  <a:pt x="8" y="842"/>
                  <a:pt x="11" y="834"/>
                  <a:pt x="23" y="834"/>
                </a:cubicBezTo>
                <a:cubicBezTo>
                  <a:pt x="126" y="842"/>
                  <a:pt x="213" y="823"/>
                  <a:pt x="293" y="774"/>
                </a:cubicBezTo>
                <a:cubicBezTo>
                  <a:pt x="213" y="751"/>
                  <a:pt x="156" y="694"/>
                  <a:pt x="122" y="606"/>
                </a:cubicBezTo>
                <a:cubicBezTo>
                  <a:pt x="118" y="598"/>
                  <a:pt x="118" y="587"/>
                  <a:pt x="126" y="583"/>
                </a:cubicBezTo>
                <a:cubicBezTo>
                  <a:pt x="129" y="575"/>
                  <a:pt x="137" y="572"/>
                  <a:pt x="145" y="575"/>
                </a:cubicBezTo>
                <a:cubicBezTo>
                  <a:pt x="145" y="575"/>
                  <a:pt x="145" y="575"/>
                  <a:pt x="148" y="575"/>
                </a:cubicBezTo>
                <a:cubicBezTo>
                  <a:pt x="126" y="560"/>
                  <a:pt x="110" y="541"/>
                  <a:pt x="95" y="522"/>
                </a:cubicBezTo>
                <a:cubicBezTo>
                  <a:pt x="57" y="476"/>
                  <a:pt x="42" y="423"/>
                  <a:pt x="42" y="362"/>
                </a:cubicBezTo>
                <a:cubicBezTo>
                  <a:pt x="42" y="351"/>
                  <a:pt x="46" y="343"/>
                  <a:pt x="53" y="339"/>
                </a:cubicBezTo>
                <a:cubicBezTo>
                  <a:pt x="57" y="335"/>
                  <a:pt x="69" y="335"/>
                  <a:pt x="72" y="339"/>
                </a:cubicBezTo>
                <a:cubicBezTo>
                  <a:pt x="80" y="343"/>
                  <a:pt x="88" y="347"/>
                  <a:pt x="91" y="347"/>
                </a:cubicBezTo>
                <a:cubicBezTo>
                  <a:pt x="72" y="320"/>
                  <a:pt x="57" y="286"/>
                  <a:pt x="49" y="252"/>
                </a:cubicBezTo>
                <a:cubicBezTo>
                  <a:pt x="34" y="187"/>
                  <a:pt x="42" y="130"/>
                  <a:pt x="76" y="65"/>
                </a:cubicBezTo>
                <a:cubicBezTo>
                  <a:pt x="80" y="61"/>
                  <a:pt x="84" y="53"/>
                  <a:pt x="95" y="53"/>
                </a:cubicBezTo>
                <a:cubicBezTo>
                  <a:pt x="99" y="53"/>
                  <a:pt x="110" y="57"/>
                  <a:pt x="114" y="61"/>
                </a:cubicBezTo>
                <a:cubicBezTo>
                  <a:pt x="225" y="198"/>
                  <a:pt x="370" y="278"/>
                  <a:pt x="533" y="297"/>
                </a:cubicBezTo>
                <a:cubicBezTo>
                  <a:pt x="533" y="278"/>
                  <a:pt x="533" y="263"/>
                  <a:pt x="537" y="248"/>
                </a:cubicBezTo>
                <a:cubicBezTo>
                  <a:pt x="545" y="130"/>
                  <a:pt x="629" y="34"/>
                  <a:pt x="743" y="15"/>
                </a:cubicBezTo>
                <a:cubicBezTo>
                  <a:pt x="823" y="0"/>
                  <a:pt x="891" y="23"/>
                  <a:pt x="952" y="80"/>
                </a:cubicBezTo>
                <a:lnTo>
                  <a:pt x="956" y="80"/>
                </a:lnTo>
                <a:cubicBezTo>
                  <a:pt x="960" y="84"/>
                  <a:pt x="960" y="80"/>
                  <a:pt x="960" y="80"/>
                </a:cubicBezTo>
                <a:cubicBezTo>
                  <a:pt x="1002" y="69"/>
                  <a:pt x="1036" y="57"/>
                  <a:pt x="1067" y="38"/>
                </a:cubicBezTo>
                <a:cubicBezTo>
                  <a:pt x="1078" y="34"/>
                  <a:pt x="1078" y="34"/>
                  <a:pt x="1078" y="34"/>
                </a:cubicBezTo>
                <a:cubicBezTo>
                  <a:pt x="1086" y="31"/>
                  <a:pt x="1097" y="31"/>
                  <a:pt x="1105" y="34"/>
                </a:cubicBezTo>
                <a:cubicBezTo>
                  <a:pt x="1113" y="42"/>
                  <a:pt x="1116" y="50"/>
                  <a:pt x="1116" y="57"/>
                </a:cubicBezTo>
                <a:cubicBezTo>
                  <a:pt x="1105" y="88"/>
                  <a:pt x="1093" y="114"/>
                  <a:pt x="1074" y="137"/>
                </a:cubicBezTo>
                <a:cubicBezTo>
                  <a:pt x="1113" y="126"/>
                  <a:pt x="1113" y="126"/>
                  <a:pt x="1113" y="126"/>
                </a:cubicBezTo>
                <a:cubicBezTo>
                  <a:pt x="1124" y="122"/>
                  <a:pt x="1135" y="126"/>
                  <a:pt x="1139" y="133"/>
                </a:cubicBezTo>
                <a:cubicBezTo>
                  <a:pt x="1147" y="141"/>
                  <a:pt x="1147" y="153"/>
                  <a:pt x="1139" y="160"/>
                </a:cubicBezTo>
                <a:cubicBezTo>
                  <a:pt x="1132" y="172"/>
                  <a:pt x="1132" y="172"/>
                  <a:pt x="1132" y="172"/>
                </a:cubicBezTo>
                <a:cubicBezTo>
                  <a:pt x="1128" y="179"/>
                  <a:pt x="1124" y="187"/>
                  <a:pt x="1116" y="194"/>
                </a:cubicBezTo>
                <a:cubicBezTo>
                  <a:pt x="1101" y="210"/>
                  <a:pt x="1086" y="225"/>
                  <a:pt x="1071" y="240"/>
                </a:cubicBezTo>
                <a:cubicBezTo>
                  <a:pt x="1059" y="252"/>
                  <a:pt x="1048" y="263"/>
                  <a:pt x="1036" y="275"/>
                </a:cubicBezTo>
                <a:cubicBezTo>
                  <a:pt x="1036" y="362"/>
                  <a:pt x="1021" y="450"/>
                  <a:pt x="994" y="534"/>
                </a:cubicBezTo>
                <a:cubicBezTo>
                  <a:pt x="975" y="587"/>
                  <a:pt x="949" y="636"/>
                  <a:pt x="918" y="686"/>
                </a:cubicBezTo>
                <a:cubicBezTo>
                  <a:pt x="865" y="770"/>
                  <a:pt x="796" y="838"/>
                  <a:pt x="716" y="888"/>
                </a:cubicBezTo>
                <a:cubicBezTo>
                  <a:pt x="640" y="934"/>
                  <a:pt x="556" y="964"/>
                  <a:pt x="465" y="979"/>
                </a:cubicBezTo>
                <a:cubicBezTo>
                  <a:pt x="430" y="983"/>
                  <a:pt x="400" y="983"/>
                  <a:pt x="370" y="983"/>
                </a:cubicBezTo>
                <a:close/>
                <a:moveTo>
                  <a:pt x="110" y="880"/>
                </a:moveTo>
                <a:lnTo>
                  <a:pt x="110" y="880"/>
                </a:lnTo>
                <a:cubicBezTo>
                  <a:pt x="152" y="899"/>
                  <a:pt x="194" y="915"/>
                  <a:pt x="240" y="926"/>
                </a:cubicBezTo>
                <a:cubicBezTo>
                  <a:pt x="309" y="941"/>
                  <a:pt x="385" y="941"/>
                  <a:pt x="457" y="934"/>
                </a:cubicBezTo>
                <a:cubicBezTo>
                  <a:pt x="541" y="922"/>
                  <a:pt x="621" y="892"/>
                  <a:pt x="690" y="850"/>
                </a:cubicBezTo>
                <a:cubicBezTo>
                  <a:pt x="766" y="800"/>
                  <a:pt x="831" y="739"/>
                  <a:pt x="880" y="659"/>
                </a:cubicBezTo>
                <a:cubicBezTo>
                  <a:pt x="907" y="614"/>
                  <a:pt x="933" y="568"/>
                  <a:pt x="949" y="518"/>
                </a:cubicBezTo>
                <a:cubicBezTo>
                  <a:pt x="975" y="438"/>
                  <a:pt x="991" y="358"/>
                  <a:pt x="987" y="275"/>
                </a:cubicBezTo>
                <a:cubicBezTo>
                  <a:pt x="987" y="263"/>
                  <a:pt x="994" y="252"/>
                  <a:pt x="1002" y="244"/>
                </a:cubicBezTo>
                <a:cubicBezTo>
                  <a:pt x="1013" y="229"/>
                  <a:pt x="1029" y="217"/>
                  <a:pt x="1040" y="206"/>
                </a:cubicBezTo>
                <a:cubicBezTo>
                  <a:pt x="1044" y="202"/>
                  <a:pt x="1048" y="194"/>
                  <a:pt x="1055" y="191"/>
                </a:cubicBezTo>
                <a:cubicBezTo>
                  <a:pt x="1006" y="206"/>
                  <a:pt x="1006" y="206"/>
                  <a:pt x="1006" y="206"/>
                </a:cubicBezTo>
                <a:cubicBezTo>
                  <a:pt x="994" y="206"/>
                  <a:pt x="983" y="202"/>
                  <a:pt x="979" y="191"/>
                </a:cubicBezTo>
                <a:cubicBezTo>
                  <a:pt x="975" y="183"/>
                  <a:pt x="975" y="164"/>
                  <a:pt x="987" y="160"/>
                </a:cubicBezTo>
                <a:cubicBezTo>
                  <a:pt x="1010" y="141"/>
                  <a:pt x="1029" y="122"/>
                  <a:pt x="1044" y="103"/>
                </a:cubicBezTo>
                <a:cubicBezTo>
                  <a:pt x="1021" y="111"/>
                  <a:pt x="998" y="118"/>
                  <a:pt x="971" y="126"/>
                </a:cubicBezTo>
                <a:cubicBezTo>
                  <a:pt x="945" y="133"/>
                  <a:pt x="930" y="122"/>
                  <a:pt x="922" y="114"/>
                </a:cubicBezTo>
                <a:cubicBezTo>
                  <a:pt x="872" y="65"/>
                  <a:pt x="815" y="50"/>
                  <a:pt x="751" y="61"/>
                </a:cubicBezTo>
                <a:cubicBezTo>
                  <a:pt x="659" y="76"/>
                  <a:pt x="587" y="156"/>
                  <a:pt x="583" y="252"/>
                </a:cubicBezTo>
                <a:cubicBezTo>
                  <a:pt x="579" y="267"/>
                  <a:pt x="583" y="282"/>
                  <a:pt x="583" y="297"/>
                </a:cubicBezTo>
                <a:cubicBezTo>
                  <a:pt x="583" y="320"/>
                  <a:pt x="583" y="320"/>
                  <a:pt x="583" y="320"/>
                </a:cubicBezTo>
                <a:cubicBezTo>
                  <a:pt x="583" y="328"/>
                  <a:pt x="579" y="335"/>
                  <a:pt x="575" y="339"/>
                </a:cubicBezTo>
                <a:cubicBezTo>
                  <a:pt x="568" y="343"/>
                  <a:pt x="564" y="343"/>
                  <a:pt x="556" y="343"/>
                </a:cubicBezTo>
                <a:cubicBezTo>
                  <a:pt x="377" y="332"/>
                  <a:pt x="225" y="255"/>
                  <a:pt x="103" y="118"/>
                </a:cubicBezTo>
                <a:cubicBezTo>
                  <a:pt x="88" y="160"/>
                  <a:pt x="84" y="202"/>
                  <a:pt x="95" y="240"/>
                </a:cubicBezTo>
                <a:cubicBezTo>
                  <a:pt x="107" y="294"/>
                  <a:pt x="133" y="335"/>
                  <a:pt x="179" y="370"/>
                </a:cubicBezTo>
                <a:cubicBezTo>
                  <a:pt x="187" y="377"/>
                  <a:pt x="190" y="389"/>
                  <a:pt x="187" y="396"/>
                </a:cubicBezTo>
                <a:cubicBezTo>
                  <a:pt x="183" y="404"/>
                  <a:pt x="175" y="412"/>
                  <a:pt x="164" y="412"/>
                </a:cubicBezTo>
                <a:cubicBezTo>
                  <a:pt x="137" y="412"/>
                  <a:pt x="110" y="404"/>
                  <a:pt x="88" y="396"/>
                </a:cubicBezTo>
                <a:cubicBezTo>
                  <a:pt x="95" y="434"/>
                  <a:pt x="107" y="465"/>
                  <a:pt x="129" y="495"/>
                </a:cubicBezTo>
                <a:cubicBezTo>
                  <a:pt x="160" y="534"/>
                  <a:pt x="198" y="556"/>
                  <a:pt x="244" y="572"/>
                </a:cubicBezTo>
                <a:cubicBezTo>
                  <a:pt x="255" y="572"/>
                  <a:pt x="263" y="583"/>
                  <a:pt x="263" y="595"/>
                </a:cubicBezTo>
                <a:cubicBezTo>
                  <a:pt x="263" y="602"/>
                  <a:pt x="255" y="614"/>
                  <a:pt x="244" y="614"/>
                </a:cubicBezTo>
                <a:cubicBezTo>
                  <a:pt x="225" y="621"/>
                  <a:pt x="202" y="625"/>
                  <a:pt x="179" y="625"/>
                </a:cubicBezTo>
                <a:cubicBezTo>
                  <a:pt x="217" y="694"/>
                  <a:pt x="274" y="728"/>
                  <a:pt x="354" y="739"/>
                </a:cubicBezTo>
                <a:cubicBezTo>
                  <a:pt x="366" y="739"/>
                  <a:pt x="373" y="747"/>
                  <a:pt x="377" y="755"/>
                </a:cubicBezTo>
                <a:cubicBezTo>
                  <a:pt x="377" y="762"/>
                  <a:pt x="373" y="774"/>
                  <a:pt x="366" y="777"/>
                </a:cubicBezTo>
                <a:cubicBezTo>
                  <a:pt x="290" y="838"/>
                  <a:pt x="206" y="873"/>
                  <a:pt x="110" y="88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364" name="Group 359">
            <a:extLst>
              <a:ext uri="{FF2B5EF4-FFF2-40B4-BE49-F238E27FC236}">
                <a16:creationId xmlns:a16="http://schemas.microsoft.com/office/drawing/2014/main" id="{71336675-504B-E14E-BAB6-2F83B2A49246}"/>
              </a:ext>
            </a:extLst>
          </p:cNvPr>
          <p:cNvGrpSpPr>
            <a:grpSpLocks/>
          </p:cNvGrpSpPr>
          <p:nvPr userDrawn="1"/>
        </p:nvGrpSpPr>
        <p:grpSpPr bwMode="auto">
          <a:xfrm>
            <a:off x="5400675" y="3163740"/>
            <a:ext cx="398463" cy="396875"/>
            <a:chOff x="3402" y="2054"/>
            <a:chExt cx="251" cy="250"/>
          </a:xfrm>
        </p:grpSpPr>
        <p:sp>
          <p:nvSpPr>
            <p:cNvPr id="365" name="Freeform 360">
              <a:extLst>
                <a:ext uri="{FF2B5EF4-FFF2-40B4-BE49-F238E27FC236}">
                  <a16:creationId xmlns:a16="http://schemas.microsoft.com/office/drawing/2014/main" id="{4AAF6132-C16A-C249-9414-35E84192A41D}"/>
                </a:ext>
              </a:extLst>
            </p:cNvPr>
            <p:cNvSpPr>
              <a:spLocks noChangeArrowheads="1"/>
            </p:cNvSpPr>
            <p:nvPr/>
          </p:nvSpPr>
          <p:spPr bwMode="auto">
            <a:xfrm>
              <a:off x="3402" y="2054"/>
              <a:ext cx="251" cy="250"/>
            </a:xfrm>
            <a:custGeom>
              <a:avLst/>
              <a:gdLst>
                <a:gd name="T0" fmla="*/ 9 w 1116"/>
                <a:gd name="T1" fmla="*/ 13 h 1114"/>
                <a:gd name="T2" fmla="*/ 9 w 1116"/>
                <a:gd name="T3" fmla="*/ 13 h 1114"/>
                <a:gd name="T4" fmla="*/ 3 w 1116"/>
                <a:gd name="T5" fmla="*/ 13 h 1114"/>
                <a:gd name="T6" fmla="*/ 0 w 1116"/>
                <a:gd name="T7" fmla="*/ 9 h 1114"/>
                <a:gd name="T8" fmla="*/ 0 w 1116"/>
                <a:gd name="T9" fmla="*/ 3 h 1114"/>
                <a:gd name="T10" fmla="*/ 3 w 1116"/>
                <a:gd name="T11" fmla="*/ 0 h 1114"/>
                <a:gd name="T12" fmla="*/ 9 w 1116"/>
                <a:gd name="T13" fmla="*/ 0 h 1114"/>
                <a:gd name="T14" fmla="*/ 13 w 1116"/>
                <a:gd name="T15" fmla="*/ 3 h 1114"/>
                <a:gd name="T16" fmla="*/ 13 w 1116"/>
                <a:gd name="T17" fmla="*/ 9 h 1114"/>
                <a:gd name="T18" fmla="*/ 9 w 1116"/>
                <a:gd name="T19" fmla="*/ 13 h 1114"/>
                <a:gd name="T20" fmla="*/ 3 w 1116"/>
                <a:gd name="T21" fmla="*/ 0 h 1114"/>
                <a:gd name="T22" fmla="*/ 3 w 1116"/>
                <a:gd name="T23" fmla="*/ 0 h 1114"/>
                <a:gd name="T24" fmla="*/ 1 w 1116"/>
                <a:gd name="T25" fmla="*/ 3 h 1114"/>
                <a:gd name="T26" fmla="*/ 1 w 1116"/>
                <a:gd name="T27" fmla="*/ 9 h 1114"/>
                <a:gd name="T28" fmla="*/ 3 w 1116"/>
                <a:gd name="T29" fmla="*/ 12 h 1114"/>
                <a:gd name="T30" fmla="*/ 9 w 1116"/>
                <a:gd name="T31" fmla="*/ 12 h 1114"/>
                <a:gd name="T32" fmla="*/ 12 w 1116"/>
                <a:gd name="T33" fmla="*/ 9 h 1114"/>
                <a:gd name="T34" fmla="*/ 12 w 1116"/>
                <a:gd name="T35" fmla="*/ 3 h 1114"/>
                <a:gd name="T36" fmla="*/ 9 w 1116"/>
                <a:gd name="T37" fmla="*/ 0 h 1114"/>
                <a:gd name="T38" fmla="*/ 3 w 1116"/>
                <a:gd name="T39" fmla="*/ 0 h 1114"/>
                <a:gd name="T40" fmla="*/ 6 w 1116"/>
                <a:gd name="T41" fmla="*/ 9 h 1114"/>
                <a:gd name="T42" fmla="*/ 6 w 1116"/>
                <a:gd name="T43" fmla="*/ 9 h 1114"/>
                <a:gd name="T44" fmla="*/ 5 w 1116"/>
                <a:gd name="T45" fmla="*/ 8 h 1114"/>
                <a:gd name="T46" fmla="*/ 4 w 1116"/>
                <a:gd name="T47" fmla="*/ 7 h 1114"/>
                <a:gd name="T48" fmla="*/ 6 w 1116"/>
                <a:gd name="T49" fmla="*/ 4 h 1114"/>
                <a:gd name="T50" fmla="*/ 7 w 1116"/>
                <a:gd name="T51" fmla="*/ 4 h 1114"/>
                <a:gd name="T52" fmla="*/ 9 w 1116"/>
                <a:gd name="T53" fmla="*/ 6 h 1114"/>
                <a:gd name="T54" fmla="*/ 9 w 1116"/>
                <a:gd name="T55" fmla="*/ 6 h 1114"/>
                <a:gd name="T56" fmla="*/ 7 w 1116"/>
                <a:gd name="T57" fmla="*/ 9 h 1114"/>
                <a:gd name="T58" fmla="*/ 6 w 1116"/>
                <a:gd name="T59" fmla="*/ 9 h 1114"/>
                <a:gd name="T60" fmla="*/ 6 w 1116"/>
                <a:gd name="T61" fmla="*/ 4 h 1114"/>
                <a:gd name="T62" fmla="*/ 6 w 1116"/>
                <a:gd name="T63" fmla="*/ 4 h 1114"/>
                <a:gd name="T64" fmla="*/ 6 w 1116"/>
                <a:gd name="T65" fmla="*/ 4 h 1114"/>
                <a:gd name="T66" fmla="*/ 4 w 1116"/>
                <a:gd name="T67" fmla="*/ 7 h 1114"/>
                <a:gd name="T68" fmla="*/ 5 w 1116"/>
                <a:gd name="T69" fmla="*/ 8 h 1114"/>
                <a:gd name="T70" fmla="*/ 7 w 1116"/>
                <a:gd name="T71" fmla="*/ 8 h 1114"/>
                <a:gd name="T72" fmla="*/ 9 w 1116"/>
                <a:gd name="T73" fmla="*/ 6 h 1114"/>
                <a:gd name="T74" fmla="*/ 7 w 1116"/>
                <a:gd name="T75" fmla="*/ 4 h 1114"/>
                <a:gd name="T76" fmla="*/ 6 w 1116"/>
                <a:gd name="T77" fmla="*/ 4 h 1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16" h="1114">
                  <a:moveTo>
                    <a:pt x="822" y="1113"/>
                  </a:moveTo>
                  <a:lnTo>
                    <a:pt x="822" y="1113"/>
                  </a:lnTo>
                  <a:cubicBezTo>
                    <a:pt x="293" y="1113"/>
                    <a:pt x="293" y="1113"/>
                    <a:pt x="293" y="1113"/>
                  </a:cubicBezTo>
                  <a:cubicBezTo>
                    <a:pt x="129" y="1113"/>
                    <a:pt x="0" y="983"/>
                    <a:pt x="0" y="823"/>
                  </a:cubicBezTo>
                  <a:cubicBezTo>
                    <a:pt x="0" y="290"/>
                    <a:pt x="0" y="290"/>
                    <a:pt x="0" y="290"/>
                  </a:cubicBezTo>
                  <a:cubicBezTo>
                    <a:pt x="0" y="130"/>
                    <a:pt x="129" y="0"/>
                    <a:pt x="293" y="0"/>
                  </a:cubicBezTo>
                  <a:cubicBezTo>
                    <a:pt x="822" y="0"/>
                    <a:pt x="822" y="0"/>
                    <a:pt x="822" y="0"/>
                  </a:cubicBezTo>
                  <a:cubicBezTo>
                    <a:pt x="982" y="0"/>
                    <a:pt x="1115" y="130"/>
                    <a:pt x="1115" y="290"/>
                  </a:cubicBezTo>
                  <a:cubicBezTo>
                    <a:pt x="1115" y="823"/>
                    <a:pt x="1115" y="823"/>
                    <a:pt x="1115" y="823"/>
                  </a:cubicBezTo>
                  <a:cubicBezTo>
                    <a:pt x="1115" y="983"/>
                    <a:pt x="982" y="1113"/>
                    <a:pt x="822" y="1113"/>
                  </a:cubicBezTo>
                  <a:close/>
                  <a:moveTo>
                    <a:pt x="293" y="50"/>
                  </a:moveTo>
                  <a:lnTo>
                    <a:pt x="293" y="50"/>
                  </a:lnTo>
                  <a:cubicBezTo>
                    <a:pt x="160" y="50"/>
                    <a:pt x="53" y="156"/>
                    <a:pt x="53" y="290"/>
                  </a:cubicBezTo>
                  <a:cubicBezTo>
                    <a:pt x="53" y="823"/>
                    <a:pt x="53" y="823"/>
                    <a:pt x="53" y="823"/>
                  </a:cubicBezTo>
                  <a:cubicBezTo>
                    <a:pt x="53" y="952"/>
                    <a:pt x="160" y="1059"/>
                    <a:pt x="293" y="1059"/>
                  </a:cubicBezTo>
                  <a:cubicBezTo>
                    <a:pt x="822" y="1059"/>
                    <a:pt x="822" y="1059"/>
                    <a:pt x="822" y="1059"/>
                  </a:cubicBezTo>
                  <a:cubicBezTo>
                    <a:pt x="955" y="1059"/>
                    <a:pt x="1062" y="952"/>
                    <a:pt x="1062" y="823"/>
                  </a:cubicBezTo>
                  <a:cubicBezTo>
                    <a:pt x="1062" y="290"/>
                    <a:pt x="1062" y="290"/>
                    <a:pt x="1062" y="290"/>
                  </a:cubicBezTo>
                  <a:cubicBezTo>
                    <a:pt x="1062" y="156"/>
                    <a:pt x="955" y="50"/>
                    <a:pt x="822" y="50"/>
                  </a:cubicBezTo>
                  <a:lnTo>
                    <a:pt x="293" y="50"/>
                  </a:lnTo>
                  <a:close/>
                  <a:moveTo>
                    <a:pt x="559" y="792"/>
                  </a:moveTo>
                  <a:lnTo>
                    <a:pt x="559" y="792"/>
                  </a:lnTo>
                  <a:cubicBezTo>
                    <a:pt x="507" y="792"/>
                    <a:pt x="461" y="777"/>
                    <a:pt x="419" y="743"/>
                  </a:cubicBezTo>
                  <a:cubicBezTo>
                    <a:pt x="366" y="705"/>
                    <a:pt x="335" y="652"/>
                    <a:pt x="324" y="587"/>
                  </a:cubicBezTo>
                  <a:cubicBezTo>
                    <a:pt x="305" y="457"/>
                    <a:pt x="396" y="335"/>
                    <a:pt x="525" y="316"/>
                  </a:cubicBezTo>
                  <a:cubicBezTo>
                    <a:pt x="547" y="312"/>
                    <a:pt x="570" y="312"/>
                    <a:pt x="593" y="316"/>
                  </a:cubicBezTo>
                  <a:cubicBezTo>
                    <a:pt x="700" y="332"/>
                    <a:pt x="780" y="415"/>
                    <a:pt x="795" y="518"/>
                  </a:cubicBezTo>
                  <a:cubicBezTo>
                    <a:pt x="814" y="648"/>
                    <a:pt x="723" y="770"/>
                    <a:pt x="593" y="789"/>
                  </a:cubicBezTo>
                  <a:cubicBezTo>
                    <a:pt x="582" y="792"/>
                    <a:pt x="570" y="792"/>
                    <a:pt x="559" y="792"/>
                  </a:cubicBezTo>
                  <a:close/>
                  <a:moveTo>
                    <a:pt x="559" y="366"/>
                  </a:moveTo>
                  <a:lnTo>
                    <a:pt x="559" y="366"/>
                  </a:lnTo>
                  <a:cubicBezTo>
                    <a:pt x="551" y="366"/>
                    <a:pt x="540" y="366"/>
                    <a:pt x="532" y="370"/>
                  </a:cubicBezTo>
                  <a:cubicBezTo>
                    <a:pt x="430" y="385"/>
                    <a:pt x="362" y="480"/>
                    <a:pt x="373" y="579"/>
                  </a:cubicBezTo>
                  <a:cubicBezTo>
                    <a:pt x="381" y="629"/>
                    <a:pt x="408" y="674"/>
                    <a:pt x="449" y="705"/>
                  </a:cubicBezTo>
                  <a:cubicBezTo>
                    <a:pt x="488" y="732"/>
                    <a:pt x="536" y="747"/>
                    <a:pt x="586" y="739"/>
                  </a:cubicBezTo>
                  <a:cubicBezTo>
                    <a:pt x="689" y="724"/>
                    <a:pt x="757" y="629"/>
                    <a:pt x="742" y="526"/>
                  </a:cubicBezTo>
                  <a:cubicBezTo>
                    <a:pt x="730" y="442"/>
                    <a:pt x="669" y="381"/>
                    <a:pt x="586" y="370"/>
                  </a:cubicBezTo>
                  <a:cubicBezTo>
                    <a:pt x="578" y="366"/>
                    <a:pt x="567" y="366"/>
                    <a:pt x="559" y="36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66" name="Freeform 361">
              <a:extLst>
                <a:ext uri="{FF2B5EF4-FFF2-40B4-BE49-F238E27FC236}">
                  <a16:creationId xmlns:a16="http://schemas.microsoft.com/office/drawing/2014/main" id="{DB6C57AF-7A23-6144-8A65-5B5CB5EDC556}"/>
                </a:ext>
              </a:extLst>
            </p:cNvPr>
            <p:cNvSpPr>
              <a:spLocks noChangeArrowheads="1"/>
            </p:cNvSpPr>
            <p:nvPr/>
          </p:nvSpPr>
          <p:spPr bwMode="auto">
            <a:xfrm>
              <a:off x="3590" y="2090"/>
              <a:ext cx="16" cy="16"/>
            </a:xfrm>
            <a:custGeom>
              <a:avLst/>
              <a:gdLst>
                <a:gd name="T0" fmla="*/ 0 w 81"/>
                <a:gd name="T1" fmla="*/ 0 h 81"/>
                <a:gd name="T2" fmla="*/ 0 w 81"/>
                <a:gd name="T3" fmla="*/ 0 h 81"/>
                <a:gd name="T4" fmla="*/ 0 w 81"/>
                <a:gd name="T5" fmla="*/ 0 h 81"/>
                <a:gd name="T6" fmla="*/ 1 w 81"/>
                <a:gd name="T7" fmla="*/ 0 h 81"/>
                <a:gd name="T8" fmla="*/ 0 w 81"/>
                <a:gd name="T9" fmla="*/ 1 h 81"/>
                <a:gd name="T10" fmla="*/ 0 w 81"/>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81">
                  <a:moveTo>
                    <a:pt x="0" y="38"/>
                  </a:moveTo>
                  <a:lnTo>
                    <a:pt x="0" y="38"/>
                  </a:lnTo>
                  <a:cubicBezTo>
                    <a:pt x="0" y="19"/>
                    <a:pt x="19" y="0"/>
                    <a:pt x="42" y="0"/>
                  </a:cubicBezTo>
                  <a:cubicBezTo>
                    <a:pt x="61" y="0"/>
                    <a:pt x="80" y="19"/>
                    <a:pt x="80" y="38"/>
                  </a:cubicBezTo>
                  <a:cubicBezTo>
                    <a:pt x="80" y="61"/>
                    <a:pt x="61" y="80"/>
                    <a:pt x="42" y="80"/>
                  </a:cubicBezTo>
                  <a:cubicBezTo>
                    <a:pt x="19" y="80"/>
                    <a:pt x="0" y="61"/>
                    <a:pt x="0" y="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367" name="Freeform 362">
            <a:extLst>
              <a:ext uri="{FF2B5EF4-FFF2-40B4-BE49-F238E27FC236}">
                <a16:creationId xmlns:a16="http://schemas.microsoft.com/office/drawing/2014/main" id="{0D821590-F780-C84B-89E9-413E8CEC41C0}"/>
              </a:ext>
            </a:extLst>
          </p:cNvPr>
          <p:cNvSpPr>
            <a:spLocks noChangeArrowheads="1"/>
          </p:cNvSpPr>
          <p:nvPr userDrawn="1"/>
        </p:nvSpPr>
        <p:spPr bwMode="auto">
          <a:xfrm>
            <a:off x="6086475" y="3211365"/>
            <a:ext cx="411163" cy="280988"/>
          </a:xfrm>
          <a:custGeom>
            <a:avLst/>
            <a:gdLst>
              <a:gd name="T0" fmla="*/ 2147483646 w 1144"/>
              <a:gd name="T1" fmla="*/ 2147483646 h 782"/>
              <a:gd name="T2" fmla="*/ 2147483646 w 1144"/>
              <a:gd name="T3" fmla="*/ 2147483646 h 782"/>
              <a:gd name="T4" fmla="*/ 2147483646 w 1144"/>
              <a:gd name="T5" fmla="*/ 2147483646 h 782"/>
              <a:gd name="T6" fmla="*/ 1067754370 w 1144"/>
              <a:gd name="T7" fmla="*/ 2147483646 h 782"/>
              <a:gd name="T8" fmla="*/ 0 w 1144"/>
              <a:gd name="T9" fmla="*/ 2147483646 h 782"/>
              <a:gd name="T10" fmla="*/ 1067754370 w 1144"/>
              <a:gd name="T11" fmla="*/ 2147483646 h 782"/>
              <a:gd name="T12" fmla="*/ 2147483646 w 1144"/>
              <a:gd name="T13" fmla="*/ 1066970364 h 782"/>
              <a:gd name="T14" fmla="*/ 2147483646 w 1144"/>
              <a:gd name="T15" fmla="*/ 0 h 782"/>
              <a:gd name="T16" fmla="*/ 2147483646 w 1144"/>
              <a:gd name="T17" fmla="*/ 881438515 h 782"/>
              <a:gd name="T18" fmla="*/ 2147483646 w 1144"/>
              <a:gd name="T19" fmla="*/ 2147483646 h 782"/>
              <a:gd name="T20" fmla="*/ 2147483646 w 1144"/>
              <a:gd name="T21" fmla="*/ 2147483646 h 782"/>
              <a:gd name="T22" fmla="*/ 2147483646 w 1144"/>
              <a:gd name="T23" fmla="*/ 2147483646 h 782"/>
              <a:gd name="T24" fmla="*/ 2147483646 w 1144"/>
              <a:gd name="T25" fmla="*/ 2147483646 h 782"/>
              <a:gd name="T26" fmla="*/ 2147483646 w 1144"/>
              <a:gd name="T27" fmla="*/ 2147483646 h 782"/>
              <a:gd name="T28" fmla="*/ 2147483646 w 1144"/>
              <a:gd name="T29" fmla="*/ 2147483646 h 782"/>
              <a:gd name="T30" fmla="*/ 2147483646 w 1144"/>
              <a:gd name="T31" fmla="*/ 2134069725 h 782"/>
              <a:gd name="T32" fmla="*/ 2147483646 w 1144"/>
              <a:gd name="T33" fmla="*/ 2134069725 h 782"/>
              <a:gd name="T34" fmla="*/ 2147483646 w 1144"/>
              <a:gd name="T35" fmla="*/ 2147483646 h 782"/>
              <a:gd name="T36" fmla="*/ 2147483646 w 1144"/>
              <a:gd name="T37" fmla="*/ 2147483646 h 782"/>
              <a:gd name="T38" fmla="*/ 2135638127 w 1144"/>
              <a:gd name="T39" fmla="*/ 2147483646 h 782"/>
              <a:gd name="T40" fmla="*/ 2147483646 w 1144"/>
              <a:gd name="T41" fmla="*/ 2147483646 h 782"/>
              <a:gd name="T42" fmla="*/ 2147483646 w 1144"/>
              <a:gd name="T43" fmla="*/ 2147483646 h 782"/>
              <a:gd name="T44" fmla="*/ 2147483646 w 1144"/>
              <a:gd name="T45" fmla="*/ 2147483646 h 782"/>
              <a:gd name="T46" fmla="*/ 2147483646 w 1144"/>
              <a:gd name="T47" fmla="*/ 2147483646 h 782"/>
              <a:gd name="T48" fmla="*/ 2147483646 w 1144"/>
              <a:gd name="T49" fmla="*/ 2147483646 h 782"/>
              <a:gd name="T50" fmla="*/ 2147483646 w 1144"/>
              <a:gd name="T51" fmla="*/ 2147483646 h 782"/>
              <a:gd name="T52" fmla="*/ 2147483646 w 1144"/>
              <a:gd name="T53" fmla="*/ 2147483646 h 782"/>
              <a:gd name="T54" fmla="*/ 2147483646 w 1144"/>
              <a:gd name="T55" fmla="*/ 2147483646 h 782"/>
              <a:gd name="T56" fmla="*/ 2147483646 w 1144"/>
              <a:gd name="T57" fmla="*/ 2134069725 h 782"/>
              <a:gd name="T58" fmla="*/ 2147483646 w 1144"/>
              <a:gd name="T59" fmla="*/ 2147483646 h 782"/>
              <a:gd name="T60" fmla="*/ 2147483646 w 1144"/>
              <a:gd name="T61" fmla="*/ 2147483646 h 782"/>
              <a:gd name="T62" fmla="*/ 2147483646 w 1144"/>
              <a:gd name="T63" fmla="*/ 2147483646 h 782"/>
              <a:gd name="T64" fmla="*/ 2147483646 w 1144"/>
              <a:gd name="T65" fmla="*/ 2147483646 h 782"/>
              <a:gd name="T66" fmla="*/ 2147483646 w 1144"/>
              <a:gd name="T67" fmla="*/ 2147483646 h 782"/>
              <a:gd name="T68" fmla="*/ 2147483646 w 1144"/>
              <a:gd name="T69" fmla="*/ 2147483646 h 782"/>
              <a:gd name="T70" fmla="*/ 2147483646 w 1144"/>
              <a:gd name="T71" fmla="*/ 2147483646 h 782"/>
              <a:gd name="T72" fmla="*/ 2147483646 w 1144"/>
              <a:gd name="T73" fmla="*/ 2147483646 h 782"/>
              <a:gd name="T74" fmla="*/ 2147483646 w 1144"/>
              <a:gd name="T75" fmla="*/ 2147483646 h 782"/>
              <a:gd name="T76" fmla="*/ 2147483646 w 1144"/>
              <a:gd name="T77" fmla="*/ 2147483646 h 782"/>
              <a:gd name="T78" fmla="*/ 2147483646 w 1144"/>
              <a:gd name="T79" fmla="*/ 2147483646 h 782"/>
              <a:gd name="T80" fmla="*/ 2147483646 w 1144"/>
              <a:gd name="T81" fmla="*/ 2147483646 h 782"/>
              <a:gd name="T82" fmla="*/ 2147483646 w 1144"/>
              <a:gd name="T83" fmla="*/ 2147483646 h 782"/>
              <a:gd name="T84" fmla="*/ 2147483646 w 1144"/>
              <a:gd name="T85" fmla="*/ 2147483646 h 782"/>
              <a:gd name="T86" fmla="*/ 2147483646 w 1144"/>
              <a:gd name="T87" fmla="*/ 2147483646 h 782"/>
              <a:gd name="T88" fmla="*/ 2147483646 w 1144"/>
              <a:gd name="T89" fmla="*/ 2147483646 h 782"/>
              <a:gd name="T90" fmla="*/ 2147483646 w 1144"/>
              <a:gd name="T91" fmla="*/ 2147483646 h 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44" h="782">
                <a:moveTo>
                  <a:pt x="571" y="781"/>
                </a:moveTo>
                <a:lnTo>
                  <a:pt x="571" y="781"/>
                </a:lnTo>
                <a:cubicBezTo>
                  <a:pt x="556" y="781"/>
                  <a:pt x="225" y="781"/>
                  <a:pt x="137" y="758"/>
                </a:cubicBezTo>
                <a:cubicBezTo>
                  <a:pt x="84" y="743"/>
                  <a:pt x="38" y="701"/>
                  <a:pt x="23" y="652"/>
                </a:cubicBezTo>
                <a:cubicBezTo>
                  <a:pt x="8" y="564"/>
                  <a:pt x="0" y="477"/>
                  <a:pt x="0" y="389"/>
                </a:cubicBezTo>
                <a:cubicBezTo>
                  <a:pt x="0" y="305"/>
                  <a:pt x="8" y="218"/>
                  <a:pt x="23" y="134"/>
                </a:cubicBezTo>
                <a:cubicBezTo>
                  <a:pt x="38" y="80"/>
                  <a:pt x="80" y="38"/>
                  <a:pt x="137" y="23"/>
                </a:cubicBezTo>
                <a:cubicBezTo>
                  <a:pt x="225" y="0"/>
                  <a:pt x="556" y="0"/>
                  <a:pt x="571" y="0"/>
                </a:cubicBezTo>
                <a:cubicBezTo>
                  <a:pt x="587" y="0"/>
                  <a:pt x="918" y="0"/>
                  <a:pt x="1006" y="19"/>
                </a:cubicBezTo>
                <a:cubicBezTo>
                  <a:pt x="1063" y="35"/>
                  <a:pt x="1105" y="77"/>
                  <a:pt x="1120" y="130"/>
                </a:cubicBezTo>
                <a:cubicBezTo>
                  <a:pt x="1120" y="134"/>
                  <a:pt x="1120" y="134"/>
                  <a:pt x="1120" y="134"/>
                </a:cubicBezTo>
                <a:cubicBezTo>
                  <a:pt x="1135" y="218"/>
                  <a:pt x="1143" y="305"/>
                  <a:pt x="1143" y="393"/>
                </a:cubicBezTo>
                <a:cubicBezTo>
                  <a:pt x="1143" y="477"/>
                  <a:pt x="1135" y="560"/>
                  <a:pt x="1120" y="644"/>
                </a:cubicBezTo>
                <a:cubicBezTo>
                  <a:pt x="1105" y="701"/>
                  <a:pt x="1063" y="743"/>
                  <a:pt x="1006" y="758"/>
                </a:cubicBezTo>
                <a:cubicBezTo>
                  <a:pt x="918" y="781"/>
                  <a:pt x="587" y="781"/>
                  <a:pt x="571" y="781"/>
                </a:cubicBezTo>
                <a:close/>
                <a:moveTo>
                  <a:pt x="571" y="46"/>
                </a:moveTo>
                <a:lnTo>
                  <a:pt x="571" y="46"/>
                </a:lnTo>
                <a:cubicBezTo>
                  <a:pt x="568" y="46"/>
                  <a:pt x="228" y="46"/>
                  <a:pt x="148" y="65"/>
                </a:cubicBezTo>
                <a:cubicBezTo>
                  <a:pt x="110" y="77"/>
                  <a:pt x="76" y="107"/>
                  <a:pt x="68" y="145"/>
                </a:cubicBezTo>
                <a:cubicBezTo>
                  <a:pt x="53" y="225"/>
                  <a:pt x="46" y="309"/>
                  <a:pt x="46" y="389"/>
                </a:cubicBezTo>
                <a:cubicBezTo>
                  <a:pt x="46" y="473"/>
                  <a:pt x="53" y="557"/>
                  <a:pt x="68" y="640"/>
                </a:cubicBezTo>
                <a:cubicBezTo>
                  <a:pt x="80" y="675"/>
                  <a:pt x="110" y="701"/>
                  <a:pt x="148" y="713"/>
                </a:cubicBezTo>
                <a:cubicBezTo>
                  <a:pt x="228" y="736"/>
                  <a:pt x="568" y="736"/>
                  <a:pt x="571" y="736"/>
                </a:cubicBezTo>
                <a:cubicBezTo>
                  <a:pt x="575" y="736"/>
                  <a:pt x="914" y="736"/>
                  <a:pt x="994" y="713"/>
                </a:cubicBezTo>
                <a:cubicBezTo>
                  <a:pt x="1036" y="701"/>
                  <a:pt x="1067" y="671"/>
                  <a:pt x="1074" y="633"/>
                </a:cubicBezTo>
                <a:cubicBezTo>
                  <a:pt x="1090" y="557"/>
                  <a:pt x="1097" y="473"/>
                  <a:pt x="1097" y="393"/>
                </a:cubicBezTo>
                <a:cubicBezTo>
                  <a:pt x="1097" y="309"/>
                  <a:pt x="1090" y="225"/>
                  <a:pt x="1074" y="141"/>
                </a:cubicBezTo>
                <a:cubicBezTo>
                  <a:pt x="1067" y="103"/>
                  <a:pt x="1036" y="77"/>
                  <a:pt x="994" y="65"/>
                </a:cubicBezTo>
                <a:cubicBezTo>
                  <a:pt x="914" y="46"/>
                  <a:pt x="575" y="46"/>
                  <a:pt x="571" y="46"/>
                </a:cubicBezTo>
                <a:close/>
                <a:moveTo>
                  <a:pt x="461" y="568"/>
                </a:moveTo>
                <a:lnTo>
                  <a:pt x="461" y="568"/>
                </a:lnTo>
                <a:cubicBezTo>
                  <a:pt x="457" y="568"/>
                  <a:pt x="449" y="568"/>
                  <a:pt x="449" y="568"/>
                </a:cubicBezTo>
                <a:cubicBezTo>
                  <a:pt x="442" y="560"/>
                  <a:pt x="438" y="553"/>
                  <a:pt x="438" y="545"/>
                </a:cubicBezTo>
                <a:cubicBezTo>
                  <a:pt x="438" y="237"/>
                  <a:pt x="438" y="237"/>
                  <a:pt x="438" y="237"/>
                </a:cubicBezTo>
                <a:cubicBezTo>
                  <a:pt x="438" y="229"/>
                  <a:pt x="442" y="221"/>
                  <a:pt x="449" y="214"/>
                </a:cubicBezTo>
                <a:cubicBezTo>
                  <a:pt x="453" y="210"/>
                  <a:pt x="465" y="210"/>
                  <a:pt x="472" y="214"/>
                </a:cubicBezTo>
                <a:cubicBezTo>
                  <a:pt x="758" y="370"/>
                  <a:pt x="758" y="370"/>
                  <a:pt x="758" y="370"/>
                </a:cubicBezTo>
                <a:cubicBezTo>
                  <a:pt x="766" y="374"/>
                  <a:pt x="770" y="381"/>
                  <a:pt x="770" y="389"/>
                </a:cubicBezTo>
                <a:cubicBezTo>
                  <a:pt x="770" y="400"/>
                  <a:pt x="766" y="408"/>
                  <a:pt x="758" y="412"/>
                </a:cubicBezTo>
                <a:cubicBezTo>
                  <a:pt x="472" y="568"/>
                  <a:pt x="472" y="568"/>
                  <a:pt x="472" y="568"/>
                </a:cubicBezTo>
                <a:cubicBezTo>
                  <a:pt x="469" y="568"/>
                  <a:pt x="465" y="568"/>
                  <a:pt x="461" y="568"/>
                </a:cubicBezTo>
                <a:close/>
                <a:moveTo>
                  <a:pt x="484" y="275"/>
                </a:moveTo>
                <a:lnTo>
                  <a:pt x="484" y="275"/>
                </a:lnTo>
                <a:cubicBezTo>
                  <a:pt x="484" y="507"/>
                  <a:pt x="484" y="507"/>
                  <a:pt x="484" y="507"/>
                </a:cubicBezTo>
                <a:cubicBezTo>
                  <a:pt x="697" y="389"/>
                  <a:pt x="697" y="389"/>
                  <a:pt x="697" y="389"/>
                </a:cubicBezTo>
                <a:lnTo>
                  <a:pt x="484" y="27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368" name="Group 363">
            <a:extLst>
              <a:ext uri="{FF2B5EF4-FFF2-40B4-BE49-F238E27FC236}">
                <a16:creationId xmlns:a16="http://schemas.microsoft.com/office/drawing/2014/main" id="{4D202EB7-E904-EA47-94C7-E2650994A18C}"/>
              </a:ext>
            </a:extLst>
          </p:cNvPr>
          <p:cNvGrpSpPr>
            <a:grpSpLocks/>
          </p:cNvGrpSpPr>
          <p:nvPr userDrawn="1"/>
        </p:nvGrpSpPr>
        <p:grpSpPr bwMode="auto">
          <a:xfrm>
            <a:off x="6783388" y="3181203"/>
            <a:ext cx="406400" cy="341312"/>
            <a:chOff x="4273" y="2065"/>
            <a:chExt cx="256" cy="215"/>
          </a:xfrm>
        </p:grpSpPr>
        <p:sp>
          <p:nvSpPr>
            <p:cNvPr id="369" name="Freeform 364">
              <a:extLst>
                <a:ext uri="{FF2B5EF4-FFF2-40B4-BE49-F238E27FC236}">
                  <a16:creationId xmlns:a16="http://schemas.microsoft.com/office/drawing/2014/main" id="{EC6D9BFB-2DAC-E44D-8354-51B89451D0DC}"/>
                </a:ext>
              </a:extLst>
            </p:cNvPr>
            <p:cNvSpPr>
              <a:spLocks noChangeArrowheads="1"/>
            </p:cNvSpPr>
            <p:nvPr/>
          </p:nvSpPr>
          <p:spPr bwMode="auto">
            <a:xfrm>
              <a:off x="4378" y="2090"/>
              <a:ext cx="151" cy="190"/>
            </a:xfrm>
            <a:custGeom>
              <a:avLst/>
              <a:gdLst>
                <a:gd name="T0" fmla="*/ 7 w 676"/>
                <a:gd name="T1" fmla="*/ 8 h 847"/>
                <a:gd name="T2" fmla="*/ 7 w 676"/>
                <a:gd name="T3" fmla="*/ 4 h 847"/>
                <a:gd name="T4" fmla="*/ 6 w 676"/>
                <a:gd name="T5" fmla="*/ 2 h 847"/>
                <a:gd name="T6" fmla="*/ 6 w 676"/>
                <a:gd name="T7" fmla="*/ 1 h 847"/>
                <a:gd name="T8" fmla="*/ 6 w 676"/>
                <a:gd name="T9" fmla="*/ 2 h 847"/>
                <a:gd name="T10" fmla="*/ 7 w 676"/>
                <a:gd name="T11" fmla="*/ 1 h 847"/>
                <a:gd name="T12" fmla="*/ 5 w 676"/>
                <a:gd name="T13" fmla="*/ 0 h 847"/>
                <a:gd name="T14" fmla="*/ 5 w 676"/>
                <a:gd name="T15" fmla="*/ 1 h 847"/>
                <a:gd name="T16" fmla="*/ 5 w 676"/>
                <a:gd name="T17" fmla="*/ 1 h 847"/>
                <a:gd name="T18" fmla="*/ 2 w 676"/>
                <a:gd name="T19" fmla="*/ 4 h 847"/>
                <a:gd name="T20" fmla="*/ 2 w 676"/>
                <a:gd name="T21" fmla="*/ 5 h 847"/>
                <a:gd name="T22" fmla="*/ 4 w 676"/>
                <a:gd name="T23" fmla="*/ 6 h 847"/>
                <a:gd name="T24" fmla="*/ 4 w 676"/>
                <a:gd name="T25" fmla="*/ 5 h 847"/>
                <a:gd name="T26" fmla="*/ 6 w 676"/>
                <a:gd name="T27" fmla="*/ 5 h 847"/>
                <a:gd name="T28" fmla="*/ 2 w 676"/>
                <a:gd name="T29" fmla="*/ 6 h 847"/>
                <a:gd name="T30" fmla="*/ 3 w 676"/>
                <a:gd name="T31" fmla="*/ 7 h 847"/>
                <a:gd name="T32" fmla="*/ 1 w 676"/>
                <a:gd name="T33" fmla="*/ 8 h 847"/>
                <a:gd name="T34" fmla="*/ 0 w 676"/>
                <a:gd name="T35" fmla="*/ 10 h 847"/>
                <a:gd name="T36" fmla="*/ 8 w 676"/>
                <a:gd name="T37" fmla="*/ 9 h 847"/>
                <a:gd name="T38" fmla="*/ 6 w 676"/>
                <a:gd name="T39" fmla="*/ 0 h 847"/>
                <a:gd name="T40" fmla="*/ 6 w 676"/>
                <a:gd name="T41" fmla="*/ 1 h 847"/>
                <a:gd name="T42" fmla="*/ 6 w 676"/>
                <a:gd name="T43" fmla="*/ 1 h 847"/>
                <a:gd name="T44" fmla="*/ 6 w 676"/>
                <a:gd name="T45" fmla="*/ 1 h 847"/>
                <a:gd name="T46" fmla="*/ 5 w 676"/>
                <a:gd name="T47" fmla="*/ 1 h 847"/>
                <a:gd name="T48" fmla="*/ 4 w 676"/>
                <a:gd name="T49" fmla="*/ 6 h 847"/>
                <a:gd name="T50" fmla="*/ 2 w 676"/>
                <a:gd name="T51" fmla="*/ 4 h 847"/>
                <a:gd name="T52" fmla="*/ 4 w 676"/>
                <a:gd name="T53" fmla="*/ 5 h 847"/>
                <a:gd name="T54" fmla="*/ 4 w 676"/>
                <a:gd name="T55" fmla="*/ 6 h 847"/>
                <a:gd name="T56" fmla="*/ 4 w 676"/>
                <a:gd name="T57" fmla="*/ 5 h 847"/>
                <a:gd name="T58" fmla="*/ 5 w 676"/>
                <a:gd name="T59" fmla="*/ 2 h 847"/>
                <a:gd name="T60" fmla="*/ 6 w 676"/>
                <a:gd name="T61" fmla="*/ 2 h 847"/>
                <a:gd name="T62" fmla="*/ 5 w 676"/>
                <a:gd name="T63" fmla="*/ 3 h 847"/>
                <a:gd name="T64" fmla="*/ 6 w 676"/>
                <a:gd name="T65" fmla="*/ 5 h 847"/>
                <a:gd name="T66" fmla="*/ 5 w 676"/>
                <a:gd name="T67" fmla="*/ 4 h 847"/>
                <a:gd name="T68" fmla="*/ 7 w 676"/>
                <a:gd name="T69" fmla="*/ 4 h 847"/>
                <a:gd name="T70" fmla="*/ 6 w 676"/>
                <a:gd name="T71" fmla="*/ 7 h 847"/>
                <a:gd name="T72" fmla="*/ 6 w 676"/>
                <a:gd name="T73" fmla="*/ 7 h 847"/>
                <a:gd name="T74" fmla="*/ 6 w 676"/>
                <a:gd name="T75" fmla="*/ 5 h 847"/>
                <a:gd name="T76" fmla="*/ 6 w 676"/>
                <a:gd name="T77" fmla="*/ 7 h 847"/>
                <a:gd name="T78" fmla="*/ 4 w 676"/>
                <a:gd name="T79" fmla="*/ 8 h 847"/>
                <a:gd name="T80" fmla="*/ 4 w 676"/>
                <a:gd name="T81" fmla="*/ 7 h 847"/>
                <a:gd name="T82" fmla="*/ 1 w 676"/>
                <a:gd name="T83" fmla="*/ 7 h 847"/>
                <a:gd name="T84" fmla="*/ 4 w 676"/>
                <a:gd name="T85" fmla="*/ 7 h 847"/>
                <a:gd name="T86" fmla="*/ 7 w 676"/>
                <a:gd name="T87" fmla="*/ 9 h 847"/>
                <a:gd name="T88" fmla="*/ 1 w 676"/>
                <a:gd name="T89" fmla="*/ 8 h 847"/>
                <a:gd name="T90" fmla="*/ 7 w 676"/>
                <a:gd name="T91" fmla="*/ 9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76" h="847">
                  <a:moveTo>
                    <a:pt x="614" y="712"/>
                  </a:moveTo>
                  <a:lnTo>
                    <a:pt x="614" y="712"/>
                  </a:lnTo>
                  <a:cubicBezTo>
                    <a:pt x="599" y="671"/>
                    <a:pt x="599" y="671"/>
                    <a:pt x="599" y="671"/>
                  </a:cubicBezTo>
                  <a:cubicBezTo>
                    <a:pt x="599" y="667"/>
                    <a:pt x="595" y="663"/>
                    <a:pt x="595" y="655"/>
                  </a:cubicBezTo>
                  <a:cubicBezTo>
                    <a:pt x="644" y="613"/>
                    <a:pt x="675" y="553"/>
                    <a:pt x="675" y="484"/>
                  </a:cubicBezTo>
                  <a:cubicBezTo>
                    <a:pt x="675" y="431"/>
                    <a:pt x="656" y="377"/>
                    <a:pt x="621" y="339"/>
                  </a:cubicBezTo>
                  <a:cubicBezTo>
                    <a:pt x="591" y="301"/>
                    <a:pt x="553" y="278"/>
                    <a:pt x="507" y="267"/>
                  </a:cubicBezTo>
                  <a:cubicBezTo>
                    <a:pt x="560" y="179"/>
                    <a:pt x="560" y="179"/>
                    <a:pt x="560" y="179"/>
                  </a:cubicBezTo>
                  <a:cubicBezTo>
                    <a:pt x="564" y="175"/>
                    <a:pt x="564" y="172"/>
                    <a:pt x="564" y="168"/>
                  </a:cubicBezTo>
                  <a:cubicBezTo>
                    <a:pt x="564" y="164"/>
                    <a:pt x="560" y="160"/>
                    <a:pt x="557" y="160"/>
                  </a:cubicBezTo>
                  <a:cubicBezTo>
                    <a:pt x="538" y="145"/>
                    <a:pt x="538" y="145"/>
                    <a:pt x="538" y="145"/>
                  </a:cubicBezTo>
                  <a:cubicBezTo>
                    <a:pt x="549" y="126"/>
                    <a:pt x="549" y="126"/>
                    <a:pt x="549" y="126"/>
                  </a:cubicBezTo>
                  <a:cubicBezTo>
                    <a:pt x="572" y="137"/>
                    <a:pt x="572" y="137"/>
                    <a:pt x="572" y="137"/>
                  </a:cubicBezTo>
                  <a:cubicBezTo>
                    <a:pt x="572" y="141"/>
                    <a:pt x="576" y="141"/>
                    <a:pt x="580" y="141"/>
                  </a:cubicBezTo>
                  <a:cubicBezTo>
                    <a:pt x="583" y="141"/>
                    <a:pt x="587" y="137"/>
                    <a:pt x="587" y="133"/>
                  </a:cubicBezTo>
                  <a:cubicBezTo>
                    <a:pt x="618" y="91"/>
                    <a:pt x="618" y="91"/>
                    <a:pt x="618" y="91"/>
                  </a:cubicBezTo>
                  <a:cubicBezTo>
                    <a:pt x="618" y="88"/>
                    <a:pt x="618" y="84"/>
                    <a:pt x="618" y="84"/>
                  </a:cubicBezTo>
                  <a:cubicBezTo>
                    <a:pt x="618" y="80"/>
                    <a:pt x="614" y="76"/>
                    <a:pt x="614" y="72"/>
                  </a:cubicBezTo>
                  <a:cubicBezTo>
                    <a:pt x="499" y="4"/>
                    <a:pt x="499" y="4"/>
                    <a:pt x="499" y="4"/>
                  </a:cubicBezTo>
                  <a:cubicBezTo>
                    <a:pt x="492" y="0"/>
                    <a:pt x="484" y="0"/>
                    <a:pt x="480" y="8"/>
                  </a:cubicBezTo>
                  <a:cubicBezTo>
                    <a:pt x="454" y="50"/>
                    <a:pt x="454" y="50"/>
                    <a:pt x="454" y="50"/>
                  </a:cubicBezTo>
                  <a:cubicBezTo>
                    <a:pt x="450" y="53"/>
                    <a:pt x="450" y="57"/>
                    <a:pt x="454" y="57"/>
                  </a:cubicBezTo>
                  <a:cubicBezTo>
                    <a:pt x="454" y="61"/>
                    <a:pt x="454" y="65"/>
                    <a:pt x="458" y="69"/>
                  </a:cubicBezTo>
                  <a:cubicBezTo>
                    <a:pt x="480" y="80"/>
                    <a:pt x="480" y="80"/>
                    <a:pt x="480" y="80"/>
                  </a:cubicBezTo>
                  <a:cubicBezTo>
                    <a:pt x="465" y="103"/>
                    <a:pt x="465" y="103"/>
                    <a:pt x="465" y="103"/>
                  </a:cubicBezTo>
                  <a:cubicBezTo>
                    <a:pt x="446" y="88"/>
                    <a:pt x="446" y="88"/>
                    <a:pt x="446" y="88"/>
                  </a:cubicBezTo>
                  <a:cubicBezTo>
                    <a:pt x="439" y="84"/>
                    <a:pt x="431" y="88"/>
                    <a:pt x="427" y="91"/>
                  </a:cubicBezTo>
                  <a:cubicBezTo>
                    <a:pt x="240" y="385"/>
                    <a:pt x="240" y="385"/>
                    <a:pt x="240" y="385"/>
                  </a:cubicBezTo>
                  <a:cubicBezTo>
                    <a:pt x="225" y="373"/>
                    <a:pt x="225" y="373"/>
                    <a:pt x="225" y="373"/>
                  </a:cubicBezTo>
                  <a:cubicBezTo>
                    <a:pt x="221" y="373"/>
                    <a:pt x="218" y="373"/>
                    <a:pt x="218" y="373"/>
                  </a:cubicBezTo>
                  <a:cubicBezTo>
                    <a:pt x="214" y="373"/>
                    <a:pt x="210" y="377"/>
                    <a:pt x="210" y="377"/>
                  </a:cubicBezTo>
                  <a:cubicBezTo>
                    <a:pt x="179" y="423"/>
                    <a:pt x="179" y="423"/>
                    <a:pt x="179" y="423"/>
                  </a:cubicBezTo>
                  <a:cubicBezTo>
                    <a:pt x="176" y="427"/>
                    <a:pt x="179" y="434"/>
                    <a:pt x="183" y="438"/>
                  </a:cubicBezTo>
                  <a:cubicBezTo>
                    <a:pt x="351" y="545"/>
                    <a:pt x="351" y="545"/>
                    <a:pt x="351" y="545"/>
                  </a:cubicBezTo>
                  <a:cubicBezTo>
                    <a:pt x="355" y="545"/>
                    <a:pt x="355" y="549"/>
                    <a:pt x="359" y="549"/>
                  </a:cubicBezTo>
                  <a:cubicBezTo>
                    <a:pt x="362" y="549"/>
                    <a:pt x="366" y="545"/>
                    <a:pt x="370" y="541"/>
                  </a:cubicBezTo>
                  <a:cubicBezTo>
                    <a:pt x="397" y="499"/>
                    <a:pt x="397" y="499"/>
                    <a:pt x="397" y="499"/>
                  </a:cubicBezTo>
                  <a:cubicBezTo>
                    <a:pt x="400" y="492"/>
                    <a:pt x="397" y="484"/>
                    <a:pt x="393" y="480"/>
                  </a:cubicBezTo>
                  <a:cubicBezTo>
                    <a:pt x="378" y="469"/>
                    <a:pt x="378" y="469"/>
                    <a:pt x="378" y="469"/>
                  </a:cubicBezTo>
                  <a:cubicBezTo>
                    <a:pt x="423" y="396"/>
                    <a:pt x="423" y="396"/>
                    <a:pt x="423" y="396"/>
                  </a:cubicBezTo>
                  <a:cubicBezTo>
                    <a:pt x="431" y="396"/>
                    <a:pt x="439" y="392"/>
                    <a:pt x="450" y="392"/>
                  </a:cubicBezTo>
                  <a:cubicBezTo>
                    <a:pt x="499" y="392"/>
                    <a:pt x="538" y="434"/>
                    <a:pt x="538" y="484"/>
                  </a:cubicBezTo>
                  <a:cubicBezTo>
                    <a:pt x="538" y="518"/>
                    <a:pt x="515" y="553"/>
                    <a:pt x="484" y="568"/>
                  </a:cubicBezTo>
                  <a:cubicBezTo>
                    <a:pt x="473" y="564"/>
                    <a:pt x="461" y="564"/>
                    <a:pt x="450" y="564"/>
                  </a:cubicBezTo>
                  <a:cubicBezTo>
                    <a:pt x="187" y="564"/>
                    <a:pt x="187" y="564"/>
                    <a:pt x="187" y="564"/>
                  </a:cubicBezTo>
                  <a:cubicBezTo>
                    <a:pt x="138" y="564"/>
                    <a:pt x="99" y="602"/>
                    <a:pt x="99" y="652"/>
                  </a:cubicBezTo>
                  <a:cubicBezTo>
                    <a:pt x="99" y="659"/>
                    <a:pt x="103" y="663"/>
                    <a:pt x="111" y="663"/>
                  </a:cubicBezTo>
                  <a:cubicBezTo>
                    <a:pt x="301" y="663"/>
                    <a:pt x="301" y="663"/>
                    <a:pt x="301" y="663"/>
                  </a:cubicBezTo>
                  <a:cubicBezTo>
                    <a:pt x="301" y="667"/>
                    <a:pt x="301" y="667"/>
                    <a:pt x="301" y="671"/>
                  </a:cubicBezTo>
                  <a:cubicBezTo>
                    <a:pt x="286" y="712"/>
                    <a:pt x="286" y="712"/>
                    <a:pt x="286" y="712"/>
                  </a:cubicBezTo>
                  <a:cubicBezTo>
                    <a:pt x="69" y="712"/>
                    <a:pt x="69" y="712"/>
                    <a:pt x="69" y="712"/>
                  </a:cubicBezTo>
                  <a:cubicBezTo>
                    <a:pt x="31" y="712"/>
                    <a:pt x="0" y="743"/>
                    <a:pt x="0" y="781"/>
                  </a:cubicBezTo>
                  <a:cubicBezTo>
                    <a:pt x="0" y="831"/>
                    <a:pt x="0" y="831"/>
                    <a:pt x="0" y="831"/>
                  </a:cubicBezTo>
                  <a:cubicBezTo>
                    <a:pt x="0" y="838"/>
                    <a:pt x="8" y="846"/>
                    <a:pt x="12" y="846"/>
                  </a:cubicBezTo>
                  <a:cubicBezTo>
                    <a:pt x="660" y="846"/>
                    <a:pt x="660" y="846"/>
                    <a:pt x="660" y="846"/>
                  </a:cubicBezTo>
                  <a:cubicBezTo>
                    <a:pt x="667" y="846"/>
                    <a:pt x="675" y="838"/>
                    <a:pt x="675" y="831"/>
                  </a:cubicBezTo>
                  <a:cubicBezTo>
                    <a:pt x="675" y="781"/>
                    <a:pt x="675" y="781"/>
                    <a:pt x="675" y="781"/>
                  </a:cubicBezTo>
                  <a:cubicBezTo>
                    <a:pt x="675" y="747"/>
                    <a:pt x="648" y="716"/>
                    <a:pt x="614" y="712"/>
                  </a:cubicBezTo>
                  <a:close/>
                  <a:moveTo>
                    <a:pt x="496" y="30"/>
                  </a:moveTo>
                  <a:lnTo>
                    <a:pt x="496" y="30"/>
                  </a:lnTo>
                  <a:cubicBezTo>
                    <a:pt x="587" y="88"/>
                    <a:pt x="587" y="88"/>
                    <a:pt x="587" y="88"/>
                  </a:cubicBezTo>
                  <a:cubicBezTo>
                    <a:pt x="576" y="111"/>
                    <a:pt x="576" y="111"/>
                    <a:pt x="576" y="111"/>
                  </a:cubicBezTo>
                  <a:cubicBezTo>
                    <a:pt x="553" y="95"/>
                    <a:pt x="553" y="95"/>
                    <a:pt x="553" y="95"/>
                  </a:cubicBezTo>
                  <a:cubicBezTo>
                    <a:pt x="503" y="65"/>
                    <a:pt x="503" y="65"/>
                    <a:pt x="503" y="65"/>
                  </a:cubicBezTo>
                  <a:cubicBezTo>
                    <a:pt x="480" y="53"/>
                    <a:pt x="480" y="53"/>
                    <a:pt x="480" y="53"/>
                  </a:cubicBezTo>
                  <a:lnTo>
                    <a:pt x="496" y="30"/>
                  </a:lnTo>
                  <a:close/>
                  <a:moveTo>
                    <a:pt x="530" y="111"/>
                  </a:moveTo>
                  <a:lnTo>
                    <a:pt x="530" y="111"/>
                  </a:lnTo>
                  <a:cubicBezTo>
                    <a:pt x="515" y="133"/>
                    <a:pt x="515" y="133"/>
                    <a:pt x="515" y="133"/>
                  </a:cubicBezTo>
                  <a:cubicBezTo>
                    <a:pt x="488" y="114"/>
                    <a:pt x="488" y="114"/>
                    <a:pt x="488" y="114"/>
                  </a:cubicBezTo>
                  <a:cubicBezTo>
                    <a:pt x="499" y="95"/>
                    <a:pt x="499" y="95"/>
                    <a:pt x="499" y="95"/>
                  </a:cubicBezTo>
                  <a:lnTo>
                    <a:pt x="530" y="111"/>
                  </a:lnTo>
                  <a:close/>
                  <a:moveTo>
                    <a:pt x="355" y="514"/>
                  </a:moveTo>
                  <a:lnTo>
                    <a:pt x="355" y="514"/>
                  </a:lnTo>
                  <a:cubicBezTo>
                    <a:pt x="210" y="423"/>
                    <a:pt x="210" y="423"/>
                    <a:pt x="210" y="423"/>
                  </a:cubicBezTo>
                  <a:cubicBezTo>
                    <a:pt x="221" y="404"/>
                    <a:pt x="221" y="404"/>
                    <a:pt x="221" y="404"/>
                  </a:cubicBezTo>
                  <a:cubicBezTo>
                    <a:pt x="240" y="411"/>
                    <a:pt x="240" y="411"/>
                    <a:pt x="240" y="411"/>
                  </a:cubicBezTo>
                  <a:cubicBezTo>
                    <a:pt x="351" y="484"/>
                    <a:pt x="351" y="484"/>
                    <a:pt x="351" y="484"/>
                  </a:cubicBezTo>
                  <a:cubicBezTo>
                    <a:pt x="366" y="495"/>
                    <a:pt x="366" y="495"/>
                    <a:pt x="366" y="495"/>
                  </a:cubicBezTo>
                  <a:lnTo>
                    <a:pt x="355" y="514"/>
                  </a:lnTo>
                  <a:close/>
                  <a:moveTo>
                    <a:pt x="355" y="457"/>
                  </a:moveTo>
                  <a:lnTo>
                    <a:pt x="355" y="457"/>
                  </a:lnTo>
                  <a:cubicBezTo>
                    <a:pt x="351" y="453"/>
                    <a:pt x="351" y="453"/>
                    <a:pt x="351" y="453"/>
                  </a:cubicBezTo>
                  <a:cubicBezTo>
                    <a:pt x="263" y="400"/>
                    <a:pt x="263" y="400"/>
                    <a:pt x="263" y="400"/>
                  </a:cubicBezTo>
                  <a:cubicBezTo>
                    <a:pt x="442" y="118"/>
                    <a:pt x="442" y="118"/>
                    <a:pt x="442" y="118"/>
                  </a:cubicBezTo>
                  <a:cubicBezTo>
                    <a:pt x="461" y="130"/>
                    <a:pt x="461" y="130"/>
                    <a:pt x="461" y="130"/>
                  </a:cubicBezTo>
                  <a:cubicBezTo>
                    <a:pt x="511" y="160"/>
                    <a:pt x="511" y="160"/>
                    <a:pt x="511" y="160"/>
                  </a:cubicBezTo>
                  <a:cubicBezTo>
                    <a:pt x="534" y="175"/>
                    <a:pt x="534" y="175"/>
                    <a:pt x="534" y="175"/>
                  </a:cubicBezTo>
                  <a:cubicBezTo>
                    <a:pt x="477" y="267"/>
                    <a:pt x="477" y="267"/>
                    <a:pt x="477" y="267"/>
                  </a:cubicBezTo>
                  <a:cubicBezTo>
                    <a:pt x="435" y="331"/>
                    <a:pt x="435" y="331"/>
                    <a:pt x="435" y="331"/>
                  </a:cubicBezTo>
                  <a:lnTo>
                    <a:pt x="355" y="457"/>
                  </a:lnTo>
                  <a:close/>
                  <a:moveTo>
                    <a:pt x="564" y="484"/>
                  </a:moveTo>
                  <a:lnTo>
                    <a:pt x="564" y="484"/>
                  </a:lnTo>
                  <a:cubicBezTo>
                    <a:pt x="564" y="419"/>
                    <a:pt x="511" y="370"/>
                    <a:pt x="450" y="370"/>
                  </a:cubicBezTo>
                  <a:cubicBezTo>
                    <a:pt x="446" y="370"/>
                    <a:pt x="442" y="370"/>
                    <a:pt x="442" y="370"/>
                  </a:cubicBezTo>
                  <a:cubicBezTo>
                    <a:pt x="492" y="290"/>
                    <a:pt x="492" y="290"/>
                    <a:pt x="492" y="290"/>
                  </a:cubicBezTo>
                  <a:cubicBezTo>
                    <a:pt x="534" y="297"/>
                    <a:pt x="572" y="320"/>
                    <a:pt x="602" y="354"/>
                  </a:cubicBezTo>
                  <a:cubicBezTo>
                    <a:pt x="633" y="389"/>
                    <a:pt x="648" y="434"/>
                    <a:pt x="648" y="484"/>
                  </a:cubicBezTo>
                  <a:cubicBezTo>
                    <a:pt x="648" y="541"/>
                    <a:pt x="625" y="594"/>
                    <a:pt x="580" y="632"/>
                  </a:cubicBezTo>
                  <a:cubicBezTo>
                    <a:pt x="580" y="632"/>
                    <a:pt x="580" y="632"/>
                    <a:pt x="580" y="629"/>
                  </a:cubicBezTo>
                  <a:cubicBezTo>
                    <a:pt x="580" y="629"/>
                    <a:pt x="580" y="629"/>
                    <a:pt x="576" y="629"/>
                  </a:cubicBezTo>
                  <a:lnTo>
                    <a:pt x="576" y="625"/>
                  </a:lnTo>
                  <a:cubicBezTo>
                    <a:pt x="560" y="606"/>
                    <a:pt x="538" y="587"/>
                    <a:pt x="515" y="579"/>
                  </a:cubicBezTo>
                  <a:cubicBezTo>
                    <a:pt x="545" y="556"/>
                    <a:pt x="564" y="522"/>
                    <a:pt x="564" y="484"/>
                  </a:cubicBezTo>
                  <a:close/>
                  <a:moveTo>
                    <a:pt x="427" y="591"/>
                  </a:moveTo>
                  <a:lnTo>
                    <a:pt x="427" y="591"/>
                  </a:lnTo>
                  <a:cubicBezTo>
                    <a:pt x="458" y="587"/>
                    <a:pt x="492" y="591"/>
                    <a:pt x="519" y="606"/>
                  </a:cubicBezTo>
                  <a:cubicBezTo>
                    <a:pt x="545" y="625"/>
                    <a:pt x="564" y="648"/>
                    <a:pt x="576" y="678"/>
                  </a:cubicBezTo>
                  <a:cubicBezTo>
                    <a:pt x="587" y="712"/>
                    <a:pt x="587" y="712"/>
                    <a:pt x="587" y="712"/>
                  </a:cubicBezTo>
                  <a:cubicBezTo>
                    <a:pt x="313" y="712"/>
                    <a:pt x="313" y="712"/>
                    <a:pt x="313" y="712"/>
                  </a:cubicBezTo>
                  <a:cubicBezTo>
                    <a:pt x="324" y="678"/>
                    <a:pt x="324" y="678"/>
                    <a:pt x="324" y="678"/>
                  </a:cubicBezTo>
                  <a:cubicBezTo>
                    <a:pt x="328" y="671"/>
                    <a:pt x="328" y="663"/>
                    <a:pt x="332" y="655"/>
                  </a:cubicBezTo>
                  <a:cubicBezTo>
                    <a:pt x="355" y="621"/>
                    <a:pt x="389" y="598"/>
                    <a:pt x="427" y="591"/>
                  </a:cubicBezTo>
                  <a:close/>
                  <a:moveTo>
                    <a:pt x="126" y="636"/>
                  </a:moveTo>
                  <a:lnTo>
                    <a:pt x="126" y="636"/>
                  </a:lnTo>
                  <a:cubicBezTo>
                    <a:pt x="130" y="610"/>
                    <a:pt x="157" y="587"/>
                    <a:pt x="187" y="587"/>
                  </a:cubicBezTo>
                  <a:cubicBezTo>
                    <a:pt x="362" y="587"/>
                    <a:pt x="362" y="587"/>
                    <a:pt x="362" y="587"/>
                  </a:cubicBezTo>
                  <a:cubicBezTo>
                    <a:pt x="343" y="602"/>
                    <a:pt x="328" y="617"/>
                    <a:pt x="317" y="636"/>
                  </a:cubicBezTo>
                  <a:lnTo>
                    <a:pt x="126" y="636"/>
                  </a:lnTo>
                  <a:close/>
                  <a:moveTo>
                    <a:pt x="648" y="819"/>
                  </a:moveTo>
                  <a:lnTo>
                    <a:pt x="648" y="819"/>
                  </a:lnTo>
                  <a:cubicBezTo>
                    <a:pt x="27" y="819"/>
                    <a:pt x="27" y="819"/>
                    <a:pt x="27" y="819"/>
                  </a:cubicBezTo>
                  <a:cubicBezTo>
                    <a:pt x="27" y="781"/>
                    <a:pt x="27" y="781"/>
                    <a:pt x="27" y="781"/>
                  </a:cubicBezTo>
                  <a:cubicBezTo>
                    <a:pt x="27" y="758"/>
                    <a:pt x="46" y="739"/>
                    <a:pt x="69" y="739"/>
                  </a:cubicBezTo>
                  <a:cubicBezTo>
                    <a:pt x="294" y="739"/>
                    <a:pt x="294" y="739"/>
                    <a:pt x="294" y="739"/>
                  </a:cubicBezTo>
                  <a:cubicBezTo>
                    <a:pt x="602" y="739"/>
                    <a:pt x="602" y="739"/>
                    <a:pt x="602" y="739"/>
                  </a:cubicBezTo>
                  <a:cubicBezTo>
                    <a:pt x="629" y="739"/>
                    <a:pt x="648" y="758"/>
                    <a:pt x="648" y="781"/>
                  </a:cubicBezTo>
                  <a:cubicBezTo>
                    <a:pt x="648" y="819"/>
                    <a:pt x="648" y="819"/>
                    <a:pt x="648" y="8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0" name="Freeform 365">
              <a:extLst>
                <a:ext uri="{FF2B5EF4-FFF2-40B4-BE49-F238E27FC236}">
                  <a16:creationId xmlns:a16="http://schemas.microsoft.com/office/drawing/2014/main" id="{FE191D23-974E-5D43-B6AD-10EA07DCA0E1}"/>
                </a:ext>
              </a:extLst>
            </p:cNvPr>
            <p:cNvSpPr>
              <a:spLocks noChangeArrowheads="1"/>
            </p:cNvSpPr>
            <p:nvPr/>
          </p:nvSpPr>
          <p:spPr bwMode="auto">
            <a:xfrm>
              <a:off x="4470" y="2228"/>
              <a:ext cx="17" cy="17"/>
            </a:xfrm>
            <a:custGeom>
              <a:avLst/>
              <a:gdLst>
                <a:gd name="T0" fmla="*/ 0 w 85"/>
                <a:gd name="T1" fmla="*/ 1 h 84"/>
                <a:gd name="T2" fmla="*/ 0 w 85"/>
                <a:gd name="T3" fmla="*/ 1 h 84"/>
                <a:gd name="T4" fmla="*/ 1 w 85"/>
                <a:gd name="T5" fmla="*/ 0 h 84"/>
                <a:gd name="T6" fmla="*/ 0 w 85"/>
                <a:gd name="T7" fmla="*/ 0 h 84"/>
                <a:gd name="T8" fmla="*/ 0 w 85"/>
                <a:gd name="T9" fmla="*/ 0 h 84"/>
                <a:gd name="T10" fmla="*/ 0 w 85"/>
                <a:gd name="T11" fmla="*/ 1 h 84"/>
                <a:gd name="T12" fmla="*/ 0 w 85"/>
                <a:gd name="T13" fmla="*/ 0 h 84"/>
                <a:gd name="T14" fmla="*/ 0 w 85"/>
                <a:gd name="T15" fmla="*/ 0 h 84"/>
                <a:gd name="T16" fmla="*/ 0 w 85"/>
                <a:gd name="T17" fmla="*/ 0 h 84"/>
                <a:gd name="T18" fmla="*/ 0 w 85"/>
                <a:gd name="T19" fmla="*/ 0 h 84"/>
                <a:gd name="T20" fmla="*/ 0 w 85"/>
                <a:gd name="T21" fmla="*/ 0 h 84"/>
                <a:gd name="T22" fmla="*/ 0 w 85"/>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84">
                  <a:moveTo>
                    <a:pt x="42" y="83"/>
                  </a:moveTo>
                  <a:lnTo>
                    <a:pt x="42" y="83"/>
                  </a:lnTo>
                  <a:cubicBezTo>
                    <a:pt x="65" y="83"/>
                    <a:pt x="84" y="64"/>
                    <a:pt x="84" y="42"/>
                  </a:cubicBezTo>
                  <a:cubicBezTo>
                    <a:pt x="84" y="19"/>
                    <a:pt x="65" y="0"/>
                    <a:pt x="42" y="0"/>
                  </a:cubicBezTo>
                  <a:cubicBezTo>
                    <a:pt x="19" y="0"/>
                    <a:pt x="0" y="19"/>
                    <a:pt x="0" y="42"/>
                  </a:cubicBezTo>
                  <a:cubicBezTo>
                    <a:pt x="0" y="64"/>
                    <a:pt x="19" y="83"/>
                    <a:pt x="42" y="83"/>
                  </a:cubicBezTo>
                  <a:close/>
                  <a:moveTo>
                    <a:pt x="42" y="26"/>
                  </a:moveTo>
                  <a:lnTo>
                    <a:pt x="42" y="26"/>
                  </a:lnTo>
                  <a:cubicBezTo>
                    <a:pt x="50" y="26"/>
                    <a:pt x="57" y="30"/>
                    <a:pt x="57" y="42"/>
                  </a:cubicBezTo>
                  <a:cubicBezTo>
                    <a:pt x="57" y="49"/>
                    <a:pt x="50" y="57"/>
                    <a:pt x="42" y="57"/>
                  </a:cubicBezTo>
                  <a:cubicBezTo>
                    <a:pt x="34" y="57"/>
                    <a:pt x="27" y="49"/>
                    <a:pt x="27" y="42"/>
                  </a:cubicBezTo>
                  <a:cubicBezTo>
                    <a:pt x="27" y="30"/>
                    <a:pt x="34" y="26"/>
                    <a:pt x="42" y="2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1" name="Freeform 366">
              <a:extLst>
                <a:ext uri="{FF2B5EF4-FFF2-40B4-BE49-F238E27FC236}">
                  <a16:creationId xmlns:a16="http://schemas.microsoft.com/office/drawing/2014/main" id="{BF3D1B85-AE30-C14E-81BF-1602E24E3386}"/>
                </a:ext>
              </a:extLst>
            </p:cNvPr>
            <p:cNvSpPr>
              <a:spLocks noChangeArrowheads="1"/>
            </p:cNvSpPr>
            <p:nvPr/>
          </p:nvSpPr>
          <p:spPr bwMode="auto">
            <a:xfrm>
              <a:off x="4287" y="2108"/>
              <a:ext cx="33" cy="42"/>
            </a:xfrm>
            <a:custGeom>
              <a:avLst/>
              <a:gdLst>
                <a:gd name="T0" fmla="*/ 0 w 154"/>
                <a:gd name="T1" fmla="*/ 0 h 192"/>
                <a:gd name="T2" fmla="*/ 0 w 154"/>
                <a:gd name="T3" fmla="*/ 0 h 192"/>
                <a:gd name="T4" fmla="*/ 0 w 154"/>
                <a:gd name="T5" fmla="*/ 0 h 192"/>
                <a:gd name="T6" fmla="*/ 2 w 154"/>
                <a:gd name="T7" fmla="*/ 0 h 192"/>
                <a:gd name="T8" fmla="*/ 2 w 154"/>
                <a:gd name="T9" fmla="*/ 0 h 192"/>
                <a:gd name="T10" fmla="*/ 1 w 154"/>
                <a:gd name="T11" fmla="*/ 0 h 192"/>
                <a:gd name="T12" fmla="*/ 1 w 154"/>
                <a:gd name="T13" fmla="*/ 2 h 192"/>
                <a:gd name="T14" fmla="*/ 0 w 154"/>
                <a:gd name="T15" fmla="*/ 2 h 192"/>
                <a:gd name="T16" fmla="*/ 0 w 154"/>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92">
                  <a:moveTo>
                    <a:pt x="50" y="42"/>
                  </a:moveTo>
                  <a:lnTo>
                    <a:pt x="0" y="42"/>
                  </a:lnTo>
                  <a:lnTo>
                    <a:pt x="0" y="0"/>
                  </a:lnTo>
                  <a:lnTo>
                    <a:pt x="153" y="0"/>
                  </a:lnTo>
                  <a:lnTo>
                    <a:pt x="153" y="42"/>
                  </a:lnTo>
                  <a:lnTo>
                    <a:pt x="103" y="42"/>
                  </a:lnTo>
                  <a:lnTo>
                    <a:pt x="103" y="191"/>
                  </a:lnTo>
                  <a:lnTo>
                    <a:pt x="50" y="191"/>
                  </a:lnTo>
                  <a:lnTo>
                    <a:pt x="50"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2" name="Freeform 367">
              <a:extLst>
                <a:ext uri="{FF2B5EF4-FFF2-40B4-BE49-F238E27FC236}">
                  <a16:creationId xmlns:a16="http://schemas.microsoft.com/office/drawing/2014/main" id="{2239751F-0DC1-0140-A88E-3EFB032FD65D}"/>
                </a:ext>
              </a:extLst>
            </p:cNvPr>
            <p:cNvSpPr>
              <a:spLocks noChangeArrowheads="1"/>
            </p:cNvSpPr>
            <p:nvPr/>
          </p:nvSpPr>
          <p:spPr bwMode="auto">
            <a:xfrm>
              <a:off x="4325" y="2108"/>
              <a:ext cx="19" cy="42"/>
            </a:xfrm>
            <a:custGeom>
              <a:avLst/>
              <a:gdLst>
                <a:gd name="T0" fmla="*/ 0 w 92"/>
                <a:gd name="T1" fmla="*/ 1 h 192"/>
                <a:gd name="T2" fmla="*/ 0 w 92"/>
                <a:gd name="T3" fmla="*/ 1 h 192"/>
                <a:gd name="T4" fmla="*/ 0 w 92"/>
                <a:gd name="T5" fmla="*/ 0 h 192"/>
                <a:gd name="T6" fmla="*/ 0 w 92"/>
                <a:gd name="T7" fmla="*/ 0 h 192"/>
                <a:gd name="T8" fmla="*/ 1 w 92"/>
                <a:gd name="T9" fmla="*/ 0 h 192"/>
                <a:gd name="T10" fmla="*/ 1 w 92"/>
                <a:gd name="T11" fmla="*/ 2 h 192"/>
                <a:gd name="T12" fmla="*/ 0 w 92"/>
                <a:gd name="T13" fmla="*/ 2 h 192"/>
                <a:gd name="T14" fmla="*/ 0 w 92"/>
                <a:gd name="T15" fmla="*/ 1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192">
                  <a:moveTo>
                    <a:pt x="38" y="53"/>
                  </a:moveTo>
                  <a:lnTo>
                    <a:pt x="0" y="76"/>
                  </a:lnTo>
                  <a:lnTo>
                    <a:pt x="0" y="31"/>
                  </a:lnTo>
                  <a:lnTo>
                    <a:pt x="46" y="0"/>
                  </a:lnTo>
                  <a:lnTo>
                    <a:pt x="91" y="0"/>
                  </a:lnTo>
                  <a:lnTo>
                    <a:pt x="91" y="191"/>
                  </a:lnTo>
                  <a:lnTo>
                    <a:pt x="38" y="191"/>
                  </a:lnTo>
                  <a:lnTo>
                    <a:pt x="38" y="5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3" name="Freeform 368">
              <a:extLst>
                <a:ext uri="{FF2B5EF4-FFF2-40B4-BE49-F238E27FC236}">
                  <a16:creationId xmlns:a16="http://schemas.microsoft.com/office/drawing/2014/main" id="{E1E745D9-6A48-4A4C-81F2-EACDB9E35812}"/>
                </a:ext>
              </a:extLst>
            </p:cNvPr>
            <p:cNvSpPr>
              <a:spLocks noChangeArrowheads="1"/>
            </p:cNvSpPr>
            <p:nvPr/>
          </p:nvSpPr>
          <p:spPr bwMode="auto">
            <a:xfrm>
              <a:off x="4354" y="2108"/>
              <a:ext cx="38" cy="42"/>
            </a:xfrm>
            <a:custGeom>
              <a:avLst/>
              <a:gdLst>
                <a:gd name="T0" fmla="*/ 0 w 176"/>
                <a:gd name="T1" fmla="*/ 0 h 192"/>
                <a:gd name="T2" fmla="*/ 0 w 176"/>
                <a:gd name="T3" fmla="*/ 0 h 192"/>
                <a:gd name="T4" fmla="*/ 1 w 176"/>
                <a:gd name="T5" fmla="*/ 0 h 192"/>
                <a:gd name="T6" fmla="*/ 2 w 176"/>
                <a:gd name="T7" fmla="*/ 1 h 192"/>
                <a:gd name="T8" fmla="*/ 2 w 176"/>
                <a:gd name="T9" fmla="*/ 1 h 192"/>
                <a:gd name="T10" fmla="*/ 1 w 176"/>
                <a:gd name="T11" fmla="*/ 2 h 192"/>
                <a:gd name="T12" fmla="*/ 0 w 176"/>
                <a:gd name="T13" fmla="*/ 2 h 192"/>
                <a:gd name="T14" fmla="*/ 0 w 176"/>
                <a:gd name="T15" fmla="*/ 0 h 192"/>
                <a:gd name="T16" fmla="*/ 1 w 176"/>
                <a:gd name="T17" fmla="*/ 2 h 192"/>
                <a:gd name="T18" fmla="*/ 1 w 176"/>
                <a:gd name="T19" fmla="*/ 2 h 192"/>
                <a:gd name="T20" fmla="*/ 1 w 176"/>
                <a:gd name="T21" fmla="*/ 1 h 192"/>
                <a:gd name="T22" fmla="*/ 1 w 176"/>
                <a:gd name="T23" fmla="*/ 1 h 192"/>
                <a:gd name="T24" fmla="*/ 1 w 176"/>
                <a:gd name="T25" fmla="*/ 0 h 192"/>
                <a:gd name="T26" fmla="*/ 1 w 176"/>
                <a:gd name="T27" fmla="*/ 0 h 192"/>
                <a:gd name="T28" fmla="*/ 1 w 176"/>
                <a:gd name="T29" fmla="*/ 2 h 192"/>
                <a:gd name="T30" fmla="*/ 1 w 176"/>
                <a:gd name="T31" fmla="*/ 2 h 1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 h="192">
                  <a:moveTo>
                    <a:pt x="0" y="0"/>
                  </a:moveTo>
                  <a:lnTo>
                    <a:pt x="0" y="0"/>
                  </a:lnTo>
                  <a:cubicBezTo>
                    <a:pt x="72" y="0"/>
                    <a:pt x="72" y="0"/>
                    <a:pt x="72" y="0"/>
                  </a:cubicBezTo>
                  <a:cubicBezTo>
                    <a:pt x="140" y="0"/>
                    <a:pt x="175" y="34"/>
                    <a:pt x="175" y="92"/>
                  </a:cubicBezTo>
                  <a:cubicBezTo>
                    <a:pt x="175" y="95"/>
                    <a:pt x="175" y="95"/>
                    <a:pt x="175" y="95"/>
                  </a:cubicBezTo>
                  <a:cubicBezTo>
                    <a:pt x="175" y="156"/>
                    <a:pt x="140" y="191"/>
                    <a:pt x="72" y="191"/>
                  </a:cubicBezTo>
                  <a:cubicBezTo>
                    <a:pt x="0" y="191"/>
                    <a:pt x="0" y="191"/>
                    <a:pt x="0" y="191"/>
                  </a:cubicBezTo>
                  <a:lnTo>
                    <a:pt x="0" y="0"/>
                  </a:lnTo>
                  <a:close/>
                  <a:moveTo>
                    <a:pt x="68" y="149"/>
                  </a:moveTo>
                  <a:lnTo>
                    <a:pt x="68" y="149"/>
                  </a:lnTo>
                  <a:cubicBezTo>
                    <a:pt x="102" y="149"/>
                    <a:pt x="118" y="133"/>
                    <a:pt x="118" y="95"/>
                  </a:cubicBezTo>
                  <a:cubicBezTo>
                    <a:pt x="118" y="57"/>
                    <a:pt x="102" y="42"/>
                    <a:pt x="68" y="42"/>
                  </a:cubicBezTo>
                  <a:cubicBezTo>
                    <a:pt x="57" y="42"/>
                    <a:pt x="57" y="42"/>
                    <a:pt x="57" y="42"/>
                  </a:cubicBezTo>
                  <a:cubicBezTo>
                    <a:pt x="57" y="149"/>
                    <a:pt x="57" y="149"/>
                    <a:pt x="57" y="149"/>
                  </a:cubicBezTo>
                  <a:lnTo>
                    <a:pt x="68" y="14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4" name="Freeform 369">
              <a:extLst>
                <a:ext uri="{FF2B5EF4-FFF2-40B4-BE49-F238E27FC236}">
                  <a16:creationId xmlns:a16="http://schemas.microsoft.com/office/drawing/2014/main" id="{717E8D13-99A6-594B-82E7-7A5C4BF1785D}"/>
                </a:ext>
              </a:extLst>
            </p:cNvPr>
            <p:cNvSpPr>
              <a:spLocks noChangeArrowheads="1"/>
            </p:cNvSpPr>
            <p:nvPr/>
          </p:nvSpPr>
          <p:spPr bwMode="auto">
            <a:xfrm>
              <a:off x="4273" y="2065"/>
              <a:ext cx="133" cy="133"/>
            </a:xfrm>
            <a:custGeom>
              <a:avLst/>
              <a:gdLst>
                <a:gd name="T0" fmla="*/ 3 w 596"/>
                <a:gd name="T1" fmla="*/ 7 h 595"/>
                <a:gd name="T2" fmla="*/ 3 w 596"/>
                <a:gd name="T3" fmla="*/ 7 h 595"/>
                <a:gd name="T4" fmla="*/ 0 w 596"/>
                <a:gd name="T5" fmla="*/ 3 h 595"/>
                <a:gd name="T6" fmla="*/ 3 w 596"/>
                <a:gd name="T7" fmla="*/ 0 h 595"/>
                <a:gd name="T8" fmla="*/ 7 w 596"/>
                <a:gd name="T9" fmla="*/ 3 h 595"/>
                <a:gd name="T10" fmla="*/ 3 w 596"/>
                <a:gd name="T11" fmla="*/ 7 h 595"/>
                <a:gd name="T12" fmla="*/ 3 w 596"/>
                <a:gd name="T13" fmla="*/ 0 h 595"/>
                <a:gd name="T14" fmla="*/ 3 w 596"/>
                <a:gd name="T15" fmla="*/ 0 h 595"/>
                <a:gd name="T16" fmla="*/ 0 w 596"/>
                <a:gd name="T17" fmla="*/ 3 h 595"/>
                <a:gd name="T18" fmla="*/ 3 w 596"/>
                <a:gd name="T19" fmla="*/ 6 h 595"/>
                <a:gd name="T20" fmla="*/ 6 w 596"/>
                <a:gd name="T21" fmla="*/ 3 h 595"/>
                <a:gd name="T22" fmla="*/ 3 w 596"/>
                <a:gd name="T23" fmla="*/ 0 h 5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6" h="595">
                  <a:moveTo>
                    <a:pt x="298" y="594"/>
                  </a:moveTo>
                  <a:lnTo>
                    <a:pt x="298" y="594"/>
                  </a:lnTo>
                  <a:cubicBezTo>
                    <a:pt x="134" y="594"/>
                    <a:pt x="0" y="460"/>
                    <a:pt x="0" y="297"/>
                  </a:cubicBezTo>
                  <a:cubicBezTo>
                    <a:pt x="0" y="133"/>
                    <a:pt x="134" y="0"/>
                    <a:pt x="298" y="0"/>
                  </a:cubicBezTo>
                  <a:cubicBezTo>
                    <a:pt x="461" y="0"/>
                    <a:pt x="595" y="133"/>
                    <a:pt x="595" y="297"/>
                  </a:cubicBezTo>
                  <a:cubicBezTo>
                    <a:pt x="595" y="460"/>
                    <a:pt x="461" y="594"/>
                    <a:pt x="298" y="594"/>
                  </a:cubicBezTo>
                  <a:close/>
                  <a:moveTo>
                    <a:pt x="298" y="19"/>
                  </a:moveTo>
                  <a:lnTo>
                    <a:pt x="298" y="19"/>
                  </a:lnTo>
                  <a:cubicBezTo>
                    <a:pt x="145" y="19"/>
                    <a:pt x="19" y="144"/>
                    <a:pt x="19" y="297"/>
                  </a:cubicBezTo>
                  <a:cubicBezTo>
                    <a:pt x="19" y="449"/>
                    <a:pt x="145" y="575"/>
                    <a:pt x="298" y="575"/>
                  </a:cubicBezTo>
                  <a:cubicBezTo>
                    <a:pt x="450" y="575"/>
                    <a:pt x="576" y="449"/>
                    <a:pt x="576" y="297"/>
                  </a:cubicBezTo>
                  <a:cubicBezTo>
                    <a:pt x="576" y="144"/>
                    <a:pt x="450" y="19"/>
                    <a:pt x="298"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5" name="Freeform 370">
              <a:extLst>
                <a:ext uri="{FF2B5EF4-FFF2-40B4-BE49-F238E27FC236}">
                  <a16:creationId xmlns:a16="http://schemas.microsoft.com/office/drawing/2014/main" id="{2721279B-5D1B-EF4A-856A-56EBF0E4614E}"/>
                </a:ext>
              </a:extLst>
            </p:cNvPr>
            <p:cNvSpPr>
              <a:spLocks noChangeArrowheads="1"/>
            </p:cNvSpPr>
            <p:nvPr/>
          </p:nvSpPr>
          <p:spPr bwMode="auto">
            <a:xfrm>
              <a:off x="4404" y="2120"/>
              <a:ext cx="2" cy="2"/>
            </a:xfrm>
            <a:custGeom>
              <a:avLst/>
              <a:gdLst>
                <a:gd name="T0" fmla="*/ 0 w 17"/>
                <a:gd name="T1" fmla="*/ 0 h 16"/>
                <a:gd name="T2" fmla="*/ 0 w 17"/>
                <a:gd name="T3" fmla="*/ 0 h 16"/>
                <a:gd name="T4" fmla="*/ 0 w 17"/>
                <a:gd name="T5" fmla="*/ 0 h 16"/>
                <a:gd name="T6" fmla="*/ 0 w 17"/>
                <a:gd name="T7" fmla="*/ 0 h 16"/>
                <a:gd name="T8" fmla="*/ 0 w 17"/>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6">
                  <a:moveTo>
                    <a:pt x="0" y="15"/>
                  </a:moveTo>
                  <a:lnTo>
                    <a:pt x="0" y="3"/>
                  </a:lnTo>
                  <a:lnTo>
                    <a:pt x="16" y="0"/>
                  </a:lnTo>
                  <a:lnTo>
                    <a:pt x="16" y="11"/>
                  </a:lnTo>
                  <a:lnTo>
                    <a:pt x="0" y="1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6" name="Freeform 371">
              <a:extLst>
                <a:ext uri="{FF2B5EF4-FFF2-40B4-BE49-F238E27FC236}">
                  <a16:creationId xmlns:a16="http://schemas.microsoft.com/office/drawing/2014/main" id="{99CE4F7C-D465-784B-A5C0-DB1F213C4283}"/>
                </a:ext>
              </a:extLst>
            </p:cNvPr>
            <p:cNvSpPr>
              <a:spLocks noChangeArrowheads="1"/>
            </p:cNvSpPr>
            <p:nvPr/>
          </p:nvSpPr>
          <p:spPr bwMode="auto">
            <a:xfrm>
              <a:off x="4405" y="2126"/>
              <a:ext cx="22" cy="84"/>
            </a:xfrm>
            <a:custGeom>
              <a:avLst/>
              <a:gdLst>
                <a:gd name="T0" fmla="*/ 1 w 104"/>
                <a:gd name="T1" fmla="*/ 4 h 378"/>
                <a:gd name="T2" fmla="*/ 1 w 104"/>
                <a:gd name="T3" fmla="*/ 4 h 378"/>
                <a:gd name="T4" fmla="*/ 1 w 104"/>
                <a:gd name="T5" fmla="*/ 4 h 378"/>
                <a:gd name="T6" fmla="*/ 1 w 104"/>
                <a:gd name="T7" fmla="*/ 4 h 378"/>
                <a:gd name="T8" fmla="*/ 1 w 104"/>
                <a:gd name="T9" fmla="*/ 4 h 378"/>
                <a:gd name="T10" fmla="*/ 1 w 104"/>
                <a:gd name="T11" fmla="*/ 4 h 378"/>
                <a:gd name="T12" fmla="*/ 1 w 104"/>
                <a:gd name="T13" fmla="*/ 4 h 378"/>
                <a:gd name="T14" fmla="*/ 1 w 104"/>
                <a:gd name="T15" fmla="*/ 3 h 378"/>
                <a:gd name="T16" fmla="*/ 1 w 104"/>
                <a:gd name="T17" fmla="*/ 4 h 378"/>
                <a:gd name="T18" fmla="*/ 1 w 104"/>
                <a:gd name="T19" fmla="*/ 4 h 378"/>
                <a:gd name="T20" fmla="*/ 1 w 104"/>
                <a:gd name="T21" fmla="*/ 3 h 378"/>
                <a:gd name="T22" fmla="*/ 1 w 104"/>
                <a:gd name="T23" fmla="*/ 3 h 378"/>
                <a:gd name="T24" fmla="*/ 1 w 104"/>
                <a:gd name="T25" fmla="*/ 3 h 378"/>
                <a:gd name="T26" fmla="*/ 1 w 104"/>
                <a:gd name="T27" fmla="*/ 3 h 378"/>
                <a:gd name="T28" fmla="*/ 1 w 104"/>
                <a:gd name="T29" fmla="*/ 3 h 378"/>
                <a:gd name="T30" fmla="*/ 1 w 104"/>
                <a:gd name="T31" fmla="*/ 3 h 378"/>
                <a:gd name="T32" fmla="*/ 0 w 104"/>
                <a:gd name="T33" fmla="*/ 3 h 378"/>
                <a:gd name="T34" fmla="*/ 1 w 104"/>
                <a:gd name="T35" fmla="*/ 3 h 378"/>
                <a:gd name="T36" fmla="*/ 1 w 104"/>
                <a:gd name="T37" fmla="*/ 3 h 378"/>
                <a:gd name="T38" fmla="*/ 1 w 104"/>
                <a:gd name="T39" fmla="*/ 3 h 378"/>
                <a:gd name="T40" fmla="*/ 0 w 104"/>
                <a:gd name="T41" fmla="*/ 2 h 378"/>
                <a:gd name="T42" fmla="*/ 0 w 104"/>
                <a:gd name="T43" fmla="*/ 2 h 378"/>
                <a:gd name="T44" fmla="*/ 1 w 104"/>
                <a:gd name="T45" fmla="*/ 2 h 378"/>
                <a:gd name="T46" fmla="*/ 1 w 104"/>
                <a:gd name="T47" fmla="*/ 2 h 378"/>
                <a:gd name="T48" fmla="*/ 0 w 104"/>
                <a:gd name="T49" fmla="*/ 2 h 378"/>
                <a:gd name="T50" fmla="*/ 0 w 104"/>
                <a:gd name="T51" fmla="*/ 2 h 378"/>
                <a:gd name="T52" fmla="*/ 0 w 104"/>
                <a:gd name="T53" fmla="*/ 2 h 378"/>
                <a:gd name="T54" fmla="*/ 0 w 104"/>
                <a:gd name="T55" fmla="*/ 2 h 378"/>
                <a:gd name="T56" fmla="*/ 1 w 104"/>
                <a:gd name="T57" fmla="*/ 2 h 378"/>
                <a:gd name="T58" fmla="*/ 0 w 104"/>
                <a:gd name="T59" fmla="*/ 2 h 378"/>
                <a:gd name="T60" fmla="*/ 0 w 104"/>
                <a:gd name="T61" fmla="*/ 2 h 378"/>
                <a:gd name="T62" fmla="*/ 0 w 104"/>
                <a:gd name="T63" fmla="*/ 1 h 378"/>
                <a:gd name="T64" fmla="*/ 0 w 104"/>
                <a:gd name="T65" fmla="*/ 1 h 378"/>
                <a:gd name="T66" fmla="*/ 0 w 104"/>
                <a:gd name="T67" fmla="*/ 2 h 378"/>
                <a:gd name="T68" fmla="*/ 0 w 104"/>
                <a:gd name="T69" fmla="*/ 2 h 378"/>
                <a:gd name="T70" fmla="*/ 0 w 104"/>
                <a:gd name="T71" fmla="*/ 1 h 378"/>
                <a:gd name="T72" fmla="*/ 0 w 104"/>
                <a:gd name="T73" fmla="*/ 1 h 378"/>
                <a:gd name="T74" fmla="*/ 0 w 104"/>
                <a:gd name="T75" fmla="*/ 1 h 378"/>
                <a:gd name="T76" fmla="*/ 0 w 104"/>
                <a:gd name="T77" fmla="*/ 1 h 378"/>
                <a:gd name="T78" fmla="*/ 0 w 104"/>
                <a:gd name="T79" fmla="*/ 1 h 378"/>
                <a:gd name="T80" fmla="*/ 0 w 104"/>
                <a:gd name="T81" fmla="*/ 1 h 378"/>
                <a:gd name="T82" fmla="*/ 0 w 104"/>
                <a:gd name="T83" fmla="*/ 0 h 378"/>
                <a:gd name="T84" fmla="*/ 0 w 104"/>
                <a:gd name="T85" fmla="*/ 0 h 378"/>
                <a:gd name="T86" fmla="*/ 0 w 104"/>
                <a:gd name="T87" fmla="*/ 1 h 378"/>
                <a:gd name="T88" fmla="*/ 0 w 104"/>
                <a:gd name="T89" fmla="*/ 1 h 378"/>
                <a:gd name="T90" fmla="*/ 0 w 104"/>
                <a:gd name="T91" fmla="*/ 0 h 378"/>
                <a:gd name="T92" fmla="*/ 0 w 104"/>
                <a:gd name="T93" fmla="*/ 0 h 378"/>
                <a:gd name="T94" fmla="*/ 0 w 104"/>
                <a:gd name="T95" fmla="*/ 0 h 378"/>
                <a:gd name="T96" fmla="*/ 0 w 104"/>
                <a:gd name="T97" fmla="*/ 0 h 378"/>
                <a:gd name="T98" fmla="*/ 0 w 104"/>
                <a:gd name="T99" fmla="*/ 0 h 3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 h="378">
                  <a:moveTo>
                    <a:pt x="84" y="377"/>
                  </a:moveTo>
                  <a:lnTo>
                    <a:pt x="80" y="354"/>
                  </a:lnTo>
                  <a:lnTo>
                    <a:pt x="96" y="351"/>
                  </a:lnTo>
                  <a:lnTo>
                    <a:pt x="103" y="373"/>
                  </a:lnTo>
                  <a:lnTo>
                    <a:pt x="84" y="377"/>
                  </a:lnTo>
                  <a:close/>
                  <a:moveTo>
                    <a:pt x="77" y="335"/>
                  </a:moveTo>
                  <a:lnTo>
                    <a:pt x="73" y="316"/>
                  </a:lnTo>
                  <a:lnTo>
                    <a:pt x="88" y="312"/>
                  </a:lnTo>
                  <a:lnTo>
                    <a:pt x="92" y="332"/>
                  </a:lnTo>
                  <a:lnTo>
                    <a:pt x="77" y="335"/>
                  </a:lnTo>
                  <a:close/>
                  <a:moveTo>
                    <a:pt x="69" y="297"/>
                  </a:moveTo>
                  <a:lnTo>
                    <a:pt x="65" y="278"/>
                  </a:lnTo>
                  <a:lnTo>
                    <a:pt x="80" y="274"/>
                  </a:lnTo>
                  <a:lnTo>
                    <a:pt x="84" y="293"/>
                  </a:lnTo>
                  <a:lnTo>
                    <a:pt x="69" y="297"/>
                  </a:lnTo>
                  <a:close/>
                  <a:moveTo>
                    <a:pt x="57" y="259"/>
                  </a:moveTo>
                  <a:lnTo>
                    <a:pt x="54" y="240"/>
                  </a:lnTo>
                  <a:lnTo>
                    <a:pt x="69" y="236"/>
                  </a:lnTo>
                  <a:lnTo>
                    <a:pt x="77" y="255"/>
                  </a:lnTo>
                  <a:lnTo>
                    <a:pt x="57" y="259"/>
                  </a:lnTo>
                  <a:close/>
                  <a:moveTo>
                    <a:pt x="50" y="217"/>
                  </a:moveTo>
                  <a:lnTo>
                    <a:pt x="46" y="198"/>
                  </a:lnTo>
                  <a:lnTo>
                    <a:pt x="61" y="194"/>
                  </a:lnTo>
                  <a:lnTo>
                    <a:pt x="65" y="213"/>
                  </a:lnTo>
                  <a:lnTo>
                    <a:pt x="50" y="217"/>
                  </a:lnTo>
                  <a:close/>
                  <a:moveTo>
                    <a:pt x="42" y="179"/>
                  </a:moveTo>
                  <a:lnTo>
                    <a:pt x="38" y="160"/>
                  </a:lnTo>
                  <a:lnTo>
                    <a:pt x="54" y="156"/>
                  </a:lnTo>
                  <a:lnTo>
                    <a:pt x="57" y="175"/>
                  </a:lnTo>
                  <a:lnTo>
                    <a:pt x="42" y="179"/>
                  </a:lnTo>
                  <a:close/>
                  <a:moveTo>
                    <a:pt x="31" y="141"/>
                  </a:moveTo>
                  <a:lnTo>
                    <a:pt x="27" y="122"/>
                  </a:lnTo>
                  <a:lnTo>
                    <a:pt x="42" y="118"/>
                  </a:lnTo>
                  <a:lnTo>
                    <a:pt x="50" y="137"/>
                  </a:lnTo>
                  <a:lnTo>
                    <a:pt x="31" y="141"/>
                  </a:lnTo>
                  <a:close/>
                  <a:moveTo>
                    <a:pt x="23" y="103"/>
                  </a:moveTo>
                  <a:lnTo>
                    <a:pt x="19" y="80"/>
                  </a:lnTo>
                  <a:lnTo>
                    <a:pt x="35" y="80"/>
                  </a:lnTo>
                  <a:lnTo>
                    <a:pt x="38" y="99"/>
                  </a:lnTo>
                  <a:lnTo>
                    <a:pt x="23" y="103"/>
                  </a:lnTo>
                  <a:close/>
                  <a:moveTo>
                    <a:pt x="16" y="61"/>
                  </a:moveTo>
                  <a:lnTo>
                    <a:pt x="12" y="42"/>
                  </a:lnTo>
                  <a:lnTo>
                    <a:pt x="27" y="38"/>
                  </a:lnTo>
                  <a:lnTo>
                    <a:pt x="31" y="57"/>
                  </a:lnTo>
                  <a:lnTo>
                    <a:pt x="16" y="61"/>
                  </a:lnTo>
                  <a:close/>
                  <a:moveTo>
                    <a:pt x="4" y="23"/>
                  </a:moveTo>
                  <a:lnTo>
                    <a:pt x="0" y="4"/>
                  </a:lnTo>
                  <a:lnTo>
                    <a:pt x="16" y="0"/>
                  </a:lnTo>
                  <a:lnTo>
                    <a:pt x="23" y="19"/>
                  </a:lnTo>
                  <a:lnTo>
                    <a:pt x="4"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7" name="Freeform 372">
              <a:extLst>
                <a:ext uri="{FF2B5EF4-FFF2-40B4-BE49-F238E27FC236}">
                  <a16:creationId xmlns:a16="http://schemas.microsoft.com/office/drawing/2014/main" id="{99003851-6410-BC45-A1E2-F5A3CF23C7AE}"/>
                </a:ext>
              </a:extLst>
            </p:cNvPr>
            <p:cNvSpPr>
              <a:spLocks noChangeArrowheads="1"/>
            </p:cNvSpPr>
            <p:nvPr/>
          </p:nvSpPr>
          <p:spPr bwMode="auto">
            <a:xfrm>
              <a:off x="4426" y="2216"/>
              <a:ext cx="2" cy="1"/>
            </a:xfrm>
            <a:custGeom>
              <a:avLst/>
              <a:gdLst>
                <a:gd name="T0" fmla="*/ 0 w 16"/>
                <a:gd name="T1" fmla="*/ 0 h 12"/>
                <a:gd name="T2" fmla="*/ 0 w 16"/>
                <a:gd name="T3" fmla="*/ 0 h 12"/>
                <a:gd name="T4" fmla="*/ 0 w 16"/>
                <a:gd name="T5" fmla="*/ 0 h 12"/>
                <a:gd name="T6" fmla="*/ 0 w 16"/>
                <a:gd name="T7" fmla="*/ 0 h 12"/>
                <a:gd name="T8" fmla="*/ 0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0" y="11"/>
                  </a:moveTo>
                  <a:lnTo>
                    <a:pt x="0" y="3"/>
                  </a:lnTo>
                  <a:lnTo>
                    <a:pt x="15" y="0"/>
                  </a:lnTo>
                  <a:lnTo>
                    <a:pt x="15" y="7"/>
                  </a:lnTo>
                  <a:lnTo>
                    <a:pt x="0" y="1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8" name="Freeform 373">
              <a:extLst>
                <a:ext uri="{FF2B5EF4-FFF2-40B4-BE49-F238E27FC236}">
                  <a16:creationId xmlns:a16="http://schemas.microsoft.com/office/drawing/2014/main" id="{40C7D282-5E3B-7141-8D56-8A8E6DE5BEF8}"/>
                </a:ext>
              </a:extLst>
            </p:cNvPr>
            <p:cNvSpPr>
              <a:spLocks noChangeArrowheads="1"/>
            </p:cNvSpPr>
            <p:nvPr/>
          </p:nvSpPr>
          <p:spPr bwMode="auto">
            <a:xfrm>
              <a:off x="4327" y="2197"/>
              <a:ext cx="2" cy="2"/>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11" y="15"/>
                  </a:moveTo>
                  <a:lnTo>
                    <a:pt x="0" y="15"/>
                  </a:lnTo>
                  <a:lnTo>
                    <a:pt x="3" y="0"/>
                  </a:lnTo>
                  <a:lnTo>
                    <a:pt x="15" y="0"/>
                  </a:lnTo>
                  <a:lnTo>
                    <a:pt x="11" y="1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79" name="Freeform 374">
              <a:extLst>
                <a:ext uri="{FF2B5EF4-FFF2-40B4-BE49-F238E27FC236}">
                  <a16:creationId xmlns:a16="http://schemas.microsoft.com/office/drawing/2014/main" id="{C9365383-CFCF-AA4E-B185-541D743A2822}"/>
                </a:ext>
              </a:extLst>
            </p:cNvPr>
            <p:cNvSpPr>
              <a:spLocks noChangeArrowheads="1"/>
            </p:cNvSpPr>
            <p:nvPr/>
          </p:nvSpPr>
          <p:spPr bwMode="auto">
            <a:xfrm>
              <a:off x="4334" y="2197"/>
              <a:ext cx="75" cy="21"/>
            </a:xfrm>
            <a:custGeom>
              <a:avLst/>
              <a:gdLst>
                <a:gd name="T0" fmla="*/ 4 w 340"/>
                <a:gd name="T1" fmla="*/ 1 h 101"/>
                <a:gd name="T2" fmla="*/ 3 w 340"/>
                <a:gd name="T3" fmla="*/ 1 h 101"/>
                <a:gd name="T4" fmla="*/ 4 w 340"/>
                <a:gd name="T5" fmla="*/ 1 h 101"/>
                <a:gd name="T6" fmla="*/ 4 w 340"/>
                <a:gd name="T7" fmla="*/ 1 h 101"/>
                <a:gd name="T8" fmla="*/ 4 w 340"/>
                <a:gd name="T9" fmla="*/ 1 h 101"/>
                <a:gd name="T10" fmla="*/ 3 w 340"/>
                <a:gd name="T11" fmla="*/ 1 h 101"/>
                <a:gd name="T12" fmla="*/ 3 w 340"/>
                <a:gd name="T13" fmla="*/ 1 h 101"/>
                <a:gd name="T14" fmla="*/ 3 w 340"/>
                <a:gd name="T15" fmla="*/ 1 h 101"/>
                <a:gd name="T16" fmla="*/ 3 w 340"/>
                <a:gd name="T17" fmla="*/ 1 h 101"/>
                <a:gd name="T18" fmla="*/ 3 w 340"/>
                <a:gd name="T19" fmla="*/ 1 h 101"/>
                <a:gd name="T20" fmla="*/ 3 w 340"/>
                <a:gd name="T21" fmla="*/ 1 h 101"/>
                <a:gd name="T22" fmla="*/ 2 w 340"/>
                <a:gd name="T23" fmla="*/ 1 h 101"/>
                <a:gd name="T24" fmla="*/ 3 w 340"/>
                <a:gd name="T25" fmla="*/ 1 h 101"/>
                <a:gd name="T26" fmla="*/ 3 w 340"/>
                <a:gd name="T27" fmla="*/ 1 h 101"/>
                <a:gd name="T28" fmla="*/ 3 w 340"/>
                <a:gd name="T29" fmla="*/ 1 h 101"/>
                <a:gd name="T30" fmla="*/ 2 w 340"/>
                <a:gd name="T31" fmla="*/ 1 h 101"/>
                <a:gd name="T32" fmla="*/ 2 w 340"/>
                <a:gd name="T33" fmla="*/ 1 h 101"/>
                <a:gd name="T34" fmla="*/ 2 w 340"/>
                <a:gd name="T35" fmla="*/ 0 h 101"/>
                <a:gd name="T36" fmla="*/ 2 w 340"/>
                <a:gd name="T37" fmla="*/ 0 h 101"/>
                <a:gd name="T38" fmla="*/ 2 w 340"/>
                <a:gd name="T39" fmla="*/ 1 h 101"/>
                <a:gd name="T40" fmla="*/ 2 w 340"/>
                <a:gd name="T41" fmla="*/ 1 h 101"/>
                <a:gd name="T42" fmla="*/ 2 w 340"/>
                <a:gd name="T43" fmla="*/ 0 h 101"/>
                <a:gd name="T44" fmla="*/ 2 w 340"/>
                <a:gd name="T45" fmla="*/ 0 h 101"/>
                <a:gd name="T46" fmla="*/ 2 w 340"/>
                <a:gd name="T47" fmla="*/ 0 h 101"/>
                <a:gd name="T48" fmla="*/ 2 w 340"/>
                <a:gd name="T49" fmla="*/ 1 h 101"/>
                <a:gd name="T50" fmla="*/ 2 w 340"/>
                <a:gd name="T51" fmla="*/ 0 h 101"/>
                <a:gd name="T52" fmla="*/ 1 w 340"/>
                <a:gd name="T53" fmla="*/ 0 h 101"/>
                <a:gd name="T54" fmla="*/ 1 w 340"/>
                <a:gd name="T55" fmla="*/ 0 h 101"/>
                <a:gd name="T56" fmla="*/ 2 w 340"/>
                <a:gd name="T57" fmla="*/ 0 h 101"/>
                <a:gd name="T58" fmla="*/ 2 w 340"/>
                <a:gd name="T59" fmla="*/ 0 h 101"/>
                <a:gd name="T60" fmla="*/ 1 w 340"/>
                <a:gd name="T61" fmla="*/ 0 h 101"/>
                <a:gd name="T62" fmla="*/ 1 w 340"/>
                <a:gd name="T63" fmla="*/ 0 h 101"/>
                <a:gd name="T64" fmla="*/ 1 w 340"/>
                <a:gd name="T65" fmla="*/ 0 h 101"/>
                <a:gd name="T66" fmla="*/ 1 w 340"/>
                <a:gd name="T67" fmla="*/ 0 h 101"/>
                <a:gd name="T68" fmla="*/ 1 w 340"/>
                <a:gd name="T69" fmla="*/ 0 h 101"/>
                <a:gd name="T70" fmla="*/ 1 w 340"/>
                <a:gd name="T71" fmla="*/ 0 h 101"/>
                <a:gd name="T72" fmla="*/ 0 w 340"/>
                <a:gd name="T73" fmla="*/ 0 h 101"/>
                <a:gd name="T74" fmla="*/ 0 w 340"/>
                <a:gd name="T75" fmla="*/ 0 h 101"/>
                <a:gd name="T76" fmla="*/ 1 w 340"/>
                <a:gd name="T77" fmla="*/ 0 h 101"/>
                <a:gd name="T78" fmla="*/ 1 w 340"/>
                <a:gd name="T79" fmla="*/ 0 h 101"/>
                <a:gd name="T80" fmla="*/ 0 w 340"/>
                <a:gd name="T81" fmla="*/ 0 h 101"/>
                <a:gd name="T82" fmla="*/ 0 w 340"/>
                <a:gd name="T83" fmla="*/ 0 h 101"/>
                <a:gd name="T84" fmla="*/ 0 w 340"/>
                <a:gd name="T85" fmla="*/ 0 h 101"/>
                <a:gd name="T86" fmla="*/ 0 w 340"/>
                <a:gd name="T87" fmla="*/ 0 h 101"/>
                <a:gd name="T88" fmla="*/ 0 w 340"/>
                <a:gd name="T89" fmla="*/ 0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101">
                  <a:moveTo>
                    <a:pt x="335" y="100"/>
                  </a:moveTo>
                  <a:lnTo>
                    <a:pt x="316" y="96"/>
                  </a:lnTo>
                  <a:lnTo>
                    <a:pt x="320" y="81"/>
                  </a:lnTo>
                  <a:lnTo>
                    <a:pt x="339" y="84"/>
                  </a:lnTo>
                  <a:lnTo>
                    <a:pt x="335" y="100"/>
                  </a:lnTo>
                  <a:close/>
                  <a:moveTo>
                    <a:pt x="297" y="88"/>
                  </a:moveTo>
                  <a:lnTo>
                    <a:pt x="278" y="84"/>
                  </a:lnTo>
                  <a:lnTo>
                    <a:pt x="282" y="69"/>
                  </a:lnTo>
                  <a:lnTo>
                    <a:pt x="301" y="73"/>
                  </a:lnTo>
                  <a:lnTo>
                    <a:pt x="297" y="88"/>
                  </a:lnTo>
                  <a:close/>
                  <a:moveTo>
                    <a:pt x="255" y="81"/>
                  </a:moveTo>
                  <a:lnTo>
                    <a:pt x="236" y="77"/>
                  </a:lnTo>
                  <a:lnTo>
                    <a:pt x="240" y="61"/>
                  </a:lnTo>
                  <a:lnTo>
                    <a:pt x="263" y="65"/>
                  </a:lnTo>
                  <a:lnTo>
                    <a:pt x="255" y="81"/>
                  </a:lnTo>
                  <a:close/>
                  <a:moveTo>
                    <a:pt x="217" y="69"/>
                  </a:moveTo>
                  <a:lnTo>
                    <a:pt x="198" y="65"/>
                  </a:lnTo>
                  <a:lnTo>
                    <a:pt x="202" y="50"/>
                  </a:lnTo>
                  <a:lnTo>
                    <a:pt x="221" y="54"/>
                  </a:lnTo>
                  <a:lnTo>
                    <a:pt x="217" y="69"/>
                  </a:lnTo>
                  <a:close/>
                  <a:moveTo>
                    <a:pt x="179" y="61"/>
                  </a:moveTo>
                  <a:lnTo>
                    <a:pt x="160" y="58"/>
                  </a:lnTo>
                  <a:lnTo>
                    <a:pt x="164" y="39"/>
                  </a:lnTo>
                  <a:lnTo>
                    <a:pt x="183" y="46"/>
                  </a:lnTo>
                  <a:lnTo>
                    <a:pt x="179" y="61"/>
                  </a:lnTo>
                  <a:close/>
                  <a:moveTo>
                    <a:pt x="137" y="50"/>
                  </a:moveTo>
                  <a:lnTo>
                    <a:pt x="118" y="46"/>
                  </a:lnTo>
                  <a:lnTo>
                    <a:pt x="122" y="31"/>
                  </a:lnTo>
                  <a:lnTo>
                    <a:pt x="141" y="35"/>
                  </a:lnTo>
                  <a:lnTo>
                    <a:pt x="137" y="50"/>
                  </a:lnTo>
                  <a:close/>
                  <a:moveTo>
                    <a:pt x="99" y="42"/>
                  </a:moveTo>
                  <a:lnTo>
                    <a:pt x="80" y="39"/>
                  </a:lnTo>
                  <a:lnTo>
                    <a:pt x="84" y="20"/>
                  </a:lnTo>
                  <a:lnTo>
                    <a:pt x="103" y="27"/>
                  </a:lnTo>
                  <a:lnTo>
                    <a:pt x="99" y="42"/>
                  </a:lnTo>
                  <a:close/>
                  <a:moveTo>
                    <a:pt x="61" y="31"/>
                  </a:moveTo>
                  <a:lnTo>
                    <a:pt x="38" y="27"/>
                  </a:lnTo>
                  <a:lnTo>
                    <a:pt x="46" y="12"/>
                  </a:lnTo>
                  <a:lnTo>
                    <a:pt x="65" y="16"/>
                  </a:lnTo>
                  <a:lnTo>
                    <a:pt x="61" y="31"/>
                  </a:lnTo>
                  <a:close/>
                  <a:moveTo>
                    <a:pt x="19" y="23"/>
                  </a:moveTo>
                  <a:lnTo>
                    <a:pt x="0" y="20"/>
                  </a:lnTo>
                  <a:lnTo>
                    <a:pt x="4" y="0"/>
                  </a:lnTo>
                  <a:lnTo>
                    <a:pt x="23" y="8"/>
                  </a:lnTo>
                  <a:lnTo>
                    <a:pt x="19"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0" name="Freeform 375">
              <a:extLst>
                <a:ext uri="{FF2B5EF4-FFF2-40B4-BE49-F238E27FC236}">
                  <a16:creationId xmlns:a16="http://schemas.microsoft.com/office/drawing/2014/main" id="{D478EDB4-F33E-1949-909E-825BF9EDA645}"/>
                </a:ext>
              </a:extLst>
            </p:cNvPr>
            <p:cNvSpPr>
              <a:spLocks noChangeArrowheads="1"/>
            </p:cNvSpPr>
            <p:nvPr/>
          </p:nvSpPr>
          <p:spPr bwMode="auto">
            <a:xfrm>
              <a:off x="4414" y="2217"/>
              <a:ext cx="2" cy="3"/>
            </a:xfrm>
            <a:custGeom>
              <a:avLst/>
              <a:gdLst>
                <a:gd name="T0" fmla="*/ 0 w 17"/>
                <a:gd name="T1" fmla="*/ 0 h 20"/>
                <a:gd name="T2" fmla="*/ 0 w 17"/>
                <a:gd name="T3" fmla="*/ 0 h 20"/>
                <a:gd name="T4" fmla="*/ 0 w 17"/>
                <a:gd name="T5" fmla="*/ 0 h 20"/>
                <a:gd name="T6" fmla="*/ 0 w 17"/>
                <a:gd name="T7" fmla="*/ 0 h 20"/>
                <a:gd name="T8" fmla="*/ 0 w 1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0">
                  <a:moveTo>
                    <a:pt x="12" y="19"/>
                  </a:moveTo>
                  <a:lnTo>
                    <a:pt x="0" y="15"/>
                  </a:lnTo>
                  <a:lnTo>
                    <a:pt x="4" y="0"/>
                  </a:lnTo>
                  <a:lnTo>
                    <a:pt x="16" y="4"/>
                  </a:lnTo>
                  <a:lnTo>
                    <a:pt x="12" y="1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81" name="Group 376">
            <a:extLst>
              <a:ext uri="{FF2B5EF4-FFF2-40B4-BE49-F238E27FC236}">
                <a16:creationId xmlns:a16="http://schemas.microsoft.com/office/drawing/2014/main" id="{F8829F53-6EDC-1B4C-A255-14D1035150CA}"/>
              </a:ext>
            </a:extLst>
          </p:cNvPr>
          <p:cNvGrpSpPr>
            <a:grpSpLocks/>
          </p:cNvGrpSpPr>
          <p:nvPr userDrawn="1"/>
        </p:nvGrpSpPr>
        <p:grpSpPr bwMode="auto">
          <a:xfrm>
            <a:off x="568325" y="3178028"/>
            <a:ext cx="331788" cy="400050"/>
            <a:chOff x="358" y="2063"/>
            <a:chExt cx="209" cy="252"/>
          </a:xfrm>
        </p:grpSpPr>
        <p:sp>
          <p:nvSpPr>
            <p:cNvPr id="382" name="Freeform 377">
              <a:extLst>
                <a:ext uri="{FF2B5EF4-FFF2-40B4-BE49-F238E27FC236}">
                  <a16:creationId xmlns:a16="http://schemas.microsoft.com/office/drawing/2014/main" id="{5F629AB7-03AD-7549-855E-99F87A4BC76A}"/>
                </a:ext>
              </a:extLst>
            </p:cNvPr>
            <p:cNvSpPr>
              <a:spLocks noChangeArrowheads="1"/>
            </p:cNvSpPr>
            <p:nvPr/>
          </p:nvSpPr>
          <p:spPr bwMode="auto">
            <a:xfrm>
              <a:off x="358" y="2263"/>
              <a:ext cx="166" cy="51"/>
            </a:xfrm>
            <a:custGeom>
              <a:avLst/>
              <a:gdLst>
                <a:gd name="T0" fmla="*/ 0 w 740"/>
                <a:gd name="T1" fmla="*/ 2 h 237"/>
                <a:gd name="T2" fmla="*/ 2 w 740"/>
                <a:gd name="T3" fmla="*/ 2 h 237"/>
                <a:gd name="T4" fmla="*/ 6 w 740"/>
                <a:gd name="T5" fmla="*/ 2 h 237"/>
                <a:gd name="T6" fmla="*/ 6 w 740"/>
                <a:gd name="T7" fmla="*/ 2 h 237"/>
                <a:gd name="T8" fmla="*/ 8 w 740"/>
                <a:gd name="T9" fmla="*/ 2 h 237"/>
                <a:gd name="T10" fmla="*/ 7 w 740"/>
                <a:gd name="T11" fmla="*/ 0 h 237"/>
                <a:gd name="T12" fmla="*/ 5 w 740"/>
                <a:gd name="T13" fmla="*/ 0 h 237"/>
                <a:gd name="T14" fmla="*/ 5 w 740"/>
                <a:gd name="T15" fmla="*/ 0 h 237"/>
                <a:gd name="T16" fmla="*/ 3 w 740"/>
                <a:gd name="T17" fmla="*/ 0 h 237"/>
                <a:gd name="T18" fmla="*/ 2 w 740"/>
                <a:gd name="T19" fmla="*/ 0 h 237"/>
                <a:gd name="T20" fmla="*/ 0 w 740"/>
                <a:gd name="T21" fmla="*/ 1 h 237"/>
                <a:gd name="T22" fmla="*/ 0 w 740"/>
                <a:gd name="T23" fmla="*/ 2 h 237"/>
                <a:gd name="T24" fmla="*/ 5 w 740"/>
                <a:gd name="T25" fmla="*/ 0 h 237"/>
                <a:gd name="T26" fmla="*/ 7 w 740"/>
                <a:gd name="T27" fmla="*/ 0 h 237"/>
                <a:gd name="T28" fmla="*/ 8 w 740"/>
                <a:gd name="T29" fmla="*/ 2 h 237"/>
                <a:gd name="T30" fmla="*/ 6 w 740"/>
                <a:gd name="T31" fmla="*/ 2 h 237"/>
                <a:gd name="T32" fmla="*/ 6 w 740"/>
                <a:gd name="T33" fmla="*/ 2 h 237"/>
                <a:gd name="T34" fmla="*/ 6 w 740"/>
                <a:gd name="T35" fmla="*/ 2 h 237"/>
                <a:gd name="T36" fmla="*/ 6 w 740"/>
                <a:gd name="T37" fmla="*/ 2 h 237"/>
                <a:gd name="T38" fmla="*/ 6 w 740"/>
                <a:gd name="T39" fmla="*/ 2 h 237"/>
                <a:gd name="T40" fmla="*/ 6 w 740"/>
                <a:gd name="T41" fmla="*/ 2 h 237"/>
                <a:gd name="T42" fmla="*/ 6 w 740"/>
                <a:gd name="T43" fmla="*/ 1 h 237"/>
                <a:gd name="T44" fmla="*/ 6 w 740"/>
                <a:gd name="T45" fmla="*/ 1 h 237"/>
                <a:gd name="T46" fmla="*/ 6 w 740"/>
                <a:gd name="T47" fmla="*/ 1 h 237"/>
                <a:gd name="T48" fmla="*/ 6 w 740"/>
                <a:gd name="T49" fmla="*/ 1 h 237"/>
                <a:gd name="T50" fmla="*/ 6 w 740"/>
                <a:gd name="T51" fmla="*/ 1 h 237"/>
                <a:gd name="T52" fmla="*/ 6 w 740"/>
                <a:gd name="T53" fmla="*/ 1 h 237"/>
                <a:gd name="T54" fmla="*/ 6 w 740"/>
                <a:gd name="T55" fmla="*/ 1 h 237"/>
                <a:gd name="T56" fmla="*/ 6 w 740"/>
                <a:gd name="T57" fmla="*/ 1 h 237"/>
                <a:gd name="T58" fmla="*/ 6 w 740"/>
                <a:gd name="T59" fmla="*/ 1 h 237"/>
                <a:gd name="T60" fmla="*/ 6 w 740"/>
                <a:gd name="T61" fmla="*/ 1 h 237"/>
                <a:gd name="T62" fmla="*/ 6 w 740"/>
                <a:gd name="T63" fmla="*/ 1 h 237"/>
                <a:gd name="T64" fmla="*/ 6 w 740"/>
                <a:gd name="T65" fmla="*/ 1 h 237"/>
                <a:gd name="T66" fmla="*/ 6 w 740"/>
                <a:gd name="T67" fmla="*/ 1 h 237"/>
                <a:gd name="T68" fmla="*/ 6 w 740"/>
                <a:gd name="T69" fmla="*/ 1 h 237"/>
                <a:gd name="T70" fmla="*/ 6 w 740"/>
                <a:gd name="T71" fmla="*/ 1 h 237"/>
                <a:gd name="T72" fmla="*/ 6 w 740"/>
                <a:gd name="T73" fmla="*/ 1 h 237"/>
                <a:gd name="T74" fmla="*/ 5 w 740"/>
                <a:gd name="T75" fmla="*/ 0 h 237"/>
                <a:gd name="T76" fmla="*/ 4 w 740"/>
                <a:gd name="T77" fmla="*/ 1 h 237"/>
                <a:gd name="T78" fmla="*/ 6 w 740"/>
                <a:gd name="T79" fmla="*/ 2 h 237"/>
                <a:gd name="T80" fmla="*/ 6 w 740"/>
                <a:gd name="T81" fmla="*/ 2 h 237"/>
                <a:gd name="T82" fmla="*/ 6 w 740"/>
                <a:gd name="T83" fmla="*/ 2 h 237"/>
                <a:gd name="T84" fmla="*/ 3 w 740"/>
                <a:gd name="T85" fmla="*/ 2 h 237"/>
                <a:gd name="T86" fmla="*/ 3 w 740"/>
                <a:gd name="T87" fmla="*/ 2 h 237"/>
                <a:gd name="T88" fmla="*/ 3 w 740"/>
                <a:gd name="T89" fmla="*/ 2 h 237"/>
                <a:gd name="T90" fmla="*/ 3 w 740"/>
                <a:gd name="T91" fmla="*/ 2 h 237"/>
                <a:gd name="T92" fmla="*/ 3 w 740"/>
                <a:gd name="T93" fmla="*/ 2 h 237"/>
                <a:gd name="T94" fmla="*/ 3 w 740"/>
                <a:gd name="T95" fmla="*/ 1 h 237"/>
                <a:gd name="T96" fmla="*/ 3 w 740"/>
                <a:gd name="T97" fmla="*/ 1 h 237"/>
                <a:gd name="T98" fmla="*/ 3 w 740"/>
                <a:gd name="T99" fmla="*/ 1 h 237"/>
                <a:gd name="T100" fmla="*/ 3 w 740"/>
                <a:gd name="T101" fmla="*/ 1 h 237"/>
                <a:gd name="T102" fmla="*/ 3 w 740"/>
                <a:gd name="T103" fmla="*/ 1 h 237"/>
                <a:gd name="T104" fmla="*/ 3 w 740"/>
                <a:gd name="T105" fmla="*/ 1 h 237"/>
                <a:gd name="T106" fmla="*/ 4 w 740"/>
                <a:gd name="T107" fmla="*/ 1 h 237"/>
                <a:gd name="T108" fmla="*/ 0 w 740"/>
                <a:gd name="T109" fmla="*/ 1 h 237"/>
                <a:gd name="T110" fmla="*/ 1 w 740"/>
                <a:gd name="T111" fmla="*/ 0 h 237"/>
                <a:gd name="T112" fmla="*/ 3 w 740"/>
                <a:gd name="T113" fmla="*/ 0 h 237"/>
                <a:gd name="T114" fmla="*/ 2 w 740"/>
                <a:gd name="T115" fmla="*/ 2 h 237"/>
                <a:gd name="T116" fmla="*/ 2 w 740"/>
                <a:gd name="T117" fmla="*/ 2 h 237"/>
                <a:gd name="T118" fmla="*/ 2 w 740"/>
                <a:gd name="T119" fmla="*/ 2 h 237"/>
                <a:gd name="T120" fmla="*/ 2 w 740"/>
                <a:gd name="T121" fmla="*/ 2 h 237"/>
                <a:gd name="T122" fmla="*/ 0 w 740"/>
                <a:gd name="T123" fmla="*/ 1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40" h="237">
                  <a:moveTo>
                    <a:pt x="16" y="190"/>
                  </a:moveTo>
                  <a:lnTo>
                    <a:pt x="16" y="190"/>
                  </a:lnTo>
                  <a:cubicBezTo>
                    <a:pt x="210" y="190"/>
                    <a:pt x="210" y="190"/>
                    <a:pt x="210" y="190"/>
                  </a:cubicBezTo>
                  <a:cubicBezTo>
                    <a:pt x="210" y="225"/>
                    <a:pt x="210" y="225"/>
                    <a:pt x="210" y="225"/>
                  </a:cubicBezTo>
                  <a:cubicBezTo>
                    <a:pt x="210" y="228"/>
                    <a:pt x="214" y="236"/>
                    <a:pt x="221" y="236"/>
                  </a:cubicBezTo>
                  <a:cubicBezTo>
                    <a:pt x="518" y="236"/>
                    <a:pt x="518" y="236"/>
                    <a:pt x="518" y="236"/>
                  </a:cubicBezTo>
                  <a:cubicBezTo>
                    <a:pt x="526" y="236"/>
                    <a:pt x="534" y="228"/>
                    <a:pt x="534" y="225"/>
                  </a:cubicBezTo>
                  <a:cubicBezTo>
                    <a:pt x="534" y="190"/>
                    <a:pt x="534" y="190"/>
                    <a:pt x="534" y="190"/>
                  </a:cubicBezTo>
                  <a:cubicBezTo>
                    <a:pt x="728" y="190"/>
                    <a:pt x="728" y="190"/>
                    <a:pt x="728" y="190"/>
                  </a:cubicBezTo>
                  <a:cubicBezTo>
                    <a:pt x="732" y="190"/>
                    <a:pt x="739" y="183"/>
                    <a:pt x="739" y="175"/>
                  </a:cubicBezTo>
                  <a:cubicBezTo>
                    <a:pt x="739" y="114"/>
                    <a:pt x="739" y="114"/>
                    <a:pt x="739" y="114"/>
                  </a:cubicBezTo>
                  <a:cubicBezTo>
                    <a:pt x="739" y="49"/>
                    <a:pt x="690" y="0"/>
                    <a:pt x="625" y="0"/>
                  </a:cubicBezTo>
                  <a:cubicBezTo>
                    <a:pt x="530" y="0"/>
                    <a:pt x="530" y="0"/>
                    <a:pt x="530" y="0"/>
                  </a:cubicBezTo>
                  <a:cubicBezTo>
                    <a:pt x="511" y="0"/>
                    <a:pt x="492" y="4"/>
                    <a:pt x="473" y="11"/>
                  </a:cubicBezTo>
                  <a:cubicBezTo>
                    <a:pt x="461" y="23"/>
                    <a:pt x="446" y="34"/>
                    <a:pt x="438" y="46"/>
                  </a:cubicBezTo>
                  <a:cubicBezTo>
                    <a:pt x="431" y="46"/>
                    <a:pt x="423" y="46"/>
                    <a:pt x="419" y="46"/>
                  </a:cubicBezTo>
                  <a:cubicBezTo>
                    <a:pt x="324" y="46"/>
                    <a:pt x="324" y="46"/>
                    <a:pt x="324" y="46"/>
                  </a:cubicBezTo>
                  <a:cubicBezTo>
                    <a:pt x="317" y="46"/>
                    <a:pt x="309" y="46"/>
                    <a:pt x="305" y="46"/>
                  </a:cubicBezTo>
                  <a:cubicBezTo>
                    <a:pt x="294" y="34"/>
                    <a:pt x="282" y="23"/>
                    <a:pt x="267" y="11"/>
                  </a:cubicBezTo>
                  <a:cubicBezTo>
                    <a:pt x="252" y="4"/>
                    <a:pt x="229" y="0"/>
                    <a:pt x="210" y="0"/>
                  </a:cubicBezTo>
                  <a:cubicBezTo>
                    <a:pt x="115" y="0"/>
                    <a:pt x="115" y="0"/>
                    <a:pt x="115" y="0"/>
                  </a:cubicBezTo>
                  <a:cubicBezTo>
                    <a:pt x="54" y="0"/>
                    <a:pt x="4" y="49"/>
                    <a:pt x="0" y="114"/>
                  </a:cubicBezTo>
                  <a:cubicBezTo>
                    <a:pt x="0" y="175"/>
                    <a:pt x="0" y="175"/>
                    <a:pt x="0" y="175"/>
                  </a:cubicBezTo>
                  <a:cubicBezTo>
                    <a:pt x="4" y="183"/>
                    <a:pt x="8" y="190"/>
                    <a:pt x="16" y="190"/>
                  </a:cubicBezTo>
                  <a:close/>
                  <a:moveTo>
                    <a:pt x="488" y="34"/>
                  </a:moveTo>
                  <a:lnTo>
                    <a:pt x="488" y="34"/>
                  </a:lnTo>
                  <a:cubicBezTo>
                    <a:pt x="499" y="26"/>
                    <a:pt x="515" y="23"/>
                    <a:pt x="530" y="23"/>
                  </a:cubicBezTo>
                  <a:cubicBezTo>
                    <a:pt x="625" y="23"/>
                    <a:pt x="625" y="23"/>
                    <a:pt x="625" y="23"/>
                  </a:cubicBezTo>
                  <a:cubicBezTo>
                    <a:pt x="675" y="23"/>
                    <a:pt x="713" y="65"/>
                    <a:pt x="717" y="114"/>
                  </a:cubicBezTo>
                  <a:cubicBezTo>
                    <a:pt x="717" y="164"/>
                    <a:pt x="717" y="164"/>
                    <a:pt x="717" y="164"/>
                  </a:cubicBezTo>
                  <a:cubicBezTo>
                    <a:pt x="534" y="164"/>
                    <a:pt x="534" y="164"/>
                    <a:pt x="534" y="164"/>
                  </a:cubicBezTo>
                  <a:cubicBezTo>
                    <a:pt x="534" y="156"/>
                    <a:pt x="534" y="156"/>
                    <a:pt x="534" y="156"/>
                  </a:cubicBezTo>
                  <a:cubicBezTo>
                    <a:pt x="534" y="152"/>
                    <a:pt x="534" y="152"/>
                    <a:pt x="534" y="152"/>
                  </a:cubicBezTo>
                  <a:cubicBezTo>
                    <a:pt x="534" y="148"/>
                    <a:pt x="534" y="148"/>
                    <a:pt x="534" y="148"/>
                  </a:cubicBezTo>
                  <a:cubicBezTo>
                    <a:pt x="534" y="145"/>
                    <a:pt x="534" y="145"/>
                    <a:pt x="534" y="145"/>
                  </a:cubicBezTo>
                  <a:cubicBezTo>
                    <a:pt x="534" y="141"/>
                    <a:pt x="534" y="141"/>
                    <a:pt x="534" y="141"/>
                  </a:cubicBezTo>
                  <a:cubicBezTo>
                    <a:pt x="534" y="137"/>
                    <a:pt x="534" y="137"/>
                    <a:pt x="534" y="137"/>
                  </a:cubicBezTo>
                  <a:cubicBezTo>
                    <a:pt x="534" y="133"/>
                    <a:pt x="534" y="133"/>
                    <a:pt x="534" y="133"/>
                  </a:cubicBezTo>
                  <a:cubicBezTo>
                    <a:pt x="534" y="129"/>
                    <a:pt x="534" y="129"/>
                    <a:pt x="534" y="129"/>
                  </a:cubicBezTo>
                  <a:cubicBezTo>
                    <a:pt x="530" y="126"/>
                    <a:pt x="530" y="126"/>
                    <a:pt x="530" y="126"/>
                  </a:cubicBezTo>
                  <a:cubicBezTo>
                    <a:pt x="530" y="122"/>
                    <a:pt x="530" y="122"/>
                    <a:pt x="530" y="122"/>
                  </a:cubicBezTo>
                  <a:cubicBezTo>
                    <a:pt x="530" y="118"/>
                    <a:pt x="530" y="118"/>
                    <a:pt x="530" y="118"/>
                  </a:cubicBezTo>
                  <a:cubicBezTo>
                    <a:pt x="518" y="91"/>
                    <a:pt x="496" y="68"/>
                    <a:pt x="469" y="53"/>
                  </a:cubicBezTo>
                  <a:cubicBezTo>
                    <a:pt x="473" y="46"/>
                    <a:pt x="480" y="42"/>
                    <a:pt x="488" y="34"/>
                  </a:cubicBezTo>
                  <a:close/>
                  <a:moveTo>
                    <a:pt x="324" y="68"/>
                  </a:moveTo>
                  <a:lnTo>
                    <a:pt x="324" y="68"/>
                  </a:lnTo>
                  <a:cubicBezTo>
                    <a:pt x="419" y="68"/>
                    <a:pt x="419" y="68"/>
                    <a:pt x="419" y="68"/>
                  </a:cubicBezTo>
                  <a:cubicBezTo>
                    <a:pt x="461" y="68"/>
                    <a:pt x="499" y="103"/>
                    <a:pt x="507" y="148"/>
                  </a:cubicBezTo>
                  <a:lnTo>
                    <a:pt x="507" y="152"/>
                  </a:lnTo>
                  <a:cubicBezTo>
                    <a:pt x="507" y="156"/>
                    <a:pt x="507" y="156"/>
                    <a:pt x="507" y="160"/>
                  </a:cubicBezTo>
                  <a:cubicBezTo>
                    <a:pt x="507" y="209"/>
                    <a:pt x="507" y="209"/>
                    <a:pt x="507" y="209"/>
                  </a:cubicBezTo>
                  <a:cubicBezTo>
                    <a:pt x="233" y="209"/>
                    <a:pt x="233" y="209"/>
                    <a:pt x="233" y="209"/>
                  </a:cubicBezTo>
                  <a:cubicBezTo>
                    <a:pt x="233" y="156"/>
                    <a:pt x="233" y="156"/>
                    <a:pt x="233" y="156"/>
                  </a:cubicBezTo>
                  <a:cubicBezTo>
                    <a:pt x="233" y="152"/>
                    <a:pt x="233" y="152"/>
                    <a:pt x="233" y="152"/>
                  </a:cubicBezTo>
                  <a:cubicBezTo>
                    <a:pt x="233" y="148"/>
                    <a:pt x="233" y="148"/>
                    <a:pt x="233" y="148"/>
                  </a:cubicBezTo>
                  <a:cubicBezTo>
                    <a:pt x="233" y="148"/>
                    <a:pt x="233" y="148"/>
                    <a:pt x="233" y="145"/>
                  </a:cubicBezTo>
                  <a:cubicBezTo>
                    <a:pt x="233" y="141"/>
                    <a:pt x="233" y="141"/>
                    <a:pt x="233" y="141"/>
                  </a:cubicBezTo>
                  <a:cubicBezTo>
                    <a:pt x="233" y="137"/>
                    <a:pt x="233" y="137"/>
                    <a:pt x="233" y="137"/>
                  </a:cubicBezTo>
                  <a:cubicBezTo>
                    <a:pt x="237" y="133"/>
                    <a:pt x="237" y="133"/>
                    <a:pt x="237" y="133"/>
                  </a:cubicBezTo>
                  <a:cubicBezTo>
                    <a:pt x="248" y="95"/>
                    <a:pt x="282" y="72"/>
                    <a:pt x="320" y="72"/>
                  </a:cubicBezTo>
                  <a:lnTo>
                    <a:pt x="324" y="68"/>
                  </a:lnTo>
                  <a:close/>
                  <a:moveTo>
                    <a:pt x="27" y="114"/>
                  </a:moveTo>
                  <a:lnTo>
                    <a:pt x="27" y="114"/>
                  </a:lnTo>
                  <a:cubicBezTo>
                    <a:pt x="27" y="65"/>
                    <a:pt x="65" y="23"/>
                    <a:pt x="115" y="23"/>
                  </a:cubicBezTo>
                  <a:cubicBezTo>
                    <a:pt x="210" y="23"/>
                    <a:pt x="210" y="23"/>
                    <a:pt x="210" y="23"/>
                  </a:cubicBezTo>
                  <a:cubicBezTo>
                    <a:pt x="225" y="23"/>
                    <a:pt x="240" y="26"/>
                    <a:pt x="256" y="34"/>
                  </a:cubicBezTo>
                  <a:cubicBezTo>
                    <a:pt x="263" y="38"/>
                    <a:pt x="271" y="46"/>
                    <a:pt x="279" y="53"/>
                  </a:cubicBezTo>
                  <a:cubicBezTo>
                    <a:pt x="240" y="68"/>
                    <a:pt x="214" y="107"/>
                    <a:pt x="210" y="148"/>
                  </a:cubicBezTo>
                  <a:cubicBezTo>
                    <a:pt x="210" y="152"/>
                    <a:pt x="210" y="152"/>
                    <a:pt x="210" y="152"/>
                  </a:cubicBezTo>
                  <a:cubicBezTo>
                    <a:pt x="210" y="160"/>
                    <a:pt x="210" y="160"/>
                    <a:pt x="210" y="160"/>
                  </a:cubicBezTo>
                  <a:cubicBezTo>
                    <a:pt x="210" y="164"/>
                    <a:pt x="210" y="164"/>
                    <a:pt x="210" y="164"/>
                  </a:cubicBezTo>
                  <a:cubicBezTo>
                    <a:pt x="27" y="164"/>
                    <a:pt x="27" y="164"/>
                    <a:pt x="27" y="164"/>
                  </a:cubicBezTo>
                  <a:lnTo>
                    <a:pt x="27" y="1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3" name="Freeform 378">
              <a:extLst>
                <a:ext uri="{FF2B5EF4-FFF2-40B4-BE49-F238E27FC236}">
                  <a16:creationId xmlns:a16="http://schemas.microsoft.com/office/drawing/2014/main" id="{FA04D117-22E0-0047-A41A-F3A32EF67C37}"/>
                </a:ext>
              </a:extLst>
            </p:cNvPr>
            <p:cNvSpPr>
              <a:spLocks noChangeArrowheads="1"/>
            </p:cNvSpPr>
            <p:nvPr/>
          </p:nvSpPr>
          <p:spPr bwMode="auto">
            <a:xfrm>
              <a:off x="375" y="2220"/>
              <a:ext cx="38" cy="36"/>
            </a:xfrm>
            <a:custGeom>
              <a:avLst/>
              <a:gdLst>
                <a:gd name="T0" fmla="*/ 1 w 177"/>
                <a:gd name="T1" fmla="*/ 0 h 172"/>
                <a:gd name="T2" fmla="*/ 1 w 177"/>
                <a:gd name="T3" fmla="*/ 0 h 172"/>
                <a:gd name="T4" fmla="*/ 0 w 177"/>
                <a:gd name="T5" fmla="*/ 1 h 172"/>
                <a:gd name="T6" fmla="*/ 1 w 177"/>
                <a:gd name="T7" fmla="*/ 2 h 172"/>
                <a:gd name="T8" fmla="*/ 2 w 177"/>
                <a:gd name="T9" fmla="*/ 1 h 172"/>
                <a:gd name="T10" fmla="*/ 2 w 177"/>
                <a:gd name="T11" fmla="*/ 0 h 172"/>
                <a:gd name="T12" fmla="*/ 1 w 177"/>
                <a:gd name="T13" fmla="*/ 0 h 172"/>
                <a:gd name="T14" fmla="*/ 1 w 177"/>
                <a:gd name="T15" fmla="*/ 1 h 172"/>
                <a:gd name="T16" fmla="*/ 1 w 177"/>
                <a:gd name="T17" fmla="*/ 1 h 172"/>
                <a:gd name="T18" fmla="*/ 0 w 177"/>
                <a:gd name="T19" fmla="*/ 1 h 172"/>
                <a:gd name="T20" fmla="*/ 0 w 177"/>
                <a:gd name="T21" fmla="*/ 0 h 172"/>
                <a:gd name="T22" fmla="*/ 1 w 177"/>
                <a:gd name="T23" fmla="*/ 0 h 172"/>
                <a:gd name="T24" fmla="*/ 2 w 177"/>
                <a:gd name="T25" fmla="*/ 1 h 172"/>
                <a:gd name="T26" fmla="*/ 1 w 177"/>
                <a:gd name="T27" fmla="*/ 1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2">
                  <a:moveTo>
                    <a:pt x="88" y="0"/>
                  </a:moveTo>
                  <a:lnTo>
                    <a:pt x="88" y="0"/>
                  </a:lnTo>
                  <a:cubicBezTo>
                    <a:pt x="39" y="0"/>
                    <a:pt x="0" y="38"/>
                    <a:pt x="0" y="87"/>
                  </a:cubicBezTo>
                  <a:cubicBezTo>
                    <a:pt x="0" y="133"/>
                    <a:pt x="39" y="171"/>
                    <a:pt x="88" y="171"/>
                  </a:cubicBezTo>
                  <a:cubicBezTo>
                    <a:pt x="134" y="171"/>
                    <a:pt x="172" y="133"/>
                    <a:pt x="176" y="87"/>
                  </a:cubicBezTo>
                  <a:cubicBezTo>
                    <a:pt x="176" y="64"/>
                    <a:pt x="164" y="41"/>
                    <a:pt x="149" y="26"/>
                  </a:cubicBezTo>
                  <a:cubicBezTo>
                    <a:pt x="134" y="7"/>
                    <a:pt x="111" y="0"/>
                    <a:pt x="88" y="0"/>
                  </a:cubicBezTo>
                  <a:close/>
                  <a:moveTo>
                    <a:pt x="130" y="129"/>
                  </a:moveTo>
                  <a:lnTo>
                    <a:pt x="130" y="129"/>
                  </a:lnTo>
                  <a:cubicBezTo>
                    <a:pt x="107" y="152"/>
                    <a:pt x="69" y="152"/>
                    <a:pt x="42" y="129"/>
                  </a:cubicBezTo>
                  <a:cubicBezTo>
                    <a:pt x="20" y="106"/>
                    <a:pt x="20" y="64"/>
                    <a:pt x="42" y="41"/>
                  </a:cubicBezTo>
                  <a:cubicBezTo>
                    <a:pt x="69" y="19"/>
                    <a:pt x="107" y="19"/>
                    <a:pt x="130" y="41"/>
                  </a:cubicBezTo>
                  <a:cubicBezTo>
                    <a:pt x="142" y="53"/>
                    <a:pt x="149" y="68"/>
                    <a:pt x="149" y="87"/>
                  </a:cubicBezTo>
                  <a:cubicBezTo>
                    <a:pt x="149" y="102"/>
                    <a:pt x="142" y="118"/>
                    <a:pt x="130" y="1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4" name="Freeform 379">
              <a:extLst>
                <a:ext uri="{FF2B5EF4-FFF2-40B4-BE49-F238E27FC236}">
                  <a16:creationId xmlns:a16="http://schemas.microsoft.com/office/drawing/2014/main" id="{D072D549-D062-EB42-A790-0542AB00B68E}"/>
                </a:ext>
              </a:extLst>
            </p:cNvPr>
            <p:cNvSpPr>
              <a:spLocks noChangeArrowheads="1"/>
            </p:cNvSpPr>
            <p:nvPr/>
          </p:nvSpPr>
          <p:spPr bwMode="auto">
            <a:xfrm>
              <a:off x="389" y="2063"/>
              <a:ext cx="178" cy="157"/>
            </a:xfrm>
            <a:custGeom>
              <a:avLst/>
              <a:gdLst>
                <a:gd name="T0" fmla="*/ 2 w 794"/>
                <a:gd name="T1" fmla="*/ 8 h 706"/>
                <a:gd name="T2" fmla="*/ 2 w 794"/>
                <a:gd name="T3" fmla="*/ 8 h 706"/>
                <a:gd name="T4" fmla="*/ 1 w 794"/>
                <a:gd name="T5" fmla="*/ 8 h 706"/>
                <a:gd name="T6" fmla="*/ 1 w 794"/>
                <a:gd name="T7" fmla="*/ 7 h 706"/>
                <a:gd name="T8" fmla="*/ 1 w 794"/>
                <a:gd name="T9" fmla="*/ 6 h 706"/>
                <a:gd name="T10" fmla="*/ 0 w 794"/>
                <a:gd name="T11" fmla="*/ 5 h 706"/>
                <a:gd name="T12" fmla="*/ 0 w 794"/>
                <a:gd name="T13" fmla="*/ 4 h 706"/>
                <a:gd name="T14" fmla="*/ 1 w 794"/>
                <a:gd name="T15" fmla="*/ 1 h 706"/>
                <a:gd name="T16" fmla="*/ 1 w 794"/>
                <a:gd name="T17" fmla="*/ 1 h 706"/>
                <a:gd name="T18" fmla="*/ 4 w 794"/>
                <a:gd name="T19" fmla="*/ 0 h 706"/>
                <a:gd name="T20" fmla="*/ 8 w 794"/>
                <a:gd name="T21" fmla="*/ 1 h 706"/>
                <a:gd name="T22" fmla="*/ 8 w 794"/>
                <a:gd name="T23" fmla="*/ 1 h 706"/>
                <a:gd name="T24" fmla="*/ 9 w 794"/>
                <a:gd name="T25" fmla="*/ 4 h 706"/>
                <a:gd name="T26" fmla="*/ 8 w 794"/>
                <a:gd name="T27" fmla="*/ 6 h 706"/>
                <a:gd name="T28" fmla="*/ 8 w 794"/>
                <a:gd name="T29" fmla="*/ 6 h 706"/>
                <a:gd name="T30" fmla="*/ 4 w 794"/>
                <a:gd name="T31" fmla="*/ 7 h 706"/>
                <a:gd name="T32" fmla="*/ 4 w 794"/>
                <a:gd name="T33" fmla="*/ 7 h 706"/>
                <a:gd name="T34" fmla="*/ 4 w 794"/>
                <a:gd name="T35" fmla="*/ 7 h 706"/>
                <a:gd name="T36" fmla="*/ 3 w 794"/>
                <a:gd name="T37" fmla="*/ 7 h 706"/>
                <a:gd name="T38" fmla="*/ 2 w 794"/>
                <a:gd name="T39" fmla="*/ 8 h 706"/>
                <a:gd name="T40" fmla="*/ 2 w 794"/>
                <a:gd name="T41" fmla="*/ 8 h 706"/>
                <a:gd name="T42" fmla="*/ 2 w 794"/>
                <a:gd name="T43" fmla="*/ 1 h 706"/>
                <a:gd name="T44" fmla="*/ 2 w 794"/>
                <a:gd name="T45" fmla="*/ 1 h 706"/>
                <a:gd name="T46" fmla="*/ 0 w 794"/>
                <a:gd name="T47" fmla="*/ 4 h 706"/>
                <a:gd name="T48" fmla="*/ 1 w 794"/>
                <a:gd name="T49" fmla="*/ 5 h 706"/>
                <a:gd name="T50" fmla="*/ 2 w 794"/>
                <a:gd name="T51" fmla="*/ 6 h 706"/>
                <a:gd name="T52" fmla="*/ 2 w 794"/>
                <a:gd name="T53" fmla="*/ 6 h 706"/>
                <a:gd name="T54" fmla="*/ 1 w 794"/>
                <a:gd name="T55" fmla="*/ 7 h 706"/>
                <a:gd name="T56" fmla="*/ 2 w 794"/>
                <a:gd name="T57" fmla="*/ 8 h 706"/>
                <a:gd name="T58" fmla="*/ 2 w 794"/>
                <a:gd name="T59" fmla="*/ 8 h 706"/>
                <a:gd name="T60" fmla="*/ 3 w 794"/>
                <a:gd name="T61" fmla="*/ 7 h 706"/>
                <a:gd name="T62" fmla="*/ 3 w 794"/>
                <a:gd name="T63" fmla="*/ 7 h 706"/>
                <a:gd name="T64" fmla="*/ 4 w 794"/>
                <a:gd name="T65" fmla="*/ 7 h 706"/>
                <a:gd name="T66" fmla="*/ 4 w 794"/>
                <a:gd name="T67" fmla="*/ 7 h 706"/>
                <a:gd name="T68" fmla="*/ 4 w 794"/>
                <a:gd name="T69" fmla="*/ 7 h 706"/>
                <a:gd name="T70" fmla="*/ 7 w 794"/>
                <a:gd name="T71" fmla="*/ 6 h 706"/>
                <a:gd name="T72" fmla="*/ 9 w 794"/>
                <a:gd name="T73" fmla="*/ 4 h 706"/>
                <a:gd name="T74" fmla="*/ 7 w 794"/>
                <a:gd name="T75" fmla="*/ 1 h 706"/>
                <a:gd name="T76" fmla="*/ 4 w 794"/>
                <a:gd name="T77" fmla="*/ 0 h 706"/>
                <a:gd name="T78" fmla="*/ 4 w 794"/>
                <a:gd name="T79" fmla="*/ 0 h 706"/>
                <a:gd name="T80" fmla="*/ 4 w 794"/>
                <a:gd name="T81" fmla="*/ 0 h 706"/>
                <a:gd name="T82" fmla="*/ 2 w 794"/>
                <a:gd name="T83" fmla="*/ 1 h 7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4" h="706">
                  <a:moveTo>
                    <a:pt x="134" y="705"/>
                  </a:moveTo>
                  <a:lnTo>
                    <a:pt x="134" y="705"/>
                  </a:lnTo>
                  <a:cubicBezTo>
                    <a:pt x="130" y="705"/>
                    <a:pt x="130" y="705"/>
                    <a:pt x="126" y="705"/>
                  </a:cubicBezTo>
                  <a:cubicBezTo>
                    <a:pt x="107" y="705"/>
                    <a:pt x="92" y="686"/>
                    <a:pt x="96" y="663"/>
                  </a:cubicBezTo>
                  <a:cubicBezTo>
                    <a:pt x="115" y="553"/>
                    <a:pt x="115" y="553"/>
                    <a:pt x="115" y="553"/>
                  </a:cubicBezTo>
                  <a:cubicBezTo>
                    <a:pt x="81" y="526"/>
                    <a:pt x="58" y="495"/>
                    <a:pt x="35" y="461"/>
                  </a:cubicBezTo>
                  <a:cubicBezTo>
                    <a:pt x="12" y="419"/>
                    <a:pt x="0" y="374"/>
                    <a:pt x="0" y="328"/>
                  </a:cubicBezTo>
                  <a:cubicBezTo>
                    <a:pt x="0" y="240"/>
                    <a:pt x="42" y="156"/>
                    <a:pt x="122" y="95"/>
                  </a:cubicBezTo>
                  <a:cubicBezTo>
                    <a:pt x="199" y="34"/>
                    <a:pt x="298" y="0"/>
                    <a:pt x="397" y="4"/>
                  </a:cubicBezTo>
                  <a:cubicBezTo>
                    <a:pt x="496" y="0"/>
                    <a:pt x="595" y="34"/>
                    <a:pt x="675" y="95"/>
                  </a:cubicBezTo>
                  <a:cubicBezTo>
                    <a:pt x="751" y="156"/>
                    <a:pt x="793" y="240"/>
                    <a:pt x="793" y="328"/>
                  </a:cubicBezTo>
                  <a:cubicBezTo>
                    <a:pt x="793" y="415"/>
                    <a:pt x="751" y="495"/>
                    <a:pt x="675" y="560"/>
                  </a:cubicBezTo>
                  <a:cubicBezTo>
                    <a:pt x="595" y="621"/>
                    <a:pt x="496" y="652"/>
                    <a:pt x="397" y="652"/>
                  </a:cubicBezTo>
                  <a:cubicBezTo>
                    <a:pt x="374" y="652"/>
                    <a:pt x="347" y="648"/>
                    <a:pt x="324" y="644"/>
                  </a:cubicBezTo>
                  <a:cubicBezTo>
                    <a:pt x="305" y="644"/>
                    <a:pt x="286" y="640"/>
                    <a:pt x="267" y="633"/>
                  </a:cubicBezTo>
                  <a:cubicBezTo>
                    <a:pt x="149" y="701"/>
                    <a:pt x="149" y="701"/>
                    <a:pt x="149" y="701"/>
                  </a:cubicBezTo>
                  <a:cubicBezTo>
                    <a:pt x="145" y="705"/>
                    <a:pt x="138" y="705"/>
                    <a:pt x="134" y="705"/>
                  </a:cubicBezTo>
                  <a:close/>
                  <a:moveTo>
                    <a:pt x="138" y="118"/>
                  </a:moveTo>
                  <a:lnTo>
                    <a:pt x="138" y="118"/>
                  </a:lnTo>
                  <a:cubicBezTo>
                    <a:pt x="69" y="172"/>
                    <a:pt x="31" y="248"/>
                    <a:pt x="31" y="328"/>
                  </a:cubicBezTo>
                  <a:cubicBezTo>
                    <a:pt x="31" y="370"/>
                    <a:pt x="39" y="408"/>
                    <a:pt x="61" y="446"/>
                  </a:cubicBezTo>
                  <a:cubicBezTo>
                    <a:pt x="81" y="480"/>
                    <a:pt x="107" y="511"/>
                    <a:pt x="138" y="537"/>
                  </a:cubicBezTo>
                  <a:cubicBezTo>
                    <a:pt x="142" y="541"/>
                    <a:pt x="142" y="541"/>
                    <a:pt x="142" y="541"/>
                  </a:cubicBezTo>
                  <a:cubicBezTo>
                    <a:pt x="122" y="671"/>
                    <a:pt x="122" y="671"/>
                    <a:pt x="122" y="671"/>
                  </a:cubicBezTo>
                  <a:cubicBezTo>
                    <a:pt x="122" y="675"/>
                    <a:pt x="126" y="678"/>
                    <a:pt x="130" y="678"/>
                  </a:cubicBezTo>
                  <a:cubicBezTo>
                    <a:pt x="134" y="678"/>
                    <a:pt x="134" y="678"/>
                    <a:pt x="138" y="678"/>
                  </a:cubicBezTo>
                  <a:cubicBezTo>
                    <a:pt x="263" y="602"/>
                    <a:pt x="263" y="602"/>
                    <a:pt x="263" y="602"/>
                  </a:cubicBezTo>
                  <a:cubicBezTo>
                    <a:pt x="271" y="606"/>
                    <a:pt x="271" y="606"/>
                    <a:pt x="271" y="606"/>
                  </a:cubicBezTo>
                  <a:cubicBezTo>
                    <a:pt x="290" y="610"/>
                    <a:pt x="309" y="614"/>
                    <a:pt x="328" y="617"/>
                  </a:cubicBezTo>
                  <a:cubicBezTo>
                    <a:pt x="351" y="621"/>
                    <a:pt x="374" y="625"/>
                    <a:pt x="397" y="625"/>
                  </a:cubicBezTo>
                  <a:cubicBezTo>
                    <a:pt x="492" y="625"/>
                    <a:pt x="583" y="594"/>
                    <a:pt x="656" y="537"/>
                  </a:cubicBezTo>
                  <a:cubicBezTo>
                    <a:pt x="728" y="480"/>
                    <a:pt x="766" y="408"/>
                    <a:pt x="766" y="328"/>
                  </a:cubicBezTo>
                  <a:cubicBezTo>
                    <a:pt x="766" y="248"/>
                    <a:pt x="728" y="172"/>
                    <a:pt x="656" y="118"/>
                  </a:cubicBezTo>
                  <a:cubicBezTo>
                    <a:pt x="583" y="61"/>
                    <a:pt x="492" y="31"/>
                    <a:pt x="397" y="31"/>
                  </a:cubicBezTo>
                  <a:cubicBezTo>
                    <a:pt x="305" y="31"/>
                    <a:pt x="214" y="61"/>
                    <a:pt x="138" y="11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5" name="Freeform 380">
              <a:extLst>
                <a:ext uri="{FF2B5EF4-FFF2-40B4-BE49-F238E27FC236}">
                  <a16:creationId xmlns:a16="http://schemas.microsoft.com/office/drawing/2014/main" id="{847D94BB-2543-DA4D-A724-F8EC474F627B}"/>
                </a:ext>
              </a:extLst>
            </p:cNvPr>
            <p:cNvSpPr>
              <a:spLocks noChangeArrowheads="1"/>
            </p:cNvSpPr>
            <p:nvPr/>
          </p:nvSpPr>
          <p:spPr bwMode="auto">
            <a:xfrm>
              <a:off x="469" y="2220"/>
              <a:ext cx="37" cy="36"/>
            </a:xfrm>
            <a:custGeom>
              <a:avLst/>
              <a:gdLst>
                <a:gd name="T0" fmla="*/ 1 w 172"/>
                <a:gd name="T1" fmla="*/ 2 h 172"/>
                <a:gd name="T2" fmla="*/ 1 w 172"/>
                <a:gd name="T3" fmla="*/ 2 h 172"/>
                <a:gd name="T4" fmla="*/ 2 w 172"/>
                <a:gd name="T5" fmla="*/ 1 h 172"/>
                <a:gd name="T6" fmla="*/ 1 w 172"/>
                <a:gd name="T7" fmla="*/ 0 h 172"/>
                <a:gd name="T8" fmla="*/ 0 w 172"/>
                <a:gd name="T9" fmla="*/ 1 h 172"/>
                <a:gd name="T10" fmla="*/ 0 w 172"/>
                <a:gd name="T11" fmla="*/ 1 h 172"/>
                <a:gd name="T12" fmla="*/ 1 w 172"/>
                <a:gd name="T13" fmla="*/ 2 h 172"/>
                <a:gd name="T14" fmla="*/ 0 w 172"/>
                <a:gd name="T15" fmla="*/ 0 h 172"/>
                <a:gd name="T16" fmla="*/ 0 w 172"/>
                <a:gd name="T17" fmla="*/ 0 h 172"/>
                <a:gd name="T18" fmla="*/ 1 w 172"/>
                <a:gd name="T19" fmla="*/ 0 h 172"/>
                <a:gd name="T20" fmla="*/ 1 w 172"/>
                <a:gd name="T21" fmla="*/ 1 h 172"/>
                <a:gd name="T22" fmla="*/ 0 w 172"/>
                <a:gd name="T23" fmla="*/ 1 h 172"/>
                <a:gd name="T24" fmla="*/ 0 w 172"/>
                <a:gd name="T25" fmla="*/ 1 h 172"/>
                <a:gd name="T26" fmla="*/ 0 w 172"/>
                <a:gd name="T27" fmla="*/ 0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2" h="172">
                  <a:moveTo>
                    <a:pt x="87" y="171"/>
                  </a:moveTo>
                  <a:lnTo>
                    <a:pt x="87" y="171"/>
                  </a:lnTo>
                  <a:cubicBezTo>
                    <a:pt x="133" y="171"/>
                    <a:pt x="171" y="133"/>
                    <a:pt x="171" y="87"/>
                  </a:cubicBezTo>
                  <a:cubicBezTo>
                    <a:pt x="171" y="38"/>
                    <a:pt x="133" y="0"/>
                    <a:pt x="87" y="0"/>
                  </a:cubicBezTo>
                  <a:cubicBezTo>
                    <a:pt x="38" y="0"/>
                    <a:pt x="0" y="38"/>
                    <a:pt x="0" y="83"/>
                  </a:cubicBezTo>
                  <a:cubicBezTo>
                    <a:pt x="0" y="106"/>
                    <a:pt x="7" y="129"/>
                    <a:pt x="26" y="148"/>
                  </a:cubicBezTo>
                  <a:cubicBezTo>
                    <a:pt x="42" y="163"/>
                    <a:pt x="65" y="171"/>
                    <a:pt x="87" y="171"/>
                  </a:cubicBezTo>
                  <a:close/>
                  <a:moveTo>
                    <a:pt x="42" y="41"/>
                  </a:moveTo>
                  <a:lnTo>
                    <a:pt x="42" y="41"/>
                  </a:lnTo>
                  <a:cubicBezTo>
                    <a:pt x="65" y="19"/>
                    <a:pt x="107" y="19"/>
                    <a:pt x="129" y="41"/>
                  </a:cubicBezTo>
                  <a:cubicBezTo>
                    <a:pt x="152" y="64"/>
                    <a:pt x="152" y="106"/>
                    <a:pt x="129" y="129"/>
                  </a:cubicBezTo>
                  <a:cubicBezTo>
                    <a:pt x="107" y="152"/>
                    <a:pt x="65" y="152"/>
                    <a:pt x="42" y="129"/>
                  </a:cubicBezTo>
                  <a:cubicBezTo>
                    <a:pt x="30" y="118"/>
                    <a:pt x="23" y="102"/>
                    <a:pt x="23" y="87"/>
                  </a:cubicBezTo>
                  <a:cubicBezTo>
                    <a:pt x="23" y="68"/>
                    <a:pt x="30" y="53"/>
                    <a:pt x="42" y="4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6" name="Freeform 381">
              <a:extLst>
                <a:ext uri="{FF2B5EF4-FFF2-40B4-BE49-F238E27FC236}">
                  <a16:creationId xmlns:a16="http://schemas.microsoft.com/office/drawing/2014/main" id="{2A8BD4EF-0C2E-584D-83FD-22B69DC3D19A}"/>
                </a:ext>
              </a:extLst>
            </p:cNvPr>
            <p:cNvSpPr>
              <a:spLocks noChangeArrowheads="1"/>
            </p:cNvSpPr>
            <p:nvPr/>
          </p:nvSpPr>
          <p:spPr bwMode="auto">
            <a:xfrm>
              <a:off x="420" y="2230"/>
              <a:ext cx="41" cy="38"/>
            </a:xfrm>
            <a:custGeom>
              <a:avLst/>
              <a:gdLst>
                <a:gd name="T0" fmla="*/ 0 w 191"/>
                <a:gd name="T1" fmla="*/ 0 h 180"/>
                <a:gd name="T2" fmla="*/ 0 w 191"/>
                <a:gd name="T3" fmla="*/ 0 h 180"/>
                <a:gd name="T4" fmla="*/ 0 w 191"/>
                <a:gd name="T5" fmla="*/ 1 h 180"/>
                <a:gd name="T6" fmla="*/ 2 w 191"/>
                <a:gd name="T7" fmla="*/ 1 h 180"/>
                <a:gd name="T8" fmla="*/ 2 w 191"/>
                <a:gd name="T9" fmla="*/ 0 h 180"/>
                <a:gd name="T10" fmla="*/ 1 w 191"/>
                <a:gd name="T11" fmla="*/ 0 h 180"/>
                <a:gd name="T12" fmla="*/ 0 w 191"/>
                <a:gd name="T13" fmla="*/ 0 h 180"/>
                <a:gd name="T14" fmla="*/ 2 w 191"/>
                <a:gd name="T15" fmla="*/ 1 h 180"/>
                <a:gd name="T16" fmla="*/ 2 w 191"/>
                <a:gd name="T17" fmla="*/ 1 h 180"/>
                <a:gd name="T18" fmla="*/ 1 w 191"/>
                <a:gd name="T19" fmla="*/ 1 h 180"/>
                <a:gd name="T20" fmla="*/ 0 w 191"/>
                <a:gd name="T21" fmla="*/ 1 h 180"/>
                <a:gd name="T22" fmla="*/ 1 w 191"/>
                <a:gd name="T23" fmla="*/ 0 h 180"/>
                <a:gd name="T24" fmla="*/ 1 w 191"/>
                <a:gd name="T25" fmla="*/ 0 h 180"/>
                <a:gd name="T26" fmla="*/ 2 w 191"/>
                <a:gd name="T27" fmla="*/ 1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 h="180">
                  <a:moveTo>
                    <a:pt x="34" y="27"/>
                  </a:moveTo>
                  <a:lnTo>
                    <a:pt x="34" y="27"/>
                  </a:lnTo>
                  <a:cubicBezTo>
                    <a:pt x="0" y="57"/>
                    <a:pt x="0" y="114"/>
                    <a:pt x="34" y="149"/>
                  </a:cubicBezTo>
                  <a:cubicBezTo>
                    <a:pt x="68" y="179"/>
                    <a:pt x="122" y="179"/>
                    <a:pt x="156" y="149"/>
                  </a:cubicBezTo>
                  <a:cubicBezTo>
                    <a:pt x="190" y="114"/>
                    <a:pt x="190" y="57"/>
                    <a:pt x="156" y="27"/>
                  </a:cubicBezTo>
                  <a:cubicBezTo>
                    <a:pt x="141" y="8"/>
                    <a:pt x="118" y="0"/>
                    <a:pt x="95" y="0"/>
                  </a:cubicBezTo>
                  <a:cubicBezTo>
                    <a:pt x="72" y="0"/>
                    <a:pt x="49" y="8"/>
                    <a:pt x="34" y="27"/>
                  </a:cubicBezTo>
                  <a:close/>
                  <a:moveTo>
                    <a:pt x="156" y="88"/>
                  </a:moveTo>
                  <a:lnTo>
                    <a:pt x="156" y="88"/>
                  </a:lnTo>
                  <a:cubicBezTo>
                    <a:pt x="156" y="122"/>
                    <a:pt x="129" y="149"/>
                    <a:pt x="95" y="149"/>
                  </a:cubicBezTo>
                  <a:cubicBezTo>
                    <a:pt x="61" y="149"/>
                    <a:pt x="34" y="122"/>
                    <a:pt x="34" y="88"/>
                  </a:cubicBezTo>
                  <a:cubicBezTo>
                    <a:pt x="34" y="54"/>
                    <a:pt x="61" y="23"/>
                    <a:pt x="95" y="23"/>
                  </a:cubicBezTo>
                  <a:cubicBezTo>
                    <a:pt x="114" y="23"/>
                    <a:pt x="129" y="31"/>
                    <a:pt x="141" y="42"/>
                  </a:cubicBezTo>
                  <a:cubicBezTo>
                    <a:pt x="152" y="54"/>
                    <a:pt x="156" y="69"/>
                    <a:pt x="156" y="8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7" name="Freeform 382">
              <a:extLst>
                <a:ext uri="{FF2B5EF4-FFF2-40B4-BE49-F238E27FC236}">
                  <a16:creationId xmlns:a16="http://schemas.microsoft.com/office/drawing/2014/main" id="{44449D70-10EE-474E-8E9B-65C58D2DF96F}"/>
                </a:ext>
              </a:extLst>
            </p:cNvPr>
            <p:cNvSpPr>
              <a:spLocks noChangeArrowheads="1"/>
            </p:cNvSpPr>
            <p:nvPr/>
          </p:nvSpPr>
          <p:spPr bwMode="auto">
            <a:xfrm>
              <a:off x="416" y="2114"/>
              <a:ext cx="43" cy="53"/>
            </a:xfrm>
            <a:custGeom>
              <a:avLst/>
              <a:gdLst>
                <a:gd name="T0" fmla="*/ 1 w 199"/>
                <a:gd name="T1" fmla="*/ 0 h 249"/>
                <a:gd name="T2" fmla="*/ 0 w 199"/>
                <a:gd name="T3" fmla="*/ 0 h 249"/>
                <a:gd name="T4" fmla="*/ 0 w 199"/>
                <a:gd name="T5" fmla="*/ 0 h 249"/>
                <a:gd name="T6" fmla="*/ 2 w 199"/>
                <a:gd name="T7" fmla="*/ 0 h 249"/>
                <a:gd name="T8" fmla="*/ 2 w 199"/>
                <a:gd name="T9" fmla="*/ 0 h 249"/>
                <a:gd name="T10" fmla="*/ 1 w 199"/>
                <a:gd name="T11" fmla="*/ 0 h 249"/>
                <a:gd name="T12" fmla="*/ 1 w 199"/>
                <a:gd name="T13" fmla="*/ 2 h 249"/>
                <a:gd name="T14" fmla="*/ 1 w 199"/>
                <a:gd name="T15" fmla="*/ 2 h 249"/>
                <a:gd name="T16" fmla="*/ 1 w 199"/>
                <a:gd name="T17" fmla="*/ 0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 h="249">
                  <a:moveTo>
                    <a:pt x="64" y="53"/>
                  </a:moveTo>
                  <a:lnTo>
                    <a:pt x="0" y="53"/>
                  </a:lnTo>
                  <a:lnTo>
                    <a:pt x="0" y="0"/>
                  </a:lnTo>
                  <a:lnTo>
                    <a:pt x="198" y="0"/>
                  </a:lnTo>
                  <a:lnTo>
                    <a:pt x="198" y="53"/>
                  </a:lnTo>
                  <a:lnTo>
                    <a:pt x="137" y="53"/>
                  </a:lnTo>
                  <a:lnTo>
                    <a:pt x="137" y="248"/>
                  </a:lnTo>
                  <a:lnTo>
                    <a:pt x="64" y="248"/>
                  </a:lnTo>
                  <a:lnTo>
                    <a:pt x="64" y="5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8" name="Freeform 383">
              <a:extLst>
                <a:ext uri="{FF2B5EF4-FFF2-40B4-BE49-F238E27FC236}">
                  <a16:creationId xmlns:a16="http://schemas.microsoft.com/office/drawing/2014/main" id="{BE6C4E88-2467-9E4F-9011-BF413E6CDD3C}"/>
                </a:ext>
              </a:extLst>
            </p:cNvPr>
            <p:cNvSpPr>
              <a:spLocks noChangeArrowheads="1"/>
            </p:cNvSpPr>
            <p:nvPr/>
          </p:nvSpPr>
          <p:spPr bwMode="auto">
            <a:xfrm>
              <a:off x="465" y="2114"/>
              <a:ext cx="25" cy="53"/>
            </a:xfrm>
            <a:custGeom>
              <a:avLst/>
              <a:gdLst>
                <a:gd name="T0" fmla="*/ 0 w 119"/>
                <a:gd name="T1" fmla="*/ 1 h 249"/>
                <a:gd name="T2" fmla="*/ 0 w 119"/>
                <a:gd name="T3" fmla="*/ 1 h 249"/>
                <a:gd name="T4" fmla="*/ 0 w 119"/>
                <a:gd name="T5" fmla="*/ 0 h 249"/>
                <a:gd name="T6" fmla="*/ 1 w 119"/>
                <a:gd name="T7" fmla="*/ 0 h 249"/>
                <a:gd name="T8" fmla="*/ 1 w 119"/>
                <a:gd name="T9" fmla="*/ 0 h 249"/>
                <a:gd name="T10" fmla="*/ 1 w 119"/>
                <a:gd name="T11" fmla="*/ 2 h 249"/>
                <a:gd name="T12" fmla="*/ 0 w 119"/>
                <a:gd name="T13" fmla="*/ 2 h 249"/>
                <a:gd name="T14" fmla="*/ 0 w 119"/>
                <a:gd name="T15" fmla="*/ 1 h 2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49">
                  <a:moveTo>
                    <a:pt x="49" y="69"/>
                  </a:moveTo>
                  <a:lnTo>
                    <a:pt x="0" y="99"/>
                  </a:lnTo>
                  <a:lnTo>
                    <a:pt x="0" y="42"/>
                  </a:lnTo>
                  <a:lnTo>
                    <a:pt x="57" y="0"/>
                  </a:lnTo>
                  <a:lnTo>
                    <a:pt x="118" y="0"/>
                  </a:lnTo>
                  <a:lnTo>
                    <a:pt x="118" y="248"/>
                  </a:lnTo>
                  <a:lnTo>
                    <a:pt x="49" y="248"/>
                  </a:lnTo>
                  <a:lnTo>
                    <a:pt x="49" y="6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89" name="Freeform 384">
              <a:extLst>
                <a:ext uri="{FF2B5EF4-FFF2-40B4-BE49-F238E27FC236}">
                  <a16:creationId xmlns:a16="http://schemas.microsoft.com/office/drawing/2014/main" id="{DC01CE24-A55A-8C44-BE91-704F29717FFA}"/>
                </a:ext>
              </a:extLst>
            </p:cNvPr>
            <p:cNvSpPr>
              <a:spLocks noChangeArrowheads="1"/>
            </p:cNvSpPr>
            <p:nvPr/>
          </p:nvSpPr>
          <p:spPr bwMode="auto">
            <a:xfrm>
              <a:off x="503" y="2114"/>
              <a:ext cx="48" cy="53"/>
            </a:xfrm>
            <a:custGeom>
              <a:avLst/>
              <a:gdLst>
                <a:gd name="T0" fmla="*/ 0 w 222"/>
                <a:gd name="T1" fmla="*/ 0 h 249"/>
                <a:gd name="T2" fmla="*/ 0 w 222"/>
                <a:gd name="T3" fmla="*/ 0 h 249"/>
                <a:gd name="T4" fmla="*/ 1 w 222"/>
                <a:gd name="T5" fmla="*/ 0 h 249"/>
                <a:gd name="T6" fmla="*/ 2 w 222"/>
                <a:gd name="T7" fmla="*/ 1 h 249"/>
                <a:gd name="T8" fmla="*/ 2 w 222"/>
                <a:gd name="T9" fmla="*/ 1 h 249"/>
                <a:gd name="T10" fmla="*/ 1 w 222"/>
                <a:gd name="T11" fmla="*/ 2 h 249"/>
                <a:gd name="T12" fmla="*/ 0 w 222"/>
                <a:gd name="T13" fmla="*/ 2 h 249"/>
                <a:gd name="T14" fmla="*/ 0 w 222"/>
                <a:gd name="T15" fmla="*/ 0 h 249"/>
                <a:gd name="T16" fmla="*/ 1 w 222"/>
                <a:gd name="T17" fmla="*/ 2 h 249"/>
                <a:gd name="T18" fmla="*/ 1 w 222"/>
                <a:gd name="T19" fmla="*/ 2 h 249"/>
                <a:gd name="T20" fmla="*/ 2 w 222"/>
                <a:gd name="T21" fmla="*/ 1 h 249"/>
                <a:gd name="T22" fmla="*/ 2 w 222"/>
                <a:gd name="T23" fmla="*/ 1 h 249"/>
                <a:gd name="T24" fmla="*/ 1 w 222"/>
                <a:gd name="T25" fmla="*/ 0 h 249"/>
                <a:gd name="T26" fmla="*/ 1 w 222"/>
                <a:gd name="T27" fmla="*/ 0 h 249"/>
                <a:gd name="T28" fmla="*/ 1 w 222"/>
                <a:gd name="T29" fmla="*/ 2 h 249"/>
                <a:gd name="T30" fmla="*/ 1 w 222"/>
                <a:gd name="T31" fmla="*/ 2 h 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2" h="249">
                  <a:moveTo>
                    <a:pt x="0" y="0"/>
                  </a:moveTo>
                  <a:lnTo>
                    <a:pt x="0" y="0"/>
                  </a:lnTo>
                  <a:cubicBezTo>
                    <a:pt x="92" y="0"/>
                    <a:pt x="92" y="0"/>
                    <a:pt x="92" y="0"/>
                  </a:cubicBezTo>
                  <a:cubicBezTo>
                    <a:pt x="179" y="0"/>
                    <a:pt x="221" y="46"/>
                    <a:pt x="221" y="122"/>
                  </a:cubicBezTo>
                  <a:cubicBezTo>
                    <a:pt x="221" y="202"/>
                    <a:pt x="176" y="248"/>
                    <a:pt x="92" y="248"/>
                  </a:cubicBezTo>
                  <a:cubicBezTo>
                    <a:pt x="0" y="248"/>
                    <a:pt x="0" y="248"/>
                    <a:pt x="0" y="248"/>
                  </a:cubicBezTo>
                  <a:lnTo>
                    <a:pt x="0" y="0"/>
                  </a:lnTo>
                  <a:close/>
                  <a:moveTo>
                    <a:pt x="88" y="194"/>
                  </a:moveTo>
                  <a:lnTo>
                    <a:pt x="88" y="194"/>
                  </a:lnTo>
                  <a:cubicBezTo>
                    <a:pt x="130" y="194"/>
                    <a:pt x="149" y="172"/>
                    <a:pt x="149" y="126"/>
                  </a:cubicBezTo>
                  <a:cubicBezTo>
                    <a:pt x="149" y="122"/>
                    <a:pt x="149" y="122"/>
                    <a:pt x="149" y="122"/>
                  </a:cubicBezTo>
                  <a:cubicBezTo>
                    <a:pt x="149" y="76"/>
                    <a:pt x="130" y="53"/>
                    <a:pt x="88" y="53"/>
                  </a:cubicBezTo>
                  <a:cubicBezTo>
                    <a:pt x="73" y="53"/>
                    <a:pt x="73" y="53"/>
                    <a:pt x="73" y="53"/>
                  </a:cubicBezTo>
                  <a:cubicBezTo>
                    <a:pt x="73" y="194"/>
                    <a:pt x="73" y="194"/>
                    <a:pt x="73" y="194"/>
                  </a:cubicBezTo>
                  <a:lnTo>
                    <a:pt x="88" y="19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90" name="Group 385">
            <a:extLst>
              <a:ext uri="{FF2B5EF4-FFF2-40B4-BE49-F238E27FC236}">
                <a16:creationId xmlns:a16="http://schemas.microsoft.com/office/drawing/2014/main" id="{DBE15119-907C-2F4C-A90F-D7D3314DFA6D}"/>
              </a:ext>
            </a:extLst>
          </p:cNvPr>
          <p:cNvGrpSpPr>
            <a:grpSpLocks/>
          </p:cNvGrpSpPr>
          <p:nvPr userDrawn="1"/>
        </p:nvGrpSpPr>
        <p:grpSpPr bwMode="auto">
          <a:xfrm>
            <a:off x="1939925" y="3870178"/>
            <a:ext cx="349250" cy="349250"/>
            <a:chOff x="1222" y="2499"/>
            <a:chExt cx="220" cy="220"/>
          </a:xfrm>
        </p:grpSpPr>
        <p:sp>
          <p:nvSpPr>
            <p:cNvPr id="391" name="Freeform 386">
              <a:extLst>
                <a:ext uri="{FF2B5EF4-FFF2-40B4-BE49-F238E27FC236}">
                  <a16:creationId xmlns:a16="http://schemas.microsoft.com/office/drawing/2014/main" id="{E43E7C0B-0B38-FE44-BEC9-EFD8871CA837}"/>
                </a:ext>
              </a:extLst>
            </p:cNvPr>
            <p:cNvSpPr>
              <a:spLocks noChangeArrowheads="1"/>
            </p:cNvSpPr>
            <p:nvPr/>
          </p:nvSpPr>
          <p:spPr bwMode="auto">
            <a:xfrm>
              <a:off x="1294" y="2499"/>
              <a:ext cx="76" cy="97"/>
            </a:xfrm>
            <a:custGeom>
              <a:avLst/>
              <a:gdLst>
                <a:gd name="T0" fmla="*/ 3 w 344"/>
                <a:gd name="T1" fmla="*/ 2 h 439"/>
                <a:gd name="T2" fmla="*/ 3 w 344"/>
                <a:gd name="T3" fmla="*/ 2 h 439"/>
                <a:gd name="T4" fmla="*/ 3 w 344"/>
                <a:gd name="T5" fmla="*/ 2 h 439"/>
                <a:gd name="T6" fmla="*/ 3 w 344"/>
                <a:gd name="T7" fmla="*/ 2 h 439"/>
                <a:gd name="T8" fmla="*/ 3 w 344"/>
                <a:gd name="T9" fmla="*/ 1 h 439"/>
                <a:gd name="T10" fmla="*/ 2 w 344"/>
                <a:gd name="T11" fmla="*/ 0 h 439"/>
                <a:gd name="T12" fmla="*/ 1 w 344"/>
                <a:gd name="T13" fmla="*/ 1 h 439"/>
                <a:gd name="T14" fmla="*/ 1 w 344"/>
                <a:gd name="T15" fmla="*/ 2 h 439"/>
                <a:gd name="T16" fmla="*/ 1 w 344"/>
                <a:gd name="T17" fmla="*/ 2 h 439"/>
                <a:gd name="T18" fmla="*/ 1 w 344"/>
                <a:gd name="T19" fmla="*/ 2 h 439"/>
                <a:gd name="T20" fmla="*/ 0 w 344"/>
                <a:gd name="T21" fmla="*/ 4 h 439"/>
                <a:gd name="T22" fmla="*/ 0 w 344"/>
                <a:gd name="T23" fmla="*/ 4 h 439"/>
                <a:gd name="T24" fmla="*/ 2 w 344"/>
                <a:gd name="T25" fmla="*/ 5 h 439"/>
                <a:gd name="T26" fmla="*/ 3 w 344"/>
                <a:gd name="T27" fmla="*/ 4 h 439"/>
                <a:gd name="T28" fmla="*/ 4 w 344"/>
                <a:gd name="T29" fmla="*/ 4 h 439"/>
                <a:gd name="T30" fmla="*/ 3 w 344"/>
                <a:gd name="T31" fmla="*/ 2 h 439"/>
                <a:gd name="T32" fmla="*/ 1 w 344"/>
                <a:gd name="T33" fmla="*/ 1 h 439"/>
                <a:gd name="T34" fmla="*/ 1 w 344"/>
                <a:gd name="T35" fmla="*/ 1 h 439"/>
                <a:gd name="T36" fmla="*/ 2 w 344"/>
                <a:gd name="T37" fmla="*/ 0 h 439"/>
                <a:gd name="T38" fmla="*/ 3 w 344"/>
                <a:gd name="T39" fmla="*/ 1 h 439"/>
                <a:gd name="T40" fmla="*/ 2 w 344"/>
                <a:gd name="T41" fmla="*/ 2 h 439"/>
                <a:gd name="T42" fmla="*/ 1 w 344"/>
                <a:gd name="T43" fmla="*/ 1 h 439"/>
                <a:gd name="T44" fmla="*/ 4 w 344"/>
                <a:gd name="T45" fmla="*/ 4 h 439"/>
                <a:gd name="T46" fmla="*/ 4 w 344"/>
                <a:gd name="T47" fmla="*/ 4 h 439"/>
                <a:gd name="T48" fmla="*/ 3 w 344"/>
                <a:gd name="T49" fmla="*/ 4 h 439"/>
                <a:gd name="T50" fmla="*/ 2 w 344"/>
                <a:gd name="T51" fmla="*/ 4 h 439"/>
                <a:gd name="T52" fmla="*/ 2 w 344"/>
                <a:gd name="T53" fmla="*/ 4 h 439"/>
                <a:gd name="T54" fmla="*/ 2 w 344"/>
                <a:gd name="T55" fmla="*/ 3 h 439"/>
                <a:gd name="T56" fmla="*/ 1 w 344"/>
                <a:gd name="T57" fmla="*/ 4 h 439"/>
                <a:gd name="T58" fmla="*/ 1 w 344"/>
                <a:gd name="T59" fmla="*/ 4 h 439"/>
                <a:gd name="T60" fmla="*/ 0 w 344"/>
                <a:gd name="T61" fmla="*/ 4 h 439"/>
                <a:gd name="T62" fmla="*/ 0 w 344"/>
                <a:gd name="T63" fmla="*/ 4 h 439"/>
                <a:gd name="T64" fmla="*/ 0 w 344"/>
                <a:gd name="T65" fmla="*/ 4 h 439"/>
                <a:gd name="T66" fmla="*/ 1 w 344"/>
                <a:gd name="T67" fmla="*/ 2 h 439"/>
                <a:gd name="T68" fmla="*/ 1 w 344"/>
                <a:gd name="T69" fmla="*/ 2 h 439"/>
                <a:gd name="T70" fmla="*/ 2 w 344"/>
                <a:gd name="T71" fmla="*/ 3 h 439"/>
                <a:gd name="T72" fmla="*/ 2 w 344"/>
                <a:gd name="T73" fmla="*/ 2 h 439"/>
                <a:gd name="T74" fmla="*/ 3 w 344"/>
                <a:gd name="T75" fmla="*/ 2 h 439"/>
                <a:gd name="T76" fmla="*/ 3 w 344"/>
                <a:gd name="T77" fmla="*/ 4 h 439"/>
                <a:gd name="T78" fmla="*/ 4 w 344"/>
                <a:gd name="T79" fmla="*/ 4 h 4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4" h="439">
                  <a:moveTo>
                    <a:pt x="263" y="209"/>
                  </a:moveTo>
                  <a:lnTo>
                    <a:pt x="263" y="209"/>
                  </a:lnTo>
                  <a:cubicBezTo>
                    <a:pt x="240" y="194"/>
                    <a:pt x="240" y="194"/>
                    <a:pt x="240" y="194"/>
                  </a:cubicBezTo>
                  <a:cubicBezTo>
                    <a:pt x="252" y="175"/>
                    <a:pt x="252" y="175"/>
                    <a:pt x="252" y="175"/>
                  </a:cubicBezTo>
                  <a:cubicBezTo>
                    <a:pt x="271" y="156"/>
                    <a:pt x="279" y="133"/>
                    <a:pt x="279" y="107"/>
                  </a:cubicBezTo>
                  <a:cubicBezTo>
                    <a:pt x="279" y="46"/>
                    <a:pt x="229" y="0"/>
                    <a:pt x="172" y="0"/>
                  </a:cubicBezTo>
                  <a:cubicBezTo>
                    <a:pt x="111" y="0"/>
                    <a:pt x="65" y="46"/>
                    <a:pt x="65" y="107"/>
                  </a:cubicBezTo>
                  <a:cubicBezTo>
                    <a:pt x="65" y="133"/>
                    <a:pt x="73" y="156"/>
                    <a:pt x="92" y="175"/>
                  </a:cubicBezTo>
                  <a:cubicBezTo>
                    <a:pt x="103" y="194"/>
                    <a:pt x="103" y="194"/>
                    <a:pt x="103" y="194"/>
                  </a:cubicBezTo>
                  <a:cubicBezTo>
                    <a:pt x="80" y="209"/>
                    <a:pt x="80" y="209"/>
                    <a:pt x="80" y="209"/>
                  </a:cubicBezTo>
                  <a:cubicBezTo>
                    <a:pt x="31" y="248"/>
                    <a:pt x="8" y="270"/>
                    <a:pt x="0" y="373"/>
                  </a:cubicBezTo>
                  <a:cubicBezTo>
                    <a:pt x="0" y="385"/>
                    <a:pt x="4" y="396"/>
                    <a:pt x="27" y="411"/>
                  </a:cubicBezTo>
                  <a:cubicBezTo>
                    <a:pt x="54" y="427"/>
                    <a:pt x="111" y="438"/>
                    <a:pt x="172" y="438"/>
                  </a:cubicBezTo>
                  <a:cubicBezTo>
                    <a:pt x="233" y="438"/>
                    <a:pt x="290" y="427"/>
                    <a:pt x="317" y="411"/>
                  </a:cubicBezTo>
                  <a:cubicBezTo>
                    <a:pt x="340" y="396"/>
                    <a:pt x="343" y="381"/>
                    <a:pt x="343" y="369"/>
                  </a:cubicBezTo>
                  <a:cubicBezTo>
                    <a:pt x="336" y="270"/>
                    <a:pt x="309" y="248"/>
                    <a:pt x="263" y="209"/>
                  </a:cubicBezTo>
                  <a:close/>
                  <a:moveTo>
                    <a:pt x="88" y="107"/>
                  </a:moveTo>
                  <a:lnTo>
                    <a:pt x="88" y="107"/>
                  </a:lnTo>
                  <a:cubicBezTo>
                    <a:pt x="88" y="61"/>
                    <a:pt x="126" y="23"/>
                    <a:pt x="172" y="23"/>
                  </a:cubicBezTo>
                  <a:cubicBezTo>
                    <a:pt x="218" y="23"/>
                    <a:pt x="256" y="61"/>
                    <a:pt x="256" y="107"/>
                  </a:cubicBezTo>
                  <a:cubicBezTo>
                    <a:pt x="256" y="152"/>
                    <a:pt x="218" y="190"/>
                    <a:pt x="172" y="190"/>
                  </a:cubicBezTo>
                  <a:cubicBezTo>
                    <a:pt x="126" y="190"/>
                    <a:pt x="88" y="152"/>
                    <a:pt x="88" y="107"/>
                  </a:cubicBezTo>
                  <a:close/>
                  <a:moveTo>
                    <a:pt x="320" y="377"/>
                  </a:moveTo>
                  <a:lnTo>
                    <a:pt x="320" y="377"/>
                  </a:lnTo>
                  <a:cubicBezTo>
                    <a:pt x="313" y="385"/>
                    <a:pt x="313" y="385"/>
                    <a:pt x="313" y="385"/>
                  </a:cubicBezTo>
                  <a:cubicBezTo>
                    <a:pt x="298" y="396"/>
                    <a:pt x="271" y="404"/>
                    <a:pt x="237" y="408"/>
                  </a:cubicBezTo>
                  <a:cubicBezTo>
                    <a:pt x="221" y="411"/>
                    <a:pt x="221" y="411"/>
                    <a:pt x="221" y="411"/>
                  </a:cubicBezTo>
                  <a:cubicBezTo>
                    <a:pt x="172" y="278"/>
                    <a:pt x="172" y="278"/>
                    <a:pt x="172" y="278"/>
                  </a:cubicBezTo>
                  <a:cubicBezTo>
                    <a:pt x="122" y="411"/>
                    <a:pt x="122" y="411"/>
                    <a:pt x="122" y="411"/>
                  </a:cubicBezTo>
                  <a:cubicBezTo>
                    <a:pt x="107" y="408"/>
                    <a:pt x="107" y="408"/>
                    <a:pt x="107" y="408"/>
                  </a:cubicBezTo>
                  <a:cubicBezTo>
                    <a:pt x="73" y="404"/>
                    <a:pt x="42" y="396"/>
                    <a:pt x="31" y="385"/>
                  </a:cubicBezTo>
                  <a:cubicBezTo>
                    <a:pt x="23" y="377"/>
                    <a:pt x="23" y="377"/>
                    <a:pt x="23" y="377"/>
                  </a:cubicBezTo>
                  <a:cubicBezTo>
                    <a:pt x="27" y="369"/>
                    <a:pt x="27" y="369"/>
                    <a:pt x="27" y="369"/>
                  </a:cubicBezTo>
                  <a:cubicBezTo>
                    <a:pt x="35" y="282"/>
                    <a:pt x="54" y="263"/>
                    <a:pt x="96" y="232"/>
                  </a:cubicBezTo>
                  <a:cubicBezTo>
                    <a:pt x="130" y="202"/>
                    <a:pt x="130" y="202"/>
                    <a:pt x="130" y="202"/>
                  </a:cubicBezTo>
                  <a:cubicBezTo>
                    <a:pt x="172" y="263"/>
                    <a:pt x="172" y="263"/>
                    <a:pt x="172" y="263"/>
                  </a:cubicBezTo>
                  <a:cubicBezTo>
                    <a:pt x="210" y="202"/>
                    <a:pt x="210" y="202"/>
                    <a:pt x="210" y="202"/>
                  </a:cubicBezTo>
                  <a:cubicBezTo>
                    <a:pt x="248" y="232"/>
                    <a:pt x="248" y="232"/>
                    <a:pt x="248" y="232"/>
                  </a:cubicBezTo>
                  <a:cubicBezTo>
                    <a:pt x="290" y="263"/>
                    <a:pt x="309" y="282"/>
                    <a:pt x="317" y="369"/>
                  </a:cubicBezTo>
                  <a:lnTo>
                    <a:pt x="320" y="37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2" name="Freeform 387">
              <a:extLst>
                <a:ext uri="{FF2B5EF4-FFF2-40B4-BE49-F238E27FC236}">
                  <a16:creationId xmlns:a16="http://schemas.microsoft.com/office/drawing/2014/main" id="{79B9B106-9BAF-674F-A945-D2238BE18171}"/>
                </a:ext>
              </a:extLst>
            </p:cNvPr>
            <p:cNvSpPr>
              <a:spLocks noChangeArrowheads="1"/>
            </p:cNvSpPr>
            <p:nvPr/>
          </p:nvSpPr>
          <p:spPr bwMode="auto">
            <a:xfrm>
              <a:off x="1222" y="2621"/>
              <a:ext cx="76" cy="97"/>
            </a:xfrm>
            <a:custGeom>
              <a:avLst/>
              <a:gdLst>
                <a:gd name="T0" fmla="*/ 3 w 344"/>
                <a:gd name="T1" fmla="*/ 2 h 439"/>
                <a:gd name="T2" fmla="*/ 3 w 344"/>
                <a:gd name="T3" fmla="*/ 2 h 439"/>
                <a:gd name="T4" fmla="*/ 3 w 344"/>
                <a:gd name="T5" fmla="*/ 2 h 439"/>
                <a:gd name="T6" fmla="*/ 3 w 344"/>
                <a:gd name="T7" fmla="*/ 2 h 439"/>
                <a:gd name="T8" fmla="*/ 3 w 344"/>
                <a:gd name="T9" fmla="*/ 2 h 439"/>
                <a:gd name="T10" fmla="*/ 3 w 344"/>
                <a:gd name="T11" fmla="*/ 1 h 439"/>
                <a:gd name="T12" fmla="*/ 2 w 344"/>
                <a:gd name="T13" fmla="*/ 0 h 439"/>
                <a:gd name="T14" fmla="*/ 1 w 344"/>
                <a:gd name="T15" fmla="*/ 1 h 439"/>
                <a:gd name="T16" fmla="*/ 1 w 344"/>
                <a:gd name="T17" fmla="*/ 2 h 439"/>
                <a:gd name="T18" fmla="*/ 1 w 344"/>
                <a:gd name="T19" fmla="*/ 2 h 439"/>
                <a:gd name="T20" fmla="*/ 1 w 344"/>
                <a:gd name="T21" fmla="*/ 2 h 439"/>
                <a:gd name="T22" fmla="*/ 0 w 344"/>
                <a:gd name="T23" fmla="*/ 4 h 439"/>
                <a:gd name="T24" fmla="*/ 0 w 344"/>
                <a:gd name="T25" fmla="*/ 4 h 439"/>
                <a:gd name="T26" fmla="*/ 2 w 344"/>
                <a:gd name="T27" fmla="*/ 5 h 439"/>
                <a:gd name="T28" fmla="*/ 3 w 344"/>
                <a:gd name="T29" fmla="*/ 4 h 439"/>
                <a:gd name="T30" fmla="*/ 4 w 344"/>
                <a:gd name="T31" fmla="*/ 4 h 439"/>
                <a:gd name="T32" fmla="*/ 3 w 344"/>
                <a:gd name="T33" fmla="*/ 2 h 439"/>
                <a:gd name="T34" fmla="*/ 1 w 344"/>
                <a:gd name="T35" fmla="*/ 1 h 439"/>
                <a:gd name="T36" fmla="*/ 1 w 344"/>
                <a:gd name="T37" fmla="*/ 1 h 439"/>
                <a:gd name="T38" fmla="*/ 2 w 344"/>
                <a:gd name="T39" fmla="*/ 0 h 439"/>
                <a:gd name="T40" fmla="*/ 3 w 344"/>
                <a:gd name="T41" fmla="*/ 1 h 439"/>
                <a:gd name="T42" fmla="*/ 2 w 344"/>
                <a:gd name="T43" fmla="*/ 2 h 439"/>
                <a:gd name="T44" fmla="*/ 1 w 344"/>
                <a:gd name="T45" fmla="*/ 1 h 439"/>
                <a:gd name="T46" fmla="*/ 4 w 344"/>
                <a:gd name="T47" fmla="*/ 4 h 439"/>
                <a:gd name="T48" fmla="*/ 4 w 344"/>
                <a:gd name="T49" fmla="*/ 4 h 439"/>
                <a:gd name="T50" fmla="*/ 3 w 344"/>
                <a:gd name="T51" fmla="*/ 4 h 439"/>
                <a:gd name="T52" fmla="*/ 2 w 344"/>
                <a:gd name="T53" fmla="*/ 4 h 439"/>
                <a:gd name="T54" fmla="*/ 2 w 344"/>
                <a:gd name="T55" fmla="*/ 4 h 439"/>
                <a:gd name="T56" fmla="*/ 2 w 344"/>
                <a:gd name="T57" fmla="*/ 3 h 439"/>
                <a:gd name="T58" fmla="*/ 1 w 344"/>
                <a:gd name="T59" fmla="*/ 4 h 439"/>
                <a:gd name="T60" fmla="*/ 1 w 344"/>
                <a:gd name="T61" fmla="*/ 4 h 439"/>
                <a:gd name="T62" fmla="*/ 0 w 344"/>
                <a:gd name="T63" fmla="*/ 4 h 439"/>
                <a:gd name="T64" fmla="*/ 0 w 344"/>
                <a:gd name="T65" fmla="*/ 4 h 439"/>
                <a:gd name="T66" fmla="*/ 0 w 344"/>
                <a:gd name="T67" fmla="*/ 4 h 439"/>
                <a:gd name="T68" fmla="*/ 1 w 344"/>
                <a:gd name="T69" fmla="*/ 2 h 439"/>
                <a:gd name="T70" fmla="*/ 2 w 344"/>
                <a:gd name="T71" fmla="*/ 2 h 439"/>
                <a:gd name="T72" fmla="*/ 2 w 344"/>
                <a:gd name="T73" fmla="*/ 3 h 439"/>
                <a:gd name="T74" fmla="*/ 2 w 344"/>
                <a:gd name="T75" fmla="*/ 2 h 439"/>
                <a:gd name="T76" fmla="*/ 3 w 344"/>
                <a:gd name="T77" fmla="*/ 2 h 439"/>
                <a:gd name="T78" fmla="*/ 4 w 344"/>
                <a:gd name="T79" fmla="*/ 4 h 439"/>
                <a:gd name="T80" fmla="*/ 4 w 344"/>
                <a:gd name="T81" fmla="*/ 4 h 4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4" h="439">
                  <a:moveTo>
                    <a:pt x="263" y="209"/>
                  </a:moveTo>
                  <a:lnTo>
                    <a:pt x="263" y="209"/>
                  </a:lnTo>
                  <a:cubicBezTo>
                    <a:pt x="256" y="206"/>
                    <a:pt x="256" y="206"/>
                    <a:pt x="256" y="206"/>
                  </a:cubicBezTo>
                  <a:cubicBezTo>
                    <a:pt x="240" y="190"/>
                    <a:pt x="240" y="190"/>
                    <a:pt x="240" y="190"/>
                  </a:cubicBezTo>
                  <a:cubicBezTo>
                    <a:pt x="256" y="175"/>
                    <a:pt x="256" y="175"/>
                    <a:pt x="256" y="175"/>
                  </a:cubicBezTo>
                  <a:cubicBezTo>
                    <a:pt x="271" y="156"/>
                    <a:pt x="282" y="133"/>
                    <a:pt x="282" y="107"/>
                  </a:cubicBezTo>
                  <a:cubicBezTo>
                    <a:pt x="282" y="46"/>
                    <a:pt x="233" y="0"/>
                    <a:pt x="172" y="0"/>
                  </a:cubicBezTo>
                  <a:cubicBezTo>
                    <a:pt x="115" y="0"/>
                    <a:pt x="65" y="46"/>
                    <a:pt x="65" y="107"/>
                  </a:cubicBezTo>
                  <a:cubicBezTo>
                    <a:pt x="65" y="133"/>
                    <a:pt x="77" y="156"/>
                    <a:pt x="92" y="175"/>
                  </a:cubicBezTo>
                  <a:cubicBezTo>
                    <a:pt x="107" y="190"/>
                    <a:pt x="107" y="190"/>
                    <a:pt x="107" y="190"/>
                  </a:cubicBezTo>
                  <a:cubicBezTo>
                    <a:pt x="80" y="209"/>
                    <a:pt x="80" y="209"/>
                    <a:pt x="80" y="209"/>
                  </a:cubicBezTo>
                  <a:cubicBezTo>
                    <a:pt x="35" y="248"/>
                    <a:pt x="12" y="270"/>
                    <a:pt x="0" y="373"/>
                  </a:cubicBezTo>
                  <a:cubicBezTo>
                    <a:pt x="0" y="381"/>
                    <a:pt x="8" y="396"/>
                    <a:pt x="27" y="411"/>
                  </a:cubicBezTo>
                  <a:cubicBezTo>
                    <a:pt x="57" y="427"/>
                    <a:pt x="111" y="438"/>
                    <a:pt x="172" y="438"/>
                  </a:cubicBezTo>
                  <a:cubicBezTo>
                    <a:pt x="237" y="438"/>
                    <a:pt x="290" y="427"/>
                    <a:pt x="317" y="411"/>
                  </a:cubicBezTo>
                  <a:cubicBezTo>
                    <a:pt x="336" y="400"/>
                    <a:pt x="343" y="389"/>
                    <a:pt x="343" y="370"/>
                  </a:cubicBezTo>
                  <a:cubicBezTo>
                    <a:pt x="336" y="270"/>
                    <a:pt x="313" y="248"/>
                    <a:pt x="263" y="209"/>
                  </a:cubicBezTo>
                  <a:close/>
                  <a:moveTo>
                    <a:pt x="92" y="107"/>
                  </a:moveTo>
                  <a:lnTo>
                    <a:pt x="92" y="107"/>
                  </a:lnTo>
                  <a:cubicBezTo>
                    <a:pt x="92" y="61"/>
                    <a:pt x="126" y="23"/>
                    <a:pt x="172" y="23"/>
                  </a:cubicBezTo>
                  <a:cubicBezTo>
                    <a:pt x="218" y="23"/>
                    <a:pt x="256" y="61"/>
                    <a:pt x="256" y="107"/>
                  </a:cubicBezTo>
                  <a:cubicBezTo>
                    <a:pt x="256" y="152"/>
                    <a:pt x="218" y="190"/>
                    <a:pt x="172" y="190"/>
                  </a:cubicBezTo>
                  <a:cubicBezTo>
                    <a:pt x="126" y="190"/>
                    <a:pt x="92" y="152"/>
                    <a:pt x="92" y="107"/>
                  </a:cubicBezTo>
                  <a:close/>
                  <a:moveTo>
                    <a:pt x="320" y="377"/>
                  </a:moveTo>
                  <a:lnTo>
                    <a:pt x="320" y="377"/>
                  </a:lnTo>
                  <a:cubicBezTo>
                    <a:pt x="313" y="385"/>
                    <a:pt x="313" y="385"/>
                    <a:pt x="313" y="385"/>
                  </a:cubicBezTo>
                  <a:cubicBezTo>
                    <a:pt x="301" y="392"/>
                    <a:pt x="275" y="404"/>
                    <a:pt x="237" y="408"/>
                  </a:cubicBezTo>
                  <a:cubicBezTo>
                    <a:pt x="221" y="411"/>
                    <a:pt x="221" y="411"/>
                    <a:pt x="221" y="411"/>
                  </a:cubicBezTo>
                  <a:cubicBezTo>
                    <a:pt x="172" y="278"/>
                    <a:pt x="172" y="278"/>
                    <a:pt x="172" y="278"/>
                  </a:cubicBezTo>
                  <a:cubicBezTo>
                    <a:pt x="122" y="411"/>
                    <a:pt x="122" y="411"/>
                    <a:pt x="122" y="411"/>
                  </a:cubicBezTo>
                  <a:cubicBezTo>
                    <a:pt x="107" y="408"/>
                    <a:pt x="107" y="408"/>
                    <a:pt x="107" y="408"/>
                  </a:cubicBezTo>
                  <a:cubicBezTo>
                    <a:pt x="73" y="404"/>
                    <a:pt x="46" y="396"/>
                    <a:pt x="35" y="385"/>
                  </a:cubicBezTo>
                  <a:cubicBezTo>
                    <a:pt x="27" y="377"/>
                    <a:pt x="27" y="377"/>
                    <a:pt x="27" y="377"/>
                  </a:cubicBezTo>
                  <a:cubicBezTo>
                    <a:pt x="27" y="370"/>
                    <a:pt x="27" y="370"/>
                    <a:pt x="27" y="370"/>
                  </a:cubicBezTo>
                  <a:cubicBezTo>
                    <a:pt x="35" y="282"/>
                    <a:pt x="54" y="263"/>
                    <a:pt x="96" y="232"/>
                  </a:cubicBezTo>
                  <a:cubicBezTo>
                    <a:pt x="134" y="202"/>
                    <a:pt x="134" y="202"/>
                    <a:pt x="134" y="202"/>
                  </a:cubicBezTo>
                  <a:cubicBezTo>
                    <a:pt x="172" y="263"/>
                    <a:pt x="172" y="263"/>
                    <a:pt x="172" y="263"/>
                  </a:cubicBezTo>
                  <a:cubicBezTo>
                    <a:pt x="214" y="202"/>
                    <a:pt x="214" y="202"/>
                    <a:pt x="214" y="202"/>
                  </a:cubicBezTo>
                  <a:cubicBezTo>
                    <a:pt x="248" y="232"/>
                    <a:pt x="248" y="232"/>
                    <a:pt x="248" y="232"/>
                  </a:cubicBezTo>
                  <a:cubicBezTo>
                    <a:pt x="294" y="263"/>
                    <a:pt x="313" y="282"/>
                    <a:pt x="320" y="370"/>
                  </a:cubicBezTo>
                  <a:lnTo>
                    <a:pt x="320" y="37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3" name="Freeform 388">
              <a:extLst>
                <a:ext uri="{FF2B5EF4-FFF2-40B4-BE49-F238E27FC236}">
                  <a16:creationId xmlns:a16="http://schemas.microsoft.com/office/drawing/2014/main" id="{BBC59408-587D-024A-97DC-3708D63F00B4}"/>
                </a:ext>
              </a:extLst>
            </p:cNvPr>
            <p:cNvSpPr>
              <a:spLocks noChangeArrowheads="1"/>
            </p:cNvSpPr>
            <p:nvPr/>
          </p:nvSpPr>
          <p:spPr bwMode="auto">
            <a:xfrm>
              <a:off x="1366" y="2621"/>
              <a:ext cx="76" cy="97"/>
            </a:xfrm>
            <a:custGeom>
              <a:avLst/>
              <a:gdLst>
                <a:gd name="T0" fmla="*/ 3 w 344"/>
                <a:gd name="T1" fmla="*/ 2 h 439"/>
                <a:gd name="T2" fmla="*/ 3 w 344"/>
                <a:gd name="T3" fmla="*/ 2 h 439"/>
                <a:gd name="T4" fmla="*/ 3 w 344"/>
                <a:gd name="T5" fmla="*/ 2 h 439"/>
                <a:gd name="T6" fmla="*/ 3 w 344"/>
                <a:gd name="T7" fmla="*/ 2 h 439"/>
                <a:gd name="T8" fmla="*/ 3 w 344"/>
                <a:gd name="T9" fmla="*/ 2 h 439"/>
                <a:gd name="T10" fmla="*/ 3 w 344"/>
                <a:gd name="T11" fmla="*/ 1 h 439"/>
                <a:gd name="T12" fmla="*/ 2 w 344"/>
                <a:gd name="T13" fmla="*/ 0 h 439"/>
                <a:gd name="T14" fmla="*/ 1 w 344"/>
                <a:gd name="T15" fmla="*/ 1 h 439"/>
                <a:gd name="T16" fmla="*/ 1 w 344"/>
                <a:gd name="T17" fmla="*/ 2 h 439"/>
                <a:gd name="T18" fmla="*/ 1 w 344"/>
                <a:gd name="T19" fmla="*/ 2 h 439"/>
                <a:gd name="T20" fmla="*/ 1 w 344"/>
                <a:gd name="T21" fmla="*/ 2 h 439"/>
                <a:gd name="T22" fmla="*/ 0 w 344"/>
                <a:gd name="T23" fmla="*/ 4 h 439"/>
                <a:gd name="T24" fmla="*/ 0 w 344"/>
                <a:gd name="T25" fmla="*/ 4 h 439"/>
                <a:gd name="T26" fmla="*/ 2 w 344"/>
                <a:gd name="T27" fmla="*/ 5 h 439"/>
                <a:gd name="T28" fmla="*/ 3 w 344"/>
                <a:gd name="T29" fmla="*/ 4 h 439"/>
                <a:gd name="T30" fmla="*/ 4 w 344"/>
                <a:gd name="T31" fmla="*/ 4 h 439"/>
                <a:gd name="T32" fmla="*/ 3 w 344"/>
                <a:gd name="T33" fmla="*/ 2 h 439"/>
                <a:gd name="T34" fmla="*/ 1 w 344"/>
                <a:gd name="T35" fmla="*/ 1 h 439"/>
                <a:gd name="T36" fmla="*/ 1 w 344"/>
                <a:gd name="T37" fmla="*/ 1 h 439"/>
                <a:gd name="T38" fmla="*/ 2 w 344"/>
                <a:gd name="T39" fmla="*/ 0 h 439"/>
                <a:gd name="T40" fmla="*/ 3 w 344"/>
                <a:gd name="T41" fmla="*/ 1 h 439"/>
                <a:gd name="T42" fmla="*/ 2 w 344"/>
                <a:gd name="T43" fmla="*/ 2 h 439"/>
                <a:gd name="T44" fmla="*/ 1 w 344"/>
                <a:gd name="T45" fmla="*/ 1 h 439"/>
                <a:gd name="T46" fmla="*/ 4 w 344"/>
                <a:gd name="T47" fmla="*/ 4 h 439"/>
                <a:gd name="T48" fmla="*/ 4 w 344"/>
                <a:gd name="T49" fmla="*/ 4 h 439"/>
                <a:gd name="T50" fmla="*/ 3 w 344"/>
                <a:gd name="T51" fmla="*/ 4 h 439"/>
                <a:gd name="T52" fmla="*/ 2 w 344"/>
                <a:gd name="T53" fmla="*/ 4 h 439"/>
                <a:gd name="T54" fmla="*/ 2 w 344"/>
                <a:gd name="T55" fmla="*/ 4 h 439"/>
                <a:gd name="T56" fmla="*/ 2 w 344"/>
                <a:gd name="T57" fmla="*/ 3 h 439"/>
                <a:gd name="T58" fmla="*/ 1 w 344"/>
                <a:gd name="T59" fmla="*/ 4 h 439"/>
                <a:gd name="T60" fmla="*/ 1 w 344"/>
                <a:gd name="T61" fmla="*/ 4 h 439"/>
                <a:gd name="T62" fmla="*/ 0 w 344"/>
                <a:gd name="T63" fmla="*/ 4 h 439"/>
                <a:gd name="T64" fmla="*/ 0 w 344"/>
                <a:gd name="T65" fmla="*/ 4 h 439"/>
                <a:gd name="T66" fmla="*/ 0 w 344"/>
                <a:gd name="T67" fmla="*/ 4 h 439"/>
                <a:gd name="T68" fmla="*/ 1 w 344"/>
                <a:gd name="T69" fmla="*/ 2 h 439"/>
                <a:gd name="T70" fmla="*/ 1 w 344"/>
                <a:gd name="T71" fmla="*/ 2 h 439"/>
                <a:gd name="T72" fmla="*/ 2 w 344"/>
                <a:gd name="T73" fmla="*/ 3 h 439"/>
                <a:gd name="T74" fmla="*/ 2 w 344"/>
                <a:gd name="T75" fmla="*/ 2 h 439"/>
                <a:gd name="T76" fmla="*/ 3 w 344"/>
                <a:gd name="T77" fmla="*/ 2 h 439"/>
                <a:gd name="T78" fmla="*/ 4 w 344"/>
                <a:gd name="T79" fmla="*/ 4 h 439"/>
                <a:gd name="T80" fmla="*/ 4 w 344"/>
                <a:gd name="T81" fmla="*/ 4 h 4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4" h="439">
                  <a:moveTo>
                    <a:pt x="262" y="209"/>
                  </a:moveTo>
                  <a:lnTo>
                    <a:pt x="262" y="209"/>
                  </a:lnTo>
                  <a:cubicBezTo>
                    <a:pt x="240" y="190"/>
                    <a:pt x="240" y="190"/>
                    <a:pt x="240" y="190"/>
                  </a:cubicBezTo>
                  <a:cubicBezTo>
                    <a:pt x="255" y="175"/>
                    <a:pt x="255" y="175"/>
                    <a:pt x="255" y="175"/>
                  </a:cubicBezTo>
                  <a:cubicBezTo>
                    <a:pt x="270" y="156"/>
                    <a:pt x="282" y="133"/>
                    <a:pt x="282" y="107"/>
                  </a:cubicBezTo>
                  <a:cubicBezTo>
                    <a:pt x="282" y="46"/>
                    <a:pt x="232" y="0"/>
                    <a:pt x="171" y="0"/>
                  </a:cubicBezTo>
                  <a:cubicBezTo>
                    <a:pt x="114" y="0"/>
                    <a:pt x="64" y="46"/>
                    <a:pt x="64" y="107"/>
                  </a:cubicBezTo>
                  <a:cubicBezTo>
                    <a:pt x="64" y="133"/>
                    <a:pt x="76" y="156"/>
                    <a:pt x="91" y="175"/>
                  </a:cubicBezTo>
                  <a:cubicBezTo>
                    <a:pt x="106" y="190"/>
                    <a:pt x="106" y="190"/>
                    <a:pt x="106" y="190"/>
                  </a:cubicBezTo>
                  <a:cubicBezTo>
                    <a:pt x="80" y="209"/>
                    <a:pt x="80" y="209"/>
                    <a:pt x="80" y="209"/>
                  </a:cubicBezTo>
                  <a:cubicBezTo>
                    <a:pt x="34" y="248"/>
                    <a:pt x="11" y="270"/>
                    <a:pt x="0" y="373"/>
                  </a:cubicBezTo>
                  <a:cubicBezTo>
                    <a:pt x="0" y="381"/>
                    <a:pt x="7" y="396"/>
                    <a:pt x="26" y="411"/>
                  </a:cubicBezTo>
                  <a:cubicBezTo>
                    <a:pt x="57" y="427"/>
                    <a:pt x="110" y="438"/>
                    <a:pt x="171" y="438"/>
                  </a:cubicBezTo>
                  <a:cubicBezTo>
                    <a:pt x="236" y="438"/>
                    <a:pt x="289" y="427"/>
                    <a:pt x="316" y="411"/>
                  </a:cubicBezTo>
                  <a:cubicBezTo>
                    <a:pt x="335" y="400"/>
                    <a:pt x="343" y="389"/>
                    <a:pt x="343" y="370"/>
                  </a:cubicBezTo>
                  <a:cubicBezTo>
                    <a:pt x="335" y="270"/>
                    <a:pt x="312" y="248"/>
                    <a:pt x="262" y="209"/>
                  </a:cubicBezTo>
                  <a:close/>
                  <a:moveTo>
                    <a:pt x="91" y="107"/>
                  </a:moveTo>
                  <a:lnTo>
                    <a:pt x="91" y="107"/>
                  </a:lnTo>
                  <a:cubicBezTo>
                    <a:pt x="91" y="61"/>
                    <a:pt x="125" y="23"/>
                    <a:pt x="171" y="23"/>
                  </a:cubicBezTo>
                  <a:cubicBezTo>
                    <a:pt x="217" y="23"/>
                    <a:pt x="255" y="61"/>
                    <a:pt x="255" y="107"/>
                  </a:cubicBezTo>
                  <a:cubicBezTo>
                    <a:pt x="255" y="152"/>
                    <a:pt x="217" y="190"/>
                    <a:pt x="171" y="190"/>
                  </a:cubicBezTo>
                  <a:cubicBezTo>
                    <a:pt x="125" y="190"/>
                    <a:pt x="91" y="152"/>
                    <a:pt x="91" y="107"/>
                  </a:cubicBezTo>
                  <a:close/>
                  <a:moveTo>
                    <a:pt x="320" y="377"/>
                  </a:moveTo>
                  <a:lnTo>
                    <a:pt x="320" y="377"/>
                  </a:lnTo>
                  <a:cubicBezTo>
                    <a:pt x="312" y="385"/>
                    <a:pt x="312" y="385"/>
                    <a:pt x="312" y="385"/>
                  </a:cubicBezTo>
                  <a:cubicBezTo>
                    <a:pt x="301" y="392"/>
                    <a:pt x="274" y="404"/>
                    <a:pt x="236" y="408"/>
                  </a:cubicBezTo>
                  <a:cubicBezTo>
                    <a:pt x="221" y="411"/>
                    <a:pt x="221" y="411"/>
                    <a:pt x="221" y="411"/>
                  </a:cubicBezTo>
                  <a:cubicBezTo>
                    <a:pt x="171" y="278"/>
                    <a:pt x="171" y="278"/>
                    <a:pt x="171" y="278"/>
                  </a:cubicBezTo>
                  <a:cubicBezTo>
                    <a:pt x="122" y="411"/>
                    <a:pt x="122" y="411"/>
                    <a:pt x="122" y="411"/>
                  </a:cubicBezTo>
                  <a:cubicBezTo>
                    <a:pt x="106" y="408"/>
                    <a:pt x="106" y="408"/>
                    <a:pt x="106" y="408"/>
                  </a:cubicBezTo>
                  <a:cubicBezTo>
                    <a:pt x="72" y="404"/>
                    <a:pt x="45" y="396"/>
                    <a:pt x="34" y="385"/>
                  </a:cubicBezTo>
                  <a:cubicBezTo>
                    <a:pt x="26" y="377"/>
                    <a:pt x="26" y="377"/>
                    <a:pt x="26" y="377"/>
                  </a:cubicBezTo>
                  <a:cubicBezTo>
                    <a:pt x="26" y="370"/>
                    <a:pt x="26" y="370"/>
                    <a:pt x="26" y="370"/>
                  </a:cubicBezTo>
                  <a:cubicBezTo>
                    <a:pt x="34" y="282"/>
                    <a:pt x="53" y="263"/>
                    <a:pt x="95" y="232"/>
                  </a:cubicBezTo>
                  <a:cubicBezTo>
                    <a:pt x="133" y="202"/>
                    <a:pt x="133" y="202"/>
                    <a:pt x="133" y="202"/>
                  </a:cubicBezTo>
                  <a:cubicBezTo>
                    <a:pt x="171" y="263"/>
                    <a:pt x="171" y="263"/>
                    <a:pt x="171" y="263"/>
                  </a:cubicBezTo>
                  <a:cubicBezTo>
                    <a:pt x="213" y="202"/>
                    <a:pt x="213" y="202"/>
                    <a:pt x="213" y="202"/>
                  </a:cubicBezTo>
                  <a:cubicBezTo>
                    <a:pt x="247" y="232"/>
                    <a:pt x="247" y="232"/>
                    <a:pt x="247" y="232"/>
                  </a:cubicBezTo>
                  <a:cubicBezTo>
                    <a:pt x="293" y="263"/>
                    <a:pt x="312" y="282"/>
                    <a:pt x="320" y="370"/>
                  </a:cubicBezTo>
                  <a:lnTo>
                    <a:pt x="320" y="37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4" name="Freeform 389">
              <a:extLst>
                <a:ext uri="{FF2B5EF4-FFF2-40B4-BE49-F238E27FC236}">
                  <a16:creationId xmlns:a16="http://schemas.microsoft.com/office/drawing/2014/main" id="{7A35FC1F-D7CA-7A4D-ACAE-1D147D91A91F}"/>
                </a:ext>
              </a:extLst>
            </p:cNvPr>
            <p:cNvSpPr>
              <a:spLocks noChangeArrowheads="1"/>
            </p:cNvSpPr>
            <p:nvPr/>
          </p:nvSpPr>
          <p:spPr bwMode="auto">
            <a:xfrm>
              <a:off x="1373" y="2528"/>
              <a:ext cx="34" cy="75"/>
            </a:xfrm>
            <a:custGeom>
              <a:avLst/>
              <a:gdLst>
                <a:gd name="T0" fmla="*/ 0 w 157"/>
                <a:gd name="T1" fmla="*/ 0 h 344"/>
                <a:gd name="T2" fmla="*/ 0 w 157"/>
                <a:gd name="T3" fmla="*/ 0 h 344"/>
                <a:gd name="T4" fmla="*/ 0 w 157"/>
                <a:gd name="T5" fmla="*/ 0 h 344"/>
                <a:gd name="T6" fmla="*/ 0 w 157"/>
                <a:gd name="T7" fmla="*/ 0 h 344"/>
                <a:gd name="T8" fmla="*/ 1 w 157"/>
                <a:gd name="T9" fmla="*/ 3 h 344"/>
                <a:gd name="T10" fmla="*/ 1 w 157"/>
                <a:gd name="T11" fmla="*/ 3 h 344"/>
                <a:gd name="T12" fmla="*/ 1 w 157"/>
                <a:gd name="T13" fmla="*/ 3 h 344"/>
                <a:gd name="T14" fmla="*/ 1 w 157"/>
                <a:gd name="T15" fmla="*/ 3 h 344"/>
                <a:gd name="T16" fmla="*/ 2 w 157"/>
                <a:gd name="T17" fmla="*/ 3 h 344"/>
                <a:gd name="T18" fmla="*/ 2 w 157"/>
                <a:gd name="T19" fmla="*/ 3 h 344"/>
                <a:gd name="T20" fmla="*/ 0 w 157"/>
                <a:gd name="T21" fmla="*/ 0 h 344"/>
                <a:gd name="T22" fmla="*/ 0 w 157"/>
                <a:gd name="T23" fmla="*/ 0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7" h="344">
                  <a:moveTo>
                    <a:pt x="15" y="0"/>
                  </a:moveTo>
                  <a:lnTo>
                    <a:pt x="15" y="0"/>
                  </a:lnTo>
                  <a:cubicBezTo>
                    <a:pt x="12" y="0"/>
                    <a:pt x="8" y="0"/>
                    <a:pt x="4" y="3"/>
                  </a:cubicBezTo>
                  <a:cubicBezTo>
                    <a:pt x="0" y="11"/>
                    <a:pt x="4" y="19"/>
                    <a:pt x="8" y="23"/>
                  </a:cubicBezTo>
                  <a:cubicBezTo>
                    <a:pt x="84" y="80"/>
                    <a:pt x="130" y="171"/>
                    <a:pt x="130" y="266"/>
                  </a:cubicBezTo>
                  <a:cubicBezTo>
                    <a:pt x="130" y="285"/>
                    <a:pt x="130" y="308"/>
                    <a:pt x="126" y="327"/>
                  </a:cubicBezTo>
                  <a:cubicBezTo>
                    <a:pt x="122" y="331"/>
                    <a:pt x="126" y="335"/>
                    <a:pt x="126" y="339"/>
                  </a:cubicBezTo>
                  <a:cubicBezTo>
                    <a:pt x="130" y="339"/>
                    <a:pt x="130" y="343"/>
                    <a:pt x="133" y="343"/>
                  </a:cubicBezTo>
                  <a:cubicBezTo>
                    <a:pt x="141" y="343"/>
                    <a:pt x="149" y="339"/>
                    <a:pt x="149" y="331"/>
                  </a:cubicBezTo>
                  <a:cubicBezTo>
                    <a:pt x="152" y="312"/>
                    <a:pt x="156" y="289"/>
                    <a:pt x="156" y="266"/>
                  </a:cubicBezTo>
                  <a:cubicBezTo>
                    <a:pt x="156" y="163"/>
                    <a:pt x="107" y="64"/>
                    <a:pt x="23" y="3"/>
                  </a:cubicBezTo>
                  <a:cubicBezTo>
                    <a:pt x="19" y="0"/>
                    <a:pt x="19" y="0"/>
                    <a:pt x="1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5" name="Freeform 390">
              <a:extLst>
                <a:ext uri="{FF2B5EF4-FFF2-40B4-BE49-F238E27FC236}">
                  <a16:creationId xmlns:a16="http://schemas.microsoft.com/office/drawing/2014/main" id="{4FE89D48-F9F0-9347-8D3B-8C17066C841D}"/>
                </a:ext>
              </a:extLst>
            </p:cNvPr>
            <p:cNvSpPr>
              <a:spLocks noChangeArrowheads="1"/>
            </p:cNvSpPr>
            <p:nvPr/>
          </p:nvSpPr>
          <p:spPr bwMode="auto">
            <a:xfrm>
              <a:off x="1301" y="2650"/>
              <a:ext cx="62" cy="12"/>
            </a:xfrm>
            <a:custGeom>
              <a:avLst/>
              <a:gdLst>
                <a:gd name="T0" fmla="*/ 0 w 283"/>
                <a:gd name="T1" fmla="*/ 0 h 62"/>
                <a:gd name="T2" fmla="*/ 0 w 283"/>
                <a:gd name="T3" fmla="*/ 0 h 62"/>
                <a:gd name="T4" fmla="*/ 0 w 283"/>
                <a:gd name="T5" fmla="*/ 0 h 62"/>
                <a:gd name="T6" fmla="*/ 0 w 283"/>
                <a:gd name="T7" fmla="*/ 0 h 62"/>
                <a:gd name="T8" fmla="*/ 0 w 283"/>
                <a:gd name="T9" fmla="*/ 0 h 62"/>
                <a:gd name="T10" fmla="*/ 3 w 283"/>
                <a:gd name="T11" fmla="*/ 0 h 62"/>
                <a:gd name="T12" fmla="*/ 3 w 283"/>
                <a:gd name="T13" fmla="*/ 0 h 62"/>
                <a:gd name="T14" fmla="*/ 3 w 283"/>
                <a:gd name="T15" fmla="*/ 0 h 62"/>
                <a:gd name="T16" fmla="*/ 3 w 283"/>
                <a:gd name="T17" fmla="*/ 0 h 62"/>
                <a:gd name="T18" fmla="*/ 3 w 283"/>
                <a:gd name="T19" fmla="*/ 0 h 62"/>
                <a:gd name="T20" fmla="*/ 3 w 283"/>
                <a:gd name="T21" fmla="*/ 0 h 62"/>
                <a:gd name="T22" fmla="*/ 2 w 283"/>
                <a:gd name="T23" fmla="*/ 0 h 62"/>
                <a:gd name="T24" fmla="*/ 0 w 283"/>
                <a:gd name="T25" fmla="*/ 0 h 62"/>
                <a:gd name="T26" fmla="*/ 0 w 283"/>
                <a:gd name="T27" fmla="*/ 0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 h="62">
                  <a:moveTo>
                    <a:pt x="11" y="0"/>
                  </a:moveTo>
                  <a:lnTo>
                    <a:pt x="11" y="0"/>
                  </a:lnTo>
                  <a:cubicBezTo>
                    <a:pt x="8" y="0"/>
                    <a:pt x="4" y="4"/>
                    <a:pt x="4" y="8"/>
                  </a:cubicBezTo>
                  <a:cubicBezTo>
                    <a:pt x="0" y="12"/>
                    <a:pt x="0" y="16"/>
                    <a:pt x="0" y="19"/>
                  </a:cubicBezTo>
                  <a:cubicBezTo>
                    <a:pt x="4" y="23"/>
                    <a:pt x="4" y="23"/>
                    <a:pt x="8" y="27"/>
                  </a:cubicBezTo>
                  <a:cubicBezTo>
                    <a:pt x="80" y="58"/>
                    <a:pt x="164" y="61"/>
                    <a:pt x="240" y="38"/>
                  </a:cubicBezTo>
                  <a:cubicBezTo>
                    <a:pt x="251" y="35"/>
                    <a:pt x="263" y="31"/>
                    <a:pt x="274" y="27"/>
                  </a:cubicBezTo>
                  <a:cubicBezTo>
                    <a:pt x="274" y="23"/>
                    <a:pt x="278" y="23"/>
                    <a:pt x="278" y="19"/>
                  </a:cubicBezTo>
                  <a:cubicBezTo>
                    <a:pt x="282" y="16"/>
                    <a:pt x="282" y="12"/>
                    <a:pt x="278" y="8"/>
                  </a:cubicBezTo>
                  <a:cubicBezTo>
                    <a:pt x="278" y="4"/>
                    <a:pt x="270" y="0"/>
                    <a:pt x="263" y="4"/>
                  </a:cubicBezTo>
                  <a:cubicBezTo>
                    <a:pt x="251" y="8"/>
                    <a:pt x="244" y="12"/>
                    <a:pt x="232" y="16"/>
                  </a:cubicBezTo>
                  <a:cubicBezTo>
                    <a:pt x="164" y="35"/>
                    <a:pt x="84" y="31"/>
                    <a:pt x="19" y="4"/>
                  </a:cubicBezTo>
                  <a:cubicBezTo>
                    <a:pt x="15" y="0"/>
                    <a:pt x="15" y="0"/>
                    <a:pt x="11"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6" name="Freeform 391">
              <a:extLst>
                <a:ext uri="{FF2B5EF4-FFF2-40B4-BE49-F238E27FC236}">
                  <a16:creationId xmlns:a16="http://schemas.microsoft.com/office/drawing/2014/main" id="{6CE6578C-8C37-A34D-8A12-BE5B475E1BFF}"/>
                </a:ext>
              </a:extLst>
            </p:cNvPr>
            <p:cNvSpPr>
              <a:spLocks noChangeArrowheads="1"/>
            </p:cNvSpPr>
            <p:nvPr/>
          </p:nvSpPr>
          <p:spPr bwMode="auto">
            <a:xfrm>
              <a:off x="1258" y="2528"/>
              <a:ext cx="33" cy="75"/>
            </a:xfrm>
            <a:custGeom>
              <a:avLst/>
              <a:gdLst>
                <a:gd name="T0" fmla="*/ 1 w 154"/>
                <a:gd name="T1" fmla="*/ 0 h 344"/>
                <a:gd name="T2" fmla="*/ 1 w 154"/>
                <a:gd name="T3" fmla="*/ 0 h 344"/>
                <a:gd name="T4" fmla="*/ 1 w 154"/>
                <a:gd name="T5" fmla="*/ 0 h 344"/>
                <a:gd name="T6" fmla="*/ 0 w 154"/>
                <a:gd name="T7" fmla="*/ 3 h 344"/>
                <a:gd name="T8" fmla="*/ 0 w 154"/>
                <a:gd name="T9" fmla="*/ 3 h 344"/>
                <a:gd name="T10" fmla="*/ 0 w 154"/>
                <a:gd name="T11" fmla="*/ 3 h 344"/>
                <a:gd name="T12" fmla="*/ 0 w 154"/>
                <a:gd name="T13" fmla="*/ 3 h 344"/>
                <a:gd name="T14" fmla="*/ 0 w 154"/>
                <a:gd name="T15" fmla="*/ 3 h 344"/>
                <a:gd name="T16" fmla="*/ 2 w 154"/>
                <a:gd name="T17" fmla="*/ 0 h 344"/>
                <a:gd name="T18" fmla="*/ 2 w 154"/>
                <a:gd name="T19" fmla="*/ 0 h 344"/>
                <a:gd name="T20" fmla="*/ 1 w 154"/>
                <a:gd name="T21" fmla="*/ 0 h 3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4" h="344">
                  <a:moveTo>
                    <a:pt x="141" y="0"/>
                  </a:moveTo>
                  <a:lnTo>
                    <a:pt x="141" y="0"/>
                  </a:lnTo>
                  <a:cubicBezTo>
                    <a:pt x="138" y="0"/>
                    <a:pt x="134" y="0"/>
                    <a:pt x="134" y="3"/>
                  </a:cubicBezTo>
                  <a:cubicBezTo>
                    <a:pt x="50" y="64"/>
                    <a:pt x="0" y="163"/>
                    <a:pt x="0" y="266"/>
                  </a:cubicBezTo>
                  <a:cubicBezTo>
                    <a:pt x="0" y="289"/>
                    <a:pt x="4" y="312"/>
                    <a:pt x="8" y="331"/>
                  </a:cubicBezTo>
                  <a:cubicBezTo>
                    <a:pt x="8" y="339"/>
                    <a:pt x="16" y="343"/>
                    <a:pt x="23" y="343"/>
                  </a:cubicBezTo>
                  <a:cubicBezTo>
                    <a:pt x="27" y="343"/>
                    <a:pt x="35" y="335"/>
                    <a:pt x="31" y="327"/>
                  </a:cubicBezTo>
                  <a:cubicBezTo>
                    <a:pt x="27" y="308"/>
                    <a:pt x="27" y="285"/>
                    <a:pt x="27" y="266"/>
                  </a:cubicBezTo>
                  <a:cubicBezTo>
                    <a:pt x="27" y="171"/>
                    <a:pt x="69" y="80"/>
                    <a:pt x="149" y="23"/>
                  </a:cubicBezTo>
                  <a:cubicBezTo>
                    <a:pt x="153" y="19"/>
                    <a:pt x="153" y="11"/>
                    <a:pt x="149" y="3"/>
                  </a:cubicBezTo>
                  <a:cubicBezTo>
                    <a:pt x="149" y="0"/>
                    <a:pt x="145" y="0"/>
                    <a:pt x="141"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97" name="Group 392">
            <a:extLst>
              <a:ext uri="{FF2B5EF4-FFF2-40B4-BE49-F238E27FC236}">
                <a16:creationId xmlns:a16="http://schemas.microsoft.com/office/drawing/2014/main" id="{C0BAD447-DF3B-2C43-9135-77793E46C3EC}"/>
              </a:ext>
            </a:extLst>
          </p:cNvPr>
          <p:cNvGrpSpPr>
            <a:grpSpLocks/>
          </p:cNvGrpSpPr>
          <p:nvPr userDrawn="1"/>
        </p:nvGrpSpPr>
        <p:grpSpPr bwMode="auto">
          <a:xfrm>
            <a:off x="2741613" y="3893990"/>
            <a:ext cx="133350" cy="309563"/>
            <a:chOff x="1727" y="2514"/>
            <a:chExt cx="84" cy="195"/>
          </a:xfrm>
        </p:grpSpPr>
        <p:sp>
          <p:nvSpPr>
            <p:cNvPr id="398" name="Freeform 393">
              <a:extLst>
                <a:ext uri="{FF2B5EF4-FFF2-40B4-BE49-F238E27FC236}">
                  <a16:creationId xmlns:a16="http://schemas.microsoft.com/office/drawing/2014/main" id="{6CA46A48-CF26-9B46-9C2A-793E41F2CBA9}"/>
                </a:ext>
              </a:extLst>
            </p:cNvPr>
            <p:cNvSpPr>
              <a:spLocks noChangeArrowheads="1"/>
            </p:cNvSpPr>
            <p:nvPr/>
          </p:nvSpPr>
          <p:spPr bwMode="auto">
            <a:xfrm>
              <a:off x="1727" y="2514"/>
              <a:ext cx="84" cy="195"/>
            </a:xfrm>
            <a:custGeom>
              <a:avLst/>
              <a:gdLst>
                <a:gd name="T0" fmla="*/ 3 w 382"/>
                <a:gd name="T1" fmla="*/ 6 h 869"/>
                <a:gd name="T2" fmla="*/ 3 w 382"/>
                <a:gd name="T3" fmla="*/ 7 h 869"/>
                <a:gd name="T4" fmla="*/ 3 w 382"/>
                <a:gd name="T5" fmla="*/ 7 h 869"/>
                <a:gd name="T6" fmla="*/ 4 w 382"/>
                <a:gd name="T7" fmla="*/ 8 h 869"/>
                <a:gd name="T8" fmla="*/ 3 w 382"/>
                <a:gd name="T9" fmla="*/ 9 h 869"/>
                <a:gd name="T10" fmla="*/ 3 w 382"/>
                <a:gd name="T11" fmla="*/ 9 h 869"/>
                <a:gd name="T12" fmla="*/ 2 w 382"/>
                <a:gd name="T13" fmla="*/ 9 h 869"/>
                <a:gd name="T14" fmla="*/ 1 w 382"/>
                <a:gd name="T15" fmla="*/ 9 h 869"/>
                <a:gd name="T16" fmla="*/ 1 w 382"/>
                <a:gd name="T17" fmla="*/ 9 h 869"/>
                <a:gd name="T18" fmla="*/ 0 w 382"/>
                <a:gd name="T19" fmla="*/ 9 h 869"/>
                <a:gd name="T20" fmla="*/ 1 w 382"/>
                <a:gd name="T21" fmla="*/ 7 h 869"/>
                <a:gd name="T22" fmla="*/ 2 w 382"/>
                <a:gd name="T23" fmla="*/ 7 h 869"/>
                <a:gd name="T24" fmla="*/ 0 w 382"/>
                <a:gd name="T25" fmla="*/ 7 h 869"/>
                <a:gd name="T26" fmla="*/ 2 w 382"/>
                <a:gd name="T27" fmla="*/ 6 h 869"/>
                <a:gd name="T28" fmla="*/ 1 w 382"/>
                <a:gd name="T29" fmla="*/ 6 h 869"/>
                <a:gd name="T30" fmla="*/ 1 w 382"/>
                <a:gd name="T31" fmla="*/ 5 h 869"/>
                <a:gd name="T32" fmla="*/ 2 w 382"/>
                <a:gd name="T33" fmla="*/ 5 h 869"/>
                <a:gd name="T34" fmla="*/ 0 w 382"/>
                <a:gd name="T35" fmla="*/ 4 h 869"/>
                <a:gd name="T36" fmla="*/ 4 w 382"/>
                <a:gd name="T37" fmla="*/ 3 h 869"/>
                <a:gd name="T38" fmla="*/ 3 w 382"/>
                <a:gd name="T39" fmla="*/ 5 h 869"/>
                <a:gd name="T40" fmla="*/ 3 w 382"/>
                <a:gd name="T41" fmla="*/ 5 h 869"/>
                <a:gd name="T42" fmla="*/ 4 w 382"/>
                <a:gd name="T43" fmla="*/ 5 h 869"/>
                <a:gd name="T44" fmla="*/ 3 w 382"/>
                <a:gd name="T45" fmla="*/ 6 h 869"/>
                <a:gd name="T46" fmla="*/ 3 w 382"/>
                <a:gd name="T47" fmla="*/ 6 h 869"/>
                <a:gd name="T48" fmla="*/ 2 w 382"/>
                <a:gd name="T49" fmla="*/ 1 h 869"/>
                <a:gd name="T50" fmla="*/ 4 w 382"/>
                <a:gd name="T51" fmla="*/ 3 h 869"/>
                <a:gd name="T52" fmla="*/ 2 w 382"/>
                <a:gd name="T53" fmla="*/ 1 h 869"/>
                <a:gd name="T54" fmla="*/ 1 w 382"/>
                <a:gd name="T55" fmla="*/ 0 h 869"/>
                <a:gd name="T56" fmla="*/ 3 w 382"/>
                <a:gd name="T57" fmla="*/ 1 h 869"/>
                <a:gd name="T58" fmla="*/ 1 w 382"/>
                <a:gd name="T59" fmla="*/ 0 h 869"/>
                <a:gd name="T60" fmla="*/ 4 w 382"/>
                <a:gd name="T61" fmla="*/ 7 h 869"/>
                <a:gd name="T62" fmla="*/ 4 w 382"/>
                <a:gd name="T63" fmla="*/ 5 h 869"/>
                <a:gd name="T64" fmla="*/ 4 w 382"/>
                <a:gd name="T65" fmla="*/ 4 h 869"/>
                <a:gd name="T66" fmla="*/ 3 w 382"/>
                <a:gd name="T67" fmla="*/ 1 h 869"/>
                <a:gd name="T68" fmla="*/ 3 w 382"/>
                <a:gd name="T69" fmla="*/ 0 h 869"/>
                <a:gd name="T70" fmla="*/ 1 w 382"/>
                <a:gd name="T71" fmla="*/ 1 h 869"/>
                <a:gd name="T72" fmla="*/ 0 w 382"/>
                <a:gd name="T73" fmla="*/ 3 h 869"/>
                <a:gd name="T74" fmla="*/ 0 w 382"/>
                <a:gd name="T75" fmla="*/ 5 h 869"/>
                <a:gd name="T76" fmla="*/ 0 w 382"/>
                <a:gd name="T77" fmla="*/ 6 h 869"/>
                <a:gd name="T78" fmla="*/ 0 w 382"/>
                <a:gd name="T79" fmla="*/ 7 h 869"/>
                <a:gd name="T80" fmla="*/ 0 w 382"/>
                <a:gd name="T81" fmla="*/ 9 h 869"/>
                <a:gd name="T82" fmla="*/ 2 w 382"/>
                <a:gd name="T83" fmla="*/ 10 h 869"/>
                <a:gd name="T84" fmla="*/ 2 w 382"/>
                <a:gd name="T85" fmla="*/ 10 h 869"/>
                <a:gd name="T86" fmla="*/ 3 w 382"/>
                <a:gd name="T87" fmla="*/ 10 h 869"/>
                <a:gd name="T88" fmla="*/ 3 w 382"/>
                <a:gd name="T89" fmla="*/ 10 h 869"/>
                <a:gd name="T90" fmla="*/ 4 w 382"/>
                <a:gd name="T91" fmla="*/ 8 h 869"/>
                <a:gd name="T92" fmla="*/ 4 w 382"/>
                <a:gd name="T93" fmla="*/ 7 h 8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2" h="869">
                  <a:moveTo>
                    <a:pt x="320" y="541"/>
                  </a:moveTo>
                  <a:lnTo>
                    <a:pt x="320" y="541"/>
                  </a:lnTo>
                  <a:cubicBezTo>
                    <a:pt x="339" y="541"/>
                    <a:pt x="355" y="556"/>
                    <a:pt x="355" y="575"/>
                  </a:cubicBezTo>
                  <a:cubicBezTo>
                    <a:pt x="355" y="598"/>
                    <a:pt x="339" y="613"/>
                    <a:pt x="320" y="613"/>
                  </a:cubicBezTo>
                  <a:cubicBezTo>
                    <a:pt x="286" y="613"/>
                    <a:pt x="286" y="613"/>
                    <a:pt x="286" y="613"/>
                  </a:cubicBezTo>
                  <a:cubicBezTo>
                    <a:pt x="286" y="636"/>
                    <a:pt x="286" y="636"/>
                    <a:pt x="286" y="636"/>
                  </a:cubicBezTo>
                  <a:cubicBezTo>
                    <a:pt x="313" y="636"/>
                    <a:pt x="313" y="636"/>
                    <a:pt x="313" y="636"/>
                  </a:cubicBezTo>
                  <a:cubicBezTo>
                    <a:pt x="336" y="636"/>
                    <a:pt x="355" y="655"/>
                    <a:pt x="355" y="678"/>
                  </a:cubicBezTo>
                  <a:cubicBezTo>
                    <a:pt x="355" y="788"/>
                    <a:pt x="355" y="788"/>
                    <a:pt x="355" y="788"/>
                  </a:cubicBezTo>
                  <a:cubicBezTo>
                    <a:pt x="355" y="811"/>
                    <a:pt x="336" y="830"/>
                    <a:pt x="313" y="830"/>
                  </a:cubicBezTo>
                  <a:cubicBezTo>
                    <a:pt x="263" y="830"/>
                    <a:pt x="263" y="830"/>
                    <a:pt x="263" y="830"/>
                  </a:cubicBezTo>
                  <a:cubicBezTo>
                    <a:pt x="267" y="819"/>
                    <a:pt x="271" y="811"/>
                    <a:pt x="271" y="800"/>
                  </a:cubicBezTo>
                  <a:cubicBezTo>
                    <a:pt x="244" y="800"/>
                    <a:pt x="244" y="800"/>
                    <a:pt x="244" y="800"/>
                  </a:cubicBezTo>
                  <a:cubicBezTo>
                    <a:pt x="244" y="823"/>
                    <a:pt x="225" y="842"/>
                    <a:pt x="202" y="842"/>
                  </a:cubicBezTo>
                  <a:cubicBezTo>
                    <a:pt x="175" y="842"/>
                    <a:pt x="175" y="842"/>
                    <a:pt x="175" y="842"/>
                  </a:cubicBezTo>
                  <a:cubicBezTo>
                    <a:pt x="153" y="842"/>
                    <a:pt x="134" y="823"/>
                    <a:pt x="134" y="800"/>
                  </a:cubicBezTo>
                  <a:cubicBezTo>
                    <a:pt x="111" y="800"/>
                    <a:pt x="111" y="800"/>
                    <a:pt x="111" y="800"/>
                  </a:cubicBezTo>
                  <a:cubicBezTo>
                    <a:pt x="111" y="811"/>
                    <a:pt x="111" y="819"/>
                    <a:pt x="115" y="830"/>
                  </a:cubicBezTo>
                  <a:cubicBezTo>
                    <a:pt x="69" y="830"/>
                    <a:pt x="69" y="830"/>
                    <a:pt x="69" y="830"/>
                  </a:cubicBezTo>
                  <a:cubicBezTo>
                    <a:pt x="46" y="830"/>
                    <a:pt x="27" y="811"/>
                    <a:pt x="27" y="788"/>
                  </a:cubicBezTo>
                  <a:cubicBezTo>
                    <a:pt x="27" y="678"/>
                    <a:pt x="27" y="678"/>
                    <a:pt x="27" y="678"/>
                  </a:cubicBezTo>
                  <a:cubicBezTo>
                    <a:pt x="27" y="655"/>
                    <a:pt x="46" y="636"/>
                    <a:pt x="69" y="636"/>
                  </a:cubicBezTo>
                  <a:cubicBezTo>
                    <a:pt x="202" y="636"/>
                    <a:pt x="202" y="636"/>
                    <a:pt x="202" y="636"/>
                  </a:cubicBezTo>
                  <a:cubicBezTo>
                    <a:pt x="202" y="613"/>
                    <a:pt x="202" y="613"/>
                    <a:pt x="202" y="613"/>
                  </a:cubicBezTo>
                  <a:cubicBezTo>
                    <a:pt x="61" y="613"/>
                    <a:pt x="61" y="613"/>
                    <a:pt x="61" y="613"/>
                  </a:cubicBezTo>
                  <a:cubicBezTo>
                    <a:pt x="42" y="613"/>
                    <a:pt x="27" y="598"/>
                    <a:pt x="27" y="575"/>
                  </a:cubicBezTo>
                  <a:cubicBezTo>
                    <a:pt x="27" y="556"/>
                    <a:pt x="42" y="541"/>
                    <a:pt x="61" y="541"/>
                  </a:cubicBezTo>
                  <a:cubicBezTo>
                    <a:pt x="202" y="541"/>
                    <a:pt x="202" y="541"/>
                    <a:pt x="202" y="541"/>
                  </a:cubicBezTo>
                  <a:cubicBezTo>
                    <a:pt x="202" y="518"/>
                    <a:pt x="202" y="518"/>
                    <a:pt x="202" y="518"/>
                  </a:cubicBezTo>
                  <a:cubicBezTo>
                    <a:pt x="61" y="518"/>
                    <a:pt x="61" y="518"/>
                    <a:pt x="61" y="518"/>
                  </a:cubicBezTo>
                  <a:cubicBezTo>
                    <a:pt x="42" y="518"/>
                    <a:pt x="27" y="503"/>
                    <a:pt x="27" y="484"/>
                  </a:cubicBezTo>
                  <a:cubicBezTo>
                    <a:pt x="27" y="461"/>
                    <a:pt x="42" y="445"/>
                    <a:pt x="61" y="445"/>
                  </a:cubicBezTo>
                  <a:cubicBezTo>
                    <a:pt x="202" y="445"/>
                    <a:pt x="202" y="445"/>
                    <a:pt x="202" y="445"/>
                  </a:cubicBezTo>
                  <a:cubicBezTo>
                    <a:pt x="202" y="423"/>
                    <a:pt x="202" y="423"/>
                    <a:pt x="202" y="423"/>
                  </a:cubicBezTo>
                  <a:cubicBezTo>
                    <a:pt x="69" y="423"/>
                    <a:pt x="69" y="423"/>
                    <a:pt x="69" y="423"/>
                  </a:cubicBezTo>
                  <a:cubicBezTo>
                    <a:pt x="46" y="423"/>
                    <a:pt x="27" y="404"/>
                    <a:pt x="27" y="381"/>
                  </a:cubicBezTo>
                  <a:cubicBezTo>
                    <a:pt x="27" y="270"/>
                    <a:pt x="27" y="270"/>
                    <a:pt x="27" y="270"/>
                  </a:cubicBezTo>
                  <a:cubicBezTo>
                    <a:pt x="355" y="270"/>
                    <a:pt x="355" y="270"/>
                    <a:pt x="355" y="270"/>
                  </a:cubicBezTo>
                  <a:cubicBezTo>
                    <a:pt x="355" y="381"/>
                    <a:pt x="355" y="381"/>
                    <a:pt x="355" y="381"/>
                  </a:cubicBezTo>
                  <a:cubicBezTo>
                    <a:pt x="355" y="404"/>
                    <a:pt x="336" y="423"/>
                    <a:pt x="313" y="423"/>
                  </a:cubicBezTo>
                  <a:cubicBezTo>
                    <a:pt x="286" y="423"/>
                    <a:pt x="286" y="423"/>
                    <a:pt x="286" y="423"/>
                  </a:cubicBezTo>
                  <a:cubicBezTo>
                    <a:pt x="286" y="445"/>
                    <a:pt x="286" y="445"/>
                    <a:pt x="286" y="445"/>
                  </a:cubicBezTo>
                  <a:cubicBezTo>
                    <a:pt x="320" y="445"/>
                    <a:pt x="320" y="445"/>
                    <a:pt x="320" y="445"/>
                  </a:cubicBezTo>
                  <a:cubicBezTo>
                    <a:pt x="339" y="445"/>
                    <a:pt x="355" y="461"/>
                    <a:pt x="355" y="484"/>
                  </a:cubicBezTo>
                  <a:cubicBezTo>
                    <a:pt x="355" y="503"/>
                    <a:pt x="339" y="518"/>
                    <a:pt x="320" y="518"/>
                  </a:cubicBezTo>
                  <a:cubicBezTo>
                    <a:pt x="286" y="518"/>
                    <a:pt x="286" y="518"/>
                    <a:pt x="286" y="518"/>
                  </a:cubicBezTo>
                  <a:cubicBezTo>
                    <a:pt x="286" y="541"/>
                    <a:pt x="286" y="541"/>
                    <a:pt x="286" y="541"/>
                  </a:cubicBezTo>
                  <a:lnTo>
                    <a:pt x="320" y="541"/>
                  </a:lnTo>
                  <a:close/>
                  <a:moveTo>
                    <a:pt x="156" y="95"/>
                  </a:moveTo>
                  <a:lnTo>
                    <a:pt x="156" y="95"/>
                  </a:lnTo>
                  <a:cubicBezTo>
                    <a:pt x="225" y="95"/>
                    <a:pt x="225" y="95"/>
                    <a:pt x="225" y="95"/>
                  </a:cubicBezTo>
                  <a:cubicBezTo>
                    <a:pt x="339" y="243"/>
                    <a:pt x="339" y="243"/>
                    <a:pt x="339" y="243"/>
                  </a:cubicBezTo>
                  <a:cubicBezTo>
                    <a:pt x="38" y="243"/>
                    <a:pt x="38" y="243"/>
                    <a:pt x="38" y="243"/>
                  </a:cubicBezTo>
                  <a:lnTo>
                    <a:pt x="156" y="95"/>
                  </a:lnTo>
                  <a:close/>
                  <a:moveTo>
                    <a:pt x="122" y="26"/>
                  </a:moveTo>
                  <a:lnTo>
                    <a:pt x="122" y="26"/>
                  </a:lnTo>
                  <a:cubicBezTo>
                    <a:pt x="259" y="26"/>
                    <a:pt x="259" y="26"/>
                    <a:pt x="259" y="26"/>
                  </a:cubicBezTo>
                  <a:cubicBezTo>
                    <a:pt x="259" y="68"/>
                    <a:pt x="259" y="68"/>
                    <a:pt x="259" y="68"/>
                  </a:cubicBezTo>
                  <a:cubicBezTo>
                    <a:pt x="122" y="68"/>
                    <a:pt x="122" y="68"/>
                    <a:pt x="122" y="68"/>
                  </a:cubicBezTo>
                  <a:lnTo>
                    <a:pt x="122" y="26"/>
                  </a:lnTo>
                  <a:close/>
                  <a:moveTo>
                    <a:pt x="377" y="575"/>
                  </a:moveTo>
                  <a:lnTo>
                    <a:pt x="377" y="575"/>
                  </a:lnTo>
                  <a:cubicBezTo>
                    <a:pt x="377" y="556"/>
                    <a:pt x="370" y="541"/>
                    <a:pt x="355" y="529"/>
                  </a:cubicBezTo>
                  <a:cubicBezTo>
                    <a:pt x="370" y="518"/>
                    <a:pt x="381" y="499"/>
                    <a:pt x="381" y="480"/>
                  </a:cubicBezTo>
                  <a:cubicBezTo>
                    <a:pt x="381" y="461"/>
                    <a:pt x="370" y="442"/>
                    <a:pt x="355" y="430"/>
                  </a:cubicBezTo>
                  <a:cubicBezTo>
                    <a:pt x="370" y="419"/>
                    <a:pt x="377" y="400"/>
                    <a:pt x="377" y="381"/>
                  </a:cubicBezTo>
                  <a:cubicBezTo>
                    <a:pt x="377" y="251"/>
                    <a:pt x="377" y="251"/>
                    <a:pt x="377" y="251"/>
                  </a:cubicBezTo>
                  <a:cubicBezTo>
                    <a:pt x="255" y="95"/>
                    <a:pt x="255" y="95"/>
                    <a:pt x="255" y="95"/>
                  </a:cubicBezTo>
                  <a:cubicBezTo>
                    <a:pt x="282" y="95"/>
                    <a:pt x="282" y="95"/>
                    <a:pt x="282" y="95"/>
                  </a:cubicBezTo>
                  <a:cubicBezTo>
                    <a:pt x="282" y="0"/>
                    <a:pt x="282" y="0"/>
                    <a:pt x="282" y="0"/>
                  </a:cubicBezTo>
                  <a:cubicBezTo>
                    <a:pt x="95" y="0"/>
                    <a:pt x="95" y="0"/>
                    <a:pt x="95" y="0"/>
                  </a:cubicBezTo>
                  <a:cubicBezTo>
                    <a:pt x="95" y="95"/>
                    <a:pt x="95" y="95"/>
                    <a:pt x="95" y="95"/>
                  </a:cubicBezTo>
                  <a:cubicBezTo>
                    <a:pt x="122" y="95"/>
                    <a:pt x="122" y="95"/>
                    <a:pt x="122" y="95"/>
                  </a:cubicBezTo>
                  <a:cubicBezTo>
                    <a:pt x="0" y="251"/>
                    <a:pt x="0" y="251"/>
                    <a:pt x="0" y="251"/>
                  </a:cubicBezTo>
                  <a:cubicBezTo>
                    <a:pt x="0" y="381"/>
                    <a:pt x="0" y="381"/>
                    <a:pt x="0" y="381"/>
                  </a:cubicBezTo>
                  <a:cubicBezTo>
                    <a:pt x="0" y="400"/>
                    <a:pt x="12" y="419"/>
                    <a:pt x="27" y="430"/>
                  </a:cubicBezTo>
                  <a:cubicBezTo>
                    <a:pt x="12" y="442"/>
                    <a:pt x="0" y="461"/>
                    <a:pt x="0" y="480"/>
                  </a:cubicBezTo>
                  <a:cubicBezTo>
                    <a:pt x="0" y="499"/>
                    <a:pt x="12" y="518"/>
                    <a:pt x="23" y="529"/>
                  </a:cubicBezTo>
                  <a:cubicBezTo>
                    <a:pt x="12" y="541"/>
                    <a:pt x="0" y="556"/>
                    <a:pt x="0" y="575"/>
                  </a:cubicBezTo>
                  <a:cubicBezTo>
                    <a:pt x="0" y="598"/>
                    <a:pt x="12" y="613"/>
                    <a:pt x="27" y="624"/>
                  </a:cubicBezTo>
                  <a:cubicBezTo>
                    <a:pt x="12" y="636"/>
                    <a:pt x="0" y="655"/>
                    <a:pt x="0" y="678"/>
                  </a:cubicBezTo>
                  <a:cubicBezTo>
                    <a:pt x="0" y="788"/>
                    <a:pt x="0" y="788"/>
                    <a:pt x="0" y="788"/>
                  </a:cubicBezTo>
                  <a:cubicBezTo>
                    <a:pt x="0" y="823"/>
                    <a:pt x="31" y="853"/>
                    <a:pt x="69" y="853"/>
                  </a:cubicBezTo>
                  <a:cubicBezTo>
                    <a:pt x="137" y="853"/>
                    <a:pt x="137" y="853"/>
                    <a:pt x="137" y="853"/>
                  </a:cubicBezTo>
                  <a:cubicBezTo>
                    <a:pt x="149" y="861"/>
                    <a:pt x="160" y="868"/>
                    <a:pt x="175" y="868"/>
                  </a:cubicBezTo>
                  <a:cubicBezTo>
                    <a:pt x="202" y="868"/>
                    <a:pt x="202" y="868"/>
                    <a:pt x="202" y="868"/>
                  </a:cubicBezTo>
                  <a:cubicBezTo>
                    <a:pt x="217" y="868"/>
                    <a:pt x="233" y="861"/>
                    <a:pt x="244" y="853"/>
                  </a:cubicBezTo>
                  <a:cubicBezTo>
                    <a:pt x="313" y="853"/>
                    <a:pt x="313" y="853"/>
                    <a:pt x="313" y="853"/>
                  </a:cubicBezTo>
                  <a:cubicBezTo>
                    <a:pt x="351" y="853"/>
                    <a:pt x="377" y="823"/>
                    <a:pt x="377" y="788"/>
                  </a:cubicBezTo>
                  <a:cubicBezTo>
                    <a:pt x="377" y="678"/>
                    <a:pt x="377" y="678"/>
                    <a:pt x="377" y="678"/>
                  </a:cubicBezTo>
                  <a:cubicBezTo>
                    <a:pt x="377" y="655"/>
                    <a:pt x="370" y="636"/>
                    <a:pt x="355" y="624"/>
                  </a:cubicBezTo>
                  <a:cubicBezTo>
                    <a:pt x="370" y="613"/>
                    <a:pt x="377" y="598"/>
                    <a:pt x="377" y="57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99" name="Freeform 394">
              <a:extLst>
                <a:ext uri="{FF2B5EF4-FFF2-40B4-BE49-F238E27FC236}">
                  <a16:creationId xmlns:a16="http://schemas.microsoft.com/office/drawing/2014/main" id="{3AC53E0C-EDE2-964D-A1A9-6ACF99C5C1DF}"/>
                </a:ext>
              </a:extLst>
            </p:cNvPr>
            <p:cNvSpPr>
              <a:spLocks noChangeArrowheads="1"/>
            </p:cNvSpPr>
            <p:nvPr/>
          </p:nvSpPr>
          <p:spPr bwMode="auto">
            <a:xfrm>
              <a:off x="1749" y="2557"/>
              <a:ext cx="4" cy="4"/>
            </a:xfrm>
            <a:custGeom>
              <a:avLst/>
              <a:gdLst>
                <a:gd name="T0" fmla="*/ 0 w 28"/>
                <a:gd name="T1" fmla="*/ 0 h 28"/>
                <a:gd name="T2" fmla="*/ 0 w 28"/>
                <a:gd name="T3" fmla="*/ 0 h 28"/>
                <a:gd name="T4" fmla="*/ 0 w 28"/>
                <a:gd name="T5" fmla="*/ 0 h 28"/>
                <a:gd name="T6" fmla="*/ 0 w 28"/>
                <a:gd name="T7" fmla="*/ 0 h 28"/>
                <a:gd name="T8" fmla="*/ 0 w 28"/>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27"/>
                  </a:moveTo>
                  <a:lnTo>
                    <a:pt x="27" y="27"/>
                  </a:lnTo>
                  <a:lnTo>
                    <a:pt x="27" y="0"/>
                  </a:lnTo>
                  <a:lnTo>
                    <a:pt x="0" y="0"/>
                  </a:lnTo>
                  <a:lnTo>
                    <a:pt x="0" y="2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0" name="Freeform 395">
              <a:extLst>
                <a:ext uri="{FF2B5EF4-FFF2-40B4-BE49-F238E27FC236}">
                  <a16:creationId xmlns:a16="http://schemas.microsoft.com/office/drawing/2014/main" id="{2582190A-5F3E-BF46-BE17-0107452B7AA0}"/>
                </a:ext>
              </a:extLst>
            </p:cNvPr>
            <p:cNvSpPr>
              <a:spLocks noChangeArrowheads="1"/>
            </p:cNvSpPr>
            <p:nvPr/>
          </p:nvSpPr>
          <p:spPr bwMode="auto">
            <a:xfrm>
              <a:off x="1755" y="2551"/>
              <a:ext cx="4" cy="4"/>
            </a:xfrm>
            <a:custGeom>
              <a:avLst/>
              <a:gdLst>
                <a:gd name="T0" fmla="*/ 0 w 28"/>
                <a:gd name="T1" fmla="*/ 0 h 27"/>
                <a:gd name="T2" fmla="*/ 0 w 28"/>
                <a:gd name="T3" fmla="*/ 0 h 27"/>
                <a:gd name="T4" fmla="*/ 0 w 28"/>
                <a:gd name="T5" fmla="*/ 0 h 27"/>
                <a:gd name="T6" fmla="*/ 0 w 28"/>
                <a:gd name="T7" fmla="*/ 0 h 27"/>
                <a:gd name="T8" fmla="*/ 0 w 2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7">
                  <a:moveTo>
                    <a:pt x="0" y="26"/>
                  </a:moveTo>
                  <a:lnTo>
                    <a:pt x="27" y="26"/>
                  </a:lnTo>
                  <a:lnTo>
                    <a:pt x="27" y="0"/>
                  </a:lnTo>
                  <a:lnTo>
                    <a:pt x="0" y="0"/>
                  </a:lnTo>
                  <a:lnTo>
                    <a:pt x="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1" name="Freeform 396">
              <a:extLst>
                <a:ext uri="{FF2B5EF4-FFF2-40B4-BE49-F238E27FC236}">
                  <a16:creationId xmlns:a16="http://schemas.microsoft.com/office/drawing/2014/main" id="{D1959158-902F-B84E-B6F6-1BEE0FBD4E2D}"/>
                </a:ext>
              </a:extLst>
            </p:cNvPr>
            <p:cNvSpPr>
              <a:spLocks noChangeArrowheads="1"/>
            </p:cNvSpPr>
            <p:nvPr/>
          </p:nvSpPr>
          <p:spPr bwMode="auto">
            <a:xfrm>
              <a:off x="1779" y="2632"/>
              <a:ext cx="4" cy="3"/>
            </a:xfrm>
            <a:custGeom>
              <a:avLst/>
              <a:gdLst>
                <a:gd name="T0" fmla="*/ 0 w 27"/>
                <a:gd name="T1" fmla="*/ 0 h 24"/>
                <a:gd name="T2" fmla="*/ 0 w 27"/>
                <a:gd name="T3" fmla="*/ 0 h 24"/>
                <a:gd name="T4" fmla="*/ 0 w 27"/>
                <a:gd name="T5" fmla="*/ 0 h 24"/>
                <a:gd name="T6" fmla="*/ 0 w 27"/>
                <a:gd name="T7" fmla="*/ 0 h 24"/>
                <a:gd name="T8" fmla="*/ 0 w 27"/>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23"/>
                  </a:moveTo>
                  <a:lnTo>
                    <a:pt x="26" y="23"/>
                  </a:lnTo>
                  <a:lnTo>
                    <a:pt x="26" y="0"/>
                  </a:lnTo>
                  <a:lnTo>
                    <a:pt x="0" y="0"/>
                  </a:lnTo>
                  <a:lnTo>
                    <a:pt x="0" y="2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2" name="Freeform 397">
              <a:extLst>
                <a:ext uri="{FF2B5EF4-FFF2-40B4-BE49-F238E27FC236}">
                  <a16:creationId xmlns:a16="http://schemas.microsoft.com/office/drawing/2014/main" id="{9B7B4B88-8BB1-154E-AB9C-E2F967867E29}"/>
                </a:ext>
              </a:extLst>
            </p:cNvPr>
            <p:cNvSpPr>
              <a:spLocks noChangeArrowheads="1"/>
            </p:cNvSpPr>
            <p:nvPr/>
          </p:nvSpPr>
          <p:spPr bwMode="auto">
            <a:xfrm>
              <a:off x="1779" y="2610"/>
              <a:ext cx="4" cy="3"/>
            </a:xfrm>
            <a:custGeom>
              <a:avLst/>
              <a:gdLst>
                <a:gd name="T0" fmla="*/ 0 w 27"/>
                <a:gd name="T1" fmla="*/ 0 h 23"/>
                <a:gd name="T2" fmla="*/ 0 w 27"/>
                <a:gd name="T3" fmla="*/ 0 h 23"/>
                <a:gd name="T4" fmla="*/ 0 w 27"/>
                <a:gd name="T5" fmla="*/ 0 h 23"/>
                <a:gd name="T6" fmla="*/ 0 w 27"/>
                <a:gd name="T7" fmla="*/ 0 h 23"/>
                <a:gd name="T8" fmla="*/ 0 w 2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22"/>
                  </a:moveTo>
                  <a:lnTo>
                    <a:pt x="26" y="22"/>
                  </a:lnTo>
                  <a:lnTo>
                    <a:pt x="26" y="0"/>
                  </a:lnTo>
                  <a:lnTo>
                    <a:pt x="0" y="0"/>
                  </a:lnTo>
                  <a:lnTo>
                    <a:pt x="0" y="2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3" name="Freeform 398">
              <a:extLst>
                <a:ext uri="{FF2B5EF4-FFF2-40B4-BE49-F238E27FC236}">
                  <a16:creationId xmlns:a16="http://schemas.microsoft.com/office/drawing/2014/main" id="{B4489875-CD70-F245-B70C-AC199FFB15B0}"/>
                </a:ext>
              </a:extLst>
            </p:cNvPr>
            <p:cNvSpPr>
              <a:spLocks noChangeArrowheads="1"/>
            </p:cNvSpPr>
            <p:nvPr/>
          </p:nvSpPr>
          <p:spPr bwMode="auto">
            <a:xfrm>
              <a:off x="1779" y="2653"/>
              <a:ext cx="4" cy="3"/>
            </a:xfrm>
            <a:custGeom>
              <a:avLst/>
              <a:gdLst>
                <a:gd name="T0" fmla="*/ 0 w 27"/>
                <a:gd name="T1" fmla="*/ 0 h 24"/>
                <a:gd name="T2" fmla="*/ 0 w 27"/>
                <a:gd name="T3" fmla="*/ 0 h 24"/>
                <a:gd name="T4" fmla="*/ 0 w 27"/>
                <a:gd name="T5" fmla="*/ 0 h 24"/>
                <a:gd name="T6" fmla="*/ 0 w 27"/>
                <a:gd name="T7" fmla="*/ 0 h 24"/>
                <a:gd name="T8" fmla="*/ 0 w 27"/>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0" y="23"/>
                  </a:moveTo>
                  <a:lnTo>
                    <a:pt x="26" y="23"/>
                  </a:lnTo>
                  <a:lnTo>
                    <a:pt x="26" y="0"/>
                  </a:lnTo>
                  <a:lnTo>
                    <a:pt x="0" y="0"/>
                  </a:lnTo>
                  <a:lnTo>
                    <a:pt x="0" y="2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404" name="Freeform 399">
            <a:extLst>
              <a:ext uri="{FF2B5EF4-FFF2-40B4-BE49-F238E27FC236}">
                <a16:creationId xmlns:a16="http://schemas.microsoft.com/office/drawing/2014/main" id="{F23D8C55-FFDF-1745-B023-B6D05DFCE33D}"/>
              </a:ext>
            </a:extLst>
          </p:cNvPr>
          <p:cNvSpPr>
            <a:spLocks noChangeArrowheads="1"/>
          </p:cNvSpPr>
          <p:nvPr userDrawn="1"/>
        </p:nvSpPr>
        <p:spPr bwMode="auto">
          <a:xfrm>
            <a:off x="4035425" y="3971778"/>
            <a:ext cx="334963" cy="163512"/>
          </a:xfrm>
          <a:custGeom>
            <a:avLst/>
            <a:gdLst>
              <a:gd name="T0" fmla="*/ 2147483646 w 931"/>
              <a:gd name="T1" fmla="*/ 2147483646 h 454"/>
              <a:gd name="T2" fmla="*/ 2147483646 w 931"/>
              <a:gd name="T3" fmla="*/ 2147483646 h 454"/>
              <a:gd name="T4" fmla="*/ 2147483646 w 931"/>
              <a:gd name="T5" fmla="*/ 2147483646 h 454"/>
              <a:gd name="T6" fmla="*/ 2147483646 w 931"/>
              <a:gd name="T7" fmla="*/ 2147483646 h 454"/>
              <a:gd name="T8" fmla="*/ 2147483646 w 931"/>
              <a:gd name="T9" fmla="*/ 373706676 h 454"/>
              <a:gd name="T10" fmla="*/ 2147483646 w 931"/>
              <a:gd name="T11" fmla="*/ 2147483646 h 454"/>
              <a:gd name="T12" fmla="*/ 2147483646 w 931"/>
              <a:gd name="T13" fmla="*/ 2147483646 h 454"/>
              <a:gd name="T14" fmla="*/ 2147483646 w 931"/>
              <a:gd name="T15" fmla="*/ 2147483646 h 454"/>
              <a:gd name="T16" fmla="*/ 2147483646 w 931"/>
              <a:gd name="T17" fmla="*/ 2147483646 h 454"/>
              <a:gd name="T18" fmla="*/ 2147483646 w 931"/>
              <a:gd name="T19" fmla="*/ 2147483646 h 454"/>
              <a:gd name="T20" fmla="*/ 2147483646 w 931"/>
              <a:gd name="T21" fmla="*/ 2147483646 h 454"/>
              <a:gd name="T22" fmla="*/ 2147483646 w 931"/>
              <a:gd name="T23" fmla="*/ 2147483646 h 454"/>
              <a:gd name="T24" fmla="*/ 2147483646 w 931"/>
              <a:gd name="T25" fmla="*/ 2147483646 h 454"/>
              <a:gd name="T26" fmla="*/ 2147483646 w 931"/>
              <a:gd name="T27" fmla="*/ 2147483646 h 454"/>
              <a:gd name="T28" fmla="*/ 2147483646 w 931"/>
              <a:gd name="T29" fmla="*/ 2147483646 h 454"/>
              <a:gd name="T30" fmla="*/ 2147483646 w 931"/>
              <a:gd name="T31" fmla="*/ 2147483646 h 454"/>
              <a:gd name="T32" fmla="*/ 2147483646 w 931"/>
              <a:gd name="T33" fmla="*/ 2147483646 h 454"/>
              <a:gd name="T34" fmla="*/ 2147483646 w 931"/>
              <a:gd name="T35" fmla="*/ 2147483646 h 454"/>
              <a:gd name="T36" fmla="*/ 2147483646 w 931"/>
              <a:gd name="T37" fmla="*/ 2147483646 h 454"/>
              <a:gd name="T38" fmla="*/ 2147483646 w 931"/>
              <a:gd name="T39" fmla="*/ 2147483646 h 454"/>
              <a:gd name="T40" fmla="*/ 2147483646 w 931"/>
              <a:gd name="T41" fmla="*/ 2147483646 h 454"/>
              <a:gd name="T42" fmla="*/ 2147483646 w 931"/>
              <a:gd name="T43" fmla="*/ 2147483646 h 454"/>
              <a:gd name="T44" fmla="*/ 2147483646 w 931"/>
              <a:gd name="T45" fmla="*/ 2147483646 h 454"/>
              <a:gd name="T46" fmla="*/ 2147483646 w 931"/>
              <a:gd name="T47" fmla="*/ 2147483646 h 454"/>
              <a:gd name="T48" fmla="*/ 2147483646 w 931"/>
              <a:gd name="T49" fmla="*/ 2147483646 h 454"/>
              <a:gd name="T50" fmla="*/ 2147483646 w 931"/>
              <a:gd name="T51" fmla="*/ 2147483646 h 454"/>
              <a:gd name="T52" fmla="*/ 2147483646 w 931"/>
              <a:gd name="T53" fmla="*/ 2147483646 h 454"/>
              <a:gd name="T54" fmla="*/ 2147483646 w 931"/>
              <a:gd name="T55" fmla="*/ 2147483646 h 454"/>
              <a:gd name="T56" fmla="*/ 2147483646 w 931"/>
              <a:gd name="T57" fmla="*/ 2147483646 h 454"/>
              <a:gd name="T58" fmla="*/ 2147483646 w 931"/>
              <a:gd name="T59" fmla="*/ 2147483646 h 454"/>
              <a:gd name="T60" fmla="*/ 2147483646 w 931"/>
              <a:gd name="T61" fmla="*/ 2147483646 h 454"/>
              <a:gd name="T62" fmla="*/ 2147483646 w 931"/>
              <a:gd name="T63" fmla="*/ 2147483646 h 454"/>
              <a:gd name="T64" fmla="*/ 2147483646 w 931"/>
              <a:gd name="T65" fmla="*/ 2147483646 h 454"/>
              <a:gd name="T66" fmla="*/ 2147483646 w 931"/>
              <a:gd name="T67" fmla="*/ 2147483646 h 454"/>
              <a:gd name="T68" fmla="*/ 2147483646 w 931"/>
              <a:gd name="T69" fmla="*/ 2147483646 h 454"/>
              <a:gd name="T70" fmla="*/ 2147483646 w 931"/>
              <a:gd name="T71" fmla="*/ 2147483646 h 454"/>
              <a:gd name="T72" fmla="*/ 2147483646 w 931"/>
              <a:gd name="T73" fmla="*/ 2147483646 h 454"/>
              <a:gd name="T74" fmla="*/ 512353792 w 931"/>
              <a:gd name="T75" fmla="*/ 2147483646 h 454"/>
              <a:gd name="T76" fmla="*/ 372550454 w 931"/>
              <a:gd name="T77" fmla="*/ 2147483646 h 454"/>
              <a:gd name="T78" fmla="*/ 186275407 w 931"/>
              <a:gd name="T79" fmla="*/ 2147483646 h 454"/>
              <a:gd name="T80" fmla="*/ 372550454 w 931"/>
              <a:gd name="T81" fmla="*/ 2147483646 h 454"/>
              <a:gd name="T82" fmla="*/ 2147483646 w 931"/>
              <a:gd name="T83" fmla="*/ 2147483646 h 454"/>
              <a:gd name="T84" fmla="*/ 2147483646 w 931"/>
              <a:gd name="T85" fmla="*/ 2147483646 h 454"/>
              <a:gd name="T86" fmla="*/ 2147483646 w 931"/>
              <a:gd name="T87" fmla="*/ 2147483646 h 454"/>
              <a:gd name="T88" fmla="*/ 2147483646 w 931"/>
              <a:gd name="T89" fmla="*/ 2147483646 h 454"/>
              <a:gd name="T90" fmla="*/ 2147483646 w 931"/>
              <a:gd name="T91" fmla="*/ 2147483646 h 454"/>
              <a:gd name="T92" fmla="*/ 2147483646 w 931"/>
              <a:gd name="T93" fmla="*/ 2147483646 h 454"/>
              <a:gd name="T94" fmla="*/ 2147483646 w 931"/>
              <a:gd name="T95" fmla="*/ 2147483646 h 454"/>
              <a:gd name="T96" fmla="*/ 2147483646 w 931"/>
              <a:gd name="T97" fmla="*/ 2147483646 h 454"/>
              <a:gd name="T98" fmla="*/ 2147483646 w 931"/>
              <a:gd name="T99" fmla="*/ 2147483646 h 454"/>
              <a:gd name="T100" fmla="*/ 2147483646 w 931"/>
              <a:gd name="T101" fmla="*/ 2147483646 h 454"/>
              <a:gd name="T102" fmla="*/ 2147483646 w 931"/>
              <a:gd name="T103" fmla="*/ 2147483646 h 454"/>
              <a:gd name="T104" fmla="*/ 2147483646 w 931"/>
              <a:gd name="T105" fmla="*/ 2147483646 h 454"/>
              <a:gd name="T106" fmla="*/ 2147483646 w 931"/>
              <a:gd name="T107" fmla="*/ 2147483646 h 454"/>
              <a:gd name="T108" fmla="*/ 2147483646 w 931"/>
              <a:gd name="T109" fmla="*/ 2147483646 h 454"/>
              <a:gd name="T110" fmla="*/ 2147483646 w 931"/>
              <a:gd name="T111" fmla="*/ 2147483646 h 454"/>
              <a:gd name="T112" fmla="*/ 2147483646 w 931"/>
              <a:gd name="T113" fmla="*/ 2147483646 h 4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31" h="454">
                <a:moveTo>
                  <a:pt x="930" y="210"/>
                </a:moveTo>
                <a:lnTo>
                  <a:pt x="930" y="210"/>
                </a:lnTo>
                <a:cubicBezTo>
                  <a:pt x="926" y="206"/>
                  <a:pt x="922" y="202"/>
                  <a:pt x="918" y="198"/>
                </a:cubicBezTo>
                <a:cubicBezTo>
                  <a:pt x="911" y="198"/>
                  <a:pt x="911" y="198"/>
                  <a:pt x="911" y="198"/>
                </a:cubicBezTo>
                <a:cubicBezTo>
                  <a:pt x="850" y="183"/>
                  <a:pt x="781" y="133"/>
                  <a:pt x="754" y="114"/>
                </a:cubicBezTo>
                <a:cubicBezTo>
                  <a:pt x="754" y="110"/>
                  <a:pt x="751" y="110"/>
                  <a:pt x="747" y="107"/>
                </a:cubicBezTo>
                <a:cubicBezTo>
                  <a:pt x="652" y="27"/>
                  <a:pt x="591" y="0"/>
                  <a:pt x="541" y="4"/>
                </a:cubicBezTo>
                <a:cubicBezTo>
                  <a:pt x="537" y="4"/>
                  <a:pt x="533" y="8"/>
                  <a:pt x="530" y="8"/>
                </a:cubicBezTo>
                <a:cubicBezTo>
                  <a:pt x="507" y="15"/>
                  <a:pt x="492" y="27"/>
                  <a:pt x="472" y="50"/>
                </a:cubicBezTo>
                <a:cubicBezTo>
                  <a:pt x="472" y="50"/>
                  <a:pt x="472" y="53"/>
                  <a:pt x="469" y="53"/>
                </a:cubicBezTo>
                <a:cubicBezTo>
                  <a:pt x="469" y="57"/>
                  <a:pt x="465" y="57"/>
                  <a:pt x="465" y="57"/>
                </a:cubicBezTo>
                <a:cubicBezTo>
                  <a:pt x="461" y="57"/>
                  <a:pt x="461" y="57"/>
                  <a:pt x="457" y="53"/>
                </a:cubicBezTo>
                <a:cubicBezTo>
                  <a:pt x="457" y="53"/>
                  <a:pt x="457" y="50"/>
                  <a:pt x="453" y="50"/>
                </a:cubicBezTo>
                <a:cubicBezTo>
                  <a:pt x="434" y="23"/>
                  <a:pt x="412" y="8"/>
                  <a:pt x="385" y="4"/>
                </a:cubicBezTo>
                <a:cubicBezTo>
                  <a:pt x="339" y="0"/>
                  <a:pt x="278" y="27"/>
                  <a:pt x="187" y="99"/>
                </a:cubicBezTo>
                <a:cubicBezTo>
                  <a:pt x="183" y="107"/>
                  <a:pt x="183" y="114"/>
                  <a:pt x="187" y="118"/>
                </a:cubicBezTo>
                <a:cubicBezTo>
                  <a:pt x="191" y="126"/>
                  <a:pt x="198" y="126"/>
                  <a:pt x="206" y="122"/>
                </a:cubicBezTo>
                <a:cubicBezTo>
                  <a:pt x="290" y="53"/>
                  <a:pt x="343" y="27"/>
                  <a:pt x="381" y="30"/>
                </a:cubicBezTo>
                <a:cubicBezTo>
                  <a:pt x="400" y="34"/>
                  <a:pt x="415" y="46"/>
                  <a:pt x="434" y="65"/>
                </a:cubicBezTo>
                <a:cubicBezTo>
                  <a:pt x="434" y="69"/>
                  <a:pt x="434" y="69"/>
                  <a:pt x="434" y="69"/>
                </a:cubicBezTo>
                <a:cubicBezTo>
                  <a:pt x="442" y="80"/>
                  <a:pt x="450" y="84"/>
                  <a:pt x="461" y="84"/>
                </a:cubicBezTo>
                <a:lnTo>
                  <a:pt x="465" y="84"/>
                </a:lnTo>
                <a:lnTo>
                  <a:pt x="469" y="84"/>
                </a:lnTo>
                <a:cubicBezTo>
                  <a:pt x="472" y="84"/>
                  <a:pt x="472" y="84"/>
                  <a:pt x="472" y="84"/>
                </a:cubicBezTo>
                <a:cubicBezTo>
                  <a:pt x="476" y="84"/>
                  <a:pt x="476" y="84"/>
                  <a:pt x="476" y="84"/>
                </a:cubicBezTo>
                <a:cubicBezTo>
                  <a:pt x="484" y="80"/>
                  <a:pt x="488" y="76"/>
                  <a:pt x="492" y="69"/>
                </a:cubicBezTo>
                <a:cubicBezTo>
                  <a:pt x="492" y="69"/>
                  <a:pt x="495" y="69"/>
                  <a:pt x="495" y="65"/>
                </a:cubicBezTo>
                <a:cubicBezTo>
                  <a:pt x="511" y="46"/>
                  <a:pt x="526" y="34"/>
                  <a:pt x="545" y="30"/>
                </a:cubicBezTo>
                <a:cubicBezTo>
                  <a:pt x="587" y="27"/>
                  <a:pt x="640" y="57"/>
                  <a:pt x="732" y="130"/>
                </a:cubicBezTo>
                <a:cubicBezTo>
                  <a:pt x="735" y="130"/>
                  <a:pt x="735" y="133"/>
                  <a:pt x="739" y="133"/>
                </a:cubicBezTo>
                <a:cubicBezTo>
                  <a:pt x="739" y="133"/>
                  <a:pt x="739" y="137"/>
                  <a:pt x="743" y="137"/>
                </a:cubicBezTo>
                <a:lnTo>
                  <a:pt x="747" y="141"/>
                </a:lnTo>
                <a:lnTo>
                  <a:pt x="751" y="141"/>
                </a:lnTo>
                <a:cubicBezTo>
                  <a:pt x="751" y="145"/>
                  <a:pt x="754" y="145"/>
                  <a:pt x="758" y="149"/>
                </a:cubicBezTo>
                <a:cubicBezTo>
                  <a:pt x="762" y="152"/>
                  <a:pt x="762" y="152"/>
                  <a:pt x="766" y="152"/>
                </a:cubicBezTo>
                <a:lnTo>
                  <a:pt x="766" y="156"/>
                </a:lnTo>
                <a:cubicBezTo>
                  <a:pt x="770" y="156"/>
                  <a:pt x="770" y="160"/>
                  <a:pt x="774" y="160"/>
                </a:cubicBezTo>
                <a:cubicBezTo>
                  <a:pt x="774" y="160"/>
                  <a:pt x="774" y="160"/>
                  <a:pt x="777" y="160"/>
                </a:cubicBezTo>
                <a:cubicBezTo>
                  <a:pt x="777" y="164"/>
                  <a:pt x="781" y="164"/>
                  <a:pt x="781" y="164"/>
                </a:cubicBezTo>
                <a:lnTo>
                  <a:pt x="781" y="168"/>
                </a:lnTo>
                <a:cubicBezTo>
                  <a:pt x="785" y="168"/>
                  <a:pt x="789" y="168"/>
                  <a:pt x="789" y="171"/>
                </a:cubicBezTo>
                <a:lnTo>
                  <a:pt x="793" y="171"/>
                </a:lnTo>
                <a:lnTo>
                  <a:pt x="796" y="175"/>
                </a:lnTo>
                <a:lnTo>
                  <a:pt x="800" y="175"/>
                </a:lnTo>
                <a:cubicBezTo>
                  <a:pt x="800" y="179"/>
                  <a:pt x="804" y="179"/>
                  <a:pt x="804" y="179"/>
                </a:cubicBezTo>
                <a:cubicBezTo>
                  <a:pt x="808" y="179"/>
                  <a:pt x="808" y="179"/>
                  <a:pt x="808" y="179"/>
                </a:cubicBezTo>
                <a:cubicBezTo>
                  <a:pt x="808" y="183"/>
                  <a:pt x="812" y="183"/>
                  <a:pt x="812" y="183"/>
                </a:cubicBezTo>
                <a:cubicBezTo>
                  <a:pt x="812" y="183"/>
                  <a:pt x="812" y="183"/>
                  <a:pt x="815" y="187"/>
                </a:cubicBezTo>
                <a:lnTo>
                  <a:pt x="819" y="187"/>
                </a:lnTo>
                <a:cubicBezTo>
                  <a:pt x="819" y="191"/>
                  <a:pt x="819" y="191"/>
                  <a:pt x="819" y="191"/>
                </a:cubicBezTo>
                <a:cubicBezTo>
                  <a:pt x="823" y="191"/>
                  <a:pt x="823" y="191"/>
                  <a:pt x="827" y="191"/>
                </a:cubicBezTo>
                <a:lnTo>
                  <a:pt x="827" y="194"/>
                </a:lnTo>
                <a:cubicBezTo>
                  <a:pt x="831" y="194"/>
                  <a:pt x="831" y="194"/>
                  <a:pt x="834" y="194"/>
                </a:cubicBezTo>
                <a:cubicBezTo>
                  <a:pt x="834" y="198"/>
                  <a:pt x="838" y="198"/>
                  <a:pt x="838" y="198"/>
                </a:cubicBezTo>
                <a:cubicBezTo>
                  <a:pt x="842" y="198"/>
                  <a:pt x="842" y="198"/>
                  <a:pt x="842" y="198"/>
                </a:cubicBezTo>
                <a:cubicBezTo>
                  <a:pt x="842" y="202"/>
                  <a:pt x="846" y="202"/>
                  <a:pt x="846" y="202"/>
                </a:cubicBezTo>
                <a:cubicBezTo>
                  <a:pt x="850" y="202"/>
                  <a:pt x="850" y="206"/>
                  <a:pt x="853" y="206"/>
                </a:cubicBezTo>
                <a:cubicBezTo>
                  <a:pt x="796" y="210"/>
                  <a:pt x="705" y="210"/>
                  <a:pt x="602" y="194"/>
                </a:cubicBezTo>
                <a:cubicBezTo>
                  <a:pt x="564" y="187"/>
                  <a:pt x="522" y="202"/>
                  <a:pt x="492" y="217"/>
                </a:cubicBezTo>
                <a:cubicBezTo>
                  <a:pt x="472" y="225"/>
                  <a:pt x="453" y="225"/>
                  <a:pt x="438" y="217"/>
                </a:cubicBezTo>
                <a:cubicBezTo>
                  <a:pt x="408" y="202"/>
                  <a:pt x="362" y="187"/>
                  <a:pt x="324" y="194"/>
                </a:cubicBezTo>
                <a:cubicBezTo>
                  <a:pt x="221" y="210"/>
                  <a:pt x="130" y="210"/>
                  <a:pt x="76" y="206"/>
                </a:cubicBezTo>
                <a:cubicBezTo>
                  <a:pt x="95" y="194"/>
                  <a:pt x="122" y="183"/>
                  <a:pt x="152" y="160"/>
                </a:cubicBezTo>
                <a:cubicBezTo>
                  <a:pt x="160" y="156"/>
                  <a:pt x="160" y="149"/>
                  <a:pt x="156" y="141"/>
                </a:cubicBezTo>
                <a:cubicBezTo>
                  <a:pt x="152" y="137"/>
                  <a:pt x="145" y="133"/>
                  <a:pt x="137" y="137"/>
                </a:cubicBezTo>
                <a:cubicBezTo>
                  <a:pt x="80" y="179"/>
                  <a:pt x="34" y="194"/>
                  <a:pt x="15" y="198"/>
                </a:cubicBezTo>
                <a:cubicBezTo>
                  <a:pt x="11" y="198"/>
                  <a:pt x="11" y="198"/>
                  <a:pt x="11" y="198"/>
                </a:cubicBezTo>
                <a:cubicBezTo>
                  <a:pt x="8" y="198"/>
                  <a:pt x="8" y="198"/>
                  <a:pt x="8" y="198"/>
                </a:cubicBezTo>
                <a:cubicBezTo>
                  <a:pt x="4" y="202"/>
                  <a:pt x="0" y="206"/>
                  <a:pt x="0" y="210"/>
                </a:cubicBezTo>
                <a:cubicBezTo>
                  <a:pt x="0" y="213"/>
                  <a:pt x="0" y="217"/>
                  <a:pt x="4" y="221"/>
                </a:cubicBezTo>
                <a:cubicBezTo>
                  <a:pt x="4" y="221"/>
                  <a:pt x="4" y="225"/>
                  <a:pt x="8" y="225"/>
                </a:cubicBezTo>
                <a:cubicBezTo>
                  <a:pt x="27" y="236"/>
                  <a:pt x="99" y="286"/>
                  <a:pt x="145" y="347"/>
                </a:cubicBezTo>
                <a:cubicBezTo>
                  <a:pt x="183" y="396"/>
                  <a:pt x="225" y="423"/>
                  <a:pt x="271" y="434"/>
                </a:cubicBezTo>
                <a:cubicBezTo>
                  <a:pt x="293" y="442"/>
                  <a:pt x="316" y="442"/>
                  <a:pt x="339" y="442"/>
                </a:cubicBezTo>
                <a:cubicBezTo>
                  <a:pt x="366" y="442"/>
                  <a:pt x="389" y="442"/>
                  <a:pt x="415" y="438"/>
                </a:cubicBezTo>
                <a:cubicBezTo>
                  <a:pt x="431" y="438"/>
                  <a:pt x="446" y="438"/>
                  <a:pt x="465" y="438"/>
                </a:cubicBezTo>
                <a:cubicBezTo>
                  <a:pt x="480" y="438"/>
                  <a:pt x="495" y="438"/>
                  <a:pt x="511" y="438"/>
                </a:cubicBezTo>
                <a:cubicBezTo>
                  <a:pt x="617" y="446"/>
                  <a:pt x="694" y="453"/>
                  <a:pt x="777" y="354"/>
                </a:cubicBezTo>
                <a:cubicBezTo>
                  <a:pt x="781" y="351"/>
                  <a:pt x="781" y="343"/>
                  <a:pt x="774" y="335"/>
                </a:cubicBezTo>
                <a:cubicBezTo>
                  <a:pt x="770" y="331"/>
                  <a:pt x="758" y="331"/>
                  <a:pt x="754" y="339"/>
                </a:cubicBezTo>
                <a:cubicBezTo>
                  <a:pt x="682" y="423"/>
                  <a:pt x="617" y="419"/>
                  <a:pt x="514" y="411"/>
                </a:cubicBezTo>
                <a:cubicBezTo>
                  <a:pt x="499" y="411"/>
                  <a:pt x="480" y="411"/>
                  <a:pt x="465" y="408"/>
                </a:cubicBezTo>
                <a:cubicBezTo>
                  <a:pt x="446" y="411"/>
                  <a:pt x="431" y="411"/>
                  <a:pt x="415" y="411"/>
                </a:cubicBezTo>
                <a:cubicBezTo>
                  <a:pt x="305" y="419"/>
                  <a:pt x="240" y="423"/>
                  <a:pt x="164" y="328"/>
                </a:cubicBezTo>
                <a:cubicBezTo>
                  <a:pt x="133" y="290"/>
                  <a:pt x="95" y="255"/>
                  <a:pt x="65" y="232"/>
                </a:cubicBezTo>
                <a:cubicBezTo>
                  <a:pt x="118" y="236"/>
                  <a:pt x="217" y="240"/>
                  <a:pt x="332" y="221"/>
                </a:cubicBezTo>
                <a:cubicBezTo>
                  <a:pt x="354" y="217"/>
                  <a:pt x="389" y="225"/>
                  <a:pt x="427" y="240"/>
                </a:cubicBezTo>
                <a:cubicBezTo>
                  <a:pt x="438" y="248"/>
                  <a:pt x="450" y="252"/>
                  <a:pt x="465" y="252"/>
                </a:cubicBezTo>
                <a:cubicBezTo>
                  <a:pt x="476" y="252"/>
                  <a:pt x="492" y="248"/>
                  <a:pt x="503" y="240"/>
                </a:cubicBezTo>
                <a:cubicBezTo>
                  <a:pt x="541" y="225"/>
                  <a:pt x="575" y="217"/>
                  <a:pt x="598" y="221"/>
                </a:cubicBezTo>
                <a:cubicBezTo>
                  <a:pt x="713" y="240"/>
                  <a:pt x="808" y="236"/>
                  <a:pt x="865" y="232"/>
                </a:cubicBezTo>
                <a:cubicBezTo>
                  <a:pt x="846" y="248"/>
                  <a:pt x="819" y="267"/>
                  <a:pt x="800" y="290"/>
                </a:cubicBezTo>
                <a:cubicBezTo>
                  <a:pt x="793" y="293"/>
                  <a:pt x="793" y="305"/>
                  <a:pt x="796" y="309"/>
                </a:cubicBezTo>
                <a:cubicBezTo>
                  <a:pt x="800" y="312"/>
                  <a:pt x="804" y="312"/>
                  <a:pt x="808" y="312"/>
                </a:cubicBezTo>
                <a:cubicBezTo>
                  <a:pt x="812" y="312"/>
                  <a:pt x="815" y="312"/>
                  <a:pt x="819" y="309"/>
                </a:cubicBezTo>
                <a:cubicBezTo>
                  <a:pt x="857" y="267"/>
                  <a:pt x="903" y="236"/>
                  <a:pt x="922" y="225"/>
                </a:cubicBezTo>
                <a:cubicBezTo>
                  <a:pt x="926" y="221"/>
                  <a:pt x="926" y="221"/>
                  <a:pt x="926" y="217"/>
                </a:cubicBezTo>
                <a:cubicBezTo>
                  <a:pt x="930" y="213"/>
                  <a:pt x="930" y="213"/>
                  <a:pt x="930" y="21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405" name="Group 400">
            <a:extLst>
              <a:ext uri="{FF2B5EF4-FFF2-40B4-BE49-F238E27FC236}">
                <a16:creationId xmlns:a16="http://schemas.microsoft.com/office/drawing/2014/main" id="{C60C69D9-C4E8-414A-93D9-5C2A3ACB6B42}"/>
              </a:ext>
            </a:extLst>
          </p:cNvPr>
          <p:cNvGrpSpPr>
            <a:grpSpLocks/>
          </p:cNvGrpSpPr>
          <p:nvPr userDrawn="1"/>
        </p:nvGrpSpPr>
        <p:grpSpPr bwMode="auto">
          <a:xfrm>
            <a:off x="6145213" y="3917803"/>
            <a:ext cx="280987" cy="263525"/>
            <a:chOff x="3871" y="2529"/>
            <a:chExt cx="177" cy="166"/>
          </a:xfrm>
        </p:grpSpPr>
        <p:sp>
          <p:nvSpPr>
            <p:cNvPr id="406" name="Freeform 401">
              <a:extLst>
                <a:ext uri="{FF2B5EF4-FFF2-40B4-BE49-F238E27FC236}">
                  <a16:creationId xmlns:a16="http://schemas.microsoft.com/office/drawing/2014/main" id="{2D93984A-D530-574F-91E6-1B724A428361}"/>
                </a:ext>
              </a:extLst>
            </p:cNvPr>
            <p:cNvSpPr>
              <a:spLocks noChangeArrowheads="1"/>
            </p:cNvSpPr>
            <p:nvPr/>
          </p:nvSpPr>
          <p:spPr bwMode="auto">
            <a:xfrm>
              <a:off x="3953" y="2554"/>
              <a:ext cx="27" cy="27"/>
            </a:xfrm>
            <a:custGeom>
              <a:avLst/>
              <a:gdLst>
                <a:gd name="T0" fmla="*/ 0 w 138"/>
                <a:gd name="T1" fmla="*/ 0 h 138"/>
                <a:gd name="T2" fmla="*/ 0 w 138"/>
                <a:gd name="T3" fmla="*/ 0 h 138"/>
                <a:gd name="T4" fmla="*/ 0 w 138"/>
                <a:gd name="T5" fmla="*/ 1 h 138"/>
                <a:gd name="T6" fmla="*/ 0 w 138"/>
                <a:gd name="T7" fmla="*/ 1 h 138"/>
                <a:gd name="T8" fmla="*/ 0 w 138"/>
                <a:gd name="T9" fmla="*/ 1 h 138"/>
                <a:gd name="T10" fmla="*/ 0 w 138"/>
                <a:gd name="T11" fmla="*/ 1 h 138"/>
                <a:gd name="T12" fmla="*/ 0 w 138"/>
                <a:gd name="T13" fmla="*/ 1 h 138"/>
                <a:gd name="T14" fmla="*/ 1 w 138"/>
                <a:gd name="T15" fmla="*/ 1 h 138"/>
                <a:gd name="T16" fmla="*/ 1 w 138"/>
                <a:gd name="T17" fmla="*/ 1 h 138"/>
                <a:gd name="T18" fmla="*/ 1 w 138"/>
                <a:gd name="T19" fmla="*/ 1 h 138"/>
                <a:gd name="T20" fmla="*/ 1 w 138"/>
                <a:gd name="T21" fmla="*/ 1 h 138"/>
                <a:gd name="T22" fmla="*/ 1 w 138"/>
                <a:gd name="T23" fmla="*/ 1 h 138"/>
                <a:gd name="T24" fmla="*/ 0 w 138"/>
                <a:gd name="T25" fmla="*/ 1 h 138"/>
                <a:gd name="T26" fmla="*/ 1 w 138"/>
                <a:gd name="T27" fmla="*/ 0 h 138"/>
                <a:gd name="T28" fmla="*/ 1 w 138"/>
                <a:gd name="T29" fmla="*/ 0 h 138"/>
                <a:gd name="T30" fmla="*/ 1 w 138"/>
                <a:gd name="T31" fmla="*/ 0 h 138"/>
                <a:gd name="T32" fmla="*/ 1 w 138"/>
                <a:gd name="T33" fmla="*/ 0 h 138"/>
                <a:gd name="T34" fmla="*/ 1 w 138"/>
                <a:gd name="T35" fmla="*/ 0 h 138"/>
                <a:gd name="T36" fmla="*/ 1 w 138"/>
                <a:gd name="T37" fmla="*/ 0 h 138"/>
                <a:gd name="T38" fmla="*/ 1 w 138"/>
                <a:gd name="T39" fmla="*/ 0 h 138"/>
                <a:gd name="T40" fmla="*/ 0 w 138"/>
                <a:gd name="T41" fmla="*/ 0 h 138"/>
                <a:gd name="T42" fmla="*/ 0 w 138"/>
                <a:gd name="T43" fmla="*/ 0 h 138"/>
                <a:gd name="T44" fmla="*/ 0 w 138"/>
                <a:gd name="T45" fmla="*/ 0 h 138"/>
                <a:gd name="T46" fmla="*/ 0 w 138"/>
                <a:gd name="T47" fmla="*/ 0 h 138"/>
                <a:gd name="T48" fmla="*/ 0 w 138"/>
                <a:gd name="T49" fmla="*/ 0 h 138"/>
                <a:gd name="T50" fmla="*/ 1 w 138"/>
                <a:gd name="T51" fmla="*/ 0 h 138"/>
                <a:gd name="T52" fmla="*/ 1 w 138"/>
                <a:gd name="T53" fmla="*/ 0 h 138"/>
                <a:gd name="T54" fmla="*/ 0 w 138"/>
                <a:gd name="T55" fmla="*/ 0 h 1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 h="138">
                  <a:moveTo>
                    <a:pt x="61" y="49"/>
                  </a:moveTo>
                  <a:lnTo>
                    <a:pt x="61" y="49"/>
                  </a:lnTo>
                  <a:cubicBezTo>
                    <a:pt x="42" y="68"/>
                    <a:pt x="42" y="68"/>
                    <a:pt x="42" y="68"/>
                  </a:cubicBezTo>
                  <a:cubicBezTo>
                    <a:pt x="23" y="95"/>
                    <a:pt x="23" y="95"/>
                    <a:pt x="23" y="95"/>
                  </a:cubicBezTo>
                  <a:cubicBezTo>
                    <a:pt x="15" y="102"/>
                    <a:pt x="8" y="106"/>
                    <a:pt x="8" y="110"/>
                  </a:cubicBezTo>
                  <a:cubicBezTo>
                    <a:pt x="0" y="118"/>
                    <a:pt x="4" y="125"/>
                    <a:pt x="8" y="133"/>
                  </a:cubicBezTo>
                  <a:cubicBezTo>
                    <a:pt x="12" y="133"/>
                    <a:pt x="19" y="137"/>
                    <a:pt x="23" y="137"/>
                  </a:cubicBezTo>
                  <a:cubicBezTo>
                    <a:pt x="122" y="137"/>
                    <a:pt x="122" y="137"/>
                    <a:pt x="122" y="137"/>
                  </a:cubicBezTo>
                  <a:cubicBezTo>
                    <a:pt x="126" y="137"/>
                    <a:pt x="130" y="133"/>
                    <a:pt x="134" y="133"/>
                  </a:cubicBezTo>
                  <a:cubicBezTo>
                    <a:pt x="137" y="129"/>
                    <a:pt x="137" y="125"/>
                    <a:pt x="137" y="121"/>
                  </a:cubicBezTo>
                  <a:cubicBezTo>
                    <a:pt x="137" y="118"/>
                    <a:pt x="137" y="114"/>
                    <a:pt x="134" y="110"/>
                  </a:cubicBezTo>
                  <a:cubicBezTo>
                    <a:pt x="130" y="110"/>
                    <a:pt x="126" y="106"/>
                    <a:pt x="122" y="106"/>
                  </a:cubicBezTo>
                  <a:cubicBezTo>
                    <a:pt x="50" y="106"/>
                    <a:pt x="50" y="106"/>
                    <a:pt x="50" y="106"/>
                  </a:cubicBezTo>
                  <a:cubicBezTo>
                    <a:pt x="118" y="34"/>
                    <a:pt x="118" y="34"/>
                    <a:pt x="118" y="34"/>
                  </a:cubicBezTo>
                  <a:cubicBezTo>
                    <a:pt x="122" y="30"/>
                    <a:pt x="122" y="30"/>
                    <a:pt x="122" y="30"/>
                  </a:cubicBezTo>
                  <a:cubicBezTo>
                    <a:pt x="126" y="22"/>
                    <a:pt x="126" y="22"/>
                    <a:pt x="126" y="22"/>
                  </a:cubicBezTo>
                  <a:cubicBezTo>
                    <a:pt x="126" y="22"/>
                    <a:pt x="126" y="22"/>
                    <a:pt x="130" y="19"/>
                  </a:cubicBezTo>
                  <a:lnTo>
                    <a:pt x="130" y="15"/>
                  </a:lnTo>
                  <a:cubicBezTo>
                    <a:pt x="130" y="7"/>
                    <a:pt x="126" y="3"/>
                    <a:pt x="122" y="0"/>
                  </a:cubicBezTo>
                  <a:cubicBezTo>
                    <a:pt x="118" y="0"/>
                    <a:pt x="111" y="0"/>
                    <a:pt x="107" y="0"/>
                  </a:cubicBezTo>
                  <a:cubicBezTo>
                    <a:pt x="27" y="0"/>
                    <a:pt x="27" y="0"/>
                    <a:pt x="27" y="0"/>
                  </a:cubicBezTo>
                  <a:cubicBezTo>
                    <a:pt x="19" y="0"/>
                    <a:pt x="15" y="0"/>
                    <a:pt x="12" y="3"/>
                  </a:cubicBezTo>
                  <a:cubicBezTo>
                    <a:pt x="12" y="3"/>
                    <a:pt x="8" y="7"/>
                    <a:pt x="8" y="11"/>
                  </a:cubicBezTo>
                  <a:cubicBezTo>
                    <a:pt x="8" y="19"/>
                    <a:pt x="12" y="22"/>
                    <a:pt x="15" y="22"/>
                  </a:cubicBezTo>
                  <a:cubicBezTo>
                    <a:pt x="19" y="22"/>
                    <a:pt x="27" y="22"/>
                    <a:pt x="31" y="22"/>
                  </a:cubicBezTo>
                  <a:cubicBezTo>
                    <a:pt x="84" y="22"/>
                    <a:pt x="84" y="22"/>
                    <a:pt x="84" y="22"/>
                  </a:cubicBezTo>
                  <a:cubicBezTo>
                    <a:pt x="80" y="26"/>
                    <a:pt x="80" y="30"/>
                    <a:pt x="76" y="34"/>
                  </a:cubicBezTo>
                  <a:lnTo>
                    <a:pt x="61" y="4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7" name="Freeform 402">
              <a:extLst>
                <a:ext uri="{FF2B5EF4-FFF2-40B4-BE49-F238E27FC236}">
                  <a16:creationId xmlns:a16="http://schemas.microsoft.com/office/drawing/2014/main" id="{44A919A7-E93A-414E-9731-34020D6EDB28}"/>
                </a:ext>
              </a:extLst>
            </p:cNvPr>
            <p:cNvSpPr>
              <a:spLocks noChangeArrowheads="1"/>
            </p:cNvSpPr>
            <p:nvPr/>
          </p:nvSpPr>
          <p:spPr bwMode="auto">
            <a:xfrm>
              <a:off x="3990" y="2576"/>
              <a:ext cx="21" cy="21"/>
            </a:xfrm>
            <a:custGeom>
              <a:avLst/>
              <a:gdLst>
                <a:gd name="T0" fmla="*/ 0 w 108"/>
                <a:gd name="T1" fmla="*/ 0 h 112"/>
                <a:gd name="T2" fmla="*/ 0 w 108"/>
                <a:gd name="T3" fmla="*/ 0 h 112"/>
                <a:gd name="T4" fmla="*/ 0 w 108"/>
                <a:gd name="T5" fmla="*/ 0 h 112"/>
                <a:gd name="T6" fmla="*/ 0 w 108"/>
                <a:gd name="T7" fmla="*/ 1 h 112"/>
                <a:gd name="T8" fmla="*/ 0 w 108"/>
                <a:gd name="T9" fmla="*/ 1 h 112"/>
                <a:gd name="T10" fmla="*/ 0 w 108"/>
                <a:gd name="T11" fmla="*/ 1 h 112"/>
                <a:gd name="T12" fmla="*/ 0 w 108"/>
                <a:gd name="T13" fmla="*/ 1 h 112"/>
                <a:gd name="T14" fmla="*/ 1 w 108"/>
                <a:gd name="T15" fmla="*/ 1 h 112"/>
                <a:gd name="T16" fmla="*/ 1 w 108"/>
                <a:gd name="T17" fmla="*/ 1 h 112"/>
                <a:gd name="T18" fmla="*/ 1 w 108"/>
                <a:gd name="T19" fmla="*/ 1 h 112"/>
                <a:gd name="T20" fmla="*/ 1 w 108"/>
                <a:gd name="T21" fmla="*/ 1 h 112"/>
                <a:gd name="T22" fmla="*/ 1 w 108"/>
                <a:gd name="T23" fmla="*/ 1 h 112"/>
                <a:gd name="T24" fmla="*/ 0 w 108"/>
                <a:gd name="T25" fmla="*/ 1 h 112"/>
                <a:gd name="T26" fmla="*/ 1 w 108"/>
                <a:gd name="T27" fmla="*/ 0 h 112"/>
                <a:gd name="T28" fmla="*/ 1 w 108"/>
                <a:gd name="T29" fmla="*/ 0 h 112"/>
                <a:gd name="T30" fmla="*/ 1 w 108"/>
                <a:gd name="T31" fmla="*/ 0 h 112"/>
                <a:gd name="T32" fmla="*/ 1 w 108"/>
                <a:gd name="T33" fmla="*/ 0 h 112"/>
                <a:gd name="T34" fmla="*/ 1 w 108"/>
                <a:gd name="T35" fmla="*/ 0 h 112"/>
                <a:gd name="T36" fmla="*/ 1 w 108"/>
                <a:gd name="T37" fmla="*/ 0 h 112"/>
                <a:gd name="T38" fmla="*/ 1 w 108"/>
                <a:gd name="T39" fmla="*/ 0 h 112"/>
                <a:gd name="T40" fmla="*/ 0 w 108"/>
                <a:gd name="T41" fmla="*/ 0 h 112"/>
                <a:gd name="T42" fmla="*/ 0 w 108"/>
                <a:gd name="T43" fmla="*/ 0 h 112"/>
                <a:gd name="T44" fmla="*/ 0 w 108"/>
                <a:gd name="T45" fmla="*/ 0 h 112"/>
                <a:gd name="T46" fmla="*/ 0 w 108"/>
                <a:gd name="T47" fmla="*/ 0 h 112"/>
                <a:gd name="T48" fmla="*/ 0 w 108"/>
                <a:gd name="T49" fmla="*/ 0 h 112"/>
                <a:gd name="T50" fmla="*/ 1 w 108"/>
                <a:gd name="T51" fmla="*/ 0 h 112"/>
                <a:gd name="T52" fmla="*/ 0 w 108"/>
                <a:gd name="T53" fmla="*/ 0 h 112"/>
                <a:gd name="T54" fmla="*/ 0 w 108"/>
                <a:gd name="T55" fmla="*/ 0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8" h="112">
                  <a:moveTo>
                    <a:pt x="46" y="38"/>
                  </a:moveTo>
                  <a:lnTo>
                    <a:pt x="46" y="38"/>
                  </a:lnTo>
                  <a:cubicBezTo>
                    <a:pt x="35" y="57"/>
                    <a:pt x="35" y="57"/>
                    <a:pt x="35" y="57"/>
                  </a:cubicBezTo>
                  <a:cubicBezTo>
                    <a:pt x="16" y="76"/>
                    <a:pt x="16" y="76"/>
                    <a:pt x="16" y="76"/>
                  </a:cubicBezTo>
                  <a:cubicBezTo>
                    <a:pt x="12" y="84"/>
                    <a:pt x="8" y="88"/>
                    <a:pt x="4" y="88"/>
                  </a:cubicBezTo>
                  <a:cubicBezTo>
                    <a:pt x="0" y="95"/>
                    <a:pt x="0" y="103"/>
                    <a:pt x="4" y="107"/>
                  </a:cubicBezTo>
                  <a:cubicBezTo>
                    <a:pt x="8" y="107"/>
                    <a:pt x="12" y="111"/>
                    <a:pt x="20" y="111"/>
                  </a:cubicBezTo>
                  <a:cubicBezTo>
                    <a:pt x="96" y="111"/>
                    <a:pt x="96" y="111"/>
                    <a:pt x="96" y="111"/>
                  </a:cubicBezTo>
                  <a:cubicBezTo>
                    <a:pt x="100" y="111"/>
                    <a:pt x="103" y="107"/>
                    <a:pt x="103" y="107"/>
                  </a:cubicBezTo>
                  <a:cubicBezTo>
                    <a:pt x="107" y="103"/>
                    <a:pt x="107" y="103"/>
                    <a:pt x="107" y="99"/>
                  </a:cubicBezTo>
                  <a:cubicBezTo>
                    <a:pt x="107" y="95"/>
                    <a:pt x="107" y="92"/>
                    <a:pt x="103" y="92"/>
                  </a:cubicBezTo>
                  <a:cubicBezTo>
                    <a:pt x="103" y="88"/>
                    <a:pt x="100" y="88"/>
                    <a:pt x="96" y="88"/>
                  </a:cubicBezTo>
                  <a:cubicBezTo>
                    <a:pt x="39" y="88"/>
                    <a:pt x="39" y="88"/>
                    <a:pt x="39" y="88"/>
                  </a:cubicBezTo>
                  <a:cubicBezTo>
                    <a:pt x="92" y="31"/>
                    <a:pt x="92" y="31"/>
                    <a:pt x="92" y="31"/>
                  </a:cubicBezTo>
                  <a:cubicBezTo>
                    <a:pt x="96" y="23"/>
                    <a:pt x="96" y="23"/>
                    <a:pt x="96" y="23"/>
                  </a:cubicBezTo>
                  <a:cubicBezTo>
                    <a:pt x="100" y="19"/>
                    <a:pt x="100" y="19"/>
                    <a:pt x="100" y="19"/>
                  </a:cubicBezTo>
                  <a:lnTo>
                    <a:pt x="100" y="15"/>
                  </a:lnTo>
                  <a:cubicBezTo>
                    <a:pt x="103" y="15"/>
                    <a:pt x="103" y="12"/>
                    <a:pt x="103" y="12"/>
                  </a:cubicBezTo>
                  <a:cubicBezTo>
                    <a:pt x="103" y="8"/>
                    <a:pt x="100" y="4"/>
                    <a:pt x="96" y="0"/>
                  </a:cubicBezTo>
                  <a:cubicBezTo>
                    <a:pt x="92" y="0"/>
                    <a:pt x="88" y="0"/>
                    <a:pt x="84" y="0"/>
                  </a:cubicBezTo>
                  <a:cubicBezTo>
                    <a:pt x="20" y="0"/>
                    <a:pt x="20" y="0"/>
                    <a:pt x="20" y="0"/>
                  </a:cubicBezTo>
                  <a:cubicBezTo>
                    <a:pt x="16" y="0"/>
                    <a:pt x="12" y="0"/>
                    <a:pt x="8" y="0"/>
                  </a:cubicBezTo>
                  <a:cubicBezTo>
                    <a:pt x="8" y="4"/>
                    <a:pt x="4" y="8"/>
                    <a:pt x="4" y="8"/>
                  </a:cubicBezTo>
                  <a:cubicBezTo>
                    <a:pt x="4" y="15"/>
                    <a:pt x="8" y="15"/>
                    <a:pt x="8" y="19"/>
                  </a:cubicBezTo>
                  <a:cubicBezTo>
                    <a:pt x="12" y="19"/>
                    <a:pt x="20" y="19"/>
                    <a:pt x="23" y="19"/>
                  </a:cubicBezTo>
                  <a:cubicBezTo>
                    <a:pt x="65" y="19"/>
                    <a:pt x="65" y="19"/>
                    <a:pt x="65" y="19"/>
                  </a:cubicBezTo>
                  <a:cubicBezTo>
                    <a:pt x="65" y="23"/>
                    <a:pt x="61" y="23"/>
                    <a:pt x="58" y="27"/>
                  </a:cubicBezTo>
                  <a:lnTo>
                    <a:pt x="46" y="3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8" name="Freeform 403">
              <a:extLst>
                <a:ext uri="{FF2B5EF4-FFF2-40B4-BE49-F238E27FC236}">
                  <a16:creationId xmlns:a16="http://schemas.microsoft.com/office/drawing/2014/main" id="{F44912B1-00BB-554C-96F1-681ABD752A76}"/>
                </a:ext>
              </a:extLst>
            </p:cNvPr>
            <p:cNvSpPr>
              <a:spLocks noChangeArrowheads="1"/>
            </p:cNvSpPr>
            <p:nvPr/>
          </p:nvSpPr>
          <p:spPr bwMode="auto">
            <a:xfrm>
              <a:off x="4021" y="2551"/>
              <a:ext cx="27" cy="28"/>
            </a:xfrm>
            <a:custGeom>
              <a:avLst/>
              <a:gdLst>
                <a:gd name="T0" fmla="*/ 1 w 138"/>
                <a:gd name="T1" fmla="*/ 1 h 142"/>
                <a:gd name="T2" fmla="*/ 1 w 138"/>
                <a:gd name="T3" fmla="*/ 1 h 142"/>
                <a:gd name="T4" fmla="*/ 1 w 138"/>
                <a:gd name="T5" fmla="*/ 1 h 142"/>
                <a:gd name="T6" fmla="*/ 1 w 138"/>
                <a:gd name="T7" fmla="*/ 1 h 142"/>
                <a:gd name="T8" fmla="*/ 1 w 138"/>
                <a:gd name="T9" fmla="*/ 1 h 142"/>
                <a:gd name="T10" fmla="*/ 0 w 138"/>
                <a:gd name="T11" fmla="*/ 1 h 142"/>
                <a:gd name="T12" fmla="*/ 1 w 138"/>
                <a:gd name="T13" fmla="*/ 0 h 142"/>
                <a:gd name="T14" fmla="*/ 1 w 138"/>
                <a:gd name="T15" fmla="*/ 0 h 142"/>
                <a:gd name="T16" fmla="*/ 1 w 138"/>
                <a:gd name="T17" fmla="*/ 0 h 142"/>
                <a:gd name="T18" fmla="*/ 1 w 138"/>
                <a:gd name="T19" fmla="*/ 0 h 142"/>
                <a:gd name="T20" fmla="*/ 1 w 138"/>
                <a:gd name="T21" fmla="*/ 0 h 142"/>
                <a:gd name="T22" fmla="*/ 1 w 138"/>
                <a:gd name="T23" fmla="*/ 0 h 142"/>
                <a:gd name="T24" fmla="*/ 1 w 138"/>
                <a:gd name="T25" fmla="*/ 0 h 142"/>
                <a:gd name="T26" fmla="*/ 0 w 138"/>
                <a:gd name="T27" fmla="*/ 0 h 142"/>
                <a:gd name="T28" fmla="*/ 0 w 138"/>
                <a:gd name="T29" fmla="*/ 0 h 142"/>
                <a:gd name="T30" fmla="*/ 0 w 138"/>
                <a:gd name="T31" fmla="*/ 0 h 142"/>
                <a:gd name="T32" fmla="*/ 0 w 138"/>
                <a:gd name="T33" fmla="*/ 0 h 142"/>
                <a:gd name="T34" fmla="*/ 0 w 138"/>
                <a:gd name="T35" fmla="*/ 0 h 142"/>
                <a:gd name="T36" fmla="*/ 1 w 138"/>
                <a:gd name="T37" fmla="*/ 0 h 142"/>
                <a:gd name="T38" fmla="*/ 1 w 138"/>
                <a:gd name="T39" fmla="*/ 0 h 142"/>
                <a:gd name="T40" fmla="*/ 0 w 138"/>
                <a:gd name="T41" fmla="*/ 0 h 142"/>
                <a:gd name="T42" fmla="*/ 0 w 138"/>
                <a:gd name="T43" fmla="*/ 1 h 142"/>
                <a:gd name="T44" fmla="*/ 0 w 138"/>
                <a:gd name="T45" fmla="*/ 1 h 142"/>
                <a:gd name="T46" fmla="*/ 0 w 138"/>
                <a:gd name="T47" fmla="*/ 1 h 142"/>
                <a:gd name="T48" fmla="*/ 0 w 138"/>
                <a:gd name="T49" fmla="*/ 1 h 142"/>
                <a:gd name="T50" fmla="*/ 0 w 138"/>
                <a:gd name="T51" fmla="*/ 1 h 142"/>
                <a:gd name="T52" fmla="*/ 1 w 138"/>
                <a:gd name="T53" fmla="*/ 1 h 142"/>
                <a:gd name="T54" fmla="*/ 1 w 138"/>
                <a:gd name="T55" fmla="*/ 1 h 1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 h="142">
                  <a:moveTo>
                    <a:pt x="134" y="137"/>
                  </a:moveTo>
                  <a:lnTo>
                    <a:pt x="134" y="137"/>
                  </a:lnTo>
                  <a:cubicBezTo>
                    <a:pt x="137" y="133"/>
                    <a:pt x="137" y="130"/>
                    <a:pt x="137" y="126"/>
                  </a:cubicBezTo>
                  <a:cubicBezTo>
                    <a:pt x="137" y="122"/>
                    <a:pt x="137" y="118"/>
                    <a:pt x="134" y="114"/>
                  </a:cubicBezTo>
                  <a:cubicBezTo>
                    <a:pt x="130" y="114"/>
                    <a:pt x="126" y="111"/>
                    <a:pt x="122" y="111"/>
                  </a:cubicBezTo>
                  <a:cubicBezTo>
                    <a:pt x="50" y="111"/>
                    <a:pt x="50" y="111"/>
                    <a:pt x="50" y="111"/>
                  </a:cubicBezTo>
                  <a:cubicBezTo>
                    <a:pt x="114" y="38"/>
                    <a:pt x="114" y="38"/>
                    <a:pt x="114" y="38"/>
                  </a:cubicBezTo>
                  <a:cubicBezTo>
                    <a:pt x="122" y="31"/>
                    <a:pt x="122" y="31"/>
                    <a:pt x="122" y="31"/>
                  </a:cubicBezTo>
                  <a:cubicBezTo>
                    <a:pt x="126" y="27"/>
                    <a:pt x="126" y="27"/>
                    <a:pt x="126" y="27"/>
                  </a:cubicBezTo>
                  <a:cubicBezTo>
                    <a:pt x="126" y="27"/>
                    <a:pt x="126" y="23"/>
                    <a:pt x="130" y="23"/>
                  </a:cubicBezTo>
                  <a:cubicBezTo>
                    <a:pt x="130" y="19"/>
                    <a:pt x="130" y="19"/>
                    <a:pt x="130" y="15"/>
                  </a:cubicBezTo>
                  <a:cubicBezTo>
                    <a:pt x="130" y="12"/>
                    <a:pt x="126" y="8"/>
                    <a:pt x="122" y="4"/>
                  </a:cubicBezTo>
                  <a:cubicBezTo>
                    <a:pt x="118" y="0"/>
                    <a:pt x="111" y="0"/>
                    <a:pt x="107" y="0"/>
                  </a:cubicBezTo>
                  <a:cubicBezTo>
                    <a:pt x="23" y="0"/>
                    <a:pt x="23" y="0"/>
                    <a:pt x="23" y="0"/>
                  </a:cubicBezTo>
                  <a:cubicBezTo>
                    <a:pt x="19" y="0"/>
                    <a:pt x="15" y="0"/>
                    <a:pt x="12" y="4"/>
                  </a:cubicBezTo>
                  <a:cubicBezTo>
                    <a:pt x="8" y="8"/>
                    <a:pt x="8" y="12"/>
                    <a:pt x="8" y="15"/>
                  </a:cubicBezTo>
                  <a:cubicBezTo>
                    <a:pt x="8" y="19"/>
                    <a:pt x="8" y="23"/>
                    <a:pt x="12" y="23"/>
                  </a:cubicBezTo>
                  <a:cubicBezTo>
                    <a:pt x="19" y="27"/>
                    <a:pt x="23" y="27"/>
                    <a:pt x="31" y="27"/>
                  </a:cubicBezTo>
                  <a:cubicBezTo>
                    <a:pt x="84" y="27"/>
                    <a:pt x="84" y="27"/>
                    <a:pt x="84" y="27"/>
                  </a:cubicBezTo>
                  <a:cubicBezTo>
                    <a:pt x="80" y="31"/>
                    <a:pt x="76" y="34"/>
                    <a:pt x="73" y="38"/>
                  </a:cubicBezTo>
                  <a:cubicBezTo>
                    <a:pt x="61" y="53"/>
                    <a:pt x="61" y="53"/>
                    <a:pt x="61" y="53"/>
                  </a:cubicBezTo>
                  <a:cubicBezTo>
                    <a:pt x="42" y="72"/>
                    <a:pt x="42" y="72"/>
                    <a:pt x="42" y="72"/>
                  </a:cubicBezTo>
                  <a:cubicBezTo>
                    <a:pt x="23" y="95"/>
                    <a:pt x="23" y="95"/>
                    <a:pt x="23" y="95"/>
                  </a:cubicBezTo>
                  <a:cubicBezTo>
                    <a:pt x="15" y="103"/>
                    <a:pt x="8" y="111"/>
                    <a:pt x="8" y="114"/>
                  </a:cubicBezTo>
                  <a:cubicBezTo>
                    <a:pt x="0" y="118"/>
                    <a:pt x="4" y="130"/>
                    <a:pt x="8" y="133"/>
                  </a:cubicBezTo>
                  <a:cubicBezTo>
                    <a:pt x="12" y="137"/>
                    <a:pt x="19" y="137"/>
                    <a:pt x="23" y="137"/>
                  </a:cubicBezTo>
                  <a:cubicBezTo>
                    <a:pt x="118" y="137"/>
                    <a:pt x="118" y="137"/>
                    <a:pt x="118" y="137"/>
                  </a:cubicBezTo>
                  <a:cubicBezTo>
                    <a:pt x="126" y="141"/>
                    <a:pt x="130" y="137"/>
                    <a:pt x="134" y="13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09" name="Freeform 404">
              <a:extLst>
                <a:ext uri="{FF2B5EF4-FFF2-40B4-BE49-F238E27FC236}">
                  <a16:creationId xmlns:a16="http://schemas.microsoft.com/office/drawing/2014/main" id="{EA463316-5825-1846-8768-D8DA69D82CD1}"/>
                </a:ext>
              </a:extLst>
            </p:cNvPr>
            <p:cNvSpPr>
              <a:spLocks noChangeArrowheads="1"/>
            </p:cNvSpPr>
            <p:nvPr/>
          </p:nvSpPr>
          <p:spPr bwMode="auto">
            <a:xfrm>
              <a:off x="3871" y="2529"/>
              <a:ext cx="165" cy="166"/>
            </a:xfrm>
            <a:custGeom>
              <a:avLst/>
              <a:gdLst>
                <a:gd name="T0" fmla="*/ 4 w 786"/>
                <a:gd name="T1" fmla="*/ 6 h 794"/>
                <a:gd name="T2" fmla="*/ 4 w 786"/>
                <a:gd name="T3" fmla="*/ 6 h 794"/>
                <a:gd name="T4" fmla="*/ 1 w 786"/>
                <a:gd name="T5" fmla="*/ 3 h 794"/>
                <a:gd name="T6" fmla="*/ 3 w 786"/>
                <a:gd name="T7" fmla="*/ 0 h 794"/>
                <a:gd name="T8" fmla="*/ 2 w 786"/>
                <a:gd name="T9" fmla="*/ 2 h 794"/>
                <a:gd name="T10" fmla="*/ 6 w 786"/>
                <a:gd name="T11" fmla="*/ 5 h 794"/>
                <a:gd name="T12" fmla="*/ 7 w 786"/>
                <a:gd name="T13" fmla="*/ 5 h 794"/>
                <a:gd name="T14" fmla="*/ 4 w 786"/>
                <a:gd name="T15" fmla="*/ 6 h 794"/>
                <a:gd name="T16" fmla="*/ 7 w 786"/>
                <a:gd name="T17" fmla="*/ 5 h 794"/>
                <a:gd name="T18" fmla="*/ 7 w 786"/>
                <a:gd name="T19" fmla="*/ 5 h 794"/>
                <a:gd name="T20" fmla="*/ 7 w 786"/>
                <a:gd name="T21" fmla="*/ 5 h 794"/>
                <a:gd name="T22" fmla="*/ 3 w 786"/>
                <a:gd name="T23" fmla="*/ 3 h 794"/>
                <a:gd name="T24" fmla="*/ 3 w 786"/>
                <a:gd name="T25" fmla="*/ 0 h 794"/>
                <a:gd name="T26" fmla="*/ 3 w 786"/>
                <a:gd name="T27" fmla="*/ 0 h 794"/>
                <a:gd name="T28" fmla="*/ 3 w 786"/>
                <a:gd name="T29" fmla="*/ 0 h 794"/>
                <a:gd name="T30" fmla="*/ 1 w 786"/>
                <a:gd name="T31" fmla="*/ 5 h 794"/>
                <a:gd name="T32" fmla="*/ 5 w 786"/>
                <a:gd name="T33" fmla="*/ 6 h 794"/>
                <a:gd name="T34" fmla="*/ 7 w 786"/>
                <a:gd name="T35" fmla="*/ 5 h 794"/>
                <a:gd name="T36" fmla="*/ 7 w 786"/>
                <a:gd name="T37" fmla="*/ 5 h 794"/>
                <a:gd name="T38" fmla="*/ 4 w 786"/>
                <a:gd name="T39" fmla="*/ 6 h 7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6" h="794">
                  <a:moveTo>
                    <a:pt x="435" y="709"/>
                  </a:moveTo>
                  <a:lnTo>
                    <a:pt x="435" y="709"/>
                  </a:lnTo>
                  <a:cubicBezTo>
                    <a:pt x="240" y="709"/>
                    <a:pt x="84" y="553"/>
                    <a:pt x="84" y="359"/>
                  </a:cubicBezTo>
                  <a:cubicBezTo>
                    <a:pt x="84" y="229"/>
                    <a:pt x="153" y="111"/>
                    <a:pt x="263" y="50"/>
                  </a:cubicBezTo>
                  <a:cubicBezTo>
                    <a:pt x="252" y="88"/>
                    <a:pt x="244" y="130"/>
                    <a:pt x="244" y="172"/>
                  </a:cubicBezTo>
                  <a:cubicBezTo>
                    <a:pt x="244" y="385"/>
                    <a:pt x="416" y="557"/>
                    <a:pt x="629" y="557"/>
                  </a:cubicBezTo>
                  <a:cubicBezTo>
                    <a:pt x="663" y="557"/>
                    <a:pt x="701" y="553"/>
                    <a:pt x="736" y="541"/>
                  </a:cubicBezTo>
                  <a:cubicBezTo>
                    <a:pt x="671" y="644"/>
                    <a:pt x="557" y="709"/>
                    <a:pt x="435" y="709"/>
                  </a:cubicBezTo>
                  <a:lnTo>
                    <a:pt x="781" y="500"/>
                  </a:lnTo>
                  <a:cubicBezTo>
                    <a:pt x="778" y="496"/>
                    <a:pt x="770" y="496"/>
                    <a:pt x="762" y="496"/>
                  </a:cubicBezTo>
                  <a:cubicBezTo>
                    <a:pt x="583" y="572"/>
                    <a:pt x="378" y="484"/>
                    <a:pt x="305" y="305"/>
                  </a:cubicBezTo>
                  <a:cubicBezTo>
                    <a:pt x="267" y="218"/>
                    <a:pt x="267" y="115"/>
                    <a:pt x="309" y="23"/>
                  </a:cubicBezTo>
                  <a:cubicBezTo>
                    <a:pt x="313" y="16"/>
                    <a:pt x="309" y="4"/>
                    <a:pt x="301" y="0"/>
                  </a:cubicBezTo>
                  <a:cubicBezTo>
                    <a:pt x="298" y="0"/>
                    <a:pt x="294" y="0"/>
                    <a:pt x="290" y="0"/>
                  </a:cubicBezTo>
                  <a:cubicBezTo>
                    <a:pt x="92" y="84"/>
                    <a:pt x="0" y="305"/>
                    <a:pt x="80" y="503"/>
                  </a:cubicBezTo>
                  <a:cubicBezTo>
                    <a:pt x="160" y="701"/>
                    <a:pt x="385" y="793"/>
                    <a:pt x="580" y="713"/>
                  </a:cubicBezTo>
                  <a:cubicBezTo>
                    <a:pt x="671" y="675"/>
                    <a:pt x="743" y="606"/>
                    <a:pt x="785" y="519"/>
                  </a:cubicBezTo>
                  <a:cubicBezTo>
                    <a:pt x="785" y="515"/>
                    <a:pt x="785" y="507"/>
                    <a:pt x="781" y="500"/>
                  </a:cubicBezTo>
                  <a:lnTo>
                    <a:pt x="435" y="70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410" name="Group 405">
            <a:extLst>
              <a:ext uri="{FF2B5EF4-FFF2-40B4-BE49-F238E27FC236}">
                <a16:creationId xmlns:a16="http://schemas.microsoft.com/office/drawing/2014/main" id="{60A6A1C4-8ED5-244B-B03E-A5BA8109ECAC}"/>
              </a:ext>
            </a:extLst>
          </p:cNvPr>
          <p:cNvGrpSpPr>
            <a:grpSpLocks/>
          </p:cNvGrpSpPr>
          <p:nvPr userDrawn="1"/>
        </p:nvGrpSpPr>
        <p:grpSpPr bwMode="auto">
          <a:xfrm>
            <a:off x="590550" y="3917803"/>
            <a:ext cx="288925" cy="288925"/>
            <a:chOff x="372" y="2529"/>
            <a:chExt cx="182" cy="182"/>
          </a:xfrm>
        </p:grpSpPr>
        <p:sp>
          <p:nvSpPr>
            <p:cNvPr id="411" name="Freeform 406">
              <a:extLst>
                <a:ext uri="{FF2B5EF4-FFF2-40B4-BE49-F238E27FC236}">
                  <a16:creationId xmlns:a16="http://schemas.microsoft.com/office/drawing/2014/main" id="{3D25F1D8-ECBE-0340-BC9E-2B44C8496A53}"/>
                </a:ext>
              </a:extLst>
            </p:cNvPr>
            <p:cNvSpPr>
              <a:spLocks noChangeArrowheads="1"/>
            </p:cNvSpPr>
            <p:nvPr/>
          </p:nvSpPr>
          <p:spPr bwMode="auto">
            <a:xfrm>
              <a:off x="470" y="2573"/>
              <a:ext cx="33" cy="105"/>
            </a:xfrm>
            <a:custGeom>
              <a:avLst/>
              <a:gdLst>
                <a:gd name="T0" fmla="*/ 1 w 153"/>
                <a:gd name="T1" fmla="*/ 2 h 473"/>
                <a:gd name="T2" fmla="*/ 1 w 153"/>
                <a:gd name="T3" fmla="*/ 2 h 473"/>
                <a:gd name="T4" fmla="*/ 1 w 153"/>
                <a:gd name="T5" fmla="*/ 2 h 473"/>
                <a:gd name="T6" fmla="*/ 1 w 153"/>
                <a:gd name="T7" fmla="*/ 2 h 473"/>
                <a:gd name="T8" fmla="*/ 1 w 153"/>
                <a:gd name="T9" fmla="*/ 5 h 473"/>
                <a:gd name="T10" fmla="*/ 1 w 153"/>
                <a:gd name="T11" fmla="*/ 5 h 473"/>
                <a:gd name="T12" fmla="*/ 1 w 153"/>
                <a:gd name="T13" fmla="*/ 5 h 473"/>
                <a:gd name="T14" fmla="*/ 1 w 153"/>
                <a:gd name="T15" fmla="*/ 5 h 473"/>
                <a:gd name="T16" fmla="*/ 1 w 153"/>
                <a:gd name="T17" fmla="*/ 2 h 473"/>
                <a:gd name="T18" fmla="*/ 1 w 153"/>
                <a:gd name="T19" fmla="*/ 2 h 473"/>
                <a:gd name="T20" fmla="*/ 0 w 153"/>
                <a:gd name="T21" fmla="*/ 2 h 473"/>
                <a:gd name="T22" fmla="*/ 0 w 153"/>
                <a:gd name="T23" fmla="*/ 1 h 473"/>
                <a:gd name="T24" fmla="*/ 0 w 153"/>
                <a:gd name="T25" fmla="*/ 1 h 473"/>
                <a:gd name="T26" fmla="*/ 1 w 153"/>
                <a:gd name="T27" fmla="*/ 0 h 473"/>
                <a:gd name="T28" fmla="*/ 1 w 153"/>
                <a:gd name="T29" fmla="*/ 1 h 473"/>
                <a:gd name="T30" fmla="*/ 1 w 153"/>
                <a:gd name="T31" fmla="*/ 1 h 473"/>
                <a:gd name="T32" fmla="*/ 1 w 153"/>
                <a:gd name="T33" fmla="*/ 2 h 473"/>
                <a:gd name="T34" fmla="*/ 2 w 153"/>
                <a:gd name="T35" fmla="*/ 2 h 473"/>
                <a:gd name="T36" fmla="*/ 2 w 153"/>
                <a:gd name="T37" fmla="*/ 2 h 473"/>
                <a:gd name="T38" fmla="*/ 2 w 153"/>
                <a:gd name="T39" fmla="*/ 1 h 473"/>
                <a:gd name="T40" fmla="*/ 1 w 153"/>
                <a:gd name="T41" fmla="*/ 0 h 473"/>
                <a:gd name="T42" fmla="*/ 1 w 153"/>
                <a:gd name="T43" fmla="*/ 0 h 473"/>
                <a:gd name="T44" fmla="*/ 0 w 153"/>
                <a:gd name="T45" fmla="*/ 0 h 473"/>
                <a:gd name="T46" fmla="*/ 0 w 153"/>
                <a:gd name="T47" fmla="*/ 1 h 473"/>
                <a:gd name="T48" fmla="*/ 0 w 153"/>
                <a:gd name="T49" fmla="*/ 2 h 473"/>
                <a:gd name="T50" fmla="*/ 0 w 153"/>
                <a:gd name="T51" fmla="*/ 2 h 473"/>
                <a:gd name="T52" fmla="*/ 0 w 153"/>
                <a:gd name="T53" fmla="*/ 5 h 473"/>
                <a:gd name="T54" fmla="*/ 0 w 153"/>
                <a:gd name="T55" fmla="*/ 5 h 473"/>
                <a:gd name="T56" fmla="*/ 1 w 153"/>
                <a:gd name="T57" fmla="*/ 5 h 473"/>
                <a:gd name="T58" fmla="*/ 1 w 153"/>
                <a:gd name="T59" fmla="*/ 5 h 473"/>
                <a:gd name="T60" fmla="*/ 1 w 153"/>
                <a:gd name="T61" fmla="*/ 5 h 473"/>
                <a:gd name="T62" fmla="*/ 1 w 153"/>
                <a:gd name="T63" fmla="*/ 2 h 473"/>
                <a:gd name="T64" fmla="*/ 2 w 153"/>
                <a:gd name="T65" fmla="*/ 2 h 473"/>
                <a:gd name="T66" fmla="*/ 1 w 153"/>
                <a:gd name="T67" fmla="*/ 2 h 4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3" h="473">
                  <a:moveTo>
                    <a:pt x="122" y="148"/>
                  </a:moveTo>
                  <a:lnTo>
                    <a:pt x="122" y="148"/>
                  </a:lnTo>
                  <a:cubicBezTo>
                    <a:pt x="118" y="164"/>
                    <a:pt x="110" y="175"/>
                    <a:pt x="95" y="179"/>
                  </a:cubicBezTo>
                  <a:cubicBezTo>
                    <a:pt x="87" y="183"/>
                    <a:pt x="83" y="186"/>
                    <a:pt x="87" y="194"/>
                  </a:cubicBezTo>
                  <a:cubicBezTo>
                    <a:pt x="95" y="423"/>
                    <a:pt x="95" y="423"/>
                    <a:pt x="95" y="423"/>
                  </a:cubicBezTo>
                  <a:cubicBezTo>
                    <a:pt x="95" y="426"/>
                    <a:pt x="95" y="430"/>
                    <a:pt x="91" y="434"/>
                  </a:cubicBezTo>
                  <a:cubicBezTo>
                    <a:pt x="83" y="442"/>
                    <a:pt x="72" y="442"/>
                    <a:pt x="61" y="434"/>
                  </a:cubicBezTo>
                  <a:cubicBezTo>
                    <a:pt x="61" y="430"/>
                    <a:pt x="57" y="426"/>
                    <a:pt x="57" y="419"/>
                  </a:cubicBezTo>
                  <a:cubicBezTo>
                    <a:pt x="68" y="194"/>
                    <a:pt x="68" y="194"/>
                    <a:pt x="68" y="194"/>
                  </a:cubicBezTo>
                  <a:cubicBezTo>
                    <a:pt x="68" y="186"/>
                    <a:pt x="64" y="183"/>
                    <a:pt x="61" y="179"/>
                  </a:cubicBezTo>
                  <a:cubicBezTo>
                    <a:pt x="45" y="175"/>
                    <a:pt x="34" y="164"/>
                    <a:pt x="30" y="148"/>
                  </a:cubicBezTo>
                  <a:cubicBezTo>
                    <a:pt x="30" y="125"/>
                    <a:pt x="30" y="106"/>
                    <a:pt x="34" y="87"/>
                  </a:cubicBezTo>
                  <a:cubicBezTo>
                    <a:pt x="45" y="57"/>
                    <a:pt x="45" y="57"/>
                    <a:pt x="45" y="57"/>
                  </a:cubicBezTo>
                  <a:cubicBezTo>
                    <a:pt x="49" y="38"/>
                    <a:pt x="72" y="30"/>
                    <a:pt x="91" y="38"/>
                  </a:cubicBezTo>
                  <a:cubicBezTo>
                    <a:pt x="99" y="42"/>
                    <a:pt x="106" y="49"/>
                    <a:pt x="110" y="57"/>
                  </a:cubicBezTo>
                  <a:cubicBezTo>
                    <a:pt x="118" y="87"/>
                    <a:pt x="118" y="87"/>
                    <a:pt x="118" y="87"/>
                  </a:cubicBezTo>
                  <a:cubicBezTo>
                    <a:pt x="125" y="106"/>
                    <a:pt x="125" y="125"/>
                    <a:pt x="122" y="148"/>
                  </a:cubicBezTo>
                  <a:lnTo>
                    <a:pt x="148" y="152"/>
                  </a:lnTo>
                  <a:cubicBezTo>
                    <a:pt x="152" y="129"/>
                    <a:pt x="152" y="103"/>
                    <a:pt x="144" y="80"/>
                  </a:cubicBezTo>
                  <a:cubicBezTo>
                    <a:pt x="137" y="49"/>
                    <a:pt x="137" y="49"/>
                    <a:pt x="137" y="49"/>
                  </a:cubicBezTo>
                  <a:cubicBezTo>
                    <a:pt x="125" y="19"/>
                    <a:pt x="91" y="0"/>
                    <a:pt x="57" y="11"/>
                  </a:cubicBezTo>
                  <a:cubicBezTo>
                    <a:pt x="38" y="19"/>
                    <a:pt x="26" y="30"/>
                    <a:pt x="19" y="49"/>
                  </a:cubicBezTo>
                  <a:cubicBezTo>
                    <a:pt x="11" y="80"/>
                    <a:pt x="11" y="80"/>
                    <a:pt x="11" y="80"/>
                  </a:cubicBezTo>
                  <a:cubicBezTo>
                    <a:pt x="3" y="103"/>
                    <a:pt x="0" y="129"/>
                    <a:pt x="3" y="152"/>
                  </a:cubicBezTo>
                  <a:cubicBezTo>
                    <a:pt x="11" y="175"/>
                    <a:pt x="22" y="190"/>
                    <a:pt x="42" y="202"/>
                  </a:cubicBezTo>
                  <a:cubicBezTo>
                    <a:pt x="30" y="419"/>
                    <a:pt x="30" y="419"/>
                    <a:pt x="30" y="419"/>
                  </a:cubicBezTo>
                  <a:cubicBezTo>
                    <a:pt x="30" y="430"/>
                    <a:pt x="34" y="442"/>
                    <a:pt x="42" y="453"/>
                  </a:cubicBezTo>
                  <a:cubicBezTo>
                    <a:pt x="61" y="472"/>
                    <a:pt x="91" y="472"/>
                    <a:pt x="110" y="453"/>
                  </a:cubicBezTo>
                  <a:cubicBezTo>
                    <a:pt x="122" y="442"/>
                    <a:pt x="125" y="430"/>
                    <a:pt x="122" y="419"/>
                  </a:cubicBezTo>
                  <a:cubicBezTo>
                    <a:pt x="114" y="202"/>
                    <a:pt x="114" y="202"/>
                    <a:pt x="114" y="202"/>
                  </a:cubicBezTo>
                  <a:cubicBezTo>
                    <a:pt x="133" y="190"/>
                    <a:pt x="144" y="175"/>
                    <a:pt x="148" y="152"/>
                  </a:cubicBezTo>
                  <a:lnTo>
                    <a:pt x="122" y="148"/>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2" name="Freeform 407">
              <a:extLst>
                <a:ext uri="{FF2B5EF4-FFF2-40B4-BE49-F238E27FC236}">
                  <a16:creationId xmlns:a16="http://schemas.microsoft.com/office/drawing/2014/main" id="{5B94EB43-A0BB-D44C-B3E5-35B017F68F59}"/>
                </a:ext>
              </a:extLst>
            </p:cNvPr>
            <p:cNvSpPr>
              <a:spLocks noChangeArrowheads="1"/>
            </p:cNvSpPr>
            <p:nvPr/>
          </p:nvSpPr>
          <p:spPr bwMode="auto">
            <a:xfrm>
              <a:off x="425" y="2575"/>
              <a:ext cx="32" cy="103"/>
            </a:xfrm>
            <a:custGeom>
              <a:avLst/>
              <a:gdLst>
                <a:gd name="T0" fmla="*/ 2 w 149"/>
                <a:gd name="T1" fmla="*/ 2 h 462"/>
                <a:gd name="T2" fmla="*/ 2 w 149"/>
                <a:gd name="T3" fmla="*/ 2 h 462"/>
                <a:gd name="T4" fmla="*/ 2 w 149"/>
                <a:gd name="T5" fmla="*/ 2 h 462"/>
                <a:gd name="T6" fmla="*/ 2 w 149"/>
                <a:gd name="T7" fmla="*/ 0 h 462"/>
                <a:gd name="T8" fmla="*/ 1 w 149"/>
                <a:gd name="T9" fmla="*/ 0 h 462"/>
                <a:gd name="T10" fmla="*/ 1 w 149"/>
                <a:gd name="T11" fmla="*/ 0 h 462"/>
                <a:gd name="T12" fmla="*/ 1 w 149"/>
                <a:gd name="T13" fmla="*/ 1 h 462"/>
                <a:gd name="T14" fmla="*/ 1 w 149"/>
                <a:gd name="T15" fmla="*/ 2 h 462"/>
                <a:gd name="T16" fmla="*/ 1 w 149"/>
                <a:gd name="T17" fmla="*/ 2 h 462"/>
                <a:gd name="T18" fmla="*/ 1 w 149"/>
                <a:gd name="T19" fmla="*/ 5 h 462"/>
                <a:gd name="T20" fmla="*/ 1 w 149"/>
                <a:gd name="T21" fmla="*/ 5 h 462"/>
                <a:gd name="T22" fmla="*/ 1 w 149"/>
                <a:gd name="T23" fmla="*/ 5 h 462"/>
                <a:gd name="T24" fmla="*/ 1 w 149"/>
                <a:gd name="T25" fmla="*/ 5 h 462"/>
                <a:gd name="T26" fmla="*/ 0 w 149"/>
                <a:gd name="T27" fmla="*/ 5 h 462"/>
                <a:gd name="T28" fmla="*/ 1 w 149"/>
                <a:gd name="T29" fmla="*/ 2 h 462"/>
                <a:gd name="T30" fmla="*/ 1 w 149"/>
                <a:gd name="T31" fmla="*/ 2 h 462"/>
                <a:gd name="T32" fmla="*/ 0 w 149"/>
                <a:gd name="T33" fmla="*/ 1 h 462"/>
                <a:gd name="T34" fmla="*/ 0 w 149"/>
                <a:gd name="T35" fmla="*/ 0 h 462"/>
                <a:gd name="T36" fmla="*/ 0 w 149"/>
                <a:gd name="T37" fmla="*/ 0 h 462"/>
                <a:gd name="T38" fmla="*/ 0 w 149"/>
                <a:gd name="T39" fmla="*/ 0 h 462"/>
                <a:gd name="T40" fmla="*/ 0 w 149"/>
                <a:gd name="T41" fmla="*/ 2 h 462"/>
                <a:gd name="T42" fmla="*/ 0 w 149"/>
                <a:gd name="T43" fmla="*/ 2 h 462"/>
                <a:gd name="T44" fmla="*/ 0 w 149"/>
                <a:gd name="T45" fmla="*/ 2 h 462"/>
                <a:gd name="T46" fmla="*/ 0 w 149"/>
                <a:gd name="T47" fmla="*/ 5 h 462"/>
                <a:gd name="T48" fmla="*/ 1 w 149"/>
                <a:gd name="T49" fmla="*/ 5 h 462"/>
                <a:gd name="T50" fmla="*/ 1 w 149"/>
                <a:gd name="T51" fmla="*/ 5 h 462"/>
                <a:gd name="T52" fmla="*/ 1 w 149"/>
                <a:gd name="T53" fmla="*/ 5 h 462"/>
                <a:gd name="T54" fmla="*/ 1 w 149"/>
                <a:gd name="T55" fmla="*/ 2 h 462"/>
                <a:gd name="T56" fmla="*/ 2 w 149"/>
                <a:gd name="T57" fmla="*/ 2 h 4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9" h="462">
                  <a:moveTo>
                    <a:pt x="144" y="145"/>
                  </a:moveTo>
                  <a:lnTo>
                    <a:pt x="144" y="145"/>
                  </a:lnTo>
                  <a:cubicBezTo>
                    <a:pt x="144" y="141"/>
                    <a:pt x="148" y="141"/>
                    <a:pt x="148" y="138"/>
                  </a:cubicBezTo>
                  <a:cubicBezTo>
                    <a:pt x="148" y="16"/>
                    <a:pt x="148" y="16"/>
                    <a:pt x="148" y="16"/>
                  </a:cubicBezTo>
                  <a:cubicBezTo>
                    <a:pt x="148" y="8"/>
                    <a:pt x="140" y="0"/>
                    <a:pt x="133" y="0"/>
                  </a:cubicBezTo>
                  <a:cubicBezTo>
                    <a:pt x="125" y="0"/>
                    <a:pt x="121" y="8"/>
                    <a:pt x="121" y="16"/>
                  </a:cubicBezTo>
                  <a:cubicBezTo>
                    <a:pt x="121" y="130"/>
                    <a:pt x="121" y="130"/>
                    <a:pt x="121" y="130"/>
                  </a:cubicBezTo>
                  <a:cubicBezTo>
                    <a:pt x="83" y="168"/>
                    <a:pt x="83" y="168"/>
                    <a:pt x="83" y="168"/>
                  </a:cubicBezTo>
                  <a:cubicBezTo>
                    <a:pt x="80" y="168"/>
                    <a:pt x="80" y="172"/>
                    <a:pt x="80" y="176"/>
                  </a:cubicBezTo>
                  <a:cubicBezTo>
                    <a:pt x="91" y="412"/>
                    <a:pt x="91" y="412"/>
                    <a:pt x="91" y="412"/>
                  </a:cubicBezTo>
                  <a:cubicBezTo>
                    <a:pt x="91" y="419"/>
                    <a:pt x="91" y="423"/>
                    <a:pt x="87" y="427"/>
                  </a:cubicBezTo>
                  <a:cubicBezTo>
                    <a:pt x="80" y="435"/>
                    <a:pt x="68" y="435"/>
                    <a:pt x="60" y="427"/>
                  </a:cubicBezTo>
                  <a:cubicBezTo>
                    <a:pt x="57" y="423"/>
                    <a:pt x="53" y="419"/>
                    <a:pt x="53" y="412"/>
                  </a:cubicBezTo>
                  <a:cubicBezTo>
                    <a:pt x="64" y="176"/>
                    <a:pt x="64" y="176"/>
                    <a:pt x="64" y="176"/>
                  </a:cubicBezTo>
                  <a:cubicBezTo>
                    <a:pt x="64" y="172"/>
                    <a:pt x="64" y="168"/>
                    <a:pt x="60" y="168"/>
                  </a:cubicBezTo>
                  <a:cubicBezTo>
                    <a:pt x="26" y="130"/>
                    <a:pt x="26" y="130"/>
                    <a:pt x="26" y="130"/>
                  </a:cubicBezTo>
                  <a:cubicBezTo>
                    <a:pt x="26" y="16"/>
                    <a:pt x="26" y="16"/>
                    <a:pt x="26" y="16"/>
                  </a:cubicBezTo>
                  <a:cubicBezTo>
                    <a:pt x="26" y="8"/>
                    <a:pt x="19" y="0"/>
                    <a:pt x="11" y="0"/>
                  </a:cubicBezTo>
                  <a:cubicBezTo>
                    <a:pt x="3" y="0"/>
                    <a:pt x="0" y="8"/>
                    <a:pt x="0" y="16"/>
                  </a:cubicBezTo>
                  <a:cubicBezTo>
                    <a:pt x="0" y="138"/>
                    <a:pt x="0" y="138"/>
                    <a:pt x="0" y="138"/>
                  </a:cubicBezTo>
                  <a:cubicBezTo>
                    <a:pt x="0" y="141"/>
                    <a:pt x="0" y="141"/>
                    <a:pt x="3" y="145"/>
                  </a:cubicBezTo>
                  <a:cubicBezTo>
                    <a:pt x="38" y="183"/>
                    <a:pt x="38" y="183"/>
                    <a:pt x="38" y="183"/>
                  </a:cubicBezTo>
                  <a:cubicBezTo>
                    <a:pt x="26" y="412"/>
                    <a:pt x="26" y="412"/>
                    <a:pt x="26" y="412"/>
                  </a:cubicBezTo>
                  <a:cubicBezTo>
                    <a:pt x="26" y="438"/>
                    <a:pt x="45" y="458"/>
                    <a:pt x="72" y="461"/>
                  </a:cubicBezTo>
                  <a:cubicBezTo>
                    <a:pt x="95" y="461"/>
                    <a:pt x="118" y="442"/>
                    <a:pt x="118" y="416"/>
                  </a:cubicBezTo>
                  <a:lnTo>
                    <a:pt x="118" y="412"/>
                  </a:lnTo>
                  <a:cubicBezTo>
                    <a:pt x="106" y="183"/>
                    <a:pt x="106" y="183"/>
                    <a:pt x="106" y="183"/>
                  </a:cubicBezTo>
                  <a:lnTo>
                    <a:pt x="144" y="14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3" name="Freeform 408">
              <a:extLst>
                <a:ext uri="{FF2B5EF4-FFF2-40B4-BE49-F238E27FC236}">
                  <a16:creationId xmlns:a16="http://schemas.microsoft.com/office/drawing/2014/main" id="{C8BFE899-29F5-B34D-996A-9DC4884D6134}"/>
                </a:ext>
              </a:extLst>
            </p:cNvPr>
            <p:cNvSpPr>
              <a:spLocks noChangeArrowheads="1"/>
            </p:cNvSpPr>
            <p:nvPr/>
          </p:nvSpPr>
          <p:spPr bwMode="auto">
            <a:xfrm>
              <a:off x="434" y="2575"/>
              <a:ext cx="4" cy="30"/>
            </a:xfrm>
            <a:custGeom>
              <a:avLst/>
              <a:gdLst>
                <a:gd name="T0" fmla="*/ 0 w 27"/>
                <a:gd name="T1" fmla="*/ 1 h 139"/>
                <a:gd name="T2" fmla="*/ 0 w 27"/>
                <a:gd name="T3" fmla="*/ 1 h 139"/>
                <a:gd name="T4" fmla="*/ 0 w 27"/>
                <a:gd name="T5" fmla="*/ 1 h 139"/>
                <a:gd name="T6" fmla="*/ 0 w 27"/>
                <a:gd name="T7" fmla="*/ 0 h 139"/>
                <a:gd name="T8" fmla="*/ 0 w 27"/>
                <a:gd name="T9" fmla="*/ 0 h 139"/>
                <a:gd name="T10" fmla="*/ 0 w 27"/>
                <a:gd name="T11" fmla="*/ 0 h 139"/>
                <a:gd name="T12" fmla="*/ 0 w 27"/>
                <a:gd name="T13" fmla="*/ 1 h 139"/>
                <a:gd name="T14" fmla="*/ 0 w 27"/>
                <a:gd name="T15" fmla="*/ 1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39">
                  <a:moveTo>
                    <a:pt x="15" y="138"/>
                  </a:moveTo>
                  <a:lnTo>
                    <a:pt x="15" y="138"/>
                  </a:lnTo>
                  <a:cubicBezTo>
                    <a:pt x="22" y="138"/>
                    <a:pt x="26" y="130"/>
                    <a:pt x="26" y="122"/>
                  </a:cubicBezTo>
                  <a:cubicBezTo>
                    <a:pt x="26" y="16"/>
                    <a:pt x="26" y="16"/>
                    <a:pt x="26" y="16"/>
                  </a:cubicBezTo>
                  <a:cubicBezTo>
                    <a:pt x="26" y="8"/>
                    <a:pt x="22" y="0"/>
                    <a:pt x="15" y="0"/>
                  </a:cubicBezTo>
                  <a:cubicBezTo>
                    <a:pt x="7" y="0"/>
                    <a:pt x="0" y="8"/>
                    <a:pt x="0" y="16"/>
                  </a:cubicBezTo>
                  <a:cubicBezTo>
                    <a:pt x="0" y="122"/>
                    <a:pt x="0" y="122"/>
                    <a:pt x="0" y="122"/>
                  </a:cubicBezTo>
                  <a:cubicBezTo>
                    <a:pt x="0" y="130"/>
                    <a:pt x="7" y="138"/>
                    <a:pt x="15" y="1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4" name="Freeform 409">
              <a:extLst>
                <a:ext uri="{FF2B5EF4-FFF2-40B4-BE49-F238E27FC236}">
                  <a16:creationId xmlns:a16="http://schemas.microsoft.com/office/drawing/2014/main" id="{42AF5C16-E496-9249-BF45-1CA748CF8851}"/>
                </a:ext>
              </a:extLst>
            </p:cNvPr>
            <p:cNvSpPr>
              <a:spLocks noChangeArrowheads="1"/>
            </p:cNvSpPr>
            <p:nvPr/>
          </p:nvSpPr>
          <p:spPr bwMode="auto">
            <a:xfrm>
              <a:off x="443" y="2575"/>
              <a:ext cx="4" cy="30"/>
            </a:xfrm>
            <a:custGeom>
              <a:avLst/>
              <a:gdLst>
                <a:gd name="T0" fmla="*/ 0 w 27"/>
                <a:gd name="T1" fmla="*/ 0 h 139"/>
                <a:gd name="T2" fmla="*/ 0 w 27"/>
                <a:gd name="T3" fmla="*/ 0 h 139"/>
                <a:gd name="T4" fmla="*/ 0 w 27"/>
                <a:gd name="T5" fmla="*/ 1 h 139"/>
                <a:gd name="T6" fmla="*/ 0 w 27"/>
                <a:gd name="T7" fmla="*/ 1 h 139"/>
                <a:gd name="T8" fmla="*/ 0 w 27"/>
                <a:gd name="T9" fmla="*/ 1 h 139"/>
                <a:gd name="T10" fmla="*/ 0 w 27"/>
                <a:gd name="T11" fmla="*/ 0 h 139"/>
                <a:gd name="T12" fmla="*/ 0 w 27"/>
                <a:gd name="T13" fmla="*/ 0 h 139"/>
                <a:gd name="T14" fmla="*/ 0 w 27"/>
                <a:gd name="T15" fmla="*/ 0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39">
                  <a:moveTo>
                    <a:pt x="0" y="16"/>
                  </a:moveTo>
                  <a:lnTo>
                    <a:pt x="0" y="16"/>
                  </a:lnTo>
                  <a:cubicBezTo>
                    <a:pt x="0" y="122"/>
                    <a:pt x="0" y="122"/>
                    <a:pt x="0" y="122"/>
                  </a:cubicBezTo>
                  <a:cubicBezTo>
                    <a:pt x="0" y="130"/>
                    <a:pt x="7" y="138"/>
                    <a:pt x="11" y="138"/>
                  </a:cubicBezTo>
                  <a:cubicBezTo>
                    <a:pt x="19" y="138"/>
                    <a:pt x="26" y="130"/>
                    <a:pt x="26" y="122"/>
                  </a:cubicBezTo>
                  <a:cubicBezTo>
                    <a:pt x="26" y="16"/>
                    <a:pt x="26" y="16"/>
                    <a:pt x="26" y="16"/>
                  </a:cubicBezTo>
                  <a:cubicBezTo>
                    <a:pt x="26" y="8"/>
                    <a:pt x="19" y="0"/>
                    <a:pt x="11" y="0"/>
                  </a:cubicBezTo>
                  <a:cubicBezTo>
                    <a:pt x="7" y="0"/>
                    <a:pt x="0" y="8"/>
                    <a:pt x="0" y="1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5" name="Freeform 410">
              <a:extLst>
                <a:ext uri="{FF2B5EF4-FFF2-40B4-BE49-F238E27FC236}">
                  <a16:creationId xmlns:a16="http://schemas.microsoft.com/office/drawing/2014/main" id="{7E5EF5FE-C790-A244-BE49-5EA81CD9184A}"/>
                </a:ext>
              </a:extLst>
            </p:cNvPr>
            <p:cNvSpPr>
              <a:spLocks noChangeArrowheads="1"/>
            </p:cNvSpPr>
            <p:nvPr/>
          </p:nvSpPr>
          <p:spPr bwMode="auto">
            <a:xfrm>
              <a:off x="372" y="2529"/>
              <a:ext cx="182" cy="182"/>
            </a:xfrm>
            <a:custGeom>
              <a:avLst/>
              <a:gdLst>
                <a:gd name="T0" fmla="*/ 4 w 813"/>
                <a:gd name="T1" fmla="*/ 9 h 813"/>
                <a:gd name="T2" fmla="*/ 4 w 813"/>
                <a:gd name="T3" fmla="*/ 9 h 813"/>
                <a:gd name="T4" fmla="*/ 0 w 813"/>
                <a:gd name="T5" fmla="*/ 4 h 813"/>
                <a:gd name="T6" fmla="*/ 4 w 813"/>
                <a:gd name="T7" fmla="*/ 0 h 813"/>
                <a:gd name="T8" fmla="*/ 9 w 813"/>
                <a:gd name="T9" fmla="*/ 4 h 813"/>
                <a:gd name="T10" fmla="*/ 4 w 813"/>
                <a:gd name="T11" fmla="*/ 9 h 813"/>
                <a:gd name="T12" fmla="*/ 4 w 813"/>
                <a:gd name="T13" fmla="*/ 0 h 813"/>
                <a:gd name="T14" fmla="*/ 4 w 813"/>
                <a:gd name="T15" fmla="*/ 0 h 813"/>
                <a:gd name="T16" fmla="*/ 0 w 813"/>
                <a:gd name="T17" fmla="*/ 4 h 813"/>
                <a:gd name="T18" fmla="*/ 4 w 813"/>
                <a:gd name="T19" fmla="*/ 9 h 813"/>
                <a:gd name="T20" fmla="*/ 9 w 813"/>
                <a:gd name="T21" fmla="*/ 4 h 813"/>
                <a:gd name="T22" fmla="*/ 4 w 813"/>
                <a:gd name="T23" fmla="*/ 0 h 813"/>
                <a:gd name="T24" fmla="*/ 4 w 813"/>
                <a:gd name="T25" fmla="*/ 9 h 8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3" h="813">
                  <a:moveTo>
                    <a:pt x="408" y="785"/>
                  </a:moveTo>
                  <a:lnTo>
                    <a:pt x="408" y="785"/>
                  </a:lnTo>
                  <a:cubicBezTo>
                    <a:pt x="198" y="785"/>
                    <a:pt x="31" y="614"/>
                    <a:pt x="31" y="404"/>
                  </a:cubicBezTo>
                  <a:cubicBezTo>
                    <a:pt x="31" y="195"/>
                    <a:pt x="198" y="27"/>
                    <a:pt x="408" y="27"/>
                  </a:cubicBezTo>
                  <a:cubicBezTo>
                    <a:pt x="617" y="27"/>
                    <a:pt x="785" y="195"/>
                    <a:pt x="785" y="404"/>
                  </a:cubicBezTo>
                  <a:cubicBezTo>
                    <a:pt x="785" y="614"/>
                    <a:pt x="617" y="782"/>
                    <a:pt x="408" y="785"/>
                  </a:cubicBezTo>
                  <a:lnTo>
                    <a:pt x="408" y="0"/>
                  </a:lnTo>
                  <a:cubicBezTo>
                    <a:pt x="183" y="0"/>
                    <a:pt x="0" y="183"/>
                    <a:pt x="0" y="404"/>
                  </a:cubicBezTo>
                  <a:cubicBezTo>
                    <a:pt x="0" y="629"/>
                    <a:pt x="183" y="812"/>
                    <a:pt x="408" y="812"/>
                  </a:cubicBezTo>
                  <a:cubicBezTo>
                    <a:pt x="629" y="812"/>
                    <a:pt x="812" y="629"/>
                    <a:pt x="812" y="404"/>
                  </a:cubicBezTo>
                  <a:cubicBezTo>
                    <a:pt x="812" y="183"/>
                    <a:pt x="629" y="0"/>
                    <a:pt x="408" y="0"/>
                  </a:cubicBezTo>
                  <a:lnTo>
                    <a:pt x="408" y="78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6" name="Freeform 411">
              <a:extLst>
                <a:ext uri="{FF2B5EF4-FFF2-40B4-BE49-F238E27FC236}">
                  <a16:creationId xmlns:a16="http://schemas.microsoft.com/office/drawing/2014/main" id="{35959758-75F7-E943-B439-90F09C59221F}"/>
                </a:ext>
              </a:extLst>
            </p:cNvPr>
            <p:cNvSpPr>
              <a:spLocks noChangeArrowheads="1"/>
            </p:cNvSpPr>
            <p:nvPr/>
          </p:nvSpPr>
          <p:spPr bwMode="auto">
            <a:xfrm>
              <a:off x="454" y="2675"/>
              <a:ext cx="18" cy="5"/>
            </a:xfrm>
            <a:custGeom>
              <a:avLst/>
              <a:gdLst>
                <a:gd name="T0" fmla="*/ 1 w 89"/>
                <a:gd name="T1" fmla="*/ 0 h 32"/>
                <a:gd name="T2" fmla="*/ 1 w 89"/>
                <a:gd name="T3" fmla="*/ 0 h 32"/>
                <a:gd name="T4" fmla="*/ 0 w 89"/>
                <a:gd name="T5" fmla="*/ 0 h 32"/>
                <a:gd name="T6" fmla="*/ 0 w 89"/>
                <a:gd name="T7" fmla="*/ 0 h 32"/>
                <a:gd name="T8" fmla="*/ 0 w 89"/>
                <a:gd name="T9" fmla="*/ 0 h 32"/>
                <a:gd name="T10" fmla="*/ 1 w 89"/>
                <a:gd name="T11" fmla="*/ 0 h 32"/>
                <a:gd name="T12" fmla="*/ 1 w 89"/>
                <a:gd name="T13" fmla="*/ 0 h 32"/>
                <a:gd name="T14" fmla="*/ 1 w 89"/>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 h="32">
                  <a:moveTo>
                    <a:pt x="72" y="4"/>
                  </a:moveTo>
                  <a:lnTo>
                    <a:pt x="72" y="4"/>
                  </a:lnTo>
                  <a:cubicBezTo>
                    <a:pt x="53" y="4"/>
                    <a:pt x="34" y="4"/>
                    <a:pt x="15" y="4"/>
                  </a:cubicBezTo>
                  <a:cubicBezTo>
                    <a:pt x="8" y="0"/>
                    <a:pt x="4" y="8"/>
                    <a:pt x="0" y="16"/>
                  </a:cubicBezTo>
                  <a:cubicBezTo>
                    <a:pt x="0" y="23"/>
                    <a:pt x="4" y="27"/>
                    <a:pt x="11" y="31"/>
                  </a:cubicBezTo>
                  <a:cubicBezTo>
                    <a:pt x="34" y="31"/>
                    <a:pt x="57" y="31"/>
                    <a:pt x="76" y="31"/>
                  </a:cubicBezTo>
                  <a:cubicBezTo>
                    <a:pt x="84" y="27"/>
                    <a:pt x="88" y="23"/>
                    <a:pt x="88" y="16"/>
                  </a:cubicBezTo>
                  <a:cubicBezTo>
                    <a:pt x="88" y="8"/>
                    <a:pt x="80" y="0"/>
                    <a:pt x="72"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7" name="Freeform 412">
              <a:extLst>
                <a:ext uri="{FF2B5EF4-FFF2-40B4-BE49-F238E27FC236}">
                  <a16:creationId xmlns:a16="http://schemas.microsoft.com/office/drawing/2014/main" id="{0A649A1A-CFE8-8642-A5F4-D7115E50157C}"/>
                </a:ext>
              </a:extLst>
            </p:cNvPr>
            <p:cNvSpPr>
              <a:spLocks noChangeArrowheads="1"/>
            </p:cNvSpPr>
            <p:nvPr/>
          </p:nvSpPr>
          <p:spPr bwMode="auto">
            <a:xfrm>
              <a:off x="502" y="2580"/>
              <a:ext cx="28" cy="84"/>
            </a:xfrm>
            <a:custGeom>
              <a:avLst/>
              <a:gdLst>
                <a:gd name="T0" fmla="*/ 0 w 134"/>
                <a:gd name="T1" fmla="*/ 0 h 378"/>
                <a:gd name="T2" fmla="*/ 0 w 134"/>
                <a:gd name="T3" fmla="*/ 0 h 378"/>
                <a:gd name="T4" fmla="*/ 0 w 134"/>
                <a:gd name="T5" fmla="*/ 0 h 378"/>
                <a:gd name="T6" fmla="*/ 0 w 134"/>
                <a:gd name="T7" fmla="*/ 4 h 378"/>
                <a:gd name="T8" fmla="*/ 0 w 134"/>
                <a:gd name="T9" fmla="*/ 4 h 378"/>
                <a:gd name="T10" fmla="*/ 0 w 134"/>
                <a:gd name="T11" fmla="*/ 4 h 378"/>
                <a:gd name="T12" fmla="*/ 0 w 134"/>
                <a:gd name="T13" fmla="*/ 0 h 378"/>
                <a:gd name="T14" fmla="*/ 0 w 134"/>
                <a:gd name="T15" fmla="*/ 0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378">
                  <a:moveTo>
                    <a:pt x="23" y="4"/>
                  </a:moveTo>
                  <a:lnTo>
                    <a:pt x="23" y="4"/>
                  </a:lnTo>
                  <a:cubicBezTo>
                    <a:pt x="15" y="8"/>
                    <a:pt x="15" y="19"/>
                    <a:pt x="23" y="23"/>
                  </a:cubicBezTo>
                  <a:cubicBezTo>
                    <a:pt x="102" y="122"/>
                    <a:pt x="95" y="263"/>
                    <a:pt x="7" y="351"/>
                  </a:cubicBezTo>
                  <a:cubicBezTo>
                    <a:pt x="0" y="358"/>
                    <a:pt x="0" y="366"/>
                    <a:pt x="7" y="370"/>
                  </a:cubicBezTo>
                  <a:cubicBezTo>
                    <a:pt x="11" y="377"/>
                    <a:pt x="19" y="377"/>
                    <a:pt x="26" y="370"/>
                  </a:cubicBezTo>
                  <a:cubicBezTo>
                    <a:pt x="125" y="271"/>
                    <a:pt x="133" y="115"/>
                    <a:pt x="42" y="8"/>
                  </a:cubicBezTo>
                  <a:cubicBezTo>
                    <a:pt x="38" y="0"/>
                    <a:pt x="26" y="0"/>
                    <a:pt x="23"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8" name="Freeform 413">
              <a:extLst>
                <a:ext uri="{FF2B5EF4-FFF2-40B4-BE49-F238E27FC236}">
                  <a16:creationId xmlns:a16="http://schemas.microsoft.com/office/drawing/2014/main" id="{39842AF4-3823-0A47-99E8-B49858EFA13C}"/>
                </a:ext>
              </a:extLst>
            </p:cNvPr>
            <p:cNvSpPr>
              <a:spLocks noChangeArrowheads="1"/>
            </p:cNvSpPr>
            <p:nvPr/>
          </p:nvSpPr>
          <p:spPr bwMode="auto">
            <a:xfrm>
              <a:off x="441" y="2558"/>
              <a:ext cx="40" cy="9"/>
            </a:xfrm>
            <a:custGeom>
              <a:avLst/>
              <a:gdLst>
                <a:gd name="T0" fmla="*/ 0 w 184"/>
                <a:gd name="T1" fmla="*/ 0 h 50"/>
                <a:gd name="T2" fmla="*/ 0 w 184"/>
                <a:gd name="T3" fmla="*/ 0 h 50"/>
                <a:gd name="T4" fmla="*/ 0 w 184"/>
                <a:gd name="T5" fmla="*/ 0 h 50"/>
                <a:gd name="T6" fmla="*/ 2 w 184"/>
                <a:gd name="T7" fmla="*/ 0 h 50"/>
                <a:gd name="T8" fmla="*/ 2 w 184"/>
                <a:gd name="T9" fmla="*/ 0 h 50"/>
                <a:gd name="T10" fmla="*/ 2 w 184"/>
                <a:gd name="T11" fmla="*/ 0 h 50"/>
                <a:gd name="T12" fmla="*/ 0 w 184"/>
                <a:gd name="T13" fmla="*/ 0 h 50"/>
                <a:gd name="T14" fmla="*/ 0 w 184"/>
                <a:gd name="T15" fmla="*/ 0 h 50"/>
                <a:gd name="T16" fmla="*/ 0 w 184"/>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4" h="50">
                  <a:moveTo>
                    <a:pt x="15" y="49"/>
                  </a:moveTo>
                  <a:lnTo>
                    <a:pt x="15" y="49"/>
                  </a:lnTo>
                  <a:lnTo>
                    <a:pt x="19" y="49"/>
                  </a:lnTo>
                  <a:cubicBezTo>
                    <a:pt x="65" y="30"/>
                    <a:pt x="114" y="27"/>
                    <a:pt x="164" y="38"/>
                  </a:cubicBezTo>
                  <a:cubicBezTo>
                    <a:pt x="172" y="42"/>
                    <a:pt x="179" y="38"/>
                    <a:pt x="179" y="30"/>
                  </a:cubicBezTo>
                  <a:cubicBezTo>
                    <a:pt x="183" y="23"/>
                    <a:pt x="175" y="15"/>
                    <a:pt x="168" y="11"/>
                  </a:cubicBezTo>
                  <a:cubicBezTo>
                    <a:pt x="118" y="0"/>
                    <a:pt x="61" y="4"/>
                    <a:pt x="12" y="23"/>
                  </a:cubicBezTo>
                  <a:cubicBezTo>
                    <a:pt x="4" y="27"/>
                    <a:pt x="0" y="34"/>
                    <a:pt x="4" y="42"/>
                  </a:cubicBezTo>
                  <a:cubicBezTo>
                    <a:pt x="4" y="46"/>
                    <a:pt x="12" y="49"/>
                    <a:pt x="15" y="4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19" name="Freeform 414">
              <a:extLst>
                <a:ext uri="{FF2B5EF4-FFF2-40B4-BE49-F238E27FC236}">
                  <a16:creationId xmlns:a16="http://schemas.microsoft.com/office/drawing/2014/main" id="{A8250BAF-095C-6B41-8DD1-FB212C6AE72B}"/>
                </a:ext>
              </a:extLst>
            </p:cNvPr>
            <p:cNvSpPr>
              <a:spLocks noChangeArrowheads="1"/>
            </p:cNvSpPr>
            <p:nvPr/>
          </p:nvSpPr>
          <p:spPr bwMode="auto">
            <a:xfrm>
              <a:off x="398" y="2583"/>
              <a:ext cx="27" cy="80"/>
            </a:xfrm>
            <a:custGeom>
              <a:avLst/>
              <a:gdLst>
                <a:gd name="T0" fmla="*/ 0 w 130"/>
                <a:gd name="T1" fmla="*/ 2 h 363"/>
                <a:gd name="T2" fmla="*/ 0 w 130"/>
                <a:gd name="T3" fmla="*/ 2 h 363"/>
                <a:gd name="T4" fmla="*/ 1 w 130"/>
                <a:gd name="T5" fmla="*/ 0 h 363"/>
                <a:gd name="T6" fmla="*/ 1 w 130"/>
                <a:gd name="T7" fmla="*/ 0 h 363"/>
                <a:gd name="T8" fmla="*/ 1 w 130"/>
                <a:gd name="T9" fmla="*/ 0 h 363"/>
                <a:gd name="T10" fmla="*/ 1 w 130"/>
                <a:gd name="T11" fmla="*/ 0 h 363"/>
                <a:gd name="T12" fmla="*/ 1 w 130"/>
                <a:gd name="T13" fmla="*/ 4 h 363"/>
                <a:gd name="T14" fmla="*/ 1 w 130"/>
                <a:gd name="T15" fmla="*/ 4 h 363"/>
                <a:gd name="T16" fmla="*/ 1 w 130"/>
                <a:gd name="T17" fmla="*/ 4 h 363"/>
                <a:gd name="T18" fmla="*/ 0 w 130"/>
                <a:gd name="T19" fmla="*/ 2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363">
                  <a:moveTo>
                    <a:pt x="53" y="164"/>
                  </a:moveTo>
                  <a:lnTo>
                    <a:pt x="53" y="164"/>
                  </a:lnTo>
                  <a:cubicBezTo>
                    <a:pt x="53" y="115"/>
                    <a:pt x="68" y="65"/>
                    <a:pt x="99" y="23"/>
                  </a:cubicBezTo>
                  <a:cubicBezTo>
                    <a:pt x="103" y="16"/>
                    <a:pt x="103" y="8"/>
                    <a:pt x="95" y="4"/>
                  </a:cubicBezTo>
                  <a:cubicBezTo>
                    <a:pt x="91" y="0"/>
                    <a:pt x="83" y="0"/>
                    <a:pt x="76" y="4"/>
                  </a:cubicBezTo>
                  <a:cubicBezTo>
                    <a:pt x="76" y="8"/>
                    <a:pt x="76" y="8"/>
                    <a:pt x="76" y="8"/>
                  </a:cubicBezTo>
                  <a:cubicBezTo>
                    <a:pt x="0" y="115"/>
                    <a:pt x="11" y="263"/>
                    <a:pt x="106" y="355"/>
                  </a:cubicBezTo>
                  <a:cubicBezTo>
                    <a:pt x="110" y="362"/>
                    <a:pt x="118" y="362"/>
                    <a:pt x="125" y="355"/>
                  </a:cubicBezTo>
                  <a:cubicBezTo>
                    <a:pt x="129" y="351"/>
                    <a:pt x="129" y="343"/>
                    <a:pt x="125" y="336"/>
                  </a:cubicBezTo>
                  <a:cubicBezTo>
                    <a:pt x="80" y="290"/>
                    <a:pt x="53" y="229"/>
                    <a:pt x="53" y="16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420" name="Group 415">
            <a:extLst>
              <a:ext uri="{FF2B5EF4-FFF2-40B4-BE49-F238E27FC236}">
                <a16:creationId xmlns:a16="http://schemas.microsoft.com/office/drawing/2014/main" id="{7CFE06B2-D3CF-8F45-B039-C042EDFA43A2}"/>
              </a:ext>
            </a:extLst>
          </p:cNvPr>
          <p:cNvGrpSpPr>
            <a:grpSpLocks/>
          </p:cNvGrpSpPr>
          <p:nvPr userDrawn="1"/>
        </p:nvGrpSpPr>
        <p:grpSpPr bwMode="auto">
          <a:xfrm>
            <a:off x="1295400" y="3930503"/>
            <a:ext cx="269875" cy="269875"/>
            <a:chOff x="816" y="2537"/>
            <a:chExt cx="170" cy="170"/>
          </a:xfrm>
        </p:grpSpPr>
        <p:sp>
          <p:nvSpPr>
            <p:cNvPr id="421" name="Freeform 416">
              <a:extLst>
                <a:ext uri="{FF2B5EF4-FFF2-40B4-BE49-F238E27FC236}">
                  <a16:creationId xmlns:a16="http://schemas.microsoft.com/office/drawing/2014/main" id="{FD90FEB1-7182-FE4C-A3CB-D6388EABDD2E}"/>
                </a:ext>
              </a:extLst>
            </p:cNvPr>
            <p:cNvSpPr>
              <a:spLocks noChangeArrowheads="1"/>
            </p:cNvSpPr>
            <p:nvPr/>
          </p:nvSpPr>
          <p:spPr bwMode="auto">
            <a:xfrm>
              <a:off x="891" y="2537"/>
              <a:ext cx="19" cy="15"/>
            </a:xfrm>
            <a:custGeom>
              <a:avLst/>
              <a:gdLst>
                <a:gd name="T0" fmla="*/ 0 w 100"/>
                <a:gd name="T1" fmla="*/ 0 h 77"/>
                <a:gd name="T2" fmla="*/ 0 w 100"/>
                <a:gd name="T3" fmla="*/ 0 h 77"/>
                <a:gd name="T4" fmla="*/ 0 w 100"/>
                <a:gd name="T5" fmla="*/ 0 h 77"/>
                <a:gd name="T6" fmla="*/ 0 w 100"/>
                <a:gd name="T7" fmla="*/ 0 h 77"/>
                <a:gd name="T8" fmla="*/ 1 w 100"/>
                <a:gd name="T9" fmla="*/ 0 h 77"/>
                <a:gd name="T10" fmla="*/ 0 w 100"/>
                <a:gd name="T11" fmla="*/ 0 h 77"/>
                <a:gd name="T12" fmla="*/ 0 w 100"/>
                <a:gd name="T13" fmla="*/ 1 h 77"/>
                <a:gd name="T14" fmla="*/ 0 w 100"/>
                <a:gd name="T15" fmla="*/ 1 h 77"/>
                <a:gd name="T16" fmla="*/ 0 w 100"/>
                <a:gd name="T17" fmla="*/ 0 h 77"/>
                <a:gd name="T18" fmla="*/ 0 w 100"/>
                <a:gd name="T19" fmla="*/ 0 h 77"/>
                <a:gd name="T20" fmla="*/ 1 w 100"/>
                <a:gd name="T21" fmla="*/ 0 h 77"/>
                <a:gd name="T22" fmla="*/ 0 w 100"/>
                <a:gd name="T23" fmla="*/ 1 h 77"/>
                <a:gd name="T24" fmla="*/ 0 w 100"/>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77">
                  <a:moveTo>
                    <a:pt x="50" y="26"/>
                  </a:moveTo>
                  <a:lnTo>
                    <a:pt x="50" y="26"/>
                  </a:lnTo>
                  <a:cubicBezTo>
                    <a:pt x="34" y="26"/>
                    <a:pt x="27" y="34"/>
                    <a:pt x="27" y="38"/>
                  </a:cubicBezTo>
                  <a:cubicBezTo>
                    <a:pt x="27" y="42"/>
                    <a:pt x="34" y="49"/>
                    <a:pt x="50" y="49"/>
                  </a:cubicBezTo>
                  <a:cubicBezTo>
                    <a:pt x="65" y="49"/>
                    <a:pt x="76" y="42"/>
                    <a:pt x="76" y="38"/>
                  </a:cubicBezTo>
                  <a:cubicBezTo>
                    <a:pt x="76" y="34"/>
                    <a:pt x="65" y="26"/>
                    <a:pt x="50" y="26"/>
                  </a:cubicBezTo>
                  <a:lnTo>
                    <a:pt x="50" y="76"/>
                  </a:lnTo>
                  <a:cubicBezTo>
                    <a:pt x="23" y="76"/>
                    <a:pt x="0" y="61"/>
                    <a:pt x="0" y="38"/>
                  </a:cubicBezTo>
                  <a:cubicBezTo>
                    <a:pt x="0" y="15"/>
                    <a:pt x="23" y="0"/>
                    <a:pt x="50" y="0"/>
                  </a:cubicBezTo>
                  <a:cubicBezTo>
                    <a:pt x="80" y="0"/>
                    <a:pt x="99" y="15"/>
                    <a:pt x="99" y="38"/>
                  </a:cubicBezTo>
                  <a:cubicBezTo>
                    <a:pt x="99" y="61"/>
                    <a:pt x="80" y="76"/>
                    <a:pt x="50" y="76"/>
                  </a:cubicBezTo>
                  <a:lnTo>
                    <a:pt x="50" y="2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2" name="Freeform 417">
              <a:extLst>
                <a:ext uri="{FF2B5EF4-FFF2-40B4-BE49-F238E27FC236}">
                  <a16:creationId xmlns:a16="http://schemas.microsoft.com/office/drawing/2014/main" id="{A09C5C77-781D-574B-A05E-F461B4F84BBB}"/>
                </a:ext>
              </a:extLst>
            </p:cNvPr>
            <p:cNvSpPr>
              <a:spLocks noChangeArrowheads="1"/>
            </p:cNvSpPr>
            <p:nvPr/>
          </p:nvSpPr>
          <p:spPr bwMode="auto">
            <a:xfrm>
              <a:off x="816" y="2544"/>
              <a:ext cx="170" cy="163"/>
            </a:xfrm>
            <a:custGeom>
              <a:avLst/>
              <a:gdLst>
                <a:gd name="T0" fmla="*/ 2 w 824"/>
                <a:gd name="T1" fmla="*/ 1 h 729"/>
                <a:gd name="T2" fmla="*/ 1 w 824"/>
                <a:gd name="T3" fmla="*/ 2 h 729"/>
                <a:gd name="T4" fmla="*/ 1 w 824"/>
                <a:gd name="T5" fmla="*/ 8 h 729"/>
                <a:gd name="T6" fmla="*/ 1 w 824"/>
                <a:gd name="T7" fmla="*/ 7 h 729"/>
                <a:gd name="T8" fmla="*/ 3 w 824"/>
                <a:gd name="T9" fmla="*/ 3 h 729"/>
                <a:gd name="T10" fmla="*/ 4 w 824"/>
                <a:gd name="T11" fmla="*/ 2 h 729"/>
                <a:gd name="T12" fmla="*/ 4 w 824"/>
                <a:gd name="T13" fmla="*/ 2 h 729"/>
                <a:gd name="T14" fmla="*/ 4 w 824"/>
                <a:gd name="T15" fmla="*/ 7 h 729"/>
                <a:gd name="T16" fmla="*/ 6 w 824"/>
                <a:gd name="T17" fmla="*/ 8 h 729"/>
                <a:gd name="T18" fmla="*/ 7 w 824"/>
                <a:gd name="T19" fmla="*/ 8 h 729"/>
                <a:gd name="T20" fmla="*/ 6 w 824"/>
                <a:gd name="T21" fmla="*/ 2 h 729"/>
                <a:gd name="T22" fmla="*/ 5 w 824"/>
                <a:gd name="T23" fmla="*/ 1 h 729"/>
                <a:gd name="T24" fmla="*/ 4 w 824"/>
                <a:gd name="T25" fmla="*/ 2 h 729"/>
                <a:gd name="T26" fmla="*/ 4 w 824"/>
                <a:gd name="T27" fmla="*/ 2 h 729"/>
                <a:gd name="T28" fmla="*/ 4 w 824"/>
                <a:gd name="T29" fmla="*/ 0 h 729"/>
                <a:gd name="T30" fmla="*/ 3 w 824"/>
                <a:gd name="T31" fmla="*/ 2 h 729"/>
                <a:gd name="T32" fmla="*/ 3 w 824"/>
                <a:gd name="T33" fmla="*/ 1 h 729"/>
                <a:gd name="T34" fmla="*/ 2 w 824"/>
                <a:gd name="T35" fmla="*/ 1 h 729"/>
                <a:gd name="T36" fmla="*/ 1 w 824"/>
                <a:gd name="T37" fmla="*/ 8 h 729"/>
                <a:gd name="T38" fmla="*/ 0 w 824"/>
                <a:gd name="T39" fmla="*/ 8 h 729"/>
                <a:gd name="T40" fmla="*/ 1 w 824"/>
                <a:gd name="T41" fmla="*/ 2 h 729"/>
                <a:gd name="T42" fmla="*/ 3 w 824"/>
                <a:gd name="T43" fmla="*/ 0 h 729"/>
                <a:gd name="T44" fmla="*/ 3 w 824"/>
                <a:gd name="T45" fmla="*/ 0 h 729"/>
                <a:gd name="T46" fmla="*/ 4 w 824"/>
                <a:gd name="T47" fmla="*/ 0 h 729"/>
                <a:gd name="T48" fmla="*/ 4 w 824"/>
                <a:gd name="T49" fmla="*/ 0 h 729"/>
                <a:gd name="T50" fmla="*/ 4 w 824"/>
                <a:gd name="T51" fmla="*/ 0 h 729"/>
                <a:gd name="T52" fmla="*/ 5 w 824"/>
                <a:gd name="T53" fmla="*/ 0 h 729"/>
                <a:gd name="T54" fmla="*/ 6 w 824"/>
                <a:gd name="T55" fmla="*/ 2 h 729"/>
                <a:gd name="T56" fmla="*/ 7 w 824"/>
                <a:gd name="T57" fmla="*/ 8 h 729"/>
                <a:gd name="T58" fmla="*/ 6 w 824"/>
                <a:gd name="T59" fmla="*/ 8 h 729"/>
                <a:gd name="T60" fmla="*/ 6 w 824"/>
                <a:gd name="T61" fmla="*/ 8 h 729"/>
                <a:gd name="T62" fmla="*/ 4 w 824"/>
                <a:gd name="T63" fmla="*/ 3 h 729"/>
                <a:gd name="T64" fmla="*/ 4 w 824"/>
                <a:gd name="T65" fmla="*/ 2 h 729"/>
                <a:gd name="T66" fmla="*/ 4 w 824"/>
                <a:gd name="T67" fmla="*/ 3 h 729"/>
                <a:gd name="T68" fmla="*/ 1 w 824"/>
                <a:gd name="T69" fmla="*/ 8 h 729"/>
                <a:gd name="T70" fmla="*/ 1 w 824"/>
                <a:gd name="T71" fmla="*/ 8 h 729"/>
                <a:gd name="T72" fmla="*/ 2 w 824"/>
                <a:gd name="T73" fmla="*/ 1 h 7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4" h="729">
                  <a:moveTo>
                    <a:pt x="290" y="65"/>
                  </a:moveTo>
                  <a:lnTo>
                    <a:pt x="290" y="65"/>
                  </a:lnTo>
                  <a:cubicBezTo>
                    <a:pt x="286" y="65"/>
                    <a:pt x="282" y="65"/>
                    <a:pt x="274" y="65"/>
                  </a:cubicBezTo>
                  <a:cubicBezTo>
                    <a:pt x="252" y="72"/>
                    <a:pt x="206" y="103"/>
                    <a:pt x="145" y="229"/>
                  </a:cubicBezTo>
                  <a:cubicBezTo>
                    <a:pt x="145" y="232"/>
                    <a:pt x="0" y="507"/>
                    <a:pt x="84" y="682"/>
                  </a:cubicBezTo>
                  <a:cubicBezTo>
                    <a:pt x="88" y="693"/>
                    <a:pt x="95" y="701"/>
                    <a:pt x="107" y="701"/>
                  </a:cubicBezTo>
                  <a:cubicBezTo>
                    <a:pt x="114" y="701"/>
                    <a:pt x="122" y="697"/>
                    <a:pt x="130" y="690"/>
                  </a:cubicBezTo>
                  <a:cubicBezTo>
                    <a:pt x="137" y="674"/>
                    <a:pt x="156" y="667"/>
                    <a:pt x="172" y="663"/>
                  </a:cubicBezTo>
                  <a:cubicBezTo>
                    <a:pt x="206" y="663"/>
                    <a:pt x="274" y="652"/>
                    <a:pt x="320" y="594"/>
                  </a:cubicBezTo>
                  <a:cubicBezTo>
                    <a:pt x="377" y="526"/>
                    <a:pt x="393" y="411"/>
                    <a:pt x="366" y="259"/>
                  </a:cubicBezTo>
                  <a:cubicBezTo>
                    <a:pt x="362" y="244"/>
                    <a:pt x="366" y="229"/>
                    <a:pt x="373" y="213"/>
                  </a:cubicBezTo>
                  <a:cubicBezTo>
                    <a:pt x="400" y="179"/>
                    <a:pt x="400" y="179"/>
                    <a:pt x="400" y="179"/>
                  </a:cubicBezTo>
                  <a:cubicBezTo>
                    <a:pt x="408" y="171"/>
                    <a:pt x="419" y="171"/>
                    <a:pt x="423" y="179"/>
                  </a:cubicBezTo>
                  <a:cubicBezTo>
                    <a:pt x="450" y="213"/>
                    <a:pt x="450" y="213"/>
                    <a:pt x="450" y="213"/>
                  </a:cubicBezTo>
                  <a:cubicBezTo>
                    <a:pt x="457" y="229"/>
                    <a:pt x="461" y="244"/>
                    <a:pt x="461" y="259"/>
                  </a:cubicBezTo>
                  <a:cubicBezTo>
                    <a:pt x="434" y="411"/>
                    <a:pt x="450" y="526"/>
                    <a:pt x="503" y="594"/>
                  </a:cubicBezTo>
                  <a:cubicBezTo>
                    <a:pt x="553" y="652"/>
                    <a:pt x="617" y="663"/>
                    <a:pt x="652" y="663"/>
                  </a:cubicBezTo>
                  <a:cubicBezTo>
                    <a:pt x="671" y="667"/>
                    <a:pt x="686" y="674"/>
                    <a:pt x="694" y="690"/>
                  </a:cubicBezTo>
                  <a:cubicBezTo>
                    <a:pt x="701" y="697"/>
                    <a:pt x="709" y="701"/>
                    <a:pt x="720" y="701"/>
                  </a:cubicBezTo>
                  <a:cubicBezTo>
                    <a:pt x="728" y="701"/>
                    <a:pt x="739" y="693"/>
                    <a:pt x="743" y="682"/>
                  </a:cubicBezTo>
                  <a:cubicBezTo>
                    <a:pt x="823" y="507"/>
                    <a:pt x="678" y="232"/>
                    <a:pt x="678" y="229"/>
                  </a:cubicBezTo>
                  <a:cubicBezTo>
                    <a:pt x="621" y="103"/>
                    <a:pt x="572" y="72"/>
                    <a:pt x="549" y="65"/>
                  </a:cubicBezTo>
                  <a:cubicBezTo>
                    <a:pt x="530" y="61"/>
                    <a:pt x="522" y="65"/>
                    <a:pt x="518" y="65"/>
                  </a:cubicBezTo>
                  <a:cubicBezTo>
                    <a:pt x="518" y="69"/>
                    <a:pt x="518" y="69"/>
                    <a:pt x="518" y="69"/>
                  </a:cubicBezTo>
                  <a:cubicBezTo>
                    <a:pt x="488" y="80"/>
                    <a:pt x="484" y="114"/>
                    <a:pt x="484" y="141"/>
                  </a:cubicBezTo>
                  <a:cubicBezTo>
                    <a:pt x="484" y="152"/>
                    <a:pt x="476" y="164"/>
                    <a:pt x="465" y="164"/>
                  </a:cubicBezTo>
                  <a:cubicBezTo>
                    <a:pt x="454" y="164"/>
                    <a:pt x="442" y="160"/>
                    <a:pt x="438" y="149"/>
                  </a:cubicBezTo>
                  <a:cubicBezTo>
                    <a:pt x="431" y="114"/>
                    <a:pt x="431" y="72"/>
                    <a:pt x="431" y="38"/>
                  </a:cubicBezTo>
                  <a:cubicBezTo>
                    <a:pt x="419" y="42"/>
                    <a:pt x="404" y="42"/>
                    <a:pt x="393" y="38"/>
                  </a:cubicBezTo>
                  <a:cubicBezTo>
                    <a:pt x="393" y="72"/>
                    <a:pt x="393" y="114"/>
                    <a:pt x="385" y="149"/>
                  </a:cubicBezTo>
                  <a:cubicBezTo>
                    <a:pt x="381" y="160"/>
                    <a:pt x="373" y="164"/>
                    <a:pt x="362" y="164"/>
                  </a:cubicBezTo>
                  <a:cubicBezTo>
                    <a:pt x="351" y="164"/>
                    <a:pt x="343" y="152"/>
                    <a:pt x="343" y="141"/>
                  </a:cubicBezTo>
                  <a:cubicBezTo>
                    <a:pt x="343" y="114"/>
                    <a:pt x="335" y="80"/>
                    <a:pt x="305" y="69"/>
                  </a:cubicBezTo>
                  <a:cubicBezTo>
                    <a:pt x="305" y="69"/>
                    <a:pt x="305" y="69"/>
                    <a:pt x="305" y="65"/>
                  </a:cubicBezTo>
                  <a:cubicBezTo>
                    <a:pt x="305" y="65"/>
                    <a:pt x="297" y="65"/>
                    <a:pt x="290" y="65"/>
                  </a:cubicBezTo>
                  <a:lnTo>
                    <a:pt x="107" y="724"/>
                  </a:lnTo>
                  <a:cubicBezTo>
                    <a:pt x="107" y="724"/>
                    <a:pt x="107" y="724"/>
                    <a:pt x="103" y="724"/>
                  </a:cubicBezTo>
                  <a:cubicBezTo>
                    <a:pt x="84" y="724"/>
                    <a:pt x="69" y="713"/>
                    <a:pt x="57" y="693"/>
                  </a:cubicBezTo>
                  <a:cubicBezTo>
                    <a:pt x="23" y="613"/>
                    <a:pt x="23" y="510"/>
                    <a:pt x="61" y="385"/>
                  </a:cubicBezTo>
                  <a:cubicBezTo>
                    <a:pt x="88" y="290"/>
                    <a:pt x="122" y="221"/>
                    <a:pt x="126" y="217"/>
                  </a:cubicBezTo>
                  <a:cubicBezTo>
                    <a:pt x="172" y="114"/>
                    <a:pt x="221" y="53"/>
                    <a:pt x="271" y="42"/>
                  </a:cubicBezTo>
                  <a:cubicBezTo>
                    <a:pt x="297" y="34"/>
                    <a:pt x="313" y="42"/>
                    <a:pt x="316" y="46"/>
                  </a:cubicBezTo>
                  <a:cubicBezTo>
                    <a:pt x="343" y="57"/>
                    <a:pt x="362" y="80"/>
                    <a:pt x="366" y="114"/>
                  </a:cubicBezTo>
                  <a:cubicBezTo>
                    <a:pt x="370" y="84"/>
                    <a:pt x="370" y="46"/>
                    <a:pt x="366" y="15"/>
                  </a:cubicBezTo>
                  <a:cubicBezTo>
                    <a:pt x="366" y="11"/>
                    <a:pt x="370" y="4"/>
                    <a:pt x="373" y="4"/>
                  </a:cubicBezTo>
                  <a:cubicBezTo>
                    <a:pt x="377" y="0"/>
                    <a:pt x="385" y="4"/>
                    <a:pt x="389" y="8"/>
                  </a:cubicBezTo>
                  <a:cubicBezTo>
                    <a:pt x="393" y="11"/>
                    <a:pt x="400" y="15"/>
                    <a:pt x="412" y="15"/>
                  </a:cubicBezTo>
                  <a:cubicBezTo>
                    <a:pt x="423" y="15"/>
                    <a:pt x="434" y="11"/>
                    <a:pt x="434" y="8"/>
                  </a:cubicBezTo>
                  <a:cubicBezTo>
                    <a:pt x="438" y="4"/>
                    <a:pt x="446" y="0"/>
                    <a:pt x="450" y="4"/>
                  </a:cubicBezTo>
                  <a:cubicBezTo>
                    <a:pt x="457" y="4"/>
                    <a:pt x="457" y="11"/>
                    <a:pt x="457" y="15"/>
                  </a:cubicBezTo>
                  <a:cubicBezTo>
                    <a:pt x="457" y="46"/>
                    <a:pt x="454" y="84"/>
                    <a:pt x="457" y="114"/>
                  </a:cubicBezTo>
                  <a:cubicBezTo>
                    <a:pt x="465" y="80"/>
                    <a:pt x="480" y="57"/>
                    <a:pt x="507" y="46"/>
                  </a:cubicBezTo>
                  <a:cubicBezTo>
                    <a:pt x="511" y="42"/>
                    <a:pt x="530" y="34"/>
                    <a:pt x="553" y="42"/>
                  </a:cubicBezTo>
                  <a:cubicBezTo>
                    <a:pt x="602" y="53"/>
                    <a:pt x="652" y="114"/>
                    <a:pt x="701" y="217"/>
                  </a:cubicBezTo>
                  <a:cubicBezTo>
                    <a:pt x="705" y="225"/>
                    <a:pt x="739" y="293"/>
                    <a:pt x="766" y="385"/>
                  </a:cubicBezTo>
                  <a:cubicBezTo>
                    <a:pt x="800" y="510"/>
                    <a:pt x="800" y="613"/>
                    <a:pt x="766" y="693"/>
                  </a:cubicBezTo>
                  <a:cubicBezTo>
                    <a:pt x="758" y="713"/>
                    <a:pt x="739" y="724"/>
                    <a:pt x="720" y="724"/>
                  </a:cubicBezTo>
                  <a:cubicBezTo>
                    <a:pt x="701" y="728"/>
                    <a:pt x="686" y="720"/>
                    <a:pt x="675" y="705"/>
                  </a:cubicBezTo>
                  <a:cubicBezTo>
                    <a:pt x="671" y="693"/>
                    <a:pt x="659" y="690"/>
                    <a:pt x="652" y="690"/>
                  </a:cubicBezTo>
                  <a:cubicBezTo>
                    <a:pt x="614" y="690"/>
                    <a:pt x="537" y="674"/>
                    <a:pt x="484" y="610"/>
                  </a:cubicBezTo>
                  <a:cubicBezTo>
                    <a:pt x="423" y="537"/>
                    <a:pt x="408" y="415"/>
                    <a:pt x="434" y="251"/>
                  </a:cubicBezTo>
                  <a:cubicBezTo>
                    <a:pt x="434" y="244"/>
                    <a:pt x="434" y="236"/>
                    <a:pt x="431" y="229"/>
                  </a:cubicBezTo>
                  <a:cubicBezTo>
                    <a:pt x="412" y="206"/>
                    <a:pt x="412" y="206"/>
                    <a:pt x="412" y="206"/>
                  </a:cubicBezTo>
                  <a:cubicBezTo>
                    <a:pt x="396" y="229"/>
                    <a:pt x="396" y="229"/>
                    <a:pt x="396" y="229"/>
                  </a:cubicBezTo>
                  <a:cubicBezTo>
                    <a:pt x="393" y="236"/>
                    <a:pt x="389" y="244"/>
                    <a:pt x="389" y="251"/>
                  </a:cubicBezTo>
                  <a:cubicBezTo>
                    <a:pt x="419" y="415"/>
                    <a:pt x="400" y="537"/>
                    <a:pt x="339" y="610"/>
                  </a:cubicBezTo>
                  <a:cubicBezTo>
                    <a:pt x="286" y="674"/>
                    <a:pt x="214" y="690"/>
                    <a:pt x="172" y="690"/>
                  </a:cubicBezTo>
                  <a:cubicBezTo>
                    <a:pt x="164" y="690"/>
                    <a:pt x="156" y="693"/>
                    <a:pt x="149" y="705"/>
                  </a:cubicBezTo>
                  <a:cubicBezTo>
                    <a:pt x="141" y="716"/>
                    <a:pt x="126" y="724"/>
                    <a:pt x="107" y="724"/>
                  </a:cubicBezTo>
                  <a:lnTo>
                    <a:pt x="290" y="6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3" name="Freeform 418">
              <a:extLst>
                <a:ext uri="{FF2B5EF4-FFF2-40B4-BE49-F238E27FC236}">
                  <a16:creationId xmlns:a16="http://schemas.microsoft.com/office/drawing/2014/main" id="{2BA42E75-F4D2-A64C-99C5-1281E486B3F2}"/>
                </a:ext>
              </a:extLst>
            </p:cNvPr>
            <p:cNvSpPr>
              <a:spLocks noChangeArrowheads="1"/>
            </p:cNvSpPr>
            <p:nvPr/>
          </p:nvSpPr>
          <p:spPr bwMode="auto">
            <a:xfrm>
              <a:off x="835" y="2588"/>
              <a:ext cx="40" cy="67"/>
            </a:xfrm>
            <a:custGeom>
              <a:avLst/>
              <a:gdLst>
                <a:gd name="T0" fmla="*/ 0 w 203"/>
                <a:gd name="T1" fmla="*/ 3 h 306"/>
                <a:gd name="T2" fmla="*/ 0 w 203"/>
                <a:gd name="T3" fmla="*/ 3 h 306"/>
                <a:gd name="T4" fmla="*/ 0 w 203"/>
                <a:gd name="T5" fmla="*/ 3 h 306"/>
                <a:gd name="T6" fmla="*/ 0 w 203"/>
                <a:gd name="T7" fmla="*/ 3 h 306"/>
                <a:gd name="T8" fmla="*/ 1 w 203"/>
                <a:gd name="T9" fmla="*/ 3 h 306"/>
                <a:gd name="T10" fmla="*/ 1 w 203"/>
                <a:gd name="T11" fmla="*/ 2 h 306"/>
                <a:gd name="T12" fmla="*/ 1 w 203"/>
                <a:gd name="T13" fmla="*/ 2 h 306"/>
                <a:gd name="T14" fmla="*/ 1 w 203"/>
                <a:gd name="T15" fmla="*/ 2 h 306"/>
                <a:gd name="T16" fmla="*/ 1 w 203"/>
                <a:gd name="T17" fmla="*/ 1 h 306"/>
                <a:gd name="T18" fmla="*/ 1 w 203"/>
                <a:gd name="T19" fmla="*/ 0 h 306"/>
                <a:gd name="T20" fmla="*/ 1 w 203"/>
                <a:gd name="T21" fmla="*/ 0 h 306"/>
                <a:gd name="T22" fmla="*/ 2 w 203"/>
                <a:gd name="T23" fmla="*/ 0 h 306"/>
                <a:gd name="T24" fmla="*/ 1 w 203"/>
                <a:gd name="T25" fmla="*/ 1 h 306"/>
                <a:gd name="T26" fmla="*/ 1 w 203"/>
                <a:gd name="T27" fmla="*/ 2 h 306"/>
                <a:gd name="T28" fmla="*/ 1 w 203"/>
                <a:gd name="T29" fmla="*/ 2 h 306"/>
                <a:gd name="T30" fmla="*/ 1 w 203"/>
                <a:gd name="T31" fmla="*/ 3 h 306"/>
                <a:gd name="T32" fmla="*/ 0 w 203"/>
                <a:gd name="T33" fmla="*/ 3 h 3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306">
                  <a:moveTo>
                    <a:pt x="12" y="305"/>
                  </a:moveTo>
                  <a:lnTo>
                    <a:pt x="12" y="305"/>
                  </a:lnTo>
                  <a:cubicBezTo>
                    <a:pt x="8" y="305"/>
                    <a:pt x="0" y="297"/>
                    <a:pt x="0" y="290"/>
                  </a:cubicBezTo>
                  <a:cubicBezTo>
                    <a:pt x="0" y="282"/>
                    <a:pt x="8" y="278"/>
                    <a:pt x="12" y="278"/>
                  </a:cubicBezTo>
                  <a:cubicBezTo>
                    <a:pt x="42" y="278"/>
                    <a:pt x="61" y="271"/>
                    <a:pt x="77" y="256"/>
                  </a:cubicBezTo>
                  <a:cubicBezTo>
                    <a:pt x="92" y="237"/>
                    <a:pt x="88" y="206"/>
                    <a:pt x="88" y="206"/>
                  </a:cubicBezTo>
                  <a:cubicBezTo>
                    <a:pt x="88" y="202"/>
                    <a:pt x="88" y="202"/>
                    <a:pt x="88" y="202"/>
                  </a:cubicBezTo>
                  <a:cubicBezTo>
                    <a:pt x="88" y="138"/>
                    <a:pt x="88" y="138"/>
                    <a:pt x="88" y="138"/>
                  </a:cubicBezTo>
                  <a:cubicBezTo>
                    <a:pt x="88" y="115"/>
                    <a:pt x="103" y="65"/>
                    <a:pt x="153" y="65"/>
                  </a:cubicBezTo>
                  <a:cubicBezTo>
                    <a:pt x="157" y="61"/>
                    <a:pt x="179" y="61"/>
                    <a:pt x="179" y="12"/>
                  </a:cubicBezTo>
                  <a:cubicBezTo>
                    <a:pt x="179" y="4"/>
                    <a:pt x="183" y="0"/>
                    <a:pt x="191" y="0"/>
                  </a:cubicBezTo>
                  <a:cubicBezTo>
                    <a:pt x="199" y="0"/>
                    <a:pt x="202" y="4"/>
                    <a:pt x="202" y="12"/>
                  </a:cubicBezTo>
                  <a:cubicBezTo>
                    <a:pt x="202" y="88"/>
                    <a:pt x="153" y="88"/>
                    <a:pt x="153" y="88"/>
                  </a:cubicBezTo>
                  <a:cubicBezTo>
                    <a:pt x="115" y="88"/>
                    <a:pt x="115" y="138"/>
                    <a:pt x="115" y="138"/>
                  </a:cubicBezTo>
                  <a:cubicBezTo>
                    <a:pt x="115" y="202"/>
                    <a:pt x="115" y="202"/>
                    <a:pt x="115" y="202"/>
                  </a:cubicBezTo>
                  <a:cubicBezTo>
                    <a:pt x="115" y="210"/>
                    <a:pt x="119" y="244"/>
                    <a:pt x="96" y="275"/>
                  </a:cubicBezTo>
                  <a:cubicBezTo>
                    <a:pt x="77" y="294"/>
                    <a:pt x="50" y="305"/>
                    <a:pt x="12" y="30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4" name="Freeform 419">
              <a:extLst>
                <a:ext uri="{FF2B5EF4-FFF2-40B4-BE49-F238E27FC236}">
                  <a16:creationId xmlns:a16="http://schemas.microsoft.com/office/drawing/2014/main" id="{6AC5395D-D2CF-0542-A1C6-FE9A3AE013B2}"/>
                </a:ext>
              </a:extLst>
            </p:cNvPr>
            <p:cNvSpPr>
              <a:spLocks noChangeArrowheads="1"/>
            </p:cNvSpPr>
            <p:nvPr/>
          </p:nvSpPr>
          <p:spPr bwMode="auto">
            <a:xfrm>
              <a:off x="838" y="2626"/>
              <a:ext cx="50" cy="59"/>
            </a:xfrm>
            <a:custGeom>
              <a:avLst/>
              <a:gdLst>
                <a:gd name="T0" fmla="*/ 0 w 245"/>
                <a:gd name="T1" fmla="*/ 3 h 268"/>
                <a:gd name="T2" fmla="*/ 0 w 245"/>
                <a:gd name="T3" fmla="*/ 3 h 268"/>
                <a:gd name="T4" fmla="*/ 0 w 245"/>
                <a:gd name="T5" fmla="*/ 3 h 268"/>
                <a:gd name="T6" fmla="*/ 0 w 245"/>
                <a:gd name="T7" fmla="*/ 3 h 268"/>
                <a:gd name="T8" fmla="*/ 1 w 245"/>
                <a:gd name="T9" fmla="*/ 2 h 268"/>
                <a:gd name="T10" fmla="*/ 1 w 245"/>
                <a:gd name="T11" fmla="*/ 2 h 268"/>
                <a:gd name="T12" fmla="*/ 1 w 245"/>
                <a:gd name="T13" fmla="*/ 1 h 268"/>
                <a:gd name="T14" fmla="*/ 1 w 245"/>
                <a:gd name="T15" fmla="*/ 0 h 268"/>
                <a:gd name="T16" fmla="*/ 2 w 245"/>
                <a:gd name="T17" fmla="*/ 0 h 268"/>
                <a:gd name="T18" fmla="*/ 2 w 245"/>
                <a:gd name="T19" fmla="*/ 0 h 268"/>
                <a:gd name="T20" fmla="*/ 2 w 245"/>
                <a:gd name="T21" fmla="*/ 0 h 268"/>
                <a:gd name="T22" fmla="*/ 2 w 245"/>
                <a:gd name="T23" fmla="*/ 0 h 268"/>
                <a:gd name="T24" fmla="*/ 2 w 245"/>
                <a:gd name="T25" fmla="*/ 1 h 268"/>
                <a:gd name="T26" fmla="*/ 1 w 245"/>
                <a:gd name="T27" fmla="*/ 2 h 268"/>
                <a:gd name="T28" fmla="*/ 1 w 245"/>
                <a:gd name="T29" fmla="*/ 2 h 268"/>
                <a:gd name="T30" fmla="*/ 0 w 245"/>
                <a:gd name="T31" fmla="*/ 3 h 268"/>
                <a:gd name="T32" fmla="*/ 0 w 245"/>
                <a:gd name="T33" fmla="*/ 3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5" h="268">
                  <a:moveTo>
                    <a:pt x="15" y="267"/>
                  </a:moveTo>
                  <a:lnTo>
                    <a:pt x="15" y="267"/>
                  </a:lnTo>
                  <a:cubicBezTo>
                    <a:pt x="11" y="267"/>
                    <a:pt x="11" y="267"/>
                    <a:pt x="7" y="267"/>
                  </a:cubicBezTo>
                  <a:cubicBezTo>
                    <a:pt x="4" y="263"/>
                    <a:pt x="0" y="255"/>
                    <a:pt x="4" y="248"/>
                  </a:cubicBezTo>
                  <a:cubicBezTo>
                    <a:pt x="4" y="244"/>
                    <a:pt x="30" y="191"/>
                    <a:pt x="76" y="191"/>
                  </a:cubicBezTo>
                  <a:cubicBezTo>
                    <a:pt x="114" y="191"/>
                    <a:pt x="137" y="183"/>
                    <a:pt x="148" y="164"/>
                  </a:cubicBezTo>
                  <a:cubicBezTo>
                    <a:pt x="167" y="137"/>
                    <a:pt x="156" y="95"/>
                    <a:pt x="152" y="92"/>
                  </a:cubicBezTo>
                  <a:cubicBezTo>
                    <a:pt x="145" y="69"/>
                    <a:pt x="148" y="46"/>
                    <a:pt x="160" y="31"/>
                  </a:cubicBezTo>
                  <a:cubicBezTo>
                    <a:pt x="179" y="0"/>
                    <a:pt x="228" y="0"/>
                    <a:pt x="228" y="0"/>
                  </a:cubicBezTo>
                  <a:cubicBezTo>
                    <a:pt x="236" y="0"/>
                    <a:pt x="244" y="8"/>
                    <a:pt x="244" y="12"/>
                  </a:cubicBezTo>
                  <a:cubicBezTo>
                    <a:pt x="244" y="19"/>
                    <a:pt x="236" y="27"/>
                    <a:pt x="228" y="27"/>
                  </a:cubicBezTo>
                  <a:cubicBezTo>
                    <a:pt x="221" y="27"/>
                    <a:pt x="190" y="31"/>
                    <a:pt x="179" y="46"/>
                  </a:cubicBezTo>
                  <a:cubicBezTo>
                    <a:pt x="171" y="53"/>
                    <a:pt x="171" y="69"/>
                    <a:pt x="179" y="84"/>
                  </a:cubicBezTo>
                  <a:cubicBezTo>
                    <a:pt x="179" y="88"/>
                    <a:pt x="198" y="141"/>
                    <a:pt x="171" y="179"/>
                  </a:cubicBezTo>
                  <a:cubicBezTo>
                    <a:pt x="152" y="202"/>
                    <a:pt x="122" y="217"/>
                    <a:pt x="76" y="217"/>
                  </a:cubicBezTo>
                  <a:cubicBezTo>
                    <a:pt x="49" y="217"/>
                    <a:pt x="27" y="259"/>
                    <a:pt x="27" y="259"/>
                  </a:cubicBezTo>
                  <a:cubicBezTo>
                    <a:pt x="23" y="263"/>
                    <a:pt x="19" y="267"/>
                    <a:pt x="15" y="26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5" name="Freeform 420">
              <a:extLst>
                <a:ext uri="{FF2B5EF4-FFF2-40B4-BE49-F238E27FC236}">
                  <a16:creationId xmlns:a16="http://schemas.microsoft.com/office/drawing/2014/main" id="{53BB1FA5-118B-8C42-A147-07E49575D1D9}"/>
                </a:ext>
              </a:extLst>
            </p:cNvPr>
            <p:cNvSpPr>
              <a:spLocks noChangeArrowheads="1"/>
            </p:cNvSpPr>
            <p:nvPr/>
          </p:nvSpPr>
          <p:spPr bwMode="auto">
            <a:xfrm>
              <a:off x="844" y="2660"/>
              <a:ext cx="12" cy="13"/>
            </a:xfrm>
            <a:custGeom>
              <a:avLst/>
              <a:gdLst>
                <a:gd name="T0" fmla="*/ 0 w 65"/>
                <a:gd name="T1" fmla="*/ 1 h 66"/>
                <a:gd name="T2" fmla="*/ 0 w 65"/>
                <a:gd name="T3" fmla="*/ 1 h 66"/>
                <a:gd name="T4" fmla="*/ 0 w 65"/>
                <a:gd name="T5" fmla="*/ 0 h 66"/>
                <a:gd name="T6" fmla="*/ 0 w 65"/>
                <a:gd name="T7" fmla="*/ 0 h 66"/>
                <a:gd name="T8" fmla="*/ 0 w 65"/>
                <a:gd name="T9" fmla="*/ 0 h 66"/>
                <a:gd name="T10" fmla="*/ 0 w 65"/>
                <a:gd name="T11" fmla="*/ 0 h 66"/>
                <a:gd name="T12" fmla="*/ 0 w 65"/>
                <a:gd name="T13" fmla="*/ 0 h 66"/>
                <a:gd name="T14" fmla="*/ 0 w 65"/>
                <a:gd name="T15" fmla="*/ 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66">
                  <a:moveTo>
                    <a:pt x="49" y="65"/>
                  </a:moveTo>
                  <a:lnTo>
                    <a:pt x="49" y="65"/>
                  </a:lnTo>
                  <a:cubicBezTo>
                    <a:pt x="41" y="65"/>
                    <a:pt x="38" y="58"/>
                    <a:pt x="38" y="50"/>
                  </a:cubicBezTo>
                  <a:cubicBezTo>
                    <a:pt x="38" y="39"/>
                    <a:pt x="26" y="27"/>
                    <a:pt x="11" y="27"/>
                  </a:cubicBezTo>
                  <a:cubicBezTo>
                    <a:pt x="7" y="27"/>
                    <a:pt x="0" y="20"/>
                    <a:pt x="0" y="12"/>
                  </a:cubicBezTo>
                  <a:cubicBezTo>
                    <a:pt x="0" y="4"/>
                    <a:pt x="7" y="0"/>
                    <a:pt x="11" y="0"/>
                  </a:cubicBezTo>
                  <a:cubicBezTo>
                    <a:pt x="41" y="0"/>
                    <a:pt x="64" y="23"/>
                    <a:pt x="64" y="50"/>
                  </a:cubicBezTo>
                  <a:cubicBezTo>
                    <a:pt x="64" y="58"/>
                    <a:pt x="57" y="65"/>
                    <a:pt x="49" y="6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6" name="Freeform 421">
              <a:extLst>
                <a:ext uri="{FF2B5EF4-FFF2-40B4-BE49-F238E27FC236}">
                  <a16:creationId xmlns:a16="http://schemas.microsoft.com/office/drawing/2014/main" id="{7B2326B6-6146-0B40-A014-D1FA6E6C8CF2}"/>
                </a:ext>
              </a:extLst>
            </p:cNvPr>
            <p:cNvSpPr>
              <a:spLocks noChangeArrowheads="1"/>
            </p:cNvSpPr>
            <p:nvPr/>
          </p:nvSpPr>
          <p:spPr bwMode="auto">
            <a:xfrm>
              <a:off x="844" y="2623"/>
              <a:ext cx="14" cy="15"/>
            </a:xfrm>
            <a:custGeom>
              <a:avLst/>
              <a:gdLst>
                <a:gd name="T0" fmla="*/ 0 w 77"/>
                <a:gd name="T1" fmla="*/ 1 h 77"/>
                <a:gd name="T2" fmla="*/ 0 w 77"/>
                <a:gd name="T3" fmla="*/ 1 h 77"/>
                <a:gd name="T4" fmla="*/ 0 w 77"/>
                <a:gd name="T5" fmla="*/ 0 h 77"/>
                <a:gd name="T6" fmla="*/ 0 w 77"/>
                <a:gd name="T7" fmla="*/ 0 h 77"/>
                <a:gd name="T8" fmla="*/ 1 w 77"/>
                <a:gd name="T9" fmla="*/ 0 h 77"/>
                <a:gd name="T10" fmla="*/ 0 w 77"/>
                <a:gd name="T11" fmla="*/ 0 h 77"/>
                <a:gd name="T12" fmla="*/ 0 w 77"/>
                <a:gd name="T13" fmla="*/ 0 h 77"/>
                <a:gd name="T14" fmla="*/ 0 w 77"/>
                <a:gd name="T15" fmla="*/ 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77">
                  <a:moveTo>
                    <a:pt x="11" y="76"/>
                  </a:moveTo>
                  <a:lnTo>
                    <a:pt x="11" y="76"/>
                  </a:lnTo>
                  <a:cubicBezTo>
                    <a:pt x="7" y="76"/>
                    <a:pt x="0" y="68"/>
                    <a:pt x="0" y="61"/>
                  </a:cubicBezTo>
                  <a:cubicBezTo>
                    <a:pt x="0" y="26"/>
                    <a:pt x="26" y="0"/>
                    <a:pt x="64" y="0"/>
                  </a:cubicBezTo>
                  <a:cubicBezTo>
                    <a:pt x="68" y="0"/>
                    <a:pt x="76" y="4"/>
                    <a:pt x="76" y="11"/>
                  </a:cubicBezTo>
                  <a:cubicBezTo>
                    <a:pt x="76" y="19"/>
                    <a:pt x="68" y="23"/>
                    <a:pt x="64" y="23"/>
                  </a:cubicBezTo>
                  <a:cubicBezTo>
                    <a:pt x="41" y="23"/>
                    <a:pt x="26" y="42"/>
                    <a:pt x="26" y="61"/>
                  </a:cubicBezTo>
                  <a:cubicBezTo>
                    <a:pt x="26" y="68"/>
                    <a:pt x="19" y="76"/>
                    <a:pt x="11" y="7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7" name="Freeform 422">
              <a:extLst>
                <a:ext uri="{FF2B5EF4-FFF2-40B4-BE49-F238E27FC236}">
                  <a16:creationId xmlns:a16="http://schemas.microsoft.com/office/drawing/2014/main" id="{D3101DD2-4B54-C04D-BEE1-A9A533B88EE2}"/>
                </a:ext>
              </a:extLst>
            </p:cNvPr>
            <p:cNvSpPr>
              <a:spLocks noChangeArrowheads="1"/>
            </p:cNvSpPr>
            <p:nvPr/>
          </p:nvSpPr>
          <p:spPr bwMode="auto">
            <a:xfrm>
              <a:off x="864" y="2602"/>
              <a:ext cx="11" cy="16"/>
            </a:xfrm>
            <a:custGeom>
              <a:avLst/>
              <a:gdLst>
                <a:gd name="T0" fmla="*/ 0 w 62"/>
                <a:gd name="T1" fmla="*/ 1 h 78"/>
                <a:gd name="T2" fmla="*/ 0 w 62"/>
                <a:gd name="T3" fmla="*/ 1 h 78"/>
                <a:gd name="T4" fmla="*/ 0 w 62"/>
                <a:gd name="T5" fmla="*/ 0 h 78"/>
                <a:gd name="T6" fmla="*/ 0 w 62"/>
                <a:gd name="T7" fmla="*/ 0 h 78"/>
                <a:gd name="T8" fmla="*/ 0 w 62"/>
                <a:gd name="T9" fmla="*/ 0 h 78"/>
                <a:gd name="T10" fmla="*/ 0 w 62"/>
                <a:gd name="T11" fmla="*/ 0 h 78"/>
                <a:gd name="T12" fmla="*/ 0 w 62"/>
                <a:gd name="T13" fmla="*/ 1 h 78"/>
                <a:gd name="T14" fmla="*/ 0 w 62"/>
                <a:gd name="T15" fmla="*/ 1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78">
                  <a:moveTo>
                    <a:pt x="50" y="77"/>
                  </a:moveTo>
                  <a:lnTo>
                    <a:pt x="50" y="77"/>
                  </a:lnTo>
                  <a:cubicBezTo>
                    <a:pt x="23" y="77"/>
                    <a:pt x="0" y="50"/>
                    <a:pt x="0" y="16"/>
                  </a:cubicBezTo>
                  <a:cubicBezTo>
                    <a:pt x="0" y="8"/>
                    <a:pt x="4" y="0"/>
                    <a:pt x="12" y="0"/>
                  </a:cubicBezTo>
                  <a:cubicBezTo>
                    <a:pt x="19" y="0"/>
                    <a:pt x="23" y="8"/>
                    <a:pt x="23" y="16"/>
                  </a:cubicBezTo>
                  <a:cubicBezTo>
                    <a:pt x="23" y="35"/>
                    <a:pt x="35" y="54"/>
                    <a:pt x="50" y="54"/>
                  </a:cubicBezTo>
                  <a:cubicBezTo>
                    <a:pt x="58" y="54"/>
                    <a:pt x="61" y="57"/>
                    <a:pt x="61" y="65"/>
                  </a:cubicBezTo>
                  <a:cubicBezTo>
                    <a:pt x="61" y="73"/>
                    <a:pt x="58" y="77"/>
                    <a:pt x="50" y="7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8" name="Freeform 423">
              <a:extLst>
                <a:ext uri="{FF2B5EF4-FFF2-40B4-BE49-F238E27FC236}">
                  <a16:creationId xmlns:a16="http://schemas.microsoft.com/office/drawing/2014/main" id="{FCA66DEB-E9D0-3243-B76D-EEAD9DC55730}"/>
                </a:ext>
              </a:extLst>
            </p:cNvPr>
            <p:cNvSpPr>
              <a:spLocks noChangeArrowheads="1"/>
            </p:cNvSpPr>
            <p:nvPr/>
          </p:nvSpPr>
          <p:spPr bwMode="auto">
            <a:xfrm>
              <a:off x="925" y="2588"/>
              <a:ext cx="40" cy="67"/>
            </a:xfrm>
            <a:custGeom>
              <a:avLst/>
              <a:gdLst>
                <a:gd name="T0" fmla="*/ 1 w 203"/>
                <a:gd name="T1" fmla="*/ 3 h 306"/>
                <a:gd name="T2" fmla="*/ 1 w 203"/>
                <a:gd name="T3" fmla="*/ 3 h 306"/>
                <a:gd name="T4" fmla="*/ 1 w 203"/>
                <a:gd name="T5" fmla="*/ 3 h 306"/>
                <a:gd name="T6" fmla="*/ 1 w 203"/>
                <a:gd name="T7" fmla="*/ 2 h 306"/>
                <a:gd name="T8" fmla="*/ 1 w 203"/>
                <a:gd name="T9" fmla="*/ 2 h 306"/>
                <a:gd name="T10" fmla="*/ 0 w 203"/>
                <a:gd name="T11" fmla="*/ 1 h 306"/>
                <a:gd name="T12" fmla="*/ 0 w 203"/>
                <a:gd name="T13" fmla="*/ 0 h 306"/>
                <a:gd name="T14" fmla="*/ 0 w 203"/>
                <a:gd name="T15" fmla="*/ 0 h 306"/>
                <a:gd name="T16" fmla="*/ 0 w 203"/>
                <a:gd name="T17" fmla="*/ 0 h 306"/>
                <a:gd name="T18" fmla="*/ 0 w 203"/>
                <a:gd name="T19" fmla="*/ 1 h 306"/>
                <a:gd name="T20" fmla="*/ 1 w 203"/>
                <a:gd name="T21" fmla="*/ 2 h 306"/>
                <a:gd name="T22" fmla="*/ 1 w 203"/>
                <a:gd name="T23" fmla="*/ 2 h 306"/>
                <a:gd name="T24" fmla="*/ 1 w 203"/>
                <a:gd name="T25" fmla="*/ 2 h 306"/>
                <a:gd name="T26" fmla="*/ 1 w 203"/>
                <a:gd name="T27" fmla="*/ 3 h 306"/>
                <a:gd name="T28" fmla="*/ 1 w 203"/>
                <a:gd name="T29" fmla="*/ 3 h 306"/>
                <a:gd name="T30" fmla="*/ 2 w 203"/>
                <a:gd name="T31" fmla="*/ 3 h 306"/>
                <a:gd name="T32" fmla="*/ 1 w 203"/>
                <a:gd name="T33" fmla="*/ 3 h 3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306">
                  <a:moveTo>
                    <a:pt x="190" y="305"/>
                  </a:moveTo>
                  <a:lnTo>
                    <a:pt x="190" y="305"/>
                  </a:lnTo>
                  <a:cubicBezTo>
                    <a:pt x="156" y="305"/>
                    <a:pt x="126" y="294"/>
                    <a:pt x="110" y="275"/>
                  </a:cubicBezTo>
                  <a:cubicBezTo>
                    <a:pt x="84" y="244"/>
                    <a:pt x="88" y="210"/>
                    <a:pt x="88" y="202"/>
                  </a:cubicBezTo>
                  <a:cubicBezTo>
                    <a:pt x="88" y="138"/>
                    <a:pt x="88" y="138"/>
                    <a:pt x="88" y="138"/>
                  </a:cubicBezTo>
                  <a:cubicBezTo>
                    <a:pt x="88" y="138"/>
                    <a:pt x="88" y="88"/>
                    <a:pt x="50" y="88"/>
                  </a:cubicBezTo>
                  <a:cubicBezTo>
                    <a:pt x="50" y="88"/>
                    <a:pt x="0" y="88"/>
                    <a:pt x="0" y="12"/>
                  </a:cubicBezTo>
                  <a:cubicBezTo>
                    <a:pt x="0" y="4"/>
                    <a:pt x="8" y="0"/>
                    <a:pt x="11" y="0"/>
                  </a:cubicBezTo>
                  <a:cubicBezTo>
                    <a:pt x="19" y="0"/>
                    <a:pt x="27" y="4"/>
                    <a:pt x="27" y="12"/>
                  </a:cubicBezTo>
                  <a:cubicBezTo>
                    <a:pt x="27" y="61"/>
                    <a:pt x="50" y="61"/>
                    <a:pt x="50" y="65"/>
                  </a:cubicBezTo>
                  <a:cubicBezTo>
                    <a:pt x="103" y="65"/>
                    <a:pt x="114" y="115"/>
                    <a:pt x="114" y="138"/>
                  </a:cubicBezTo>
                  <a:cubicBezTo>
                    <a:pt x="114" y="202"/>
                    <a:pt x="114" y="202"/>
                    <a:pt x="114" y="202"/>
                  </a:cubicBezTo>
                  <a:cubicBezTo>
                    <a:pt x="114" y="202"/>
                    <a:pt x="114" y="202"/>
                    <a:pt x="114" y="206"/>
                  </a:cubicBezTo>
                  <a:cubicBezTo>
                    <a:pt x="114" y="206"/>
                    <a:pt x="110" y="237"/>
                    <a:pt x="130" y="256"/>
                  </a:cubicBezTo>
                  <a:cubicBezTo>
                    <a:pt x="141" y="271"/>
                    <a:pt x="164" y="278"/>
                    <a:pt x="190" y="278"/>
                  </a:cubicBezTo>
                  <a:cubicBezTo>
                    <a:pt x="198" y="278"/>
                    <a:pt x="202" y="282"/>
                    <a:pt x="202" y="290"/>
                  </a:cubicBezTo>
                  <a:cubicBezTo>
                    <a:pt x="202" y="297"/>
                    <a:pt x="198" y="305"/>
                    <a:pt x="190" y="30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29" name="Freeform 424">
              <a:extLst>
                <a:ext uri="{FF2B5EF4-FFF2-40B4-BE49-F238E27FC236}">
                  <a16:creationId xmlns:a16="http://schemas.microsoft.com/office/drawing/2014/main" id="{35571667-6A85-844D-B969-2F08A3BCE5A0}"/>
                </a:ext>
              </a:extLst>
            </p:cNvPr>
            <p:cNvSpPr>
              <a:spLocks noChangeArrowheads="1"/>
            </p:cNvSpPr>
            <p:nvPr/>
          </p:nvSpPr>
          <p:spPr bwMode="auto">
            <a:xfrm>
              <a:off x="915" y="2626"/>
              <a:ext cx="48" cy="59"/>
            </a:xfrm>
            <a:custGeom>
              <a:avLst/>
              <a:gdLst>
                <a:gd name="T0" fmla="*/ 2 w 241"/>
                <a:gd name="T1" fmla="*/ 3 h 268"/>
                <a:gd name="T2" fmla="*/ 2 w 241"/>
                <a:gd name="T3" fmla="*/ 3 h 268"/>
                <a:gd name="T4" fmla="*/ 2 w 241"/>
                <a:gd name="T5" fmla="*/ 3 h 268"/>
                <a:gd name="T6" fmla="*/ 1 w 241"/>
                <a:gd name="T7" fmla="*/ 2 h 268"/>
                <a:gd name="T8" fmla="*/ 1 w 241"/>
                <a:gd name="T9" fmla="*/ 2 h 268"/>
                <a:gd name="T10" fmla="*/ 1 w 241"/>
                <a:gd name="T11" fmla="*/ 1 h 268"/>
                <a:gd name="T12" fmla="*/ 0 w 241"/>
                <a:gd name="T13" fmla="*/ 0 h 268"/>
                <a:gd name="T14" fmla="*/ 0 w 241"/>
                <a:gd name="T15" fmla="*/ 0 h 268"/>
                <a:gd name="T16" fmla="*/ 0 w 241"/>
                <a:gd name="T17" fmla="*/ 0 h 268"/>
                <a:gd name="T18" fmla="*/ 0 w 241"/>
                <a:gd name="T19" fmla="*/ 0 h 268"/>
                <a:gd name="T20" fmla="*/ 1 w 241"/>
                <a:gd name="T21" fmla="*/ 0 h 268"/>
                <a:gd name="T22" fmla="*/ 1 w 241"/>
                <a:gd name="T23" fmla="*/ 1 h 268"/>
                <a:gd name="T24" fmla="*/ 1 w 241"/>
                <a:gd name="T25" fmla="*/ 2 h 268"/>
                <a:gd name="T26" fmla="*/ 1 w 241"/>
                <a:gd name="T27" fmla="*/ 2 h 268"/>
                <a:gd name="T28" fmla="*/ 2 w 241"/>
                <a:gd name="T29" fmla="*/ 3 h 268"/>
                <a:gd name="T30" fmla="*/ 2 w 241"/>
                <a:gd name="T31" fmla="*/ 3 h 268"/>
                <a:gd name="T32" fmla="*/ 2 w 241"/>
                <a:gd name="T33" fmla="*/ 3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1" h="268">
                  <a:moveTo>
                    <a:pt x="229" y="267"/>
                  </a:moveTo>
                  <a:lnTo>
                    <a:pt x="229" y="267"/>
                  </a:lnTo>
                  <a:cubicBezTo>
                    <a:pt x="221" y="267"/>
                    <a:pt x="218" y="263"/>
                    <a:pt x="218" y="259"/>
                  </a:cubicBezTo>
                  <a:cubicBezTo>
                    <a:pt x="210" y="248"/>
                    <a:pt x="187" y="217"/>
                    <a:pt x="164" y="217"/>
                  </a:cubicBezTo>
                  <a:cubicBezTo>
                    <a:pt x="119" y="217"/>
                    <a:pt x="88" y="202"/>
                    <a:pt x="73" y="179"/>
                  </a:cubicBezTo>
                  <a:cubicBezTo>
                    <a:pt x="46" y="141"/>
                    <a:pt x="61" y="88"/>
                    <a:pt x="65" y="84"/>
                  </a:cubicBezTo>
                  <a:cubicBezTo>
                    <a:pt x="69" y="69"/>
                    <a:pt x="69" y="53"/>
                    <a:pt x="61" y="46"/>
                  </a:cubicBezTo>
                  <a:cubicBezTo>
                    <a:pt x="50" y="27"/>
                    <a:pt x="12" y="27"/>
                    <a:pt x="12" y="27"/>
                  </a:cubicBezTo>
                  <a:cubicBezTo>
                    <a:pt x="4" y="27"/>
                    <a:pt x="0" y="19"/>
                    <a:pt x="0" y="12"/>
                  </a:cubicBezTo>
                  <a:cubicBezTo>
                    <a:pt x="0" y="8"/>
                    <a:pt x="4" y="0"/>
                    <a:pt x="12" y="0"/>
                  </a:cubicBezTo>
                  <a:cubicBezTo>
                    <a:pt x="16" y="0"/>
                    <a:pt x="61" y="0"/>
                    <a:pt x="84" y="31"/>
                  </a:cubicBezTo>
                  <a:cubicBezTo>
                    <a:pt x="96" y="46"/>
                    <a:pt x="96" y="69"/>
                    <a:pt x="88" y="92"/>
                  </a:cubicBezTo>
                  <a:cubicBezTo>
                    <a:pt x="88" y="95"/>
                    <a:pt x="73" y="137"/>
                    <a:pt x="92" y="164"/>
                  </a:cubicBezTo>
                  <a:cubicBezTo>
                    <a:pt x="103" y="183"/>
                    <a:pt x="130" y="191"/>
                    <a:pt x="164" y="191"/>
                  </a:cubicBezTo>
                  <a:cubicBezTo>
                    <a:pt x="210" y="191"/>
                    <a:pt x="237" y="244"/>
                    <a:pt x="240" y="248"/>
                  </a:cubicBezTo>
                  <a:cubicBezTo>
                    <a:pt x="240" y="255"/>
                    <a:pt x="240" y="263"/>
                    <a:pt x="233" y="267"/>
                  </a:cubicBezTo>
                  <a:lnTo>
                    <a:pt x="229" y="26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0" name="Freeform 425">
              <a:extLst>
                <a:ext uri="{FF2B5EF4-FFF2-40B4-BE49-F238E27FC236}">
                  <a16:creationId xmlns:a16="http://schemas.microsoft.com/office/drawing/2014/main" id="{DFA2B46E-EA8F-BF4F-9D85-836D2BD7F17D}"/>
                </a:ext>
              </a:extLst>
            </p:cNvPr>
            <p:cNvSpPr>
              <a:spLocks noChangeArrowheads="1"/>
            </p:cNvSpPr>
            <p:nvPr/>
          </p:nvSpPr>
          <p:spPr bwMode="auto">
            <a:xfrm>
              <a:off x="946" y="2660"/>
              <a:ext cx="11" cy="13"/>
            </a:xfrm>
            <a:custGeom>
              <a:avLst/>
              <a:gdLst>
                <a:gd name="T0" fmla="*/ 0 w 62"/>
                <a:gd name="T1" fmla="*/ 1 h 66"/>
                <a:gd name="T2" fmla="*/ 0 w 62"/>
                <a:gd name="T3" fmla="*/ 1 h 66"/>
                <a:gd name="T4" fmla="*/ 0 w 62"/>
                <a:gd name="T5" fmla="*/ 0 h 66"/>
                <a:gd name="T6" fmla="*/ 0 w 62"/>
                <a:gd name="T7" fmla="*/ 0 h 66"/>
                <a:gd name="T8" fmla="*/ 0 w 62"/>
                <a:gd name="T9" fmla="*/ 0 h 66"/>
                <a:gd name="T10" fmla="*/ 0 w 62"/>
                <a:gd name="T11" fmla="*/ 0 h 66"/>
                <a:gd name="T12" fmla="*/ 0 w 62"/>
                <a:gd name="T13" fmla="*/ 0 h 66"/>
                <a:gd name="T14" fmla="*/ 0 w 62"/>
                <a:gd name="T15" fmla="*/ 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66">
                  <a:moveTo>
                    <a:pt x="11" y="65"/>
                  </a:moveTo>
                  <a:lnTo>
                    <a:pt x="11" y="65"/>
                  </a:lnTo>
                  <a:cubicBezTo>
                    <a:pt x="4" y="65"/>
                    <a:pt x="0" y="58"/>
                    <a:pt x="0" y="50"/>
                  </a:cubicBezTo>
                  <a:cubicBezTo>
                    <a:pt x="0" y="23"/>
                    <a:pt x="23" y="0"/>
                    <a:pt x="49" y="0"/>
                  </a:cubicBezTo>
                  <a:cubicBezTo>
                    <a:pt x="57" y="0"/>
                    <a:pt x="61" y="4"/>
                    <a:pt x="61" y="12"/>
                  </a:cubicBezTo>
                  <a:cubicBezTo>
                    <a:pt x="61" y="20"/>
                    <a:pt x="57" y="27"/>
                    <a:pt x="49" y="27"/>
                  </a:cubicBezTo>
                  <a:cubicBezTo>
                    <a:pt x="34" y="27"/>
                    <a:pt x="23" y="39"/>
                    <a:pt x="23" y="50"/>
                  </a:cubicBezTo>
                  <a:cubicBezTo>
                    <a:pt x="23" y="58"/>
                    <a:pt x="19" y="65"/>
                    <a:pt x="11" y="6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1" name="Freeform 426">
              <a:extLst>
                <a:ext uri="{FF2B5EF4-FFF2-40B4-BE49-F238E27FC236}">
                  <a16:creationId xmlns:a16="http://schemas.microsoft.com/office/drawing/2014/main" id="{CD3F89A0-873A-504C-BCBB-92570B5BD108}"/>
                </a:ext>
              </a:extLst>
            </p:cNvPr>
            <p:cNvSpPr>
              <a:spLocks noChangeArrowheads="1"/>
            </p:cNvSpPr>
            <p:nvPr/>
          </p:nvSpPr>
          <p:spPr bwMode="auto">
            <a:xfrm>
              <a:off x="944" y="2623"/>
              <a:ext cx="14" cy="15"/>
            </a:xfrm>
            <a:custGeom>
              <a:avLst/>
              <a:gdLst>
                <a:gd name="T0" fmla="*/ 0 w 77"/>
                <a:gd name="T1" fmla="*/ 1 h 77"/>
                <a:gd name="T2" fmla="*/ 0 w 77"/>
                <a:gd name="T3" fmla="*/ 1 h 77"/>
                <a:gd name="T4" fmla="*/ 0 w 77"/>
                <a:gd name="T5" fmla="*/ 0 h 77"/>
                <a:gd name="T6" fmla="*/ 0 w 77"/>
                <a:gd name="T7" fmla="*/ 0 h 77"/>
                <a:gd name="T8" fmla="*/ 0 w 77"/>
                <a:gd name="T9" fmla="*/ 0 h 77"/>
                <a:gd name="T10" fmla="*/ 0 w 77"/>
                <a:gd name="T11" fmla="*/ 0 h 77"/>
                <a:gd name="T12" fmla="*/ 1 w 77"/>
                <a:gd name="T13" fmla="*/ 0 h 77"/>
                <a:gd name="T14" fmla="*/ 0 w 77"/>
                <a:gd name="T15" fmla="*/ 1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77">
                  <a:moveTo>
                    <a:pt x="64" y="76"/>
                  </a:moveTo>
                  <a:lnTo>
                    <a:pt x="64" y="76"/>
                  </a:lnTo>
                  <a:cubicBezTo>
                    <a:pt x="57" y="76"/>
                    <a:pt x="53" y="68"/>
                    <a:pt x="53" y="61"/>
                  </a:cubicBezTo>
                  <a:cubicBezTo>
                    <a:pt x="53" y="42"/>
                    <a:pt x="34" y="23"/>
                    <a:pt x="15" y="23"/>
                  </a:cubicBezTo>
                  <a:cubicBezTo>
                    <a:pt x="7" y="23"/>
                    <a:pt x="0" y="19"/>
                    <a:pt x="0" y="11"/>
                  </a:cubicBezTo>
                  <a:cubicBezTo>
                    <a:pt x="0" y="4"/>
                    <a:pt x="7" y="0"/>
                    <a:pt x="15" y="0"/>
                  </a:cubicBezTo>
                  <a:cubicBezTo>
                    <a:pt x="49" y="0"/>
                    <a:pt x="76" y="26"/>
                    <a:pt x="76" y="61"/>
                  </a:cubicBezTo>
                  <a:cubicBezTo>
                    <a:pt x="76" y="68"/>
                    <a:pt x="72" y="76"/>
                    <a:pt x="64" y="7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2" name="Freeform 427">
              <a:extLst>
                <a:ext uri="{FF2B5EF4-FFF2-40B4-BE49-F238E27FC236}">
                  <a16:creationId xmlns:a16="http://schemas.microsoft.com/office/drawing/2014/main" id="{5FE982B8-BF55-6244-A184-7ED431E75BC4}"/>
                </a:ext>
              </a:extLst>
            </p:cNvPr>
            <p:cNvSpPr>
              <a:spLocks noChangeArrowheads="1"/>
            </p:cNvSpPr>
            <p:nvPr/>
          </p:nvSpPr>
          <p:spPr bwMode="auto">
            <a:xfrm>
              <a:off x="925" y="2602"/>
              <a:ext cx="12" cy="16"/>
            </a:xfrm>
            <a:custGeom>
              <a:avLst/>
              <a:gdLst>
                <a:gd name="T0" fmla="*/ 0 w 66"/>
                <a:gd name="T1" fmla="*/ 1 h 78"/>
                <a:gd name="T2" fmla="*/ 0 w 66"/>
                <a:gd name="T3" fmla="*/ 1 h 78"/>
                <a:gd name="T4" fmla="*/ 0 w 66"/>
                <a:gd name="T5" fmla="*/ 1 h 78"/>
                <a:gd name="T6" fmla="*/ 0 w 66"/>
                <a:gd name="T7" fmla="*/ 0 h 78"/>
                <a:gd name="T8" fmla="*/ 0 w 66"/>
                <a:gd name="T9" fmla="*/ 0 h 78"/>
                <a:gd name="T10" fmla="*/ 0 w 66"/>
                <a:gd name="T11" fmla="*/ 0 h 78"/>
                <a:gd name="T12" fmla="*/ 0 w 66"/>
                <a:gd name="T13" fmla="*/ 0 h 78"/>
                <a:gd name="T14" fmla="*/ 0 w 66"/>
                <a:gd name="T15" fmla="*/ 1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78">
                  <a:moveTo>
                    <a:pt x="11" y="77"/>
                  </a:moveTo>
                  <a:lnTo>
                    <a:pt x="11" y="77"/>
                  </a:lnTo>
                  <a:cubicBezTo>
                    <a:pt x="8" y="77"/>
                    <a:pt x="0" y="73"/>
                    <a:pt x="0" y="65"/>
                  </a:cubicBezTo>
                  <a:cubicBezTo>
                    <a:pt x="0" y="57"/>
                    <a:pt x="8" y="54"/>
                    <a:pt x="11" y="54"/>
                  </a:cubicBezTo>
                  <a:cubicBezTo>
                    <a:pt x="27" y="54"/>
                    <a:pt x="38" y="35"/>
                    <a:pt x="38" y="16"/>
                  </a:cubicBezTo>
                  <a:cubicBezTo>
                    <a:pt x="38" y="8"/>
                    <a:pt x="46" y="0"/>
                    <a:pt x="50" y="0"/>
                  </a:cubicBezTo>
                  <a:cubicBezTo>
                    <a:pt x="57" y="0"/>
                    <a:pt x="65" y="8"/>
                    <a:pt x="65" y="16"/>
                  </a:cubicBezTo>
                  <a:cubicBezTo>
                    <a:pt x="65" y="50"/>
                    <a:pt x="42" y="77"/>
                    <a:pt x="11" y="7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433" name="Group 428">
            <a:extLst>
              <a:ext uri="{FF2B5EF4-FFF2-40B4-BE49-F238E27FC236}">
                <a16:creationId xmlns:a16="http://schemas.microsoft.com/office/drawing/2014/main" id="{B247E9C3-F7D4-0C4C-A04C-08D97C956707}"/>
              </a:ext>
            </a:extLst>
          </p:cNvPr>
          <p:cNvGrpSpPr>
            <a:grpSpLocks/>
          </p:cNvGrpSpPr>
          <p:nvPr userDrawn="1"/>
        </p:nvGrpSpPr>
        <p:grpSpPr bwMode="auto">
          <a:xfrm>
            <a:off x="2608263" y="3239940"/>
            <a:ext cx="420687" cy="225425"/>
            <a:chOff x="1643" y="2102"/>
            <a:chExt cx="265" cy="142"/>
          </a:xfrm>
        </p:grpSpPr>
        <p:sp>
          <p:nvSpPr>
            <p:cNvPr id="434" name="Freeform 429">
              <a:extLst>
                <a:ext uri="{FF2B5EF4-FFF2-40B4-BE49-F238E27FC236}">
                  <a16:creationId xmlns:a16="http://schemas.microsoft.com/office/drawing/2014/main" id="{B3C7E7F0-731E-AB45-901A-B710E33AFB31}"/>
                </a:ext>
              </a:extLst>
            </p:cNvPr>
            <p:cNvSpPr>
              <a:spLocks noChangeArrowheads="1"/>
            </p:cNvSpPr>
            <p:nvPr/>
          </p:nvSpPr>
          <p:spPr bwMode="auto">
            <a:xfrm>
              <a:off x="1643" y="2160"/>
              <a:ext cx="265" cy="6"/>
            </a:xfrm>
            <a:custGeom>
              <a:avLst/>
              <a:gdLst>
                <a:gd name="T0" fmla="*/ 13 w 1178"/>
                <a:gd name="T1" fmla="*/ 0 h 35"/>
                <a:gd name="T2" fmla="*/ 0 w 1178"/>
                <a:gd name="T3" fmla="*/ 0 h 35"/>
                <a:gd name="T4" fmla="*/ 0 w 1178"/>
                <a:gd name="T5" fmla="*/ 0 h 35"/>
                <a:gd name="T6" fmla="*/ 13 w 1178"/>
                <a:gd name="T7" fmla="*/ 0 h 35"/>
                <a:gd name="T8" fmla="*/ 13 w 1178"/>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8" h="35">
                  <a:moveTo>
                    <a:pt x="1177" y="34"/>
                  </a:moveTo>
                  <a:lnTo>
                    <a:pt x="0" y="34"/>
                  </a:lnTo>
                  <a:lnTo>
                    <a:pt x="0" y="0"/>
                  </a:lnTo>
                  <a:lnTo>
                    <a:pt x="1177" y="0"/>
                  </a:lnTo>
                  <a:lnTo>
                    <a:pt x="1177"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5" name="Freeform 430">
              <a:extLst>
                <a:ext uri="{FF2B5EF4-FFF2-40B4-BE49-F238E27FC236}">
                  <a16:creationId xmlns:a16="http://schemas.microsoft.com/office/drawing/2014/main" id="{8D82C116-BBCE-BA4B-8B96-8E82A3D28E09}"/>
                </a:ext>
              </a:extLst>
            </p:cNvPr>
            <p:cNvSpPr>
              <a:spLocks noChangeArrowheads="1"/>
            </p:cNvSpPr>
            <p:nvPr/>
          </p:nvSpPr>
          <p:spPr bwMode="auto">
            <a:xfrm>
              <a:off x="1649" y="2102"/>
              <a:ext cx="51" cy="36"/>
            </a:xfrm>
            <a:custGeom>
              <a:avLst/>
              <a:gdLst>
                <a:gd name="T0" fmla="*/ 0 w 234"/>
                <a:gd name="T1" fmla="*/ 2 h 169"/>
                <a:gd name="T2" fmla="*/ 0 w 234"/>
                <a:gd name="T3" fmla="*/ 2 h 169"/>
                <a:gd name="T4" fmla="*/ 0 w 234"/>
                <a:gd name="T5" fmla="*/ 1 h 169"/>
                <a:gd name="T6" fmla="*/ 0 w 234"/>
                <a:gd name="T7" fmla="*/ 1 h 169"/>
                <a:gd name="T8" fmla="*/ 0 w 234"/>
                <a:gd name="T9" fmla="*/ 1 h 169"/>
                <a:gd name="T10" fmla="*/ 0 w 234"/>
                <a:gd name="T11" fmla="*/ 1 h 169"/>
                <a:gd name="T12" fmla="*/ 0 w 234"/>
                <a:gd name="T13" fmla="*/ 1 h 169"/>
                <a:gd name="T14" fmla="*/ 0 w 234"/>
                <a:gd name="T15" fmla="*/ 1 h 169"/>
                <a:gd name="T16" fmla="*/ 0 w 234"/>
                <a:gd name="T17" fmla="*/ 2 h 169"/>
                <a:gd name="T18" fmla="*/ 0 w 234"/>
                <a:gd name="T19" fmla="*/ 2 h 169"/>
                <a:gd name="T20" fmla="*/ 0 w 234"/>
                <a:gd name="T21" fmla="*/ 2 h 169"/>
                <a:gd name="T22" fmla="*/ 1 w 234"/>
                <a:gd name="T23" fmla="*/ 1 h 169"/>
                <a:gd name="T24" fmla="*/ 1 w 234"/>
                <a:gd name="T25" fmla="*/ 1 h 169"/>
                <a:gd name="T26" fmla="*/ 1 w 234"/>
                <a:gd name="T27" fmla="*/ 1 h 169"/>
                <a:gd name="T28" fmla="*/ 1 w 234"/>
                <a:gd name="T29" fmla="*/ 1 h 169"/>
                <a:gd name="T30" fmla="*/ 1 w 234"/>
                <a:gd name="T31" fmla="*/ 1 h 169"/>
                <a:gd name="T32" fmla="*/ 1 w 234"/>
                <a:gd name="T33" fmla="*/ 1 h 169"/>
                <a:gd name="T34" fmla="*/ 1 w 234"/>
                <a:gd name="T35" fmla="*/ 1 h 169"/>
                <a:gd name="T36" fmla="*/ 1 w 234"/>
                <a:gd name="T37" fmla="*/ 1 h 169"/>
                <a:gd name="T38" fmla="*/ 1 w 234"/>
                <a:gd name="T39" fmla="*/ 1 h 169"/>
                <a:gd name="T40" fmla="*/ 1 w 234"/>
                <a:gd name="T41" fmla="*/ 1 h 169"/>
                <a:gd name="T42" fmla="*/ 1 w 234"/>
                <a:gd name="T43" fmla="*/ 1 h 169"/>
                <a:gd name="T44" fmla="*/ 1 w 234"/>
                <a:gd name="T45" fmla="*/ 0 h 169"/>
                <a:gd name="T46" fmla="*/ 1 w 234"/>
                <a:gd name="T47" fmla="*/ 0 h 169"/>
                <a:gd name="T48" fmla="*/ 1 w 234"/>
                <a:gd name="T49" fmla="*/ 0 h 169"/>
                <a:gd name="T50" fmla="*/ 1 w 234"/>
                <a:gd name="T51" fmla="*/ 0 h 169"/>
                <a:gd name="T52" fmla="*/ 1 w 234"/>
                <a:gd name="T53" fmla="*/ 0 h 169"/>
                <a:gd name="T54" fmla="*/ 1 w 234"/>
                <a:gd name="T55" fmla="*/ 0 h 169"/>
                <a:gd name="T56" fmla="*/ 2 w 234"/>
                <a:gd name="T57" fmla="*/ 0 h 169"/>
                <a:gd name="T58" fmla="*/ 2 w 234"/>
                <a:gd name="T59" fmla="*/ 0 h 169"/>
                <a:gd name="T60" fmla="*/ 2 w 234"/>
                <a:gd name="T61" fmla="*/ 1 h 169"/>
                <a:gd name="T62" fmla="*/ 2 w 234"/>
                <a:gd name="T63" fmla="*/ 1 h 169"/>
                <a:gd name="T64" fmla="*/ 2 w 234"/>
                <a:gd name="T65" fmla="*/ 1 h 169"/>
                <a:gd name="T66" fmla="*/ 2 w 234"/>
                <a:gd name="T67" fmla="*/ 1 h 169"/>
                <a:gd name="T68" fmla="*/ 1 w 234"/>
                <a:gd name="T69" fmla="*/ 0 h 169"/>
                <a:gd name="T70" fmla="*/ 2 w 234"/>
                <a:gd name="T71" fmla="*/ 0 h 169"/>
                <a:gd name="T72" fmla="*/ 2 w 234"/>
                <a:gd name="T73" fmla="*/ 0 h 169"/>
                <a:gd name="T74" fmla="*/ 2 w 234"/>
                <a:gd name="T75" fmla="*/ 0 h 169"/>
                <a:gd name="T76" fmla="*/ 2 w 234"/>
                <a:gd name="T77" fmla="*/ 0 h 169"/>
                <a:gd name="T78" fmla="*/ 2 w 234"/>
                <a:gd name="T79" fmla="*/ 0 h 169"/>
                <a:gd name="T80" fmla="*/ 2 w 234"/>
                <a:gd name="T81" fmla="*/ 0 h 169"/>
                <a:gd name="T82" fmla="*/ 2 w 234"/>
                <a:gd name="T83" fmla="*/ 0 h 169"/>
                <a:gd name="T84" fmla="*/ 2 w 234"/>
                <a:gd name="T85" fmla="*/ 0 h 169"/>
                <a:gd name="T86" fmla="*/ 2 w 234"/>
                <a:gd name="T87" fmla="*/ 0 h 169"/>
                <a:gd name="T88" fmla="*/ 2 w 234"/>
                <a:gd name="T89" fmla="*/ 0 h 169"/>
                <a:gd name="T90" fmla="*/ 2 w 234"/>
                <a:gd name="T91" fmla="*/ 0 h 1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4" h="169">
                  <a:moveTo>
                    <a:pt x="16" y="168"/>
                  </a:moveTo>
                  <a:lnTo>
                    <a:pt x="16" y="168"/>
                  </a:lnTo>
                  <a:cubicBezTo>
                    <a:pt x="4" y="160"/>
                    <a:pt x="0" y="149"/>
                    <a:pt x="8" y="138"/>
                  </a:cubicBezTo>
                  <a:cubicBezTo>
                    <a:pt x="12" y="130"/>
                    <a:pt x="27" y="126"/>
                    <a:pt x="35" y="134"/>
                  </a:cubicBezTo>
                  <a:cubicBezTo>
                    <a:pt x="46" y="138"/>
                    <a:pt x="46" y="149"/>
                    <a:pt x="42" y="160"/>
                  </a:cubicBezTo>
                  <a:cubicBezTo>
                    <a:pt x="38" y="164"/>
                    <a:pt x="31" y="168"/>
                    <a:pt x="23" y="168"/>
                  </a:cubicBezTo>
                  <a:cubicBezTo>
                    <a:pt x="23" y="168"/>
                    <a:pt x="19" y="168"/>
                    <a:pt x="16" y="168"/>
                  </a:cubicBezTo>
                  <a:close/>
                  <a:moveTo>
                    <a:pt x="57" y="99"/>
                  </a:moveTo>
                  <a:lnTo>
                    <a:pt x="57" y="99"/>
                  </a:lnTo>
                  <a:cubicBezTo>
                    <a:pt x="50" y="92"/>
                    <a:pt x="50" y="80"/>
                    <a:pt x="57" y="73"/>
                  </a:cubicBezTo>
                  <a:cubicBezTo>
                    <a:pt x="65" y="65"/>
                    <a:pt x="80" y="65"/>
                    <a:pt x="88" y="73"/>
                  </a:cubicBezTo>
                  <a:cubicBezTo>
                    <a:pt x="96" y="80"/>
                    <a:pt x="96" y="96"/>
                    <a:pt x="88" y="103"/>
                  </a:cubicBezTo>
                  <a:cubicBezTo>
                    <a:pt x="84" y="107"/>
                    <a:pt x="77" y="107"/>
                    <a:pt x="73" y="107"/>
                  </a:cubicBezTo>
                  <a:cubicBezTo>
                    <a:pt x="69" y="107"/>
                    <a:pt x="61" y="107"/>
                    <a:pt x="57" y="99"/>
                  </a:cubicBezTo>
                  <a:close/>
                  <a:moveTo>
                    <a:pt x="118" y="50"/>
                  </a:moveTo>
                  <a:lnTo>
                    <a:pt x="118" y="50"/>
                  </a:lnTo>
                  <a:cubicBezTo>
                    <a:pt x="115" y="42"/>
                    <a:pt x="118" y="31"/>
                    <a:pt x="130" y="23"/>
                  </a:cubicBezTo>
                  <a:cubicBezTo>
                    <a:pt x="137" y="19"/>
                    <a:pt x="149" y="23"/>
                    <a:pt x="156" y="35"/>
                  </a:cubicBezTo>
                  <a:cubicBezTo>
                    <a:pt x="160" y="42"/>
                    <a:pt x="156" y="58"/>
                    <a:pt x="145" y="61"/>
                  </a:cubicBezTo>
                  <a:cubicBezTo>
                    <a:pt x="141" y="61"/>
                    <a:pt x="141" y="61"/>
                    <a:pt x="137" y="61"/>
                  </a:cubicBezTo>
                  <a:cubicBezTo>
                    <a:pt x="130" y="61"/>
                    <a:pt x="122" y="58"/>
                    <a:pt x="118" y="50"/>
                  </a:cubicBezTo>
                  <a:close/>
                  <a:moveTo>
                    <a:pt x="191" y="23"/>
                  </a:moveTo>
                  <a:lnTo>
                    <a:pt x="191" y="23"/>
                  </a:lnTo>
                  <a:cubicBezTo>
                    <a:pt x="191" y="12"/>
                    <a:pt x="198" y="0"/>
                    <a:pt x="210" y="0"/>
                  </a:cubicBezTo>
                  <a:cubicBezTo>
                    <a:pt x="221" y="0"/>
                    <a:pt x="229" y="8"/>
                    <a:pt x="233" y="16"/>
                  </a:cubicBezTo>
                  <a:cubicBezTo>
                    <a:pt x="233" y="27"/>
                    <a:pt x="225" y="38"/>
                    <a:pt x="214" y="38"/>
                  </a:cubicBezTo>
                  <a:cubicBezTo>
                    <a:pt x="202" y="38"/>
                    <a:pt x="195" y="35"/>
                    <a:pt x="191"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6" name="Freeform 431">
              <a:extLst>
                <a:ext uri="{FF2B5EF4-FFF2-40B4-BE49-F238E27FC236}">
                  <a16:creationId xmlns:a16="http://schemas.microsoft.com/office/drawing/2014/main" id="{89EFE08F-1248-7C41-A07D-D769E9845A3B}"/>
                </a:ext>
              </a:extLst>
            </p:cNvPr>
            <p:cNvSpPr>
              <a:spLocks noChangeArrowheads="1"/>
            </p:cNvSpPr>
            <p:nvPr/>
          </p:nvSpPr>
          <p:spPr bwMode="auto">
            <a:xfrm>
              <a:off x="1783" y="2203"/>
              <a:ext cx="9" cy="8"/>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w 47"/>
                <a:gd name="T25" fmla="*/ 0 h 43"/>
                <a:gd name="T26" fmla="*/ 0 w 47"/>
                <a:gd name="T27" fmla="*/ 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43">
                  <a:moveTo>
                    <a:pt x="7" y="34"/>
                  </a:moveTo>
                  <a:lnTo>
                    <a:pt x="7" y="34"/>
                  </a:lnTo>
                  <a:cubicBezTo>
                    <a:pt x="0" y="23"/>
                    <a:pt x="4" y="11"/>
                    <a:pt x="15" y="8"/>
                  </a:cubicBezTo>
                  <a:cubicBezTo>
                    <a:pt x="23" y="0"/>
                    <a:pt x="34" y="4"/>
                    <a:pt x="42" y="15"/>
                  </a:cubicBezTo>
                  <a:cubicBezTo>
                    <a:pt x="46" y="23"/>
                    <a:pt x="42" y="34"/>
                    <a:pt x="34" y="42"/>
                  </a:cubicBezTo>
                  <a:cubicBezTo>
                    <a:pt x="30" y="42"/>
                    <a:pt x="27" y="42"/>
                    <a:pt x="23" y="42"/>
                  </a:cubicBezTo>
                  <a:cubicBezTo>
                    <a:pt x="19" y="42"/>
                    <a:pt x="11" y="38"/>
                    <a:pt x="7" y="3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7" name="Freeform 432">
              <a:extLst>
                <a:ext uri="{FF2B5EF4-FFF2-40B4-BE49-F238E27FC236}">
                  <a16:creationId xmlns:a16="http://schemas.microsoft.com/office/drawing/2014/main" id="{23FB7F61-02DF-C242-8350-5478015AC7D5}"/>
                </a:ext>
              </a:extLst>
            </p:cNvPr>
            <p:cNvSpPr>
              <a:spLocks noChangeArrowheads="1"/>
            </p:cNvSpPr>
            <p:nvPr/>
          </p:nvSpPr>
          <p:spPr bwMode="auto">
            <a:xfrm>
              <a:off x="1776" y="2186"/>
              <a:ext cx="8" cy="8"/>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3">
                  <a:moveTo>
                    <a:pt x="3" y="30"/>
                  </a:moveTo>
                  <a:lnTo>
                    <a:pt x="3" y="30"/>
                  </a:lnTo>
                  <a:cubicBezTo>
                    <a:pt x="0" y="19"/>
                    <a:pt x="3" y="7"/>
                    <a:pt x="15" y="4"/>
                  </a:cubicBezTo>
                  <a:cubicBezTo>
                    <a:pt x="26" y="0"/>
                    <a:pt x="38" y="4"/>
                    <a:pt x="41" y="15"/>
                  </a:cubicBezTo>
                  <a:cubicBezTo>
                    <a:pt x="45" y="26"/>
                    <a:pt x="41" y="38"/>
                    <a:pt x="30" y="42"/>
                  </a:cubicBezTo>
                  <a:cubicBezTo>
                    <a:pt x="26" y="42"/>
                    <a:pt x="26" y="42"/>
                    <a:pt x="22" y="42"/>
                  </a:cubicBezTo>
                  <a:cubicBezTo>
                    <a:pt x="15" y="42"/>
                    <a:pt x="7" y="38"/>
                    <a:pt x="3"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8" name="Freeform 433">
              <a:extLst>
                <a:ext uri="{FF2B5EF4-FFF2-40B4-BE49-F238E27FC236}">
                  <a16:creationId xmlns:a16="http://schemas.microsoft.com/office/drawing/2014/main" id="{693E8600-4ADA-074C-80D8-29182C55A58E}"/>
                </a:ext>
              </a:extLst>
            </p:cNvPr>
            <p:cNvSpPr>
              <a:spLocks noChangeArrowheads="1"/>
            </p:cNvSpPr>
            <p:nvPr/>
          </p:nvSpPr>
          <p:spPr bwMode="auto">
            <a:xfrm>
              <a:off x="1769" y="2169"/>
              <a:ext cx="8" cy="8"/>
            </a:xfrm>
            <a:custGeom>
              <a:avLst/>
              <a:gdLst>
                <a:gd name="T0" fmla="*/ 0 w 43"/>
                <a:gd name="T1" fmla="*/ 0 h 43"/>
                <a:gd name="T2" fmla="*/ 0 w 43"/>
                <a:gd name="T3" fmla="*/ 0 h 43"/>
                <a:gd name="T4" fmla="*/ 0 w 43"/>
                <a:gd name="T5" fmla="*/ 0 h 43"/>
                <a:gd name="T6" fmla="*/ 0 w 43"/>
                <a:gd name="T7" fmla="*/ 0 h 43"/>
                <a:gd name="T8" fmla="*/ 0 w 43"/>
                <a:gd name="T9" fmla="*/ 0 h 43"/>
                <a:gd name="T10" fmla="*/ 0 w 43"/>
                <a:gd name="T11" fmla="*/ 0 h 43"/>
                <a:gd name="T12" fmla="*/ 0 w 43"/>
                <a:gd name="T13" fmla="*/ 0 h 43"/>
                <a:gd name="T14" fmla="*/ 0 w 43"/>
                <a:gd name="T15" fmla="*/ 0 h 43"/>
                <a:gd name="T16" fmla="*/ 0 w 43"/>
                <a:gd name="T17" fmla="*/ 0 h 43"/>
                <a:gd name="T18" fmla="*/ 0 w 43"/>
                <a:gd name="T19" fmla="*/ 0 h 43"/>
                <a:gd name="T20" fmla="*/ 0 w 43"/>
                <a:gd name="T21" fmla="*/ 0 h 43"/>
                <a:gd name="T22" fmla="*/ 0 w 43"/>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43">
                  <a:moveTo>
                    <a:pt x="4" y="30"/>
                  </a:moveTo>
                  <a:lnTo>
                    <a:pt x="4" y="30"/>
                  </a:lnTo>
                  <a:cubicBezTo>
                    <a:pt x="0" y="19"/>
                    <a:pt x="4" y="7"/>
                    <a:pt x="15" y="3"/>
                  </a:cubicBezTo>
                  <a:cubicBezTo>
                    <a:pt x="23" y="0"/>
                    <a:pt x="34" y="7"/>
                    <a:pt x="38" y="19"/>
                  </a:cubicBezTo>
                  <a:cubicBezTo>
                    <a:pt x="42" y="26"/>
                    <a:pt x="38" y="38"/>
                    <a:pt x="27" y="42"/>
                  </a:cubicBezTo>
                  <a:cubicBezTo>
                    <a:pt x="27" y="42"/>
                    <a:pt x="23" y="42"/>
                    <a:pt x="19" y="42"/>
                  </a:cubicBezTo>
                  <a:cubicBezTo>
                    <a:pt x="11" y="42"/>
                    <a:pt x="4" y="38"/>
                    <a:pt x="4"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39" name="Freeform 434">
              <a:extLst>
                <a:ext uri="{FF2B5EF4-FFF2-40B4-BE49-F238E27FC236}">
                  <a16:creationId xmlns:a16="http://schemas.microsoft.com/office/drawing/2014/main" id="{C8FE1528-2FB9-6B47-BF68-C2958707424F}"/>
                </a:ext>
              </a:extLst>
            </p:cNvPr>
            <p:cNvSpPr>
              <a:spLocks noChangeArrowheads="1"/>
            </p:cNvSpPr>
            <p:nvPr/>
          </p:nvSpPr>
          <p:spPr bwMode="auto">
            <a:xfrm>
              <a:off x="1762" y="2150"/>
              <a:ext cx="9" cy="8"/>
            </a:xfrm>
            <a:custGeom>
              <a:avLst/>
              <a:gdLst>
                <a:gd name="T0" fmla="*/ 0 w 47"/>
                <a:gd name="T1" fmla="*/ 0 h 46"/>
                <a:gd name="T2" fmla="*/ 0 w 47"/>
                <a:gd name="T3" fmla="*/ 0 h 46"/>
                <a:gd name="T4" fmla="*/ 0 w 47"/>
                <a:gd name="T5" fmla="*/ 0 h 46"/>
                <a:gd name="T6" fmla="*/ 0 w 47"/>
                <a:gd name="T7" fmla="*/ 0 h 46"/>
                <a:gd name="T8" fmla="*/ 0 w 47"/>
                <a:gd name="T9" fmla="*/ 0 h 46"/>
                <a:gd name="T10" fmla="*/ 0 w 47"/>
                <a:gd name="T11" fmla="*/ 0 h 46"/>
                <a:gd name="T12" fmla="*/ 0 w 47"/>
                <a:gd name="T13" fmla="*/ 0 h 46"/>
                <a:gd name="T14" fmla="*/ 0 w 47"/>
                <a:gd name="T15" fmla="*/ 0 h 46"/>
                <a:gd name="T16" fmla="*/ 0 w 47"/>
                <a:gd name="T17" fmla="*/ 0 h 46"/>
                <a:gd name="T18" fmla="*/ 0 w 47"/>
                <a:gd name="T19" fmla="*/ 0 h 46"/>
                <a:gd name="T20" fmla="*/ 0 w 47"/>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6">
                  <a:moveTo>
                    <a:pt x="4" y="30"/>
                  </a:moveTo>
                  <a:lnTo>
                    <a:pt x="4" y="30"/>
                  </a:lnTo>
                  <a:cubicBezTo>
                    <a:pt x="0" y="23"/>
                    <a:pt x="4" y="11"/>
                    <a:pt x="16" y="4"/>
                  </a:cubicBezTo>
                  <a:cubicBezTo>
                    <a:pt x="27" y="0"/>
                    <a:pt x="38" y="7"/>
                    <a:pt x="42" y="19"/>
                  </a:cubicBezTo>
                  <a:cubicBezTo>
                    <a:pt x="46" y="26"/>
                    <a:pt x="38" y="38"/>
                    <a:pt x="31" y="42"/>
                  </a:cubicBezTo>
                  <a:cubicBezTo>
                    <a:pt x="27" y="45"/>
                    <a:pt x="27" y="45"/>
                    <a:pt x="23" y="45"/>
                  </a:cubicBezTo>
                  <a:cubicBezTo>
                    <a:pt x="16" y="45"/>
                    <a:pt x="8" y="38"/>
                    <a:pt x="4"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0" name="Freeform 435">
              <a:extLst>
                <a:ext uri="{FF2B5EF4-FFF2-40B4-BE49-F238E27FC236}">
                  <a16:creationId xmlns:a16="http://schemas.microsoft.com/office/drawing/2014/main" id="{6C7C63C4-391C-1445-A84E-672B90943F33}"/>
                </a:ext>
              </a:extLst>
            </p:cNvPr>
            <p:cNvSpPr>
              <a:spLocks noChangeArrowheads="1"/>
            </p:cNvSpPr>
            <p:nvPr/>
          </p:nvSpPr>
          <p:spPr bwMode="auto">
            <a:xfrm>
              <a:off x="1755" y="2133"/>
              <a:ext cx="9" cy="8"/>
            </a:xfrm>
            <a:custGeom>
              <a:avLst/>
              <a:gdLst>
                <a:gd name="T0" fmla="*/ 0 w 47"/>
                <a:gd name="T1" fmla="*/ 0 h 42"/>
                <a:gd name="T2" fmla="*/ 0 w 47"/>
                <a:gd name="T3" fmla="*/ 0 h 42"/>
                <a:gd name="T4" fmla="*/ 0 w 47"/>
                <a:gd name="T5" fmla="*/ 0 h 42"/>
                <a:gd name="T6" fmla="*/ 0 w 47"/>
                <a:gd name="T7" fmla="*/ 0 h 42"/>
                <a:gd name="T8" fmla="*/ 0 w 47"/>
                <a:gd name="T9" fmla="*/ 0 h 42"/>
                <a:gd name="T10" fmla="*/ 0 w 47"/>
                <a:gd name="T11" fmla="*/ 0 h 42"/>
                <a:gd name="T12" fmla="*/ 0 w 47"/>
                <a:gd name="T13" fmla="*/ 0 h 42"/>
                <a:gd name="T14" fmla="*/ 0 w 47"/>
                <a:gd name="T15" fmla="*/ 0 h 42"/>
                <a:gd name="T16" fmla="*/ 0 w 47"/>
                <a:gd name="T17" fmla="*/ 0 h 42"/>
                <a:gd name="T18" fmla="*/ 0 w 47"/>
                <a:gd name="T19" fmla="*/ 0 h 42"/>
                <a:gd name="T20" fmla="*/ 0 w 47"/>
                <a:gd name="T21" fmla="*/ 0 h 42"/>
                <a:gd name="T22" fmla="*/ 0 w 4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42">
                  <a:moveTo>
                    <a:pt x="4" y="34"/>
                  </a:moveTo>
                  <a:lnTo>
                    <a:pt x="4" y="34"/>
                  </a:lnTo>
                  <a:cubicBezTo>
                    <a:pt x="0" y="22"/>
                    <a:pt x="4" y="11"/>
                    <a:pt x="12" y="7"/>
                  </a:cubicBezTo>
                  <a:cubicBezTo>
                    <a:pt x="23" y="0"/>
                    <a:pt x="34" y="3"/>
                    <a:pt x="42" y="15"/>
                  </a:cubicBezTo>
                  <a:cubicBezTo>
                    <a:pt x="46" y="22"/>
                    <a:pt x="42" y="34"/>
                    <a:pt x="31" y="41"/>
                  </a:cubicBezTo>
                  <a:cubicBezTo>
                    <a:pt x="31" y="41"/>
                    <a:pt x="27" y="41"/>
                    <a:pt x="23" y="41"/>
                  </a:cubicBezTo>
                  <a:cubicBezTo>
                    <a:pt x="15" y="41"/>
                    <a:pt x="8" y="38"/>
                    <a:pt x="4" y="3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1" name="Freeform 436">
              <a:extLst>
                <a:ext uri="{FF2B5EF4-FFF2-40B4-BE49-F238E27FC236}">
                  <a16:creationId xmlns:a16="http://schemas.microsoft.com/office/drawing/2014/main" id="{1F564C15-A1F5-D343-9910-5D8C92BE99CA}"/>
                </a:ext>
              </a:extLst>
            </p:cNvPr>
            <p:cNvSpPr>
              <a:spLocks noChangeArrowheads="1"/>
            </p:cNvSpPr>
            <p:nvPr/>
          </p:nvSpPr>
          <p:spPr bwMode="auto">
            <a:xfrm>
              <a:off x="1744" y="2118"/>
              <a:ext cx="8" cy="8"/>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3">
                  <a:moveTo>
                    <a:pt x="7" y="38"/>
                  </a:moveTo>
                  <a:lnTo>
                    <a:pt x="7" y="38"/>
                  </a:lnTo>
                  <a:cubicBezTo>
                    <a:pt x="0" y="30"/>
                    <a:pt x="3" y="15"/>
                    <a:pt x="11" y="8"/>
                  </a:cubicBezTo>
                  <a:cubicBezTo>
                    <a:pt x="19" y="0"/>
                    <a:pt x="30" y="0"/>
                    <a:pt x="38" y="8"/>
                  </a:cubicBezTo>
                  <a:cubicBezTo>
                    <a:pt x="45" y="19"/>
                    <a:pt x="45" y="30"/>
                    <a:pt x="38" y="38"/>
                  </a:cubicBezTo>
                  <a:cubicBezTo>
                    <a:pt x="34" y="42"/>
                    <a:pt x="30" y="42"/>
                    <a:pt x="22" y="42"/>
                  </a:cubicBezTo>
                  <a:cubicBezTo>
                    <a:pt x="19" y="42"/>
                    <a:pt x="11" y="42"/>
                    <a:pt x="7" y="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2" name="Freeform 437">
              <a:extLst>
                <a:ext uri="{FF2B5EF4-FFF2-40B4-BE49-F238E27FC236}">
                  <a16:creationId xmlns:a16="http://schemas.microsoft.com/office/drawing/2014/main" id="{CADF7ED5-1FAA-2843-AD3F-936729A51BFA}"/>
                </a:ext>
              </a:extLst>
            </p:cNvPr>
            <p:cNvSpPr>
              <a:spLocks noChangeArrowheads="1"/>
            </p:cNvSpPr>
            <p:nvPr/>
          </p:nvSpPr>
          <p:spPr bwMode="auto">
            <a:xfrm>
              <a:off x="1729" y="2106"/>
              <a:ext cx="8" cy="8"/>
            </a:xfrm>
            <a:custGeom>
              <a:avLst/>
              <a:gdLst>
                <a:gd name="T0" fmla="*/ 0 w 43"/>
                <a:gd name="T1" fmla="*/ 0 h 43"/>
                <a:gd name="T2" fmla="*/ 0 w 43"/>
                <a:gd name="T3" fmla="*/ 0 h 43"/>
                <a:gd name="T4" fmla="*/ 0 w 43"/>
                <a:gd name="T5" fmla="*/ 0 h 43"/>
                <a:gd name="T6" fmla="*/ 0 w 43"/>
                <a:gd name="T7" fmla="*/ 0 h 43"/>
                <a:gd name="T8" fmla="*/ 0 w 43"/>
                <a:gd name="T9" fmla="*/ 0 h 43"/>
                <a:gd name="T10" fmla="*/ 0 w 43"/>
                <a:gd name="T11" fmla="*/ 0 h 43"/>
                <a:gd name="T12" fmla="*/ 0 w 43"/>
                <a:gd name="T13" fmla="*/ 0 h 43"/>
                <a:gd name="T14" fmla="*/ 0 w 43"/>
                <a:gd name="T15" fmla="*/ 0 h 43"/>
                <a:gd name="T16" fmla="*/ 0 w 43"/>
                <a:gd name="T17" fmla="*/ 0 h 43"/>
                <a:gd name="T18" fmla="*/ 0 w 43"/>
                <a:gd name="T19" fmla="*/ 0 h 43"/>
                <a:gd name="T20" fmla="*/ 0 w 43"/>
                <a:gd name="T21" fmla="*/ 0 h 43"/>
                <a:gd name="T22" fmla="*/ 0 w 43"/>
                <a:gd name="T23" fmla="*/ 0 h 43"/>
                <a:gd name="T24" fmla="*/ 0 w 43"/>
                <a:gd name="T25" fmla="*/ 0 h 43"/>
                <a:gd name="T26" fmla="*/ 0 w 43"/>
                <a:gd name="T27" fmla="*/ 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43">
                  <a:moveTo>
                    <a:pt x="11" y="42"/>
                  </a:moveTo>
                  <a:lnTo>
                    <a:pt x="11" y="42"/>
                  </a:lnTo>
                  <a:cubicBezTo>
                    <a:pt x="4" y="35"/>
                    <a:pt x="0" y="23"/>
                    <a:pt x="4" y="16"/>
                  </a:cubicBezTo>
                  <a:cubicBezTo>
                    <a:pt x="8" y="4"/>
                    <a:pt x="19" y="0"/>
                    <a:pt x="30" y="4"/>
                  </a:cubicBezTo>
                  <a:cubicBezTo>
                    <a:pt x="38" y="8"/>
                    <a:pt x="42" y="23"/>
                    <a:pt x="38" y="31"/>
                  </a:cubicBezTo>
                  <a:cubicBezTo>
                    <a:pt x="34" y="39"/>
                    <a:pt x="27" y="42"/>
                    <a:pt x="23" y="42"/>
                  </a:cubicBezTo>
                  <a:cubicBezTo>
                    <a:pt x="19" y="42"/>
                    <a:pt x="15" y="42"/>
                    <a:pt x="11"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3" name="Freeform 438">
              <a:extLst>
                <a:ext uri="{FF2B5EF4-FFF2-40B4-BE49-F238E27FC236}">
                  <a16:creationId xmlns:a16="http://schemas.microsoft.com/office/drawing/2014/main" id="{579641EA-5709-424C-9998-27221C0EB422}"/>
                </a:ext>
              </a:extLst>
            </p:cNvPr>
            <p:cNvSpPr>
              <a:spLocks noChangeArrowheads="1"/>
            </p:cNvSpPr>
            <p:nvPr/>
          </p:nvSpPr>
          <p:spPr bwMode="auto">
            <a:xfrm>
              <a:off x="1809" y="2195"/>
              <a:ext cx="93" cy="48"/>
            </a:xfrm>
            <a:custGeom>
              <a:avLst/>
              <a:gdLst>
                <a:gd name="T0" fmla="*/ 2 w 420"/>
                <a:gd name="T1" fmla="*/ 2 h 226"/>
                <a:gd name="T2" fmla="*/ 2 w 420"/>
                <a:gd name="T3" fmla="*/ 2 h 226"/>
                <a:gd name="T4" fmla="*/ 2 w 420"/>
                <a:gd name="T5" fmla="*/ 2 h 226"/>
                <a:gd name="T6" fmla="*/ 2 w 420"/>
                <a:gd name="T7" fmla="*/ 2 h 226"/>
                <a:gd name="T8" fmla="*/ 2 w 420"/>
                <a:gd name="T9" fmla="*/ 2 h 226"/>
                <a:gd name="T10" fmla="*/ 1 w 420"/>
                <a:gd name="T11" fmla="*/ 2 h 226"/>
                <a:gd name="T12" fmla="*/ 1 w 420"/>
                <a:gd name="T13" fmla="*/ 2 h 226"/>
                <a:gd name="T14" fmla="*/ 1 w 420"/>
                <a:gd name="T15" fmla="*/ 2 h 226"/>
                <a:gd name="T16" fmla="*/ 1 w 420"/>
                <a:gd name="T17" fmla="*/ 2 h 226"/>
                <a:gd name="T18" fmla="*/ 1 w 420"/>
                <a:gd name="T19" fmla="*/ 2 h 226"/>
                <a:gd name="T20" fmla="*/ 1 w 420"/>
                <a:gd name="T21" fmla="*/ 2 h 226"/>
                <a:gd name="T22" fmla="*/ 1 w 420"/>
                <a:gd name="T23" fmla="*/ 2 h 226"/>
                <a:gd name="T24" fmla="*/ 2 w 420"/>
                <a:gd name="T25" fmla="*/ 2 h 226"/>
                <a:gd name="T26" fmla="*/ 3 w 420"/>
                <a:gd name="T27" fmla="*/ 1 h 226"/>
                <a:gd name="T28" fmla="*/ 3 w 420"/>
                <a:gd name="T29" fmla="*/ 2 h 226"/>
                <a:gd name="T30" fmla="*/ 3 w 420"/>
                <a:gd name="T31" fmla="*/ 2 h 226"/>
                <a:gd name="T32" fmla="*/ 3 w 420"/>
                <a:gd name="T33" fmla="*/ 2 h 226"/>
                <a:gd name="T34" fmla="*/ 2 w 420"/>
                <a:gd name="T35" fmla="*/ 2 h 226"/>
                <a:gd name="T36" fmla="*/ 0 w 420"/>
                <a:gd name="T37" fmla="*/ 2 h 226"/>
                <a:gd name="T38" fmla="*/ 0 w 420"/>
                <a:gd name="T39" fmla="*/ 1 h 226"/>
                <a:gd name="T40" fmla="*/ 0 w 420"/>
                <a:gd name="T41" fmla="*/ 1 h 226"/>
                <a:gd name="T42" fmla="*/ 0 w 420"/>
                <a:gd name="T43" fmla="*/ 1 h 226"/>
                <a:gd name="T44" fmla="*/ 0 w 420"/>
                <a:gd name="T45" fmla="*/ 2 h 226"/>
                <a:gd name="T46" fmla="*/ 0 w 420"/>
                <a:gd name="T47" fmla="*/ 2 h 226"/>
                <a:gd name="T48" fmla="*/ 3 w 420"/>
                <a:gd name="T49" fmla="*/ 1 h 226"/>
                <a:gd name="T50" fmla="*/ 3 w 420"/>
                <a:gd name="T51" fmla="*/ 1 h 226"/>
                <a:gd name="T52" fmla="*/ 4 w 420"/>
                <a:gd name="T53" fmla="*/ 1 h 226"/>
                <a:gd name="T54" fmla="*/ 4 w 420"/>
                <a:gd name="T55" fmla="*/ 1 h 226"/>
                <a:gd name="T56" fmla="*/ 3 w 420"/>
                <a:gd name="T57" fmla="*/ 1 h 226"/>
                <a:gd name="T58" fmla="*/ 3 w 420"/>
                <a:gd name="T59" fmla="*/ 1 h 226"/>
                <a:gd name="T60" fmla="*/ 4 w 420"/>
                <a:gd name="T61" fmla="*/ 1 h 226"/>
                <a:gd name="T62" fmla="*/ 4 w 420"/>
                <a:gd name="T63" fmla="*/ 1 h 226"/>
                <a:gd name="T64" fmla="*/ 4 w 420"/>
                <a:gd name="T65" fmla="*/ 1 h 226"/>
                <a:gd name="T66" fmla="*/ 4 w 420"/>
                <a:gd name="T67" fmla="*/ 1 h 226"/>
                <a:gd name="T68" fmla="*/ 4 w 420"/>
                <a:gd name="T69" fmla="*/ 1 h 226"/>
                <a:gd name="T70" fmla="*/ 4 w 420"/>
                <a:gd name="T71" fmla="*/ 0 h 226"/>
                <a:gd name="T72" fmla="*/ 4 w 420"/>
                <a:gd name="T73" fmla="*/ 0 h 226"/>
                <a:gd name="T74" fmla="*/ 4 w 420"/>
                <a:gd name="T75" fmla="*/ 0 h 226"/>
                <a:gd name="T76" fmla="*/ 4 w 420"/>
                <a:gd name="T77" fmla="*/ 0 h 226"/>
                <a:gd name="T78" fmla="*/ 4 w 420"/>
                <a:gd name="T79" fmla="*/ 0 h 226"/>
                <a:gd name="T80" fmla="*/ 4 w 420"/>
                <a:gd name="T81" fmla="*/ 0 h 2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0" h="226">
                  <a:moveTo>
                    <a:pt x="149" y="206"/>
                  </a:moveTo>
                  <a:lnTo>
                    <a:pt x="149" y="206"/>
                  </a:lnTo>
                  <a:cubicBezTo>
                    <a:pt x="149" y="194"/>
                    <a:pt x="156" y="187"/>
                    <a:pt x="168" y="183"/>
                  </a:cubicBezTo>
                  <a:cubicBezTo>
                    <a:pt x="179" y="183"/>
                    <a:pt x="187" y="190"/>
                    <a:pt x="191" y="202"/>
                  </a:cubicBezTo>
                  <a:cubicBezTo>
                    <a:pt x="191" y="213"/>
                    <a:pt x="183" y="225"/>
                    <a:pt x="172" y="225"/>
                  </a:cubicBezTo>
                  <a:cubicBezTo>
                    <a:pt x="172" y="225"/>
                    <a:pt x="172" y="225"/>
                    <a:pt x="168" y="225"/>
                  </a:cubicBezTo>
                  <a:cubicBezTo>
                    <a:pt x="160" y="225"/>
                    <a:pt x="149" y="217"/>
                    <a:pt x="149" y="206"/>
                  </a:cubicBezTo>
                  <a:close/>
                  <a:moveTo>
                    <a:pt x="88" y="217"/>
                  </a:moveTo>
                  <a:lnTo>
                    <a:pt x="88" y="217"/>
                  </a:lnTo>
                  <a:cubicBezTo>
                    <a:pt x="80" y="217"/>
                    <a:pt x="73" y="206"/>
                    <a:pt x="73" y="194"/>
                  </a:cubicBezTo>
                  <a:cubicBezTo>
                    <a:pt x="76" y="183"/>
                    <a:pt x="88" y="179"/>
                    <a:pt x="95" y="179"/>
                  </a:cubicBezTo>
                  <a:cubicBezTo>
                    <a:pt x="107" y="183"/>
                    <a:pt x="114" y="190"/>
                    <a:pt x="114" y="202"/>
                  </a:cubicBezTo>
                  <a:cubicBezTo>
                    <a:pt x="111" y="213"/>
                    <a:pt x="103" y="217"/>
                    <a:pt x="95" y="217"/>
                  </a:cubicBezTo>
                  <a:cubicBezTo>
                    <a:pt x="92" y="217"/>
                    <a:pt x="92" y="217"/>
                    <a:pt x="88" y="217"/>
                  </a:cubicBezTo>
                  <a:close/>
                  <a:moveTo>
                    <a:pt x="225" y="194"/>
                  </a:moveTo>
                  <a:lnTo>
                    <a:pt x="225" y="194"/>
                  </a:lnTo>
                  <a:cubicBezTo>
                    <a:pt x="221" y="183"/>
                    <a:pt x="225" y="171"/>
                    <a:pt x="236" y="167"/>
                  </a:cubicBezTo>
                  <a:cubicBezTo>
                    <a:pt x="248" y="164"/>
                    <a:pt x="259" y="167"/>
                    <a:pt x="263" y="179"/>
                  </a:cubicBezTo>
                  <a:cubicBezTo>
                    <a:pt x="267" y="190"/>
                    <a:pt x="263" y="202"/>
                    <a:pt x="252" y="206"/>
                  </a:cubicBezTo>
                  <a:cubicBezTo>
                    <a:pt x="248" y="206"/>
                    <a:pt x="248" y="206"/>
                    <a:pt x="244" y="206"/>
                  </a:cubicBezTo>
                  <a:cubicBezTo>
                    <a:pt x="236" y="206"/>
                    <a:pt x="229" y="202"/>
                    <a:pt x="225" y="194"/>
                  </a:cubicBezTo>
                  <a:close/>
                  <a:moveTo>
                    <a:pt x="12" y="194"/>
                  </a:moveTo>
                  <a:lnTo>
                    <a:pt x="12" y="194"/>
                  </a:lnTo>
                  <a:cubicBezTo>
                    <a:pt x="4" y="187"/>
                    <a:pt x="0" y="175"/>
                    <a:pt x="4" y="167"/>
                  </a:cubicBezTo>
                  <a:cubicBezTo>
                    <a:pt x="8" y="156"/>
                    <a:pt x="19" y="152"/>
                    <a:pt x="31" y="156"/>
                  </a:cubicBezTo>
                  <a:cubicBezTo>
                    <a:pt x="38" y="160"/>
                    <a:pt x="42" y="175"/>
                    <a:pt x="38" y="183"/>
                  </a:cubicBezTo>
                  <a:cubicBezTo>
                    <a:pt x="35" y="190"/>
                    <a:pt x="27" y="194"/>
                    <a:pt x="23" y="194"/>
                  </a:cubicBezTo>
                  <a:cubicBezTo>
                    <a:pt x="19" y="194"/>
                    <a:pt x="15" y="194"/>
                    <a:pt x="12" y="194"/>
                  </a:cubicBezTo>
                  <a:close/>
                  <a:moveTo>
                    <a:pt x="294" y="160"/>
                  </a:moveTo>
                  <a:lnTo>
                    <a:pt x="294" y="160"/>
                  </a:lnTo>
                  <a:cubicBezTo>
                    <a:pt x="286" y="152"/>
                    <a:pt x="286" y="141"/>
                    <a:pt x="297" y="133"/>
                  </a:cubicBezTo>
                  <a:cubicBezTo>
                    <a:pt x="305" y="126"/>
                    <a:pt x="316" y="126"/>
                    <a:pt x="324" y="133"/>
                  </a:cubicBezTo>
                  <a:cubicBezTo>
                    <a:pt x="332" y="145"/>
                    <a:pt x="332" y="156"/>
                    <a:pt x="320" y="164"/>
                  </a:cubicBezTo>
                  <a:cubicBezTo>
                    <a:pt x="316" y="164"/>
                    <a:pt x="313" y="167"/>
                    <a:pt x="309" y="167"/>
                  </a:cubicBezTo>
                  <a:cubicBezTo>
                    <a:pt x="301" y="167"/>
                    <a:pt x="297" y="164"/>
                    <a:pt x="294" y="160"/>
                  </a:cubicBezTo>
                  <a:close/>
                  <a:moveTo>
                    <a:pt x="347" y="107"/>
                  </a:moveTo>
                  <a:lnTo>
                    <a:pt x="347" y="107"/>
                  </a:lnTo>
                  <a:cubicBezTo>
                    <a:pt x="339" y="99"/>
                    <a:pt x="335" y="88"/>
                    <a:pt x="343" y="80"/>
                  </a:cubicBezTo>
                  <a:cubicBezTo>
                    <a:pt x="351" y="68"/>
                    <a:pt x="362" y="68"/>
                    <a:pt x="370" y="72"/>
                  </a:cubicBezTo>
                  <a:cubicBezTo>
                    <a:pt x="381" y="80"/>
                    <a:pt x="381" y="91"/>
                    <a:pt x="377" y="103"/>
                  </a:cubicBezTo>
                  <a:cubicBezTo>
                    <a:pt x="374" y="107"/>
                    <a:pt x="366" y="110"/>
                    <a:pt x="358" y="110"/>
                  </a:cubicBezTo>
                  <a:cubicBezTo>
                    <a:pt x="355" y="110"/>
                    <a:pt x="351" y="110"/>
                    <a:pt x="347" y="107"/>
                  </a:cubicBezTo>
                  <a:close/>
                  <a:moveTo>
                    <a:pt x="389" y="42"/>
                  </a:moveTo>
                  <a:lnTo>
                    <a:pt x="389" y="42"/>
                  </a:lnTo>
                  <a:cubicBezTo>
                    <a:pt x="377" y="38"/>
                    <a:pt x="374" y="27"/>
                    <a:pt x="377" y="15"/>
                  </a:cubicBezTo>
                  <a:cubicBezTo>
                    <a:pt x="381" y="7"/>
                    <a:pt x="393" y="0"/>
                    <a:pt x="404" y="4"/>
                  </a:cubicBezTo>
                  <a:cubicBezTo>
                    <a:pt x="416" y="11"/>
                    <a:pt x="419" y="23"/>
                    <a:pt x="416" y="30"/>
                  </a:cubicBezTo>
                  <a:cubicBezTo>
                    <a:pt x="412" y="38"/>
                    <a:pt x="404" y="42"/>
                    <a:pt x="396" y="42"/>
                  </a:cubicBezTo>
                  <a:cubicBezTo>
                    <a:pt x="393" y="42"/>
                    <a:pt x="393" y="42"/>
                    <a:pt x="389" y="4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4" name="Freeform 439">
              <a:extLst>
                <a:ext uri="{FF2B5EF4-FFF2-40B4-BE49-F238E27FC236}">
                  <a16:creationId xmlns:a16="http://schemas.microsoft.com/office/drawing/2014/main" id="{6579706C-1992-CB4D-87C7-E79DC1EB6336}"/>
                </a:ext>
              </a:extLst>
            </p:cNvPr>
            <p:cNvSpPr>
              <a:spLocks noChangeArrowheads="1"/>
            </p:cNvSpPr>
            <p:nvPr/>
          </p:nvSpPr>
          <p:spPr bwMode="auto">
            <a:xfrm>
              <a:off x="1794" y="2219"/>
              <a:ext cx="9" cy="8"/>
            </a:xfrm>
            <a:custGeom>
              <a:avLst/>
              <a:gdLst>
                <a:gd name="T0" fmla="*/ 0 w 47"/>
                <a:gd name="T1" fmla="*/ 0 h 42"/>
                <a:gd name="T2" fmla="*/ 0 w 47"/>
                <a:gd name="T3" fmla="*/ 0 h 42"/>
                <a:gd name="T4" fmla="*/ 0 w 47"/>
                <a:gd name="T5" fmla="*/ 0 h 42"/>
                <a:gd name="T6" fmla="*/ 0 w 47"/>
                <a:gd name="T7" fmla="*/ 0 h 42"/>
                <a:gd name="T8" fmla="*/ 0 w 47"/>
                <a:gd name="T9" fmla="*/ 0 h 42"/>
                <a:gd name="T10" fmla="*/ 0 w 47"/>
                <a:gd name="T11" fmla="*/ 0 h 42"/>
                <a:gd name="T12" fmla="*/ 0 w 47"/>
                <a:gd name="T13" fmla="*/ 0 h 42"/>
                <a:gd name="T14" fmla="*/ 0 w 47"/>
                <a:gd name="T15" fmla="*/ 0 h 42"/>
                <a:gd name="T16" fmla="*/ 0 w 47"/>
                <a:gd name="T17" fmla="*/ 0 h 42"/>
                <a:gd name="T18" fmla="*/ 0 w 47"/>
                <a:gd name="T19" fmla="*/ 0 h 42"/>
                <a:gd name="T20" fmla="*/ 0 w 47"/>
                <a:gd name="T21" fmla="*/ 0 h 42"/>
                <a:gd name="T22" fmla="*/ 0 w 47"/>
                <a:gd name="T23" fmla="*/ 0 h 42"/>
                <a:gd name="T24" fmla="*/ 0 w 47"/>
                <a:gd name="T25" fmla="*/ 0 h 42"/>
                <a:gd name="T26" fmla="*/ 0 w 47"/>
                <a:gd name="T27" fmla="*/ 0 h 42"/>
                <a:gd name="T28" fmla="*/ 0 w 47"/>
                <a:gd name="T29" fmla="*/ 0 h 42"/>
                <a:gd name="T30" fmla="*/ 0 w 47"/>
                <a:gd name="T31" fmla="*/ 0 h 42"/>
                <a:gd name="T32" fmla="*/ 0 w 47"/>
                <a:gd name="T33" fmla="*/ 0 h 42"/>
                <a:gd name="T34" fmla="*/ 0 w 47"/>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42">
                  <a:moveTo>
                    <a:pt x="23" y="22"/>
                  </a:moveTo>
                  <a:lnTo>
                    <a:pt x="23" y="22"/>
                  </a:lnTo>
                  <a:lnTo>
                    <a:pt x="8" y="34"/>
                  </a:lnTo>
                  <a:cubicBezTo>
                    <a:pt x="0" y="22"/>
                    <a:pt x="4" y="11"/>
                    <a:pt x="16" y="7"/>
                  </a:cubicBezTo>
                  <a:cubicBezTo>
                    <a:pt x="23" y="0"/>
                    <a:pt x="35" y="3"/>
                    <a:pt x="42" y="15"/>
                  </a:cubicBezTo>
                  <a:cubicBezTo>
                    <a:pt x="46" y="22"/>
                    <a:pt x="42" y="34"/>
                    <a:pt x="35" y="41"/>
                  </a:cubicBezTo>
                  <a:cubicBezTo>
                    <a:pt x="31" y="41"/>
                    <a:pt x="27" y="41"/>
                    <a:pt x="23" y="41"/>
                  </a:cubicBezTo>
                  <a:cubicBezTo>
                    <a:pt x="16" y="41"/>
                    <a:pt x="12" y="38"/>
                    <a:pt x="8" y="34"/>
                  </a:cubicBezTo>
                  <a:lnTo>
                    <a:pt x="23" y="2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5" name="Freeform 440">
              <a:extLst>
                <a:ext uri="{FF2B5EF4-FFF2-40B4-BE49-F238E27FC236}">
                  <a16:creationId xmlns:a16="http://schemas.microsoft.com/office/drawing/2014/main" id="{B04CFB7F-2D7F-0349-9077-69FB661DD0C0}"/>
                </a:ext>
              </a:extLst>
            </p:cNvPr>
            <p:cNvSpPr>
              <a:spLocks noChangeArrowheads="1"/>
            </p:cNvSpPr>
            <p:nvPr/>
          </p:nvSpPr>
          <p:spPr bwMode="auto">
            <a:xfrm>
              <a:off x="1786" y="2174"/>
              <a:ext cx="109" cy="57"/>
            </a:xfrm>
            <a:custGeom>
              <a:avLst/>
              <a:gdLst>
                <a:gd name="T0" fmla="*/ 0 w 489"/>
                <a:gd name="T1" fmla="*/ 0 h 260"/>
                <a:gd name="T2" fmla="*/ 0 w 489"/>
                <a:gd name="T3" fmla="*/ 0 h 260"/>
                <a:gd name="T4" fmla="*/ 5 w 489"/>
                <a:gd name="T5" fmla="*/ 0 h 260"/>
                <a:gd name="T6" fmla="*/ 3 w 489"/>
                <a:gd name="T7" fmla="*/ 3 h 260"/>
                <a:gd name="T8" fmla="*/ 3 w 489"/>
                <a:gd name="T9" fmla="*/ 3 h 260"/>
                <a:gd name="T10" fmla="*/ 0 w 489"/>
                <a:gd name="T11" fmla="*/ 0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 h="260">
                  <a:moveTo>
                    <a:pt x="0" y="0"/>
                  </a:moveTo>
                  <a:lnTo>
                    <a:pt x="0" y="0"/>
                  </a:lnTo>
                  <a:cubicBezTo>
                    <a:pt x="488" y="0"/>
                    <a:pt x="488" y="0"/>
                    <a:pt x="488" y="0"/>
                  </a:cubicBezTo>
                  <a:cubicBezTo>
                    <a:pt x="488" y="0"/>
                    <a:pt x="488" y="213"/>
                    <a:pt x="286" y="255"/>
                  </a:cubicBezTo>
                  <a:cubicBezTo>
                    <a:pt x="278" y="259"/>
                    <a:pt x="256" y="259"/>
                    <a:pt x="237" y="255"/>
                  </a:cubicBezTo>
                  <a:cubicBezTo>
                    <a:pt x="176" y="243"/>
                    <a:pt x="16" y="194"/>
                    <a:pt x="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6" name="Freeform 441">
              <a:extLst>
                <a:ext uri="{FF2B5EF4-FFF2-40B4-BE49-F238E27FC236}">
                  <a16:creationId xmlns:a16="http://schemas.microsoft.com/office/drawing/2014/main" id="{A157AD3B-F242-0745-9618-1F523C338BEC}"/>
                </a:ext>
              </a:extLst>
            </p:cNvPr>
            <p:cNvSpPr>
              <a:spLocks noChangeArrowheads="1"/>
            </p:cNvSpPr>
            <p:nvPr/>
          </p:nvSpPr>
          <p:spPr bwMode="auto">
            <a:xfrm>
              <a:off x="1900" y="2179"/>
              <a:ext cx="8" cy="8"/>
            </a:xfrm>
            <a:custGeom>
              <a:avLst/>
              <a:gdLst>
                <a:gd name="T0" fmla="*/ 0 w 43"/>
                <a:gd name="T1" fmla="*/ 0 h 43"/>
                <a:gd name="T2" fmla="*/ 0 w 43"/>
                <a:gd name="T3" fmla="*/ 0 h 43"/>
                <a:gd name="T4" fmla="*/ 0 w 43"/>
                <a:gd name="T5" fmla="*/ 0 h 43"/>
                <a:gd name="T6" fmla="*/ 0 w 43"/>
                <a:gd name="T7" fmla="*/ 0 h 43"/>
                <a:gd name="T8" fmla="*/ 0 w 43"/>
                <a:gd name="T9" fmla="*/ 0 h 43"/>
                <a:gd name="T10" fmla="*/ 0 w 43"/>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43">
                  <a:moveTo>
                    <a:pt x="0" y="19"/>
                  </a:moveTo>
                  <a:lnTo>
                    <a:pt x="0" y="19"/>
                  </a:lnTo>
                  <a:cubicBezTo>
                    <a:pt x="0" y="8"/>
                    <a:pt x="12" y="0"/>
                    <a:pt x="23" y="0"/>
                  </a:cubicBezTo>
                  <a:cubicBezTo>
                    <a:pt x="31" y="0"/>
                    <a:pt x="42" y="8"/>
                    <a:pt x="42" y="19"/>
                  </a:cubicBezTo>
                  <a:cubicBezTo>
                    <a:pt x="42" y="31"/>
                    <a:pt x="31" y="42"/>
                    <a:pt x="23" y="42"/>
                  </a:cubicBezTo>
                  <a:cubicBezTo>
                    <a:pt x="12" y="42"/>
                    <a:pt x="0" y="31"/>
                    <a:pt x="0" y="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7" name="Freeform 442">
              <a:extLst>
                <a:ext uri="{FF2B5EF4-FFF2-40B4-BE49-F238E27FC236}">
                  <a16:creationId xmlns:a16="http://schemas.microsoft.com/office/drawing/2014/main" id="{39BFFAE8-9E18-1243-BFA8-4935FED15FC9}"/>
                </a:ext>
              </a:extLst>
            </p:cNvPr>
            <p:cNvSpPr>
              <a:spLocks noChangeArrowheads="1"/>
            </p:cNvSpPr>
            <p:nvPr/>
          </p:nvSpPr>
          <p:spPr bwMode="auto">
            <a:xfrm>
              <a:off x="1643" y="2148"/>
              <a:ext cx="8" cy="7"/>
            </a:xfrm>
            <a:custGeom>
              <a:avLst/>
              <a:gdLst>
                <a:gd name="T0" fmla="*/ 0 w 43"/>
                <a:gd name="T1" fmla="*/ 0 h 39"/>
                <a:gd name="T2" fmla="*/ 0 w 43"/>
                <a:gd name="T3" fmla="*/ 0 h 39"/>
                <a:gd name="T4" fmla="*/ 0 w 43"/>
                <a:gd name="T5" fmla="*/ 0 h 39"/>
                <a:gd name="T6" fmla="*/ 0 w 43"/>
                <a:gd name="T7" fmla="*/ 0 h 39"/>
                <a:gd name="T8" fmla="*/ 0 w 43"/>
                <a:gd name="T9" fmla="*/ 0 h 39"/>
                <a:gd name="T10" fmla="*/ 0 w 43"/>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39">
                  <a:moveTo>
                    <a:pt x="0" y="19"/>
                  </a:moveTo>
                  <a:lnTo>
                    <a:pt x="0" y="19"/>
                  </a:lnTo>
                  <a:cubicBezTo>
                    <a:pt x="0" y="8"/>
                    <a:pt x="11" y="0"/>
                    <a:pt x="23" y="0"/>
                  </a:cubicBezTo>
                  <a:cubicBezTo>
                    <a:pt x="34" y="0"/>
                    <a:pt x="42" y="8"/>
                    <a:pt x="42" y="19"/>
                  </a:cubicBezTo>
                  <a:cubicBezTo>
                    <a:pt x="42" y="31"/>
                    <a:pt x="34" y="38"/>
                    <a:pt x="23" y="38"/>
                  </a:cubicBezTo>
                  <a:cubicBezTo>
                    <a:pt x="11" y="38"/>
                    <a:pt x="0" y="31"/>
                    <a:pt x="0" y="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448" name="Freeform 443">
            <a:extLst>
              <a:ext uri="{FF2B5EF4-FFF2-40B4-BE49-F238E27FC236}">
                <a16:creationId xmlns:a16="http://schemas.microsoft.com/office/drawing/2014/main" id="{A824549F-1D74-944A-B754-A1CB236BAE6A}"/>
              </a:ext>
            </a:extLst>
          </p:cNvPr>
          <p:cNvSpPr>
            <a:spLocks noChangeArrowheads="1"/>
          </p:cNvSpPr>
          <p:nvPr userDrawn="1"/>
        </p:nvSpPr>
        <p:spPr bwMode="auto">
          <a:xfrm>
            <a:off x="2589213" y="3057378"/>
            <a:ext cx="142875" cy="196850"/>
          </a:xfrm>
          <a:custGeom>
            <a:avLst/>
            <a:gdLst>
              <a:gd name="T0" fmla="*/ 2147483646 w 398"/>
              <a:gd name="T1" fmla="*/ 2147483646 h 545"/>
              <a:gd name="T2" fmla="*/ 2147483646 w 398"/>
              <a:gd name="T3" fmla="*/ 2147483646 h 545"/>
              <a:gd name="T4" fmla="*/ 2147483646 w 398"/>
              <a:gd name="T5" fmla="*/ 2147483646 h 545"/>
              <a:gd name="T6" fmla="*/ 2147483646 w 398"/>
              <a:gd name="T7" fmla="*/ 2147483646 h 545"/>
              <a:gd name="T8" fmla="*/ 2147483646 w 398"/>
              <a:gd name="T9" fmla="*/ 2147483646 h 545"/>
              <a:gd name="T10" fmla="*/ 2147483646 w 398"/>
              <a:gd name="T11" fmla="*/ 2147483646 h 545"/>
              <a:gd name="T12" fmla="*/ 2147483646 w 398"/>
              <a:gd name="T13" fmla="*/ 2147483646 h 545"/>
              <a:gd name="T14" fmla="*/ 2147483646 w 398"/>
              <a:gd name="T15" fmla="*/ 2147483646 h 545"/>
              <a:gd name="T16" fmla="*/ 2147483646 w 398"/>
              <a:gd name="T17" fmla="*/ 2147483646 h 545"/>
              <a:gd name="T18" fmla="*/ 2147483646 w 398"/>
              <a:gd name="T19" fmla="*/ 2147483646 h 545"/>
              <a:gd name="T20" fmla="*/ 2147483646 w 398"/>
              <a:gd name="T21" fmla="*/ 2147483646 h 545"/>
              <a:gd name="T22" fmla="*/ 2147483646 w 398"/>
              <a:gd name="T23" fmla="*/ 2147483646 h 545"/>
              <a:gd name="T24" fmla="*/ 2147483646 w 398"/>
              <a:gd name="T25" fmla="*/ 2147483646 h 545"/>
              <a:gd name="T26" fmla="*/ 2147483646 w 398"/>
              <a:gd name="T27" fmla="*/ 2147483646 h 545"/>
              <a:gd name="T28" fmla="*/ 2147483646 w 398"/>
              <a:gd name="T29" fmla="*/ 2147483646 h 545"/>
              <a:gd name="T30" fmla="*/ 2147483646 w 398"/>
              <a:gd name="T31" fmla="*/ 2147483646 h 545"/>
              <a:gd name="T32" fmla="*/ 2147483646 w 398"/>
              <a:gd name="T33" fmla="*/ 2147483646 h 545"/>
              <a:gd name="T34" fmla="*/ 2147483646 w 398"/>
              <a:gd name="T35" fmla="*/ 2147483646 h 545"/>
              <a:gd name="T36" fmla="*/ 0 w 398"/>
              <a:gd name="T37" fmla="*/ 0 h 545"/>
              <a:gd name="T38" fmla="*/ 0 w 398"/>
              <a:gd name="T39" fmla="*/ 0 h 5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8" h="545">
                <a:moveTo>
                  <a:pt x="374" y="525"/>
                </a:moveTo>
                <a:lnTo>
                  <a:pt x="374" y="525"/>
                </a:lnTo>
                <a:lnTo>
                  <a:pt x="355" y="533"/>
                </a:lnTo>
                <a:cubicBezTo>
                  <a:pt x="351" y="525"/>
                  <a:pt x="351" y="510"/>
                  <a:pt x="362" y="506"/>
                </a:cubicBezTo>
                <a:cubicBezTo>
                  <a:pt x="374" y="503"/>
                  <a:pt x="385" y="506"/>
                  <a:pt x="389" y="514"/>
                </a:cubicBezTo>
                <a:cubicBezTo>
                  <a:pt x="397" y="525"/>
                  <a:pt x="393" y="537"/>
                  <a:pt x="381" y="541"/>
                </a:cubicBezTo>
                <a:cubicBezTo>
                  <a:pt x="378" y="544"/>
                  <a:pt x="374" y="544"/>
                  <a:pt x="374" y="544"/>
                </a:cubicBezTo>
                <a:cubicBezTo>
                  <a:pt x="366" y="544"/>
                  <a:pt x="358" y="541"/>
                  <a:pt x="355" y="533"/>
                </a:cubicBezTo>
                <a:lnTo>
                  <a:pt x="374" y="525"/>
                </a:lnTo>
                <a:close/>
                <a:moveTo>
                  <a:pt x="0" y="0"/>
                </a:moveTo>
                <a:lnTo>
                  <a:pt x="0"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450" name="Group 445">
            <a:extLst>
              <a:ext uri="{FF2B5EF4-FFF2-40B4-BE49-F238E27FC236}">
                <a16:creationId xmlns:a16="http://schemas.microsoft.com/office/drawing/2014/main" id="{CCA1B64C-DC4C-D848-B059-69DCF242BF2B}"/>
              </a:ext>
            </a:extLst>
          </p:cNvPr>
          <p:cNvGrpSpPr>
            <a:grpSpLocks/>
          </p:cNvGrpSpPr>
          <p:nvPr userDrawn="1"/>
        </p:nvGrpSpPr>
        <p:grpSpPr bwMode="auto">
          <a:xfrm>
            <a:off x="1912938" y="4629003"/>
            <a:ext cx="419100" cy="225425"/>
            <a:chOff x="1205" y="2977"/>
            <a:chExt cx="264" cy="142"/>
          </a:xfrm>
        </p:grpSpPr>
        <p:sp>
          <p:nvSpPr>
            <p:cNvPr id="451" name="Freeform 446">
              <a:extLst>
                <a:ext uri="{FF2B5EF4-FFF2-40B4-BE49-F238E27FC236}">
                  <a16:creationId xmlns:a16="http://schemas.microsoft.com/office/drawing/2014/main" id="{9A3977BC-D285-DD4D-8E3F-730F09087931}"/>
                </a:ext>
              </a:extLst>
            </p:cNvPr>
            <p:cNvSpPr>
              <a:spLocks noChangeArrowheads="1"/>
            </p:cNvSpPr>
            <p:nvPr/>
          </p:nvSpPr>
          <p:spPr bwMode="auto">
            <a:xfrm>
              <a:off x="1205" y="3036"/>
              <a:ext cx="263" cy="6"/>
            </a:xfrm>
            <a:custGeom>
              <a:avLst/>
              <a:gdLst>
                <a:gd name="T0" fmla="*/ 13 w 1174"/>
                <a:gd name="T1" fmla="*/ 0 h 35"/>
                <a:gd name="T2" fmla="*/ 0 w 1174"/>
                <a:gd name="T3" fmla="*/ 0 h 35"/>
                <a:gd name="T4" fmla="*/ 0 w 1174"/>
                <a:gd name="T5" fmla="*/ 0 h 35"/>
                <a:gd name="T6" fmla="*/ 13 w 1174"/>
                <a:gd name="T7" fmla="*/ 0 h 35"/>
                <a:gd name="T8" fmla="*/ 13 w 117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 h="35">
                  <a:moveTo>
                    <a:pt x="1173" y="34"/>
                  </a:moveTo>
                  <a:lnTo>
                    <a:pt x="0" y="34"/>
                  </a:lnTo>
                  <a:lnTo>
                    <a:pt x="0" y="0"/>
                  </a:lnTo>
                  <a:lnTo>
                    <a:pt x="1173" y="0"/>
                  </a:lnTo>
                  <a:lnTo>
                    <a:pt x="1173"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2" name="Freeform 447">
              <a:extLst>
                <a:ext uri="{FF2B5EF4-FFF2-40B4-BE49-F238E27FC236}">
                  <a16:creationId xmlns:a16="http://schemas.microsoft.com/office/drawing/2014/main" id="{8DC4DB40-EB14-D144-ADBE-257B23669594}"/>
                </a:ext>
              </a:extLst>
            </p:cNvPr>
            <p:cNvSpPr>
              <a:spLocks noChangeArrowheads="1"/>
            </p:cNvSpPr>
            <p:nvPr/>
          </p:nvSpPr>
          <p:spPr bwMode="auto">
            <a:xfrm>
              <a:off x="1212" y="2977"/>
              <a:ext cx="51" cy="37"/>
            </a:xfrm>
            <a:custGeom>
              <a:avLst/>
              <a:gdLst>
                <a:gd name="T0" fmla="*/ 0 w 234"/>
                <a:gd name="T1" fmla="*/ 2 h 172"/>
                <a:gd name="T2" fmla="*/ 0 w 234"/>
                <a:gd name="T3" fmla="*/ 2 h 172"/>
                <a:gd name="T4" fmla="*/ 0 w 234"/>
                <a:gd name="T5" fmla="*/ 1 h 172"/>
                <a:gd name="T6" fmla="*/ 0 w 234"/>
                <a:gd name="T7" fmla="*/ 1 h 172"/>
                <a:gd name="T8" fmla="*/ 0 w 234"/>
                <a:gd name="T9" fmla="*/ 1 h 172"/>
                <a:gd name="T10" fmla="*/ 0 w 234"/>
                <a:gd name="T11" fmla="*/ 1 h 172"/>
                <a:gd name="T12" fmla="*/ 0 w 234"/>
                <a:gd name="T13" fmla="*/ 2 h 172"/>
                <a:gd name="T14" fmla="*/ 0 w 234"/>
                <a:gd name="T15" fmla="*/ 2 h 172"/>
                <a:gd name="T16" fmla="*/ 0 w 234"/>
                <a:gd name="T17" fmla="*/ 2 h 172"/>
                <a:gd name="T18" fmla="*/ 0 w 234"/>
                <a:gd name="T19" fmla="*/ 2 h 172"/>
                <a:gd name="T20" fmla="*/ 0 w 234"/>
                <a:gd name="T21" fmla="*/ 2 h 172"/>
                <a:gd name="T22" fmla="*/ 1 w 234"/>
                <a:gd name="T23" fmla="*/ 1 h 172"/>
                <a:gd name="T24" fmla="*/ 1 w 234"/>
                <a:gd name="T25" fmla="*/ 1 h 172"/>
                <a:gd name="T26" fmla="*/ 1 w 234"/>
                <a:gd name="T27" fmla="*/ 1 h 172"/>
                <a:gd name="T28" fmla="*/ 1 w 234"/>
                <a:gd name="T29" fmla="*/ 1 h 172"/>
                <a:gd name="T30" fmla="*/ 1 w 234"/>
                <a:gd name="T31" fmla="*/ 1 h 172"/>
                <a:gd name="T32" fmla="*/ 1 w 234"/>
                <a:gd name="T33" fmla="*/ 1 h 172"/>
                <a:gd name="T34" fmla="*/ 1 w 234"/>
                <a:gd name="T35" fmla="*/ 1 h 172"/>
                <a:gd name="T36" fmla="*/ 1 w 234"/>
                <a:gd name="T37" fmla="*/ 1 h 172"/>
                <a:gd name="T38" fmla="*/ 1 w 234"/>
                <a:gd name="T39" fmla="*/ 1 h 172"/>
                <a:gd name="T40" fmla="*/ 1 w 234"/>
                <a:gd name="T41" fmla="*/ 1 h 172"/>
                <a:gd name="T42" fmla="*/ 1 w 234"/>
                <a:gd name="T43" fmla="*/ 1 h 172"/>
                <a:gd name="T44" fmla="*/ 1 w 234"/>
                <a:gd name="T45" fmla="*/ 0 h 172"/>
                <a:gd name="T46" fmla="*/ 1 w 234"/>
                <a:gd name="T47" fmla="*/ 0 h 172"/>
                <a:gd name="T48" fmla="*/ 1 w 234"/>
                <a:gd name="T49" fmla="*/ 0 h 172"/>
                <a:gd name="T50" fmla="*/ 1 w 234"/>
                <a:gd name="T51" fmla="*/ 0 h 172"/>
                <a:gd name="T52" fmla="*/ 1 w 234"/>
                <a:gd name="T53" fmla="*/ 0 h 172"/>
                <a:gd name="T54" fmla="*/ 1 w 234"/>
                <a:gd name="T55" fmla="*/ 0 h 172"/>
                <a:gd name="T56" fmla="*/ 2 w 234"/>
                <a:gd name="T57" fmla="*/ 0 h 172"/>
                <a:gd name="T58" fmla="*/ 2 w 234"/>
                <a:gd name="T59" fmla="*/ 0 h 172"/>
                <a:gd name="T60" fmla="*/ 2 w 234"/>
                <a:gd name="T61" fmla="*/ 1 h 172"/>
                <a:gd name="T62" fmla="*/ 2 w 234"/>
                <a:gd name="T63" fmla="*/ 1 h 172"/>
                <a:gd name="T64" fmla="*/ 2 w 234"/>
                <a:gd name="T65" fmla="*/ 1 h 172"/>
                <a:gd name="T66" fmla="*/ 2 w 234"/>
                <a:gd name="T67" fmla="*/ 1 h 172"/>
                <a:gd name="T68" fmla="*/ 1 w 234"/>
                <a:gd name="T69" fmla="*/ 0 h 172"/>
                <a:gd name="T70" fmla="*/ 2 w 234"/>
                <a:gd name="T71" fmla="*/ 0 h 172"/>
                <a:gd name="T72" fmla="*/ 2 w 234"/>
                <a:gd name="T73" fmla="*/ 0 h 172"/>
                <a:gd name="T74" fmla="*/ 2 w 234"/>
                <a:gd name="T75" fmla="*/ 0 h 172"/>
                <a:gd name="T76" fmla="*/ 2 w 234"/>
                <a:gd name="T77" fmla="*/ 0 h 172"/>
                <a:gd name="T78" fmla="*/ 2 w 234"/>
                <a:gd name="T79" fmla="*/ 0 h 172"/>
                <a:gd name="T80" fmla="*/ 2 w 234"/>
                <a:gd name="T81" fmla="*/ 0 h 172"/>
                <a:gd name="T82" fmla="*/ 2 w 234"/>
                <a:gd name="T83" fmla="*/ 0 h 172"/>
                <a:gd name="T84" fmla="*/ 2 w 234"/>
                <a:gd name="T85" fmla="*/ 0 h 172"/>
                <a:gd name="T86" fmla="*/ 2 w 234"/>
                <a:gd name="T87" fmla="*/ 0 h 172"/>
                <a:gd name="T88" fmla="*/ 2 w 234"/>
                <a:gd name="T89" fmla="*/ 0 h 172"/>
                <a:gd name="T90" fmla="*/ 2 w 234"/>
                <a:gd name="T91" fmla="*/ 0 h 1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4" h="172">
                  <a:moveTo>
                    <a:pt x="12" y="168"/>
                  </a:moveTo>
                  <a:lnTo>
                    <a:pt x="12" y="168"/>
                  </a:lnTo>
                  <a:cubicBezTo>
                    <a:pt x="4" y="164"/>
                    <a:pt x="0" y="152"/>
                    <a:pt x="4" y="141"/>
                  </a:cubicBezTo>
                  <a:cubicBezTo>
                    <a:pt x="12" y="133"/>
                    <a:pt x="23" y="129"/>
                    <a:pt x="35" y="133"/>
                  </a:cubicBezTo>
                  <a:cubicBezTo>
                    <a:pt x="42" y="141"/>
                    <a:pt x="46" y="152"/>
                    <a:pt x="39" y="164"/>
                  </a:cubicBezTo>
                  <a:cubicBezTo>
                    <a:pt x="35" y="168"/>
                    <a:pt x="31" y="171"/>
                    <a:pt x="23" y="171"/>
                  </a:cubicBezTo>
                  <a:cubicBezTo>
                    <a:pt x="20" y="171"/>
                    <a:pt x="16" y="171"/>
                    <a:pt x="12" y="168"/>
                  </a:cubicBezTo>
                  <a:close/>
                  <a:moveTo>
                    <a:pt x="58" y="103"/>
                  </a:moveTo>
                  <a:lnTo>
                    <a:pt x="58" y="103"/>
                  </a:lnTo>
                  <a:cubicBezTo>
                    <a:pt x="50" y="95"/>
                    <a:pt x="50" y="84"/>
                    <a:pt x="58" y="76"/>
                  </a:cubicBezTo>
                  <a:cubicBezTo>
                    <a:pt x="65" y="68"/>
                    <a:pt x="77" y="68"/>
                    <a:pt x="84" y="76"/>
                  </a:cubicBezTo>
                  <a:cubicBezTo>
                    <a:pt x="92" y="84"/>
                    <a:pt x="92" y="95"/>
                    <a:pt x="84" y="103"/>
                  </a:cubicBezTo>
                  <a:cubicBezTo>
                    <a:pt x="80" y="107"/>
                    <a:pt x="77" y="110"/>
                    <a:pt x="73" y="110"/>
                  </a:cubicBezTo>
                  <a:cubicBezTo>
                    <a:pt x="65" y="110"/>
                    <a:pt x="61" y="107"/>
                    <a:pt x="58" y="103"/>
                  </a:cubicBezTo>
                  <a:close/>
                  <a:moveTo>
                    <a:pt x="119" y="53"/>
                  </a:moveTo>
                  <a:lnTo>
                    <a:pt x="119" y="53"/>
                  </a:lnTo>
                  <a:cubicBezTo>
                    <a:pt x="115" y="46"/>
                    <a:pt x="119" y="30"/>
                    <a:pt x="126" y="27"/>
                  </a:cubicBezTo>
                  <a:cubicBezTo>
                    <a:pt x="138" y="23"/>
                    <a:pt x="149" y="27"/>
                    <a:pt x="153" y="38"/>
                  </a:cubicBezTo>
                  <a:cubicBezTo>
                    <a:pt x="157" y="46"/>
                    <a:pt x="153" y="57"/>
                    <a:pt x="145" y="65"/>
                  </a:cubicBezTo>
                  <a:cubicBezTo>
                    <a:pt x="141" y="65"/>
                    <a:pt x="138" y="65"/>
                    <a:pt x="138" y="65"/>
                  </a:cubicBezTo>
                  <a:cubicBezTo>
                    <a:pt x="130" y="65"/>
                    <a:pt x="122" y="61"/>
                    <a:pt x="119" y="53"/>
                  </a:cubicBezTo>
                  <a:close/>
                  <a:moveTo>
                    <a:pt x="191" y="27"/>
                  </a:moveTo>
                  <a:lnTo>
                    <a:pt x="191" y="27"/>
                  </a:lnTo>
                  <a:cubicBezTo>
                    <a:pt x="191" y="15"/>
                    <a:pt x="199" y="4"/>
                    <a:pt x="210" y="4"/>
                  </a:cubicBezTo>
                  <a:cubicBezTo>
                    <a:pt x="218" y="0"/>
                    <a:pt x="229" y="8"/>
                    <a:pt x="229" y="19"/>
                  </a:cubicBezTo>
                  <a:cubicBezTo>
                    <a:pt x="233" y="30"/>
                    <a:pt x="225" y="42"/>
                    <a:pt x="214" y="42"/>
                  </a:cubicBezTo>
                  <a:lnTo>
                    <a:pt x="210" y="42"/>
                  </a:lnTo>
                  <a:cubicBezTo>
                    <a:pt x="202" y="42"/>
                    <a:pt x="191" y="34"/>
                    <a:pt x="191" y="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3" name="Freeform 448">
              <a:extLst>
                <a:ext uri="{FF2B5EF4-FFF2-40B4-BE49-F238E27FC236}">
                  <a16:creationId xmlns:a16="http://schemas.microsoft.com/office/drawing/2014/main" id="{AEF854EC-1B84-324A-9982-7AE4EAAEBA27}"/>
                </a:ext>
              </a:extLst>
            </p:cNvPr>
            <p:cNvSpPr>
              <a:spLocks noChangeArrowheads="1"/>
            </p:cNvSpPr>
            <p:nvPr/>
          </p:nvSpPr>
          <p:spPr bwMode="auto">
            <a:xfrm>
              <a:off x="1345" y="3079"/>
              <a:ext cx="9" cy="8"/>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w 47"/>
                <a:gd name="T25" fmla="*/ 0 h 43"/>
                <a:gd name="T26" fmla="*/ 0 w 47"/>
                <a:gd name="T27" fmla="*/ 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43">
                  <a:moveTo>
                    <a:pt x="4" y="35"/>
                  </a:moveTo>
                  <a:lnTo>
                    <a:pt x="4" y="35"/>
                  </a:lnTo>
                  <a:cubicBezTo>
                    <a:pt x="0" y="23"/>
                    <a:pt x="4" y="12"/>
                    <a:pt x="11" y="4"/>
                  </a:cubicBezTo>
                  <a:cubicBezTo>
                    <a:pt x="23" y="0"/>
                    <a:pt x="34" y="4"/>
                    <a:pt x="42" y="12"/>
                  </a:cubicBezTo>
                  <a:cubicBezTo>
                    <a:pt x="42" y="12"/>
                    <a:pt x="42" y="12"/>
                    <a:pt x="42" y="16"/>
                  </a:cubicBezTo>
                  <a:cubicBezTo>
                    <a:pt x="46" y="23"/>
                    <a:pt x="42" y="35"/>
                    <a:pt x="30" y="42"/>
                  </a:cubicBezTo>
                  <a:cubicBezTo>
                    <a:pt x="30" y="42"/>
                    <a:pt x="27" y="42"/>
                    <a:pt x="23" y="42"/>
                  </a:cubicBezTo>
                  <a:cubicBezTo>
                    <a:pt x="15" y="42"/>
                    <a:pt x="8" y="38"/>
                    <a:pt x="4"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4" name="Freeform 449">
              <a:extLst>
                <a:ext uri="{FF2B5EF4-FFF2-40B4-BE49-F238E27FC236}">
                  <a16:creationId xmlns:a16="http://schemas.microsoft.com/office/drawing/2014/main" id="{441B03A7-2603-BC4E-9FBB-741C0DE14D56}"/>
                </a:ext>
              </a:extLst>
            </p:cNvPr>
            <p:cNvSpPr>
              <a:spLocks noChangeArrowheads="1"/>
            </p:cNvSpPr>
            <p:nvPr/>
          </p:nvSpPr>
          <p:spPr bwMode="auto">
            <a:xfrm>
              <a:off x="1337" y="3063"/>
              <a:ext cx="8" cy="8"/>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3">
                  <a:moveTo>
                    <a:pt x="3" y="31"/>
                  </a:moveTo>
                  <a:lnTo>
                    <a:pt x="3" y="31"/>
                  </a:lnTo>
                  <a:cubicBezTo>
                    <a:pt x="0" y="19"/>
                    <a:pt x="3" y="8"/>
                    <a:pt x="15" y="4"/>
                  </a:cubicBezTo>
                  <a:cubicBezTo>
                    <a:pt x="23" y="0"/>
                    <a:pt x="34" y="4"/>
                    <a:pt x="38" y="15"/>
                  </a:cubicBezTo>
                  <a:cubicBezTo>
                    <a:pt x="45" y="27"/>
                    <a:pt x="38" y="38"/>
                    <a:pt x="30" y="42"/>
                  </a:cubicBezTo>
                  <a:cubicBezTo>
                    <a:pt x="26" y="42"/>
                    <a:pt x="23" y="42"/>
                    <a:pt x="23" y="42"/>
                  </a:cubicBezTo>
                  <a:cubicBezTo>
                    <a:pt x="15" y="42"/>
                    <a:pt x="7" y="38"/>
                    <a:pt x="3" y="3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5" name="Freeform 450">
              <a:extLst>
                <a:ext uri="{FF2B5EF4-FFF2-40B4-BE49-F238E27FC236}">
                  <a16:creationId xmlns:a16="http://schemas.microsoft.com/office/drawing/2014/main" id="{24EBABE1-E1EA-6748-86AC-0058D6D13C46}"/>
                </a:ext>
              </a:extLst>
            </p:cNvPr>
            <p:cNvSpPr>
              <a:spLocks noChangeArrowheads="1"/>
            </p:cNvSpPr>
            <p:nvPr/>
          </p:nvSpPr>
          <p:spPr bwMode="auto">
            <a:xfrm>
              <a:off x="1330" y="3044"/>
              <a:ext cx="9" cy="8"/>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43">
                  <a:moveTo>
                    <a:pt x="4" y="31"/>
                  </a:moveTo>
                  <a:lnTo>
                    <a:pt x="4" y="31"/>
                  </a:lnTo>
                  <a:cubicBezTo>
                    <a:pt x="0" y="19"/>
                    <a:pt x="8" y="8"/>
                    <a:pt x="15" y="4"/>
                  </a:cubicBezTo>
                  <a:cubicBezTo>
                    <a:pt x="27" y="0"/>
                    <a:pt x="38" y="8"/>
                    <a:pt x="42" y="15"/>
                  </a:cubicBezTo>
                  <a:cubicBezTo>
                    <a:pt x="46" y="27"/>
                    <a:pt x="38" y="38"/>
                    <a:pt x="31" y="42"/>
                  </a:cubicBezTo>
                  <a:cubicBezTo>
                    <a:pt x="27" y="42"/>
                    <a:pt x="27" y="42"/>
                    <a:pt x="23" y="42"/>
                  </a:cubicBezTo>
                  <a:cubicBezTo>
                    <a:pt x="15" y="42"/>
                    <a:pt x="8" y="38"/>
                    <a:pt x="4" y="3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6" name="Freeform 451">
              <a:extLst>
                <a:ext uri="{FF2B5EF4-FFF2-40B4-BE49-F238E27FC236}">
                  <a16:creationId xmlns:a16="http://schemas.microsoft.com/office/drawing/2014/main" id="{3DB95FD2-C56C-A44A-B543-EB05592FBD7C}"/>
                </a:ext>
              </a:extLst>
            </p:cNvPr>
            <p:cNvSpPr>
              <a:spLocks noChangeArrowheads="1"/>
            </p:cNvSpPr>
            <p:nvPr/>
          </p:nvSpPr>
          <p:spPr bwMode="auto">
            <a:xfrm>
              <a:off x="1324" y="3027"/>
              <a:ext cx="8" cy="8"/>
            </a:xfrm>
            <a:custGeom>
              <a:avLst/>
              <a:gdLst>
                <a:gd name="T0" fmla="*/ 0 w 42"/>
                <a:gd name="T1" fmla="*/ 0 h 43"/>
                <a:gd name="T2" fmla="*/ 0 w 42"/>
                <a:gd name="T3" fmla="*/ 0 h 43"/>
                <a:gd name="T4" fmla="*/ 0 w 42"/>
                <a:gd name="T5" fmla="*/ 0 h 43"/>
                <a:gd name="T6" fmla="*/ 0 w 42"/>
                <a:gd name="T7" fmla="*/ 0 h 43"/>
                <a:gd name="T8" fmla="*/ 0 w 42"/>
                <a:gd name="T9" fmla="*/ 0 h 43"/>
                <a:gd name="T10" fmla="*/ 0 w 42"/>
                <a:gd name="T11" fmla="*/ 0 h 43"/>
                <a:gd name="T12" fmla="*/ 0 w 42"/>
                <a:gd name="T13" fmla="*/ 0 h 43"/>
                <a:gd name="T14" fmla="*/ 0 w 42"/>
                <a:gd name="T15" fmla="*/ 0 h 43"/>
                <a:gd name="T16" fmla="*/ 0 w 42"/>
                <a:gd name="T17" fmla="*/ 0 h 43"/>
                <a:gd name="T18" fmla="*/ 0 w 42"/>
                <a:gd name="T19" fmla="*/ 0 h 43"/>
                <a:gd name="T20" fmla="*/ 0 w 42"/>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3">
                  <a:moveTo>
                    <a:pt x="3" y="31"/>
                  </a:moveTo>
                  <a:lnTo>
                    <a:pt x="3" y="31"/>
                  </a:lnTo>
                  <a:cubicBezTo>
                    <a:pt x="0" y="19"/>
                    <a:pt x="3" y="8"/>
                    <a:pt x="15" y="4"/>
                  </a:cubicBezTo>
                  <a:cubicBezTo>
                    <a:pt x="22" y="0"/>
                    <a:pt x="34" y="8"/>
                    <a:pt x="38" y="15"/>
                  </a:cubicBezTo>
                  <a:cubicBezTo>
                    <a:pt x="41" y="27"/>
                    <a:pt x="38" y="38"/>
                    <a:pt x="26" y="42"/>
                  </a:cubicBezTo>
                  <a:cubicBezTo>
                    <a:pt x="26" y="42"/>
                    <a:pt x="22" y="42"/>
                    <a:pt x="19" y="42"/>
                  </a:cubicBezTo>
                  <a:cubicBezTo>
                    <a:pt x="11" y="42"/>
                    <a:pt x="3" y="38"/>
                    <a:pt x="3" y="3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7" name="Freeform 452">
              <a:extLst>
                <a:ext uri="{FF2B5EF4-FFF2-40B4-BE49-F238E27FC236}">
                  <a16:creationId xmlns:a16="http://schemas.microsoft.com/office/drawing/2014/main" id="{813C078F-B632-1741-B236-A50A70727787}"/>
                </a:ext>
              </a:extLst>
            </p:cNvPr>
            <p:cNvSpPr>
              <a:spLocks noChangeArrowheads="1"/>
            </p:cNvSpPr>
            <p:nvPr/>
          </p:nvSpPr>
          <p:spPr bwMode="auto">
            <a:xfrm>
              <a:off x="1316" y="3009"/>
              <a:ext cx="9" cy="8"/>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43">
                  <a:moveTo>
                    <a:pt x="8" y="30"/>
                  </a:moveTo>
                  <a:lnTo>
                    <a:pt x="8" y="30"/>
                  </a:lnTo>
                  <a:cubicBezTo>
                    <a:pt x="0" y="23"/>
                    <a:pt x="4" y="11"/>
                    <a:pt x="16" y="4"/>
                  </a:cubicBezTo>
                  <a:cubicBezTo>
                    <a:pt x="27" y="0"/>
                    <a:pt x="39" y="4"/>
                    <a:pt x="42" y="15"/>
                  </a:cubicBezTo>
                  <a:cubicBezTo>
                    <a:pt x="46" y="23"/>
                    <a:pt x="42" y="34"/>
                    <a:pt x="35" y="42"/>
                  </a:cubicBezTo>
                  <a:cubicBezTo>
                    <a:pt x="31" y="42"/>
                    <a:pt x="27" y="42"/>
                    <a:pt x="23" y="42"/>
                  </a:cubicBezTo>
                  <a:cubicBezTo>
                    <a:pt x="19" y="42"/>
                    <a:pt x="12" y="38"/>
                    <a:pt x="8"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8" name="Freeform 453">
              <a:extLst>
                <a:ext uri="{FF2B5EF4-FFF2-40B4-BE49-F238E27FC236}">
                  <a16:creationId xmlns:a16="http://schemas.microsoft.com/office/drawing/2014/main" id="{B67277B7-7605-8F4A-BCDA-26B2B9E9BDEF}"/>
                </a:ext>
              </a:extLst>
            </p:cNvPr>
            <p:cNvSpPr>
              <a:spLocks noChangeArrowheads="1"/>
            </p:cNvSpPr>
            <p:nvPr/>
          </p:nvSpPr>
          <p:spPr bwMode="auto">
            <a:xfrm>
              <a:off x="1306" y="2994"/>
              <a:ext cx="8" cy="8"/>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3">
                  <a:moveTo>
                    <a:pt x="7" y="35"/>
                  </a:moveTo>
                  <a:lnTo>
                    <a:pt x="7" y="35"/>
                  </a:lnTo>
                  <a:cubicBezTo>
                    <a:pt x="0" y="27"/>
                    <a:pt x="0" y="16"/>
                    <a:pt x="7" y="8"/>
                  </a:cubicBezTo>
                  <a:cubicBezTo>
                    <a:pt x="15" y="0"/>
                    <a:pt x="30" y="0"/>
                    <a:pt x="38" y="8"/>
                  </a:cubicBezTo>
                  <a:cubicBezTo>
                    <a:pt x="45" y="16"/>
                    <a:pt x="45" y="31"/>
                    <a:pt x="34" y="38"/>
                  </a:cubicBezTo>
                  <a:cubicBezTo>
                    <a:pt x="30" y="42"/>
                    <a:pt x="26" y="42"/>
                    <a:pt x="23" y="42"/>
                  </a:cubicBezTo>
                  <a:cubicBezTo>
                    <a:pt x="15" y="42"/>
                    <a:pt x="11" y="42"/>
                    <a:pt x="7"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59" name="Freeform 454">
              <a:extLst>
                <a:ext uri="{FF2B5EF4-FFF2-40B4-BE49-F238E27FC236}">
                  <a16:creationId xmlns:a16="http://schemas.microsoft.com/office/drawing/2014/main" id="{2B0B6BBB-7F88-364C-9554-4B0681C5BA3E}"/>
                </a:ext>
              </a:extLst>
            </p:cNvPr>
            <p:cNvSpPr>
              <a:spLocks noChangeArrowheads="1"/>
            </p:cNvSpPr>
            <p:nvPr/>
          </p:nvSpPr>
          <p:spPr bwMode="auto">
            <a:xfrm>
              <a:off x="1291" y="2983"/>
              <a:ext cx="9" cy="8"/>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w 47"/>
                <a:gd name="T25" fmla="*/ 0 h 43"/>
                <a:gd name="T26" fmla="*/ 0 w 47"/>
                <a:gd name="T27" fmla="*/ 0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43">
                  <a:moveTo>
                    <a:pt x="15" y="38"/>
                  </a:moveTo>
                  <a:lnTo>
                    <a:pt x="15" y="38"/>
                  </a:lnTo>
                  <a:cubicBezTo>
                    <a:pt x="4" y="34"/>
                    <a:pt x="0" y="23"/>
                    <a:pt x="4" y="11"/>
                  </a:cubicBezTo>
                  <a:cubicBezTo>
                    <a:pt x="12" y="4"/>
                    <a:pt x="23" y="0"/>
                    <a:pt x="31" y="4"/>
                  </a:cubicBezTo>
                  <a:cubicBezTo>
                    <a:pt x="42" y="7"/>
                    <a:pt x="46" y="19"/>
                    <a:pt x="42" y="30"/>
                  </a:cubicBezTo>
                  <a:cubicBezTo>
                    <a:pt x="38" y="38"/>
                    <a:pt x="31" y="42"/>
                    <a:pt x="23" y="42"/>
                  </a:cubicBezTo>
                  <a:cubicBezTo>
                    <a:pt x="19" y="42"/>
                    <a:pt x="19" y="42"/>
                    <a:pt x="15" y="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60" name="Freeform 455">
              <a:extLst>
                <a:ext uri="{FF2B5EF4-FFF2-40B4-BE49-F238E27FC236}">
                  <a16:creationId xmlns:a16="http://schemas.microsoft.com/office/drawing/2014/main" id="{FA03E626-F224-7D41-AC78-A08392468E76}"/>
                </a:ext>
              </a:extLst>
            </p:cNvPr>
            <p:cNvSpPr>
              <a:spLocks noChangeArrowheads="1"/>
            </p:cNvSpPr>
            <p:nvPr/>
          </p:nvSpPr>
          <p:spPr bwMode="auto">
            <a:xfrm>
              <a:off x="1370" y="3070"/>
              <a:ext cx="92" cy="48"/>
            </a:xfrm>
            <a:custGeom>
              <a:avLst/>
              <a:gdLst>
                <a:gd name="T0" fmla="*/ 2 w 420"/>
                <a:gd name="T1" fmla="*/ 2 h 226"/>
                <a:gd name="T2" fmla="*/ 2 w 420"/>
                <a:gd name="T3" fmla="*/ 2 h 226"/>
                <a:gd name="T4" fmla="*/ 2 w 420"/>
                <a:gd name="T5" fmla="*/ 2 h 226"/>
                <a:gd name="T6" fmla="*/ 2 w 420"/>
                <a:gd name="T7" fmla="*/ 2 h 226"/>
                <a:gd name="T8" fmla="*/ 2 w 420"/>
                <a:gd name="T9" fmla="*/ 2 h 226"/>
                <a:gd name="T10" fmla="*/ 1 w 420"/>
                <a:gd name="T11" fmla="*/ 2 h 226"/>
                <a:gd name="T12" fmla="*/ 1 w 420"/>
                <a:gd name="T13" fmla="*/ 2 h 226"/>
                <a:gd name="T14" fmla="*/ 1 w 420"/>
                <a:gd name="T15" fmla="*/ 2 h 226"/>
                <a:gd name="T16" fmla="*/ 1 w 420"/>
                <a:gd name="T17" fmla="*/ 2 h 226"/>
                <a:gd name="T18" fmla="*/ 1 w 420"/>
                <a:gd name="T19" fmla="*/ 2 h 226"/>
                <a:gd name="T20" fmla="*/ 1 w 420"/>
                <a:gd name="T21" fmla="*/ 2 h 226"/>
                <a:gd name="T22" fmla="*/ 1 w 420"/>
                <a:gd name="T23" fmla="*/ 2 h 226"/>
                <a:gd name="T24" fmla="*/ 2 w 420"/>
                <a:gd name="T25" fmla="*/ 2 h 226"/>
                <a:gd name="T26" fmla="*/ 2 w 420"/>
                <a:gd name="T27" fmla="*/ 2 h 226"/>
                <a:gd name="T28" fmla="*/ 3 w 420"/>
                <a:gd name="T29" fmla="*/ 2 h 226"/>
                <a:gd name="T30" fmla="*/ 3 w 420"/>
                <a:gd name="T31" fmla="*/ 2 h 226"/>
                <a:gd name="T32" fmla="*/ 3 w 420"/>
                <a:gd name="T33" fmla="*/ 2 h 226"/>
                <a:gd name="T34" fmla="*/ 2 w 420"/>
                <a:gd name="T35" fmla="*/ 2 h 226"/>
                <a:gd name="T36" fmla="*/ 0 w 420"/>
                <a:gd name="T37" fmla="*/ 2 h 226"/>
                <a:gd name="T38" fmla="*/ 0 w 420"/>
                <a:gd name="T39" fmla="*/ 1 h 226"/>
                <a:gd name="T40" fmla="*/ 0 w 420"/>
                <a:gd name="T41" fmla="*/ 1 h 226"/>
                <a:gd name="T42" fmla="*/ 0 w 420"/>
                <a:gd name="T43" fmla="*/ 1 h 226"/>
                <a:gd name="T44" fmla="*/ 0 w 420"/>
                <a:gd name="T45" fmla="*/ 2 h 226"/>
                <a:gd name="T46" fmla="*/ 0 w 420"/>
                <a:gd name="T47" fmla="*/ 2 h 226"/>
                <a:gd name="T48" fmla="*/ 3 w 420"/>
                <a:gd name="T49" fmla="*/ 1 h 226"/>
                <a:gd name="T50" fmla="*/ 3 w 420"/>
                <a:gd name="T51" fmla="*/ 1 h 226"/>
                <a:gd name="T52" fmla="*/ 4 w 420"/>
                <a:gd name="T53" fmla="*/ 1 h 226"/>
                <a:gd name="T54" fmla="*/ 4 w 420"/>
                <a:gd name="T55" fmla="*/ 1 h 226"/>
                <a:gd name="T56" fmla="*/ 3 w 420"/>
                <a:gd name="T57" fmla="*/ 2 h 226"/>
                <a:gd name="T58" fmla="*/ 3 w 420"/>
                <a:gd name="T59" fmla="*/ 1 h 226"/>
                <a:gd name="T60" fmla="*/ 4 w 420"/>
                <a:gd name="T61" fmla="*/ 1 h 226"/>
                <a:gd name="T62" fmla="*/ 4 w 420"/>
                <a:gd name="T63" fmla="*/ 1 h 226"/>
                <a:gd name="T64" fmla="*/ 4 w 420"/>
                <a:gd name="T65" fmla="*/ 1 h 226"/>
                <a:gd name="T66" fmla="*/ 4 w 420"/>
                <a:gd name="T67" fmla="*/ 1 h 226"/>
                <a:gd name="T68" fmla="*/ 4 w 420"/>
                <a:gd name="T69" fmla="*/ 1 h 226"/>
                <a:gd name="T70" fmla="*/ 4 w 420"/>
                <a:gd name="T71" fmla="*/ 0 h 226"/>
                <a:gd name="T72" fmla="*/ 4 w 420"/>
                <a:gd name="T73" fmla="*/ 0 h 226"/>
                <a:gd name="T74" fmla="*/ 4 w 420"/>
                <a:gd name="T75" fmla="*/ 0 h 226"/>
                <a:gd name="T76" fmla="*/ 4 w 420"/>
                <a:gd name="T77" fmla="*/ 0 h 226"/>
                <a:gd name="T78" fmla="*/ 4 w 420"/>
                <a:gd name="T79" fmla="*/ 0 h 226"/>
                <a:gd name="T80" fmla="*/ 4 w 420"/>
                <a:gd name="T81" fmla="*/ 0 h 2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0" h="226">
                  <a:moveTo>
                    <a:pt x="152" y="206"/>
                  </a:moveTo>
                  <a:lnTo>
                    <a:pt x="152" y="206"/>
                  </a:lnTo>
                  <a:cubicBezTo>
                    <a:pt x="152" y="195"/>
                    <a:pt x="159" y="183"/>
                    <a:pt x="171" y="183"/>
                  </a:cubicBezTo>
                  <a:cubicBezTo>
                    <a:pt x="182" y="183"/>
                    <a:pt x="190" y="191"/>
                    <a:pt x="190" y="202"/>
                  </a:cubicBezTo>
                  <a:cubicBezTo>
                    <a:pt x="190" y="214"/>
                    <a:pt x="182" y="221"/>
                    <a:pt x="171" y="225"/>
                  </a:cubicBezTo>
                  <a:cubicBezTo>
                    <a:pt x="159" y="225"/>
                    <a:pt x="152" y="217"/>
                    <a:pt x="152" y="206"/>
                  </a:cubicBezTo>
                  <a:close/>
                  <a:moveTo>
                    <a:pt x="91" y="217"/>
                  </a:moveTo>
                  <a:lnTo>
                    <a:pt x="91" y="217"/>
                  </a:lnTo>
                  <a:cubicBezTo>
                    <a:pt x="80" y="217"/>
                    <a:pt x="72" y="206"/>
                    <a:pt x="76" y="195"/>
                  </a:cubicBezTo>
                  <a:cubicBezTo>
                    <a:pt x="80" y="183"/>
                    <a:pt x="87" y="176"/>
                    <a:pt x="99" y="179"/>
                  </a:cubicBezTo>
                  <a:cubicBezTo>
                    <a:pt x="110" y="179"/>
                    <a:pt x="118" y="191"/>
                    <a:pt x="114" y="202"/>
                  </a:cubicBezTo>
                  <a:cubicBezTo>
                    <a:pt x="114" y="214"/>
                    <a:pt x="106" y="217"/>
                    <a:pt x="95" y="217"/>
                  </a:cubicBezTo>
                  <a:lnTo>
                    <a:pt x="91" y="217"/>
                  </a:lnTo>
                  <a:close/>
                  <a:moveTo>
                    <a:pt x="228" y="195"/>
                  </a:moveTo>
                  <a:lnTo>
                    <a:pt x="228" y="195"/>
                  </a:lnTo>
                  <a:cubicBezTo>
                    <a:pt x="224" y="183"/>
                    <a:pt x="228" y="172"/>
                    <a:pt x="239" y="168"/>
                  </a:cubicBezTo>
                  <a:cubicBezTo>
                    <a:pt x="247" y="164"/>
                    <a:pt x="259" y="168"/>
                    <a:pt x="262" y="179"/>
                  </a:cubicBezTo>
                  <a:cubicBezTo>
                    <a:pt x="266" y="191"/>
                    <a:pt x="262" y="202"/>
                    <a:pt x="251" y="206"/>
                  </a:cubicBezTo>
                  <a:cubicBezTo>
                    <a:pt x="251" y="206"/>
                    <a:pt x="247" y="206"/>
                    <a:pt x="243" y="206"/>
                  </a:cubicBezTo>
                  <a:cubicBezTo>
                    <a:pt x="236" y="206"/>
                    <a:pt x="228" y="202"/>
                    <a:pt x="228" y="195"/>
                  </a:cubicBezTo>
                  <a:close/>
                  <a:moveTo>
                    <a:pt x="15" y="191"/>
                  </a:moveTo>
                  <a:lnTo>
                    <a:pt x="15" y="191"/>
                  </a:lnTo>
                  <a:cubicBezTo>
                    <a:pt x="3" y="187"/>
                    <a:pt x="0" y="176"/>
                    <a:pt x="3" y="164"/>
                  </a:cubicBezTo>
                  <a:cubicBezTo>
                    <a:pt x="11" y="156"/>
                    <a:pt x="22" y="153"/>
                    <a:pt x="30" y="156"/>
                  </a:cubicBezTo>
                  <a:cubicBezTo>
                    <a:pt x="41" y="160"/>
                    <a:pt x="45" y="172"/>
                    <a:pt x="41" y="183"/>
                  </a:cubicBezTo>
                  <a:cubicBezTo>
                    <a:pt x="38" y="191"/>
                    <a:pt x="30" y="195"/>
                    <a:pt x="22" y="195"/>
                  </a:cubicBezTo>
                  <a:cubicBezTo>
                    <a:pt x="19" y="195"/>
                    <a:pt x="19" y="195"/>
                    <a:pt x="15" y="191"/>
                  </a:cubicBezTo>
                  <a:close/>
                  <a:moveTo>
                    <a:pt x="297" y="160"/>
                  </a:moveTo>
                  <a:lnTo>
                    <a:pt x="297" y="160"/>
                  </a:lnTo>
                  <a:cubicBezTo>
                    <a:pt x="289" y="153"/>
                    <a:pt x="289" y="137"/>
                    <a:pt x="297" y="130"/>
                  </a:cubicBezTo>
                  <a:cubicBezTo>
                    <a:pt x="304" y="126"/>
                    <a:pt x="320" y="126"/>
                    <a:pt x="327" y="134"/>
                  </a:cubicBezTo>
                  <a:cubicBezTo>
                    <a:pt x="331" y="141"/>
                    <a:pt x="331" y="156"/>
                    <a:pt x="323" y="160"/>
                  </a:cubicBezTo>
                  <a:cubicBezTo>
                    <a:pt x="320" y="164"/>
                    <a:pt x="316" y="168"/>
                    <a:pt x="312" y="168"/>
                  </a:cubicBezTo>
                  <a:cubicBezTo>
                    <a:pt x="304" y="168"/>
                    <a:pt x="300" y="164"/>
                    <a:pt x="297" y="160"/>
                  </a:cubicBezTo>
                  <a:close/>
                  <a:moveTo>
                    <a:pt x="350" y="107"/>
                  </a:moveTo>
                  <a:lnTo>
                    <a:pt x="350" y="107"/>
                  </a:lnTo>
                  <a:cubicBezTo>
                    <a:pt x="342" y="99"/>
                    <a:pt x="339" y="88"/>
                    <a:pt x="346" y="80"/>
                  </a:cubicBezTo>
                  <a:cubicBezTo>
                    <a:pt x="350" y="69"/>
                    <a:pt x="361" y="69"/>
                    <a:pt x="373" y="73"/>
                  </a:cubicBezTo>
                  <a:cubicBezTo>
                    <a:pt x="381" y="80"/>
                    <a:pt x="384" y="92"/>
                    <a:pt x="377" y="103"/>
                  </a:cubicBezTo>
                  <a:cubicBezTo>
                    <a:pt x="373" y="107"/>
                    <a:pt x="369" y="111"/>
                    <a:pt x="361" y="111"/>
                  </a:cubicBezTo>
                  <a:cubicBezTo>
                    <a:pt x="358" y="111"/>
                    <a:pt x="354" y="111"/>
                    <a:pt x="350" y="107"/>
                  </a:cubicBezTo>
                  <a:close/>
                  <a:moveTo>
                    <a:pt x="392" y="42"/>
                  </a:moveTo>
                  <a:lnTo>
                    <a:pt x="392" y="42"/>
                  </a:lnTo>
                  <a:cubicBezTo>
                    <a:pt x="381" y="38"/>
                    <a:pt x="377" y="27"/>
                    <a:pt x="381" y="15"/>
                  </a:cubicBezTo>
                  <a:cubicBezTo>
                    <a:pt x="384" y="4"/>
                    <a:pt x="396" y="0"/>
                    <a:pt x="407" y="4"/>
                  </a:cubicBezTo>
                  <a:cubicBezTo>
                    <a:pt x="415" y="8"/>
                    <a:pt x="419" y="19"/>
                    <a:pt x="415" y="31"/>
                  </a:cubicBezTo>
                  <a:cubicBezTo>
                    <a:pt x="411" y="38"/>
                    <a:pt x="407" y="42"/>
                    <a:pt x="400" y="42"/>
                  </a:cubicBezTo>
                  <a:cubicBezTo>
                    <a:pt x="396" y="42"/>
                    <a:pt x="392" y="42"/>
                    <a:pt x="392" y="4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61" name="Freeform 456">
              <a:extLst>
                <a:ext uri="{FF2B5EF4-FFF2-40B4-BE49-F238E27FC236}">
                  <a16:creationId xmlns:a16="http://schemas.microsoft.com/office/drawing/2014/main" id="{30A5A4B1-1861-5648-8D8C-05F30D09FDA9}"/>
                </a:ext>
              </a:extLst>
            </p:cNvPr>
            <p:cNvSpPr>
              <a:spLocks noChangeArrowheads="1"/>
            </p:cNvSpPr>
            <p:nvPr/>
          </p:nvSpPr>
          <p:spPr bwMode="auto">
            <a:xfrm>
              <a:off x="1356" y="3095"/>
              <a:ext cx="8" cy="8"/>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w 46"/>
                <a:gd name="T23" fmla="*/ 0 h 43"/>
                <a:gd name="T24" fmla="*/ 0 w 46"/>
                <a:gd name="T25" fmla="*/ 0 h 43"/>
                <a:gd name="T26" fmla="*/ 0 w 46"/>
                <a:gd name="T27" fmla="*/ 0 h 43"/>
                <a:gd name="T28" fmla="*/ 0 w 46"/>
                <a:gd name="T29" fmla="*/ 0 h 43"/>
                <a:gd name="T30" fmla="*/ 0 w 46"/>
                <a:gd name="T31" fmla="*/ 0 h 43"/>
                <a:gd name="T32" fmla="*/ 0 w 46"/>
                <a:gd name="T33" fmla="*/ 0 h 43"/>
                <a:gd name="T34" fmla="*/ 0 w 46"/>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43">
                  <a:moveTo>
                    <a:pt x="22" y="23"/>
                  </a:moveTo>
                  <a:lnTo>
                    <a:pt x="22" y="23"/>
                  </a:lnTo>
                  <a:lnTo>
                    <a:pt x="3" y="34"/>
                  </a:lnTo>
                  <a:cubicBezTo>
                    <a:pt x="0" y="23"/>
                    <a:pt x="3" y="11"/>
                    <a:pt x="11" y="8"/>
                  </a:cubicBezTo>
                  <a:cubicBezTo>
                    <a:pt x="22" y="0"/>
                    <a:pt x="34" y="4"/>
                    <a:pt x="38" y="11"/>
                  </a:cubicBezTo>
                  <a:cubicBezTo>
                    <a:pt x="38" y="11"/>
                    <a:pt x="38" y="11"/>
                    <a:pt x="38" y="15"/>
                  </a:cubicBezTo>
                  <a:cubicBezTo>
                    <a:pt x="45" y="23"/>
                    <a:pt x="41" y="34"/>
                    <a:pt x="30" y="42"/>
                  </a:cubicBezTo>
                  <a:cubicBezTo>
                    <a:pt x="30" y="42"/>
                    <a:pt x="26" y="42"/>
                    <a:pt x="22" y="42"/>
                  </a:cubicBezTo>
                  <a:cubicBezTo>
                    <a:pt x="15" y="42"/>
                    <a:pt x="7" y="38"/>
                    <a:pt x="3" y="34"/>
                  </a:cubicBezTo>
                  <a:lnTo>
                    <a:pt x="22" y="2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62" name="Freeform 457">
              <a:extLst>
                <a:ext uri="{FF2B5EF4-FFF2-40B4-BE49-F238E27FC236}">
                  <a16:creationId xmlns:a16="http://schemas.microsoft.com/office/drawing/2014/main" id="{2E655DB4-9C41-0740-99DD-141F0FA45FC2}"/>
                </a:ext>
              </a:extLst>
            </p:cNvPr>
            <p:cNvSpPr>
              <a:spLocks noChangeArrowheads="1"/>
            </p:cNvSpPr>
            <p:nvPr/>
          </p:nvSpPr>
          <p:spPr bwMode="auto">
            <a:xfrm>
              <a:off x="1462" y="3056"/>
              <a:ext cx="7" cy="7"/>
            </a:xfrm>
            <a:custGeom>
              <a:avLst/>
              <a:gdLst>
                <a:gd name="T0" fmla="*/ 0 w 39"/>
                <a:gd name="T1" fmla="*/ 0 h 39"/>
                <a:gd name="T2" fmla="*/ 0 w 39"/>
                <a:gd name="T3" fmla="*/ 0 h 39"/>
                <a:gd name="T4" fmla="*/ 0 w 39"/>
                <a:gd name="T5" fmla="*/ 0 h 39"/>
                <a:gd name="T6" fmla="*/ 0 w 39"/>
                <a:gd name="T7" fmla="*/ 0 h 39"/>
                <a:gd name="T8" fmla="*/ 0 w 39"/>
                <a:gd name="T9" fmla="*/ 0 h 39"/>
                <a:gd name="T10" fmla="*/ 0 w 3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39">
                  <a:moveTo>
                    <a:pt x="0" y="19"/>
                  </a:moveTo>
                  <a:lnTo>
                    <a:pt x="0" y="19"/>
                  </a:lnTo>
                  <a:cubicBezTo>
                    <a:pt x="0" y="7"/>
                    <a:pt x="8" y="0"/>
                    <a:pt x="19" y="0"/>
                  </a:cubicBezTo>
                  <a:cubicBezTo>
                    <a:pt x="31" y="0"/>
                    <a:pt x="38" y="7"/>
                    <a:pt x="38" y="19"/>
                  </a:cubicBezTo>
                  <a:cubicBezTo>
                    <a:pt x="38" y="30"/>
                    <a:pt x="31" y="38"/>
                    <a:pt x="19" y="38"/>
                  </a:cubicBezTo>
                  <a:cubicBezTo>
                    <a:pt x="8" y="38"/>
                    <a:pt x="0" y="30"/>
                    <a:pt x="0" y="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63" name="Freeform 458">
              <a:extLst>
                <a:ext uri="{FF2B5EF4-FFF2-40B4-BE49-F238E27FC236}">
                  <a16:creationId xmlns:a16="http://schemas.microsoft.com/office/drawing/2014/main" id="{8081BB8E-1374-2F4A-A06C-32AF838531DB}"/>
                </a:ext>
              </a:extLst>
            </p:cNvPr>
            <p:cNvSpPr>
              <a:spLocks noChangeArrowheads="1"/>
            </p:cNvSpPr>
            <p:nvPr/>
          </p:nvSpPr>
          <p:spPr bwMode="auto">
            <a:xfrm>
              <a:off x="1205" y="3023"/>
              <a:ext cx="7" cy="8"/>
            </a:xfrm>
            <a:custGeom>
              <a:avLst/>
              <a:gdLst>
                <a:gd name="T0" fmla="*/ 0 w 39"/>
                <a:gd name="T1" fmla="*/ 0 h 43"/>
                <a:gd name="T2" fmla="*/ 0 w 39"/>
                <a:gd name="T3" fmla="*/ 0 h 43"/>
                <a:gd name="T4" fmla="*/ 0 w 39"/>
                <a:gd name="T5" fmla="*/ 0 h 43"/>
                <a:gd name="T6" fmla="*/ 0 w 39"/>
                <a:gd name="T7" fmla="*/ 0 h 43"/>
                <a:gd name="T8" fmla="*/ 0 w 39"/>
                <a:gd name="T9" fmla="*/ 0 h 43"/>
                <a:gd name="T10" fmla="*/ 0 w 39"/>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43">
                  <a:moveTo>
                    <a:pt x="0" y="23"/>
                  </a:moveTo>
                  <a:lnTo>
                    <a:pt x="0" y="23"/>
                  </a:lnTo>
                  <a:cubicBezTo>
                    <a:pt x="0" y="11"/>
                    <a:pt x="8" y="0"/>
                    <a:pt x="19" y="0"/>
                  </a:cubicBezTo>
                  <a:cubicBezTo>
                    <a:pt x="30" y="0"/>
                    <a:pt x="38" y="11"/>
                    <a:pt x="38" y="23"/>
                  </a:cubicBezTo>
                  <a:cubicBezTo>
                    <a:pt x="38" y="34"/>
                    <a:pt x="30" y="42"/>
                    <a:pt x="19" y="42"/>
                  </a:cubicBezTo>
                  <a:cubicBezTo>
                    <a:pt x="8" y="42"/>
                    <a:pt x="0" y="34"/>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464" name="Freeform 459">
            <a:extLst>
              <a:ext uri="{FF2B5EF4-FFF2-40B4-BE49-F238E27FC236}">
                <a16:creationId xmlns:a16="http://schemas.microsoft.com/office/drawing/2014/main" id="{384EB1C8-3CF2-E746-9D0A-EA5C8412EBA9}"/>
              </a:ext>
            </a:extLst>
          </p:cNvPr>
          <p:cNvSpPr>
            <a:spLocks noChangeArrowheads="1"/>
          </p:cNvSpPr>
          <p:nvPr userDrawn="1"/>
        </p:nvSpPr>
        <p:spPr bwMode="auto">
          <a:xfrm>
            <a:off x="1893888" y="4446440"/>
            <a:ext cx="142875" cy="196850"/>
          </a:xfrm>
          <a:custGeom>
            <a:avLst/>
            <a:gdLst>
              <a:gd name="T0" fmla="*/ 2147483646 w 397"/>
              <a:gd name="T1" fmla="*/ 2147483646 h 546"/>
              <a:gd name="T2" fmla="*/ 2147483646 w 397"/>
              <a:gd name="T3" fmla="*/ 2147483646 h 546"/>
              <a:gd name="T4" fmla="*/ 2147483646 w 397"/>
              <a:gd name="T5" fmla="*/ 2147483646 h 546"/>
              <a:gd name="T6" fmla="*/ 2147483646 w 397"/>
              <a:gd name="T7" fmla="*/ 2147483646 h 546"/>
              <a:gd name="T8" fmla="*/ 2147483646 w 397"/>
              <a:gd name="T9" fmla="*/ 2147483646 h 546"/>
              <a:gd name="T10" fmla="*/ 2147483646 w 397"/>
              <a:gd name="T11" fmla="*/ 2147483646 h 546"/>
              <a:gd name="T12" fmla="*/ 2147483646 w 397"/>
              <a:gd name="T13" fmla="*/ 2147483646 h 546"/>
              <a:gd name="T14" fmla="*/ 2147483646 w 397"/>
              <a:gd name="T15" fmla="*/ 2147483646 h 546"/>
              <a:gd name="T16" fmla="*/ 2147483646 w 397"/>
              <a:gd name="T17" fmla="*/ 2147483646 h 546"/>
              <a:gd name="T18" fmla="*/ 2147483646 w 397"/>
              <a:gd name="T19" fmla="*/ 2147483646 h 546"/>
              <a:gd name="T20" fmla="*/ 2147483646 w 397"/>
              <a:gd name="T21" fmla="*/ 2147483646 h 546"/>
              <a:gd name="T22" fmla="*/ 2147483646 w 397"/>
              <a:gd name="T23" fmla="*/ 2147483646 h 546"/>
              <a:gd name="T24" fmla="*/ 2147483646 w 397"/>
              <a:gd name="T25" fmla="*/ 2147483646 h 546"/>
              <a:gd name="T26" fmla="*/ 2147483646 w 397"/>
              <a:gd name="T27" fmla="*/ 2147483646 h 546"/>
              <a:gd name="T28" fmla="*/ 2147483646 w 397"/>
              <a:gd name="T29" fmla="*/ 2147483646 h 546"/>
              <a:gd name="T30" fmla="*/ 2147483646 w 397"/>
              <a:gd name="T31" fmla="*/ 2147483646 h 546"/>
              <a:gd name="T32" fmla="*/ 2147483646 w 397"/>
              <a:gd name="T33" fmla="*/ 2147483646 h 546"/>
              <a:gd name="T34" fmla="*/ 2147483646 w 397"/>
              <a:gd name="T35" fmla="*/ 2147483646 h 546"/>
              <a:gd name="T36" fmla="*/ 0 w 397"/>
              <a:gd name="T37" fmla="*/ 0 h 546"/>
              <a:gd name="T38" fmla="*/ 0 w 397"/>
              <a:gd name="T39" fmla="*/ 0 h 5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7" h="546">
                <a:moveTo>
                  <a:pt x="373" y="522"/>
                </a:moveTo>
                <a:lnTo>
                  <a:pt x="373" y="522"/>
                </a:lnTo>
                <a:lnTo>
                  <a:pt x="358" y="533"/>
                </a:lnTo>
                <a:cubicBezTo>
                  <a:pt x="350" y="522"/>
                  <a:pt x="354" y="511"/>
                  <a:pt x="365" y="507"/>
                </a:cubicBezTo>
                <a:cubicBezTo>
                  <a:pt x="373" y="499"/>
                  <a:pt x="384" y="503"/>
                  <a:pt x="392" y="514"/>
                </a:cubicBezTo>
                <a:cubicBezTo>
                  <a:pt x="396" y="522"/>
                  <a:pt x="392" y="537"/>
                  <a:pt x="384" y="541"/>
                </a:cubicBezTo>
                <a:cubicBezTo>
                  <a:pt x="381" y="541"/>
                  <a:pt x="377" y="545"/>
                  <a:pt x="373" y="545"/>
                </a:cubicBezTo>
                <a:cubicBezTo>
                  <a:pt x="365" y="545"/>
                  <a:pt x="362" y="541"/>
                  <a:pt x="358" y="533"/>
                </a:cubicBezTo>
                <a:lnTo>
                  <a:pt x="373" y="522"/>
                </a:lnTo>
                <a:close/>
                <a:moveTo>
                  <a:pt x="0" y="0"/>
                </a:moveTo>
                <a:lnTo>
                  <a:pt x="0"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542" name="Group 537">
            <a:extLst>
              <a:ext uri="{FF2B5EF4-FFF2-40B4-BE49-F238E27FC236}">
                <a16:creationId xmlns:a16="http://schemas.microsoft.com/office/drawing/2014/main" id="{704D5DF8-5AF8-2B45-9D95-9614F8BEBB3B}"/>
              </a:ext>
            </a:extLst>
          </p:cNvPr>
          <p:cNvGrpSpPr>
            <a:grpSpLocks/>
          </p:cNvGrpSpPr>
          <p:nvPr userDrawn="1"/>
        </p:nvGrpSpPr>
        <p:grpSpPr bwMode="auto">
          <a:xfrm>
            <a:off x="6138863" y="4668690"/>
            <a:ext cx="298450" cy="153988"/>
            <a:chOff x="3867" y="3002"/>
            <a:chExt cx="188" cy="97"/>
          </a:xfrm>
        </p:grpSpPr>
        <p:sp>
          <p:nvSpPr>
            <p:cNvPr id="543" name="Freeform 538">
              <a:extLst>
                <a:ext uri="{FF2B5EF4-FFF2-40B4-BE49-F238E27FC236}">
                  <a16:creationId xmlns:a16="http://schemas.microsoft.com/office/drawing/2014/main" id="{3DFA746C-2586-1347-A903-40DA36538B53}"/>
                </a:ext>
              </a:extLst>
            </p:cNvPr>
            <p:cNvSpPr>
              <a:spLocks noChangeArrowheads="1"/>
            </p:cNvSpPr>
            <p:nvPr/>
          </p:nvSpPr>
          <p:spPr bwMode="auto">
            <a:xfrm>
              <a:off x="3867" y="3002"/>
              <a:ext cx="188" cy="97"/>
            </a:xfrm>
            <a:custGeom>
              <a:avLst/>
              <a:gdLst>
                <a:gd name="T0" fmla="*/ 0 w 843"/>
                <a:gd name="T1" fmla="*/ 2 h 462"/>
                <a:gd name="T2" fmla="*/ 0 w 843"/>
                <a:gd name="T3" fmla="*/ 2 h 462"/>
                <a:gd name="T4" fmla="*/ 1 w 843"/>
                <a:gd name="T5" fmla="*/ 3 h 462"/>
                <a:gd name="T6" fmla="*/ 4 w 843"/>
                <a:gd name="T7" fmla="*/ 4 h 462"/>
                <a:gd name="T8" fmla="*/ 8 w 843"/>
                <a:gd name="T9" fmla="*/ 3 h 462"/>
                <a:gd name="T10" fmla="*/ 9 w 843"/>
                <a:gd name="T11" fmla="*/ 2 h 462"/>
                <a:gd name="T12" fmla="*/ 9 w 843"/>
                <a:gd name="T13" fmla="*/ 2 h 462"/>
                <a:gd name="T14" fmla="*/ 9 w 843"/>
                <a:gd name="T15" fmla="*/ 2 h 462"/>
                <a:gd name="T16" fmla="*/ 9 w 843"/>
                <a:gd name="T17" fmla="*/ 3 h 462"/>
                <a:gd name="T18" fmla="*/ 6 w 843"/>
                <a:gd name="T19" fmla="*/ 4 h 462"/>
                <a:gd name="T20" fmla="*/ 1 w 843"/>
                <a:gd name="T21" fmla="*/ 3 h 462"/>
                <a:gd name="T22" fmla="*/ 0 w 843"/>
                <a:gd name="T23" fmla="*/ 2 h 462"/>
                <a:gd name="T24" fmla="*/ 0 w 843"/>
                <a:gd name="T25" fmla="*/ 2 h 462"/>
                <a:gd name="T26" fmla="*/ 3 w 843"/>
                <a:gd name="T27" fmla="*/ 0 h 462"/>
                <a:gd name="T28" fmla="*/ 5 w 843"/>
                <a:gd name="T29" fmla="*/ 0 h 462"/>
                <a:gd name="T30" fmla="*/ 9 w 843"/>
                <a:gd name="T31" fmla="*/ 1 h 462"/>
                <a:gd name="T32" fmla="*/ 9 w 843"/>
                <a:gd name="T33" fmla="*/ 1 h 462"/>
                <a:gd name="T34" fmla="*/ 9 w 843"/>
                <a:gd name="T35" fmla="*/ 2 h 462"/>
                <a:gd name="T36" fmla="*/ 8 w 843"/>
                <a:gd name="T37" fmla="*/ 2 h 462"/>
                <a:gd name="T38" fmla="*/ 8 w 843"/>
                <a:gd name="T39" fmla="*/ 1 h 462"/>
                <a:gd name="T40" fmla="*/ 6 w 843"/>
                <a:gd name="T41" fmla="*/ 0 h 462"/>
                <a:gd name="T42" fmla="*/ 2 w 843"/>
                <a:gd name="T43" fmla="*/ 1 h 462"/>
                <a:gd name="T44" fmla="*/ 0 w 843"/>
                <a:gd name="T45" fmla="*/ 2 h 462"/>
                <a:gd name="T46" fmla="*/ 0 w 843"/>
                <a:gd name="T47" fmla="*/ 2 h 4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3" h="462">
                  <a:moveTo>
                    <a:pt x="45" y="224"/>
                  </a:moveTo>
                  <a:lnTo>
                    <a:pt x="45" y="224"/>
                  </a:lnTo>
                  <a:cubicBezTo>
                    <a:pt x="61" y="247"/>
                    <a:pt x="83" y="266"/>
                    <a:pt x="103" y="285"/>
                  </a:cubicBezTo>
                  <a:cubicBezTo>
                    <a:pt x="175" y="346"/>
                    <a:pt x="255" y="384"/>
                    <a:pt x="346" y="400"/>
                  </a:cubicBezTo>
                  <a:cubicBezTo>
                    <a:pt x="484" y="419"/>
                    <a:pt x="609" y="384"/>
                    <a:pt x="720" y="301"/>
                  </a:cubicBezTo>
                  <a:cubicBezTo>
                    <a:pt x="750" y="274"/>
                    <a:pt x="777" y="247"/>
                    <a:pt x="804" y="213"/>
                  </a:cubicBezTo>
                  <a:cubicBezTo>
                    <a:pt x="807" y="205"/>
                    <a:pt x="815" y="205"/>
                    <a:pt x="823" y="205"/>
                  </a:cubicBezTo>
                  <a:cubicBezTo>
                    <a:pt x="838" y="209"/>
                    <a:pt x="842" y="224"/>
                    <a:pt x="834" y="236"/>
                  </a:cubicBezTo>
                  <a:cubicBezTo>
                    <a:pt x="823" y="247"/>
                    <a:pt x="815" y="262"/>
                    <a:pt x="804" y="274"/>
                  </a:cubicBezTo>
                  <a:cubicBezTo>
                    <a:pt x="724" y="362"/>
                    <a:pt x="628" y="415"/>
                    <a:pt x="514" y="434"/>
                  </a:cubicBezTo>
                  <a:cubicBezTo>
                    <a:pt x="362" y="461"/>
                    <a:pt x="221" y="426"/>
                    <a:pt x="99" y="331"/>
                  </a:cubicBezTo>
                  <a:cubicBezTo>
                    <a:pt x="61" y="304"/>
                    <a:pt x="30" y="274"/>
                    <a:pt x="3" y="236"/>
                  </a:cubicBezTo>
                  <a:cubicBezTo>
                    <a:pt x="0" y="228"/>
                    <a:pt x="0" y="221"/>
                    <a:pt x="3" y="213"/>
                  </a:cubicBezTo>
                  <a:cubicBezTo>
                    <a:pt x="72" y="122"/>
                    <a:pt x="160" y="61"/>
                    <a:pt x="270" y="26"/>
                  </a:cubicBezTo>
                  <a:cubicBezTo>
                    <a:pt x="331" y="7"/>
                    <a:pt x="396" y="0"/>
                    <a:pt x="461" y="7"/>
                  </a:cubicBezTo>
                  <a:cubicBezTo>
                    <a:pt x="583" y="19"/>
                    <a:pt x="689" y="64"/>
                    <a:pt x="777" y="148"/>
                  </a:cubicBezTo>
                  <a:cubicBezTo>
                    <a:pt x="781" y="152"/>
                    <a:pt x="784" y="156"/>
                    <a:pt x="784" y="160"/>
                  </a:cubicBezTo>
                  <a:cubicBezTo>
                    <a:pt x="788" y="171"/>
                    <a:pt x="784" y="179"/>
                    <a:pt x="777" y="183"/>
                  </a:cubicBezTo>
                  <a:cubicBezTo>
                    <a:pt x="769" y="186"/>
                    <a:pt x="762" y="183"/>
                    <a:pt x="754" y="179"/>
                  </a:cubicBezTo>
                  <a:cubicBezTo>
                    <a:pt x="739" y="167"/>
                    <a:pt x="727" y="156"/>
                    <a:pt x="716" y="144"/>
                  </a:cubicBezTo>
                  <a:cubicBezTo>
                    <a:pt x="651" y="95"/>
                    <a:pt x="579" y="61"/>
                    <a:pt x="495" y="49"/>
                  </a:cubicBezTo>
                  <a:cubicBezTo>
                    <a:pt x="365" y="30"/>
                    <a:pt x="244" y="57"/>
                    <a:pt x="137" y="137"/>
                  </a:cubicBezTo>
                  <a:cubicBezTo>
                    <a:pt x="103" y="160"/>
                    <a:pt x="72" y="186"/>
                    <a:pt x="49" y="221"/>
                  </a:cubicBezTo>
                  <a:cubicBezTo>
                    <a:pt x="45" y="221"/>
                    <a:pt x="45" y="221"/>
                    <a:pt x="45" y="22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44" name="Freeform 539">
              <a:extLst>
                <a:ext uri="{FF2B5EF4-FFF2-40B4-BE49-F238E27FC236}">
                  <a16:creationId xmlns:a16="http://schemas.microsoft.com/office/drawing/2014/main" id="{2CCDD3C7-C888-3042-B3E0-C32AD823F9D7}"/>
                </a:ext>
              </a:extLst>
            </p:cNvPr>
            <p:cNvSpPr>
              <a:spLocks noChangeArrowheads="1"/>
            </p:cNvSpPr>
            <p:nvPr/>
          </p:nvSpPr>
          <p:spPr bwMode="auto">
            <a:xfrm>
              <a:off x="3926" y="3014"/>
              <a:ext cx="71" cy="67"/>
            </a:xfrm>
            <a:custGeom>
              <a:avLst/>
              <a:gdLst>
                <a:gd name="T0" fmla="*/ 2 w 325"/>
                <a:gd name="T1" fmla="*/ 2 h 324"/>
                <a:gd name="T2" fmla="*/ 2 w 325"/>
                <a:gd name="T3" fmla="*/ 2 h 324"/>
                <a:gd name="T4" fmla="*/ 3 w 325"/>
                <a:gd name="T5" fmla="*/ 1 h 324"/>
                <a:gd name="T6" fmla="*/ 2 w 325"/>
                <a:gd name="T7" fmla="*/ 0 h 324"/>
                <a:gd name="T8" fmla="*/ 0 w 325"/>
                <a:gd name="T9" fmla="*/ 1 h 324"/>
                <a:gd name="T10" fmla="*/ 2 w 325"/>
                <a:gd name="T11" fmla="*/ 2 h 324"/>
                <a:gd name="T12" fmla="*/ 0 w 325"/>
                <a:gd name="T13" fmla="*/ 1 h 324"/>
                <a:gd name="T14" fmla="*/ 0 w 325"/>
                <a:gd name="T15" fmla="*/ 1 h 324"/>
                <a:gd name="T16" fmla="*/ 2 w 325"/>
                <a:gd name="T17" fmla="*/ 0 h 324"/>
                <a:gd name="T18" fmla="*/ 3 w 325"/>
                <a:gd name="T19" fmla="*/ 1 h 324"/>
                <a:gd name="T20" fmla="*/ 2 w 325"/>
                <a:gd name="T21" fmla="*/ 3 h 324"/>
                <a:gd name="T22" fmla="*/ 0 w 325"/>
                <a:gd name="T23" fmla="*/ 1 h 324"/>
                <a:gd name="T24" fmla="*/ 2 w 325"/>
                <a:gd name="T25" fmla="*/ 2 h 3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5" h="324">
                  <a:moveTo>
                    <a:pt x="160" y="285"/>
                  </a:moveTo>
                  <a:lnTo>
                    <a:pt x="160" y="285"/>
                  </a:lnTo>
                  <a:cubicBezTo>
                    <a:pt x="228" y="285"/>
                    <a:pt x="282" y="232"/>
                    <a:pt x="286" y="163"/>
                  </a:cubicBezTo>
                  <a:cubicBezTo>
                    <a:pt x="286" y="95"/>
                    <a:pt x="228" y="42"/>
                    <a:pt x="160" y="42"/>
                  </a:cubicBezTo>
                  <a:cubicBezTo>
                    <a:pt x="91" y="42"/>
                    <a:pt x="38" y="95"/>
                    <a:pt x="38" y="163"/>
                  </a:cubicBezTo>
                  <a:cubicBezTo>
                    <a:pt x="38" y="232"/>
                    <a:pt x="91" y="285"/>
                    <a:pt x="160" y="285"/>
                  </a:cubicBezTo>
                  <a:lnTo>
                    <a:pt x="0" y="163"/>
                  </a:lnTo>
                  <a:cubicBezTo>
                    <a:pt x="0" y="76"/>
                    <a:pt x="72" y="0"/>
                    <a:pt x="160" y="0"/>
                  </a:cubicBezTo>
                  <a:cubicBezTo>
                    <a:pt x="251" y="0"/>
                    <a:pt x="324" y="72"/>
                    <a:pt x="324" y="163"/>
                  </a:cubicBezTo>
                  <a:cubicBezTo>
                    <a:pt x="324" y="251"/>
                    <a:pt x="251" y="323"/>
                    <a:pt x="160" y="323"/>
                  </a:cubicBezTo>
                  <a:cubicBezTo>
                    <a:pt x="72" y="323"/>
                    <a:pt x="0" y="255"/>
                    <a:pt x="0" y="163"/>
                  </a:cubicBezTo>
                  <a:lnTo>
                    <a:pt x="160" y="28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45" name="Freeform 540">
              <a:extLst>
                <a:ext uri="{FF2B5EF4-FFF2-40B4-BE49-F238E27FC236}">
                  <a16:creationId xmlns:a16="http://schemas.microsoft.com/office/drawing/2014/main" id="{C65679BF-CE2C-384D-87A7-2BA8C5D85FE5}"/>
                </a:ext>
              </a:extLst>
            </p:cNvPr>
            <p:cNvSpPr>
              <a:spLocks noChangeArrowheads="1"/>
            </p:cNvSpPr>
            <p:nvPr/>
          </p:nvSpPr>
          <p:spPr bwMode="auto">
            <a:xfrm>
              <a:off x="3939" y="3026"/>
              <a:ext cx="26" cy="25"/>
            </a:xfrm>
            <a:custGeom>
              <a:avLst/>
              <a:gdLst>
                <a:gd name="T0" fmla="*/ 0 w 123"/>
                <a:gd name="T1" fmla="*/ 1 h 130"/>
                <a:gd name="T2" fmla="*/ 0 w 123"/>
                <a:gd name="T3" fmla="*/ 1 h 130"/>
                <a:gd name="T4" fmla="*/ 1 w 123"/>
                <a:gd name="T5" fmla="*/ 0 h 130"/>
                <a:gd name="T6" fmla="*/ 1 w 123"/>
                <a:gd name="T7" fmla="*/ 0 h 130"/>
                <a:gd name="T8" fmla="*/ 1 w 123"/>
                <a:gd name="T9" fmla="*/ 0 h 130"/>
                <a:gd name="T10" fmla="*/ 1 w 123"/>
                <a:gd name="T11" fmla="*/ 0 h 130"/>
                <a:gd name="T12" fmla="*/ 0 w 123"/>
                <a:gd name="T13" fmla="*/ 1 h 130"/>
                <a:gd name="T14" fmla="*/ 0 w 123"/>
                <a:gd name="T15" fmla="*/ 1 h 130"/>
                <a:gd name="T16" fmla="*/ 0 w 123"/>
                <a:gd name="T17" fmla="*/ 1 h 130"/>
                <a:gd name="T18" fmla="*/ 0 w 123"/>
                <a:gd name="T19" fmla="*/ 1 h 130"/>
                <a:gd name="T20" fmla="*/ 0 w 123"/>
                <a:gd name="T21" fmla="*/ 1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 h="130">
                  <a:moveTo>
                    <a:pt x="0" y="103"/>
                  </a:moveTo>
                  <a:lnTo>
                    <a:pt x="0" y="103"/>
                  </a:lnTo>
                  <a:cubicBezTo>
                    <a:pt x="0" y="49"/>
                    <a:pt x="42" y="7"/>
                    <a:pt x="91" y="4"/>
                  </a:cubicBezTo>
                  <a:cubicBezTo>
                    <a:pt x="95" y="0"/>
                    <a:pt x="99" y="0"/>
                    <a:pt x="103" y="0"/>
                  </a:cubicBezTo>
                  <a:cubicBezTo>
                    <a:pt x="114" y="0"/>
                    <a:pt x="122" y="11"/>
                    <a:pt x="122" y="19"/>
                  </a:cubicBezTo>
                  <a:cubicBezTo>
                    <a:pt x="122" y="30"/>
                    <a:pt x="114" y="38"/>
                    <a:pt x="103" y="42"/>
                  </a:cubicBezTo>
                  <a:cubicBezTo>
                    <a:pt x="80" y="42"/>
                    <a:pt x="65" y="49"/>
                    <a:pt x="49" y="65"/>
                  </a:cubicBezTo>
                  <a:cubicBezTo>
                    <a:pt x="42" y="76"/>
                    <a:pt x="38" y="91"/>
                    <a:pt x="38" y="106"/>
                  </a:cubicBezTo>
                  <a:cubicBezTo>
                    <a:pt x="38" y="114"/>
                    <a:pt x="34" y="122"/>
                    <a:pt x="27" y="125"/>
                  </a:cubicBezTo>
                  <a:cubicBezTo>
                    <a:pt x="11" y="129"/>
                    <a:pt x="0" y="122"/>
                    <a:pt x="0" y="106"/>
                  </a:cubicBezTo>
                  <a:lnTo>
                    <a:pt x="0" y="10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546" name="Group 541">
            <a:extLst>
              <a:ext uri="{FF2B5EF4-FFF2-40B4-BE49-F238E27FC236}">
                <a16:creationId xmlns:a16="http://schemas.microsoft.com/office/drawing/2014/main" id="{41FD4792-4567-154B-81C9-D3A648B60C2A}"/>
              </a:ext>
            </a:extLst>
          </p:cNvPr>
          <p:cNvGrpSpPr>
            <a:grpSpLocks/>
          </p:cNvGrpSpPr>
          <p:nvPr userDrawn="1"/>
        </p:nvGrpSpPr>
        <p:grpSpPr bwMode="auto">
          <a:xfrm>
            <a:off x="6821488" y="4606778"/>
            <a:ext cx="338137" cy="293687"/>
            <a:chOff x="4297" y="2963"/>
            <a:chExt cx="213" cy="185"/>
          </a:xfrm>
        </p:grpSpPr>
        <p:sp>
          <p:nvSpPr>
            <p:cNvPr id="547" name="Freeform 542">
              <a:extLst>
                <a:ext uri="{FF2B5EF4-FFF2-40B4-BE49-F238E27FC236}">
                  <a16:creationId xmlns:a16="http://schemas.microsoft.com/office/drawing/2014/main" id="{C0B40EC2-3111-444B-95C1-A6C3D08E207B}"/>
                </a:ext>
              </a:extLst>
            </p:cNvPr>
            <p:cNvSpPr>
              <a:spLocks noChangeArrowheads="1"/>
            </p:cNvSpPr>
            <p:nvPr/>
          </p:nvSpPr>
          <p:spPr bwMode="auto">
            <a:xfrm>
              <a:off x="4409" y="2983"/>
              <a:ext cx="100" cy="165"/>
            </a:xfrm>
            <a:custGeom>
              <a:avLst/>
              <a:gdLst>
                <a:gd name="T0" fmla="*/ 2 w 455"/>
                <a:gd name="T1" fmla="*/ 8 h 736"/>
                <a:gd name="T2" fmla="*/ 2 w 455"/>
                <a:gd name="T3" fmla="*/ 8 h 736"/>
                <a:gd name="T4" fmla="*/ 1 w 455"/>
                <a:gd name="T5" fmla="*/ 6 h 736"/>
                <a:gd name="T6" fmla="*/ 1 w 455"/>
                <a:gd name="T7" fmla="*/ 6 h 736"/>
                <a:gd name="T8" fmla="*/ 1 w 455"/>
                <a:gd name="T9" fmla="*/ 5 h 736"/>
                <a:gd name="T10" fmla="*/ 2 w 455"/>
                <a:gd name="T11" fmla="*/ 5 h 736"/>
                <a:gd name="T12" fmla="*/ 2 w 455"/>
                <a:gd name="T13" fmla="*/ 4 h 736"/>
                <a:gd name="T14" fmla="*/ 2 w 455"/>
                <a:gd name="T15" fmla="*/ 4 h 736"/>
                <a:gd name="T16" fmla="*/ 1 w 455"/>
                <a:gd name="T17" fmla="*/ 5 h 736"/>
                <a:gd name="T18" fmla="*/ 1 w 455"/>
                <a:gd name="T19" fmla="*/ 4 h 736"/>
                <a:gd name="T20" fmla="*/ 1 w 455"/>
                <a:gd name="T21" fmla="*/ 4 h 736"/>
                <a:gd name="T22" fmla="*/ 1 w 455"/>
                <a:gd name="T23" fmla="*/ 4 h 736"/>
                <a:gd name="T24" fmla="*/ 1 w 455"/>
                <a:gd name="T25" fmla="*/ 3 h 736"/>
                <a:gd name="T26" fmla="*/ 2 w 455"/>
                <a:gd name="T27" fmla="*/ 3 h 736"/>
                <a:gd name="T28" fmla="*/ 2 w 455"/>
                <a:gd name="T29" fmla="*/ 3 h 736"/>
                <a:gd name="T30" fmla="*/ 2 w 455"/>
                <a:gd name="T31" fmla="*/ 3 h 736"/>
                <a:gd name="T32" fmla="*/ 2 w 455"/>
                <a:gd name="T33" fmla="*/ 3 h 736"/>
                <a:gd name="T34" fmla="*/ 1 w 455"/>
                <a:gd name="T35" fmla="*/ 3 h 736"/>
                <a:gd name="T36" fmla="*/ 1 w 455"/>
                <a:gd name="T37" fmla="*/ 3 h 736"/>
                <a:gd name="T38" fmla="*/ 1 w 455"/>
                <a:gd name="T39" fmla="*/ 2 h 736"/>
                <a:gd name="T40" fmla="*/ 1 w 455"/>
                <a:gd name="T41" fmla="*/ 2 h 736"/>
                <a:gd name="T42" fmla="*/ 2 w 455"/>
                <a:gd name="T43" fmla="*/ 0 h 736"/>
                <a:gd name="T44" fmla="*/ 4 w 455"/>
                <a:gd name="T45" fmla="*/ 4 h 736"/>
                <a:gd name="T46" fmla="*/ 2 w 455"/>
                <a:gd name="T47" fmla="*/ 8 h 736"/>
                <a:gd name="T48" fmla="*/ 2 w 455"/>
                <a:gd name="T49" fmla="*/ 0 h 736"/>
                <a:gd name="T50" fmla="*/ 2 w 455"/>
                <a:gd name="T51" fmla="*/ 0 h 736"/>
                <a:gd name="T52" fmla="*/ 1 w 455"/>
                <a:gd name="T53" fmla="*/ 2 h 736"/>
                <a:gd name="T54" fmla="*/ 1 w 455"/>
                <a:gd name="T55" fmla="*/ 2 h 736"/>
                <a:gd name="T56" fmla="*/ 1 w 455"/>
                <a:gd name="T57" fmla="*/ 3 h 736"/>
                <a:gd name="T58" fmla="*/ 1 w 455"/>
                <a:gd name="T59" fmla="*/ 3 h 736"/>
                <a:gd name="T60" fmla="*/ 1 w 455"/>
                <a:gd name="T61" fmla="*/ 3 h 736"/>
                <a:gd name="T62" fmla="*/ 0 w 455"/>
                <a:gd name="T63" fmla="*/ 3 h 736"/>
                <a:gd name="T64" fmla="*/ 0 w 455"/>
                <a:gd name="T65" fmla="*/ 3 h 736"/>
                <a:gd name="T66" fmla="*/ 0 w 455"/>
                <a:gd name="T67" fmla="*/ 2 h 736"/>
                <a:gd name="T68" fmla="*/ 0 w 455"/>
                <a:gd name="T69" fmla="*/ 2 h 736"/>
                <a:gd name="T70" fmla="*/ 0 w 455"/>
                <a:gd name="T71" fmla="*/ 2 h 736"/>
                <a:gd name="T72" fmla="*/ 0 w 455"/>
                <a:gd name="T73" fmla="*/ 3 h 736"/>
                <a:gd name="T74" fmla="*/ 0 w 455"/>
                <a:gd name="T75" fmla="*/ 4 h 736"/>
                <a:gd name="T76" fmla="*/ 1 w 455"/>
                <a:gd name="T77" fmla="*/ 4 h 736"/>
                <a:gd name="T78" fmla="*/ 1 w 455"/>
                <a:gd name="T79" fmla="*/ 4 h 736"/>
                <a:gd name="T80" fmla="*/ 1 w 455"/>
                <a:gd name="T81" fmla="*/ 4 h 736"/>
                <a:gd name="T82" fmla="*/ 0 w 455"/>
                <a:gd name="T83" fmla="*/ 4 h 736"/>
                <a:gd name="T84" fmla="*/ 0 w 455"/>
                <a:gd name="T85" fmla="*/ 5 h 736"/>
                <a:gd name="T86" fmla="*/ 0 w 455"/>
                <a:gd name="T87" fmla="*/ 8 h 736"/>
                <a:gd name="T88" fmla="*/ 0 w 455"/>
                <a:gd name="T89" fmla="*/ 8 h 736"/>
                <a:gd name="T90" fmla="*/ 0 w 455"/>
                <a:gd name="T91" fmla="*/ 8 h 736"/>
                <a:gd name="T92" fmla="*/ 0 w 455"/>
                <a:gd name="T93" fmla="*/ 5 h 736"/>
                <a:gd name="T94" fmla="*/ 0 w 455"/>
                <a:gd name="T95" fmla="*/ 4 h 736"/>
                <a:gd name="T96" fmla="*/ 1 w 455"/>
                <a:gd name="T97" fmla="*/ 4 h 736"/>
                <a:gd name="T98" fmla="*/ 1 w 455"/>
                <a:gd name="T99" fmla="*/ 4 h 736"/>
                <a:gd name="T100" fmla="*/ 1 w 455"/>
                <a:gd name="T101" fmla="*/ 5 h 736"/>
                <a:gd name="T102" fmla="*/ 1 w 455"/>
                <a:gd name="T103" fmla="*/ 5 h 736"/>
                <a:gd name="T104" fmla="*/ 1 w 455"/>
                <a:gd name="T105" fmla="*/ 5 h 736"/>
                <a:gd name="T106" fmla="*/ 1 w 455"/>
                <a:gd name="T107" fmla="*/ 5 h 736"/>
                <a:gd name="T108" fmla="*/ 1 w 455"/>
                <a:gd name="T109" fmla="*/ 5 h 736"/>
                <a:gd name="T110" fmla="*/ 1 w 455"/>
                <a:gd name="T111" fmla="*/ 6 h 736"/>
                <a:gd name="T112" fmla="*/ 2 w 455"/>
                <a:gd name="T113" fmla="*/ 8 h 736"/>
                <a:gd name="T114" fmla="*/ 5 w 455"/>
                <a:gd name="T115" fmla="*/ 4 h 736"/>
                <a:gd name="T116" fmla="*/ 2 w 455"/>
                <a:gd name="T117" fmla="*/ 0 h 736"/>
                <a:gd name="T118" fmla="*/ 2 w 455"/>
                <a:gd name="T119" fmla="*/ 8 h 7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55" h="736">
                  <a:moveTo>
                    <a:pt x="214" y="682"/>
                  </a:moveTo>
                  <a:lnTo>
                    <a:pt x="214" y="682"/>
                  </a:lnTo>
                  <a:cubicBezTo>
                    <a:pt x="157" y="682"/>
                    <a:pt x="96" y="628"/>
                    <a:pt x="96" y="548"/>
                  </a:cubicBezTo>
                  <a:cubicBezTo>
                    <a:pt x="96" y="533"/>
                    <a:pt x="107" y="514"/>
                    <a:pt x="115" y="499"/>
                  </a:cubicBezTo>
                  <a:cubicBezTo>
                    <a:pt x="122" y="487"/>
                    <a:pt x="126" y="476"/>
                    <a:pt x="130" y="464"/>
                  </a:cubicBezTo>
                  <a:cubicBezTo>
                    <a:pt x="141" y="442"/>
                    <a:pt x="160" y="426"/>
                    <a:pt x="183" y="426"/>
                  </a:cubicBezTo>
                  <a:cubicBezTo>
                    <a:pt x="191" y="422"/>
                    <a:pt x="195" y="415"/>
                    <a:pt x="195" y="407"/>
                  </a:cubicBezTo>
                  <a:cubicBezTo>
                    <a:pt x="195" y="400"/>
                    <a:pt x="187" y="392"/>
                    <a:pt x="179" y="396"/>
                  </a:cubicBezTo>
                  <a:cubicBezTo>
                    <a:pt x="160" y="396"/>
                    <a:pt x="141" y="403"/>
                    <a:pt x="130" y="415"/>
                  </a:cubicBezTo>
                  <a:cubicBezTo>
                    <a:pt x="126" y="403"/>
                    <a:pt x="119" y="396"/>
                    <a:pt x="111" y="388"/>
                  </a:cubicBezTo>
                  <a:cubicBezTo>
                    <a:pt x="103" y="377"/>
                    <a:pt x="96" y="365"/>
                    <a:pt x="96" y="358"/>
                  </a:cubicBezTo>
                  <a:cubicBezTo>
                    <a:pt x="96" y="346"/>
                    <a:pt x="103" y="339"/>
                    <a:pt x="107" y="327"/>
                  </a:cubicBezTo>
                  <a:cubicBezTo>
                    <a:pt x="115" y="320"/>
                    <a:pt x="122" y="308"/>
                    <a:pt x="126" y="293"/>
                  </a:cubicBezTo>
                  <a:cubicBezTo>
                    <a:pt x="134" y="301"/>
                    <a:pt x="145" y="304"/>
                    <a:pt x="157" y="308"/>
                  </a:cubicBezTo>
                  <a:cubicBezTo>
                    <a:pt x="160" y="308"/>
                    <a:pt x="160" y="308"/>
                    <a:pt x="160" y="308"/>
                  </a:cubicBezTo>
                  <a:cubicBezTo>
                    <a:pt x="168" y="308"/>
                    <a:pt x="176" y="301"/>
                    <a:pt x="176" y="293"/>
                  </a:cubicBezTo>
                  <a:cubicBezTo>
                    <a:pt x="176" y="285"/>
                    <a:pt x="172" y="278"/>
                    <a:pt x="164" y="278"/>
                  </a:cubicBezTo>
                  <a:cubicBezTo>
                    <a:pt x="145" y="274"/>
                    <a:pt x="134" y="263"/>
                    <a:pt x="126" y="247"/>
                  </a:cubicBezTo>
                  <a:cubicBezTo>
                    <a:pt x="126" y="243"/>
                    <a:pt x="126" y="243"/>
                    <a:pt x="126" y="243"/>
                  </a:cubicBezTo>
                  <a:cubicBezTo>
                    <a:pt x="122" y="224"/>
                    <a:pt x="115" y="209"/>
                    <a:pt x="111" y="198"/>
                  </a:cubicBezTo>
                  <a:cubicBezTo>
                    <a:pt x="103" y="183"/>
                    <a:pt x="96" y="167"/>
                    <a:pt x="96" y="148"/>
                  </a:cubicBezTo>
                  <a:cubicBezTo>
                    <a:pt x="96" y="72"/>
                    <a:pt x="134" y="34"/>
                    <a:pt x="214" y="34"/>
                  </a:cubicBezTo>
                  <a:cubicBezTo>
                    <a:pt x="313" y="34"/>
                    <a:pt x="423" y="171"/>
                    <a:pt x="423" y="358"/>
                  </a:cubicBezTo>
                  <a:cubicBezTo>
                    <a:pt x="423" y="544"/>
                    <a:pt x="313" y="682"/>
                    <a:pt x="214" y="682"/>
                  </a:cubicBezTo>
                  <a:lnTo>
                    <a:pt x="214" y="0"/>
                  </a:lnTo>
                  <a:cubicBezTo>
                    <a:pt x="119" y="0"/>
                    <a:pt x="65" y="53"/>
                    <a:pt x="65" y="148"/>
                  </a:cubicBezTo>
                  <a:cubicBezTo>
                    <a:pt x="65" y="175"/>
                    <a:pt x="73" y="194"/>
                    <a:pt x="80" y="209"/>
                  </a:cubicBezTo>
                  <a:cubicBezTo>
                    <a:pt x="92" y="228"/>
                    <a:pt x="99" y="247"/>
                    <a:pt x="99" y="274"/>
                  </a:cubicBezTo>
                  <a:cubicBezTo>
                    <a:pt x="99" y="289"/>
                    <a:pt x="92" y="297"/>
                    <a:pt x="84" y="308"/>
                  </a:cubicBezTo>
                  <a:cubicBezTo>
                    <a:pt x="80" y="308"/>
                    <a:pt x="58" y="312"/>
                    <a:pt x="42" y="301"/>
                  </a:cubicBezTo>
                  <a:cubicBezTo>
                    <a:pt x="35" y="293"/>
                    <a:pt x="31" y="282"/>
                    <a:pt x="31" y="266"/>
                  </a:cubicBezTo>
                  <a:cubicBezTo>
                    <a:pt x="31" y="205"/>
                    <a:pt x="31" y="205"/>
                    <a:pt x="31" y="205"/>
                  </a:cubicBezTo>
                  <a:cubicBezTo>
                    <a:pt x="31" y="198"/>
                    <a:pt x="23" y="190"/>
                    <a:pt x="16" y="190"/>
                  </a:cubicBezTo>
                  <a:cubicBezTo>
                    <a:pt x="8" y="190"/>
                    <a:pt x="0" y="198"/>
                    <a:pt x="0" y="205"/>
                  </a:cubicBezTo>
                  <a:cubicBezTo>
                    <a:pt x="0" y="266"/>
                    <a:pt x="0" y="266"/>
                    <a:pt x="0" y="266"/>
                  </a:cubicBezTo>
                  <a:cubicBezTo>
                    <a:pt x="0" y="293"/>
                    <a:pt x="8" y="312"/>
                    <a:pt x="23" y="323"/>
                  </a:cubicBezTo>
                  <a:cubicBezTo>
                    <a:pt x="38" y="335"/>
                    <a:pt x="54" y="339"/>
                    <a:pt x="69" y="339"/>
                  </a:cubicBezTo>
                  <a:cubicBezTo>
                    <a:pt x="65" y="346"/>
                    <a:pt x="65" y="350"/>
                    <a:pt x="65" y="358"/>
                  </a:cubicBezTo>
                  <a:lnTo>
                    <a:pt x="65" y="362"/>
                  </a:lnTo>
                  <a:cubicBezTo>
                    <a:pt x="54" y="365"/>
                    <a:pt x="35" y="369"/>
                    <a:pt x="23" y="381"/>
                  </a:cubicBezTo>
                  <a:cubicBezTo>
                    <a:pt x="8" y="392"/>
                    <a:pt x="0" y="411"/>
                    <a:pt x="0" y="438"/>
                  </a:cubicBezTo>
                  <a:cubicBezTo>
                    <a:pt x="0" y="720"/>
                    <a:pt x="0" y="720"/>
                    <a:pt x="0" y="720"/>
                  </a:cubicBezTo>
                  <a:cubicBezTo>
                    <a:pt x="0" y="727"/>
                    <a:pt x="8" y="735"/>
                    <a:pt x="16" y="735"/>
                  </a:cubicBezTo>
                  <a:cubicBezTo>
                    <a:pt x="23" y="735"/>
                    <a:pt x="31" y="727"/>
                    <a:pt x="31" y="720"/>
                  </a:cubicBezTo>
                  <a:cubicBezTo>
                    <a:pt x="31" y="438"/>
                    <a:pt x="31" y="438"/>
                    <a:pt x="31" y="438"/>
                  </a:cubicBezTo>
                  <a:cubicBezTo>
                    <a:pt x="31" y="422"/>
                    <a:pt x="35" y="411"/>
                    <a:pt x="42" y="403"/>
                  </a:cubicBezTo>
                  <a:cubicBezTo>
                    <a:pt x="54" y="392"/>
                    <a:pt x="69" y="392"/>
                    <a:pt x="77" y="392"/>
                  </a:cubicBezTo>
                  <a:cubicBezTo>
                    <a:pt x="80" y="396"/>
                    <a:pt x="84" y="403"/>
                    <a:pt x="88" y="407"/>
                  </a:cubicBezTo>
                  <a:cubicBezTo>
                    <a:pt x="96" y="419"/>
                    <a:pt x="103" y="430"/>
                    <a:pt x="103" y="442"/>
                  </a:cubicBezTo>
                  <a:cubicBezTo>
                    <a:pt x="103" y="445"/>
                    <a:pt x="103" y="449"/>
                    <a:pt x="103" y="453"/>
                  </a:cubicBezTo>
                  <a:cubicBezTo>
                    <a:pt x="99" y="464"/>
                    <a:pt x="92" y="472"/>
                    <a:pt x="88" y="483"/>
                  </a:cubicBezTo>
                  <a:cubicBezTo>
                    <a:pt x="77" y="503"/>
                    <a:pt x="65" y="525"/>
                    <a:pt x="65" y="548"/>
                  </a:cubicBezTo>
                  <a:cubicBezTo>
                    <a:pt x="65" y="647"/>
                    <a:pt x="141" y="712"/>
                    <a:pt x="214" y="712"/>
                  </a:cubicBezTo>
                  <a:cubicBezTo>
                    <a:pt x="339" y="712"/>
                    <a:pt x="454" y="544"/>
                    <a:pt x="454" y="358"/>
                  </a:cubicBezTo>
                  <a:cubicBezTo>
                    <a:pt x="454" y="171"/>
                    <a:pt x="339" y="0"/>
                    <a:pt x="214" y="0"/>
                  </a:cubicBezTo>
                  <a:lnTo>
                    <a:pt x="214" y="68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48" name="Freeform 543">
              <a:extLst>
                <a:ext uri="{FF2B5EF4-FFF2-40B4-BE49-F238E27FC236}">
                  <a16:creationId xmlns:a16="http://schemas.microsoft.com/office/drawing/2014/main" id="{0879CFD0-FF0B-1E4A-A31B-A3BCD085D83A}"/>
                </a:ext>
              </a:extLst>
            </p:cNvPr>
            <p:cNvSpPr>
              <a:spLocks noChangeArrowheads="1"/>
            </p:cNvSpPr>
            <p:nvPr/>
          </p:nvSpPr>
          <p:spPr bwMode="auto">
            <a:xfrm>
              <a:off x="4478" y="3018"/>
              <a:ext cx="15" cy="89"/>
            </a:xfrm>
            <a:custGeom>
              <a:avLst/>
              <a:gdLst>
                <a:gd name="T0" fmla="*/ 0 w 77"/>
                <a:gd name="T1" fmla="*/ 0 h 401"/>
                <a:gd name="T2" fmla="*/ 0 w 77"/>
                <a:gd name="T3" fmla="*/ 0 h 401"/>
                <a:gd name="T4" fmla="*/ 0 w 77"/>
                <a:gd name="T5" fmla="*/ 0 h 401"/>
                <a:gd name="T6" fmla="*/ 0 w 77"/>
                <a:gd name="T7" fmla="*/ 0 h 401"/>
                <a:gd name="T8" fmla="*/ 0 w 77"/>
                <a:gd name="T9" fmla="*/ 2 h 401"/>
                <a:gd name="T10" fmla="*/ 0 w 77"/>
                <a:gd name="T11" fmla="*/ 4 h 401"/>
                <a:gd name="T12" fmla="*/ 0 w 77"/>
                <a:gd name="T13" fmla="*/ 4 h 401"/>
                <a:gd name="T14" fmla="*/ 0 w 77"/>
                <a:gd name="T15" fmla="*/ 4 h 401"/>
                <a:gd name="T16" fmla="*/ 0 w 77"/>
                <a:gd name="T17" fmla="*/ 4 h 401"/>
                <a:gd name="T18" fmla="*/ 1 w 77"/>
                <a:gd name="T19" fmla="*/ 2 h 401"/>
                <a:gd name="T20" fmla="*/ 0 w 7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401">
                  <a:moveTo>
                    <a:pt x="31" y="11"/>
                  </a:moveTo>
                  <a:lnTo>
                    <a:pt x="31" y="11"/>
                  </a:lnTo>
                  <a:cubicBezTo>
                    <a:pt x="27" y="4"/>
                    <a:pt x="19" y="0"/>
                    <a:pt x="12" y="4"/>
                  </a:cubicBezTo>
                  <a:cubicBezTo>
                    <a:pt x="4" y="7"/>
                    <a:pt x="0" y="19"/>
                    <a:pt x="4" y="27"/>
                  </a:cubicBezTo>
                  <a:cubicBezTo>
                    <a:pt x="31" y="80"/>
                    <a:pt x="46" y="141"/>
                    <a:pt x="46" y="202"/>
                  </a:cubicBezTo>
                  <a:cubicBezTo>
                    <a:pt x="46" y="263"/>
                    <a:pt x="31" y="324"/>
                    <a:pt x="4" y="377"/>
                  </a:cubicBezTo>
                  <a:cubicBezTo>
                    <a:pt x="0" y="385"/>
                    <a:pt x="4" y="392"/>
                    <a:pt x="12" y="396"/>
                  </a:cubicBezTo>
                  <a:cubicBezTo>
                    <a:pt x="12" y="400"/>
                    <a:pt x="15" y="400"/>
                    <a:pt x="19" y="400"/>
                  </a:cubicBezTo>
                  <a:cubicBezTo>
                    <a:pt x="23" y="400"/>
                    <a:pt x="31" y="396"/>
                    <a:pt x="31" y="392"/>
                  </a:cubicBezTo>
                  <a:cubicBezTo>
                    <a:pt x="61" y="335"/>
                    <a:pt x="76" y="266"/>
                    <a:pt x="76" y="202"/>
                  </a:cubicBezTo>
                  <a:cubicBezTo>
                    <a:pt x="76" y="133"/>
                    <a:pt x="61" y="68"/>
                    <a:pt x="31"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49" name="Freeform 544">
              <a:extLst>
                <a:ext uri="{FF2B5EF4-FFF2-40B4-BE49-F238E27FC236}">
                  <a16:creationId xmlns:a16="http://schemas.microsoft.com/office/drawing/2014/main" id="{070F5B00-81CD-8F49-9C08-A041CE542664}"/>
                </a:ext>
              </a:extLst>
            </p:cNvPr>
            <p:cNvSpPr>
              <a:spLocks noChangeArrowheads="1"/>
            </p:cNvSpPr>
            <p:nvPr/>
          </p:nvSpPr>
          <p:spPr bwMode="auto">
            <a:xfrm>
              <a:off x="4315" y="2998"/>
              <a:ext cx="15" cy="88"/>
            </a:xfrm>
            <a:custGeom>
              <a:avLst/>
              <a:gdLst>
                <a:gd name="T0" fmla="*/ 1 w 77"/>
                <a:gd name="T1" fmla="*/ 0 h 397"/>
                <a:gd name="T2" fmla="*/ 1 w 77"/>
                <a:gd name="T3" fmla="*/ 0 h 397"/>
                <a:gd name="T4" fmla="*/ 0 w 77"/>
                <a:gd name="T5" fmla="*/ 0 h 397"/>
                <a:gd name="T6" fmla="*/ 0 w 77"/>
                <a:gd name="T7" fmla="*/ 2 h 397"/>
                <a:gd name="T8" fmla="*/ 0 w 77"/>
                <a:gd name="T9" fmla="*/ 4 h 397"/>
                <a:gd name="T10" fmla="*/ 0 w 77"/>
                <a:gd name="T11" fmla="*/ 4 h 397"/>
                <a:gd name="T12" fmla="*/ 1 w 77"/>
                <a:gd name="T13" fmla="*/ 4 h 397"/>
                <a:gd name="T14" fmla="*/ 1 w 77"/>
                <a:gd name="T15" fmla="*/ 4 h 397"/>
                <a:gd name="T16" fmla="*/ 0 w 77"/>
                <a:gd name="T17" fmla="*/ 2 h 397"/>
                <a:gd name="T18" fmla="*/ 1 w 77"/>
                <a:gd name="T19" fmla="*/ 0 h 397"/>
                <a:gd name="T20" fmla="*/ 1 w 77"/>
                <a:gd name="T21" fmla="*/ 0 h 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397">
                  <a:moveTo>
                    <a:pt x="65" y="4"/>
                  </a:moveTo>
                  <a:lnTo>
                    <a:pt x="65" y="4"/>
                  </a:lnTo>
                  <a:cubicBezTo>
                    <a:pt x="57" y="0"/>
                    <a:pt x="46" y="4"/>
                    <a:pt x="42" y="12"/>
                  </a:cubicBezTo>
                  <a:cubicBezTo>
                    <a:pt x="15" y="69"/>
                    <a:pt x="0" y="134"/>
                    <a:pt x="0" y="198"/>
                  </a:cubicBezTo>
                  <a:cubicBezTo>
                    <a:pt x="0" y="267"/>
                    <a:pt x="15" y="332"/>
                    <a:pt x="42" y="389"/>
                  </a:cubicBezTo>
                  <a:cubicBezTo>
                    <a:pt x="46" y="393"/>
                    <a:pt x="50" y="396"/>
                    <a:pt x="57" y="396"/>
                  </a:cubicBezTo>
                  <a:cubicBezTo>
                    <a:pt x="57" y="396"/>
                    <a:pt x="61" y="396"/>
                    <a:pt x="65" y="396"/>
                  </a:cubicBezTo>
                  <a:cubicBezTo>
                    <a:pt x="73" y="393"/>
                    <a:pt x="73" y="381"/>
                    <a:pt x="69" y="374"/>
                  </a:cubicBezTo>
                  <a:cubicBezTo>
                    <a:pt x="46" y="324"/>
                    <a:pt x="31" y="263"/>
                    <a:pt x="31" y="198"/>
                  </a:cubicBezTo>
                  <a:cubicBezTo>
                    <a:pt x="31" y="137"/>
                    <a:pt x="46" y="76"/>
                    <a:pt x="69" y="23"/>
                  </a:cubicBezTo>
                  <a:cubicBezTo>
                    <a:pt x="76" y="15"/>
                    <a:pt x="73" y="8"/>
                    <a:pt x="65"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50" name="Freeform 545">
              <a:extLst>
                <a:ext uri="{FF2B5EF4-FFF2-40B4-BE49-F238E27FC236}">
                  <a16:creationId xmlns:a16="http://schemas.microsoft.com/office/drawing/2014/main" id="{7DD54D1B-9222-8148-88AC-AD50EA53FFF2}"/>
                </a:ext>
              </a:extLst>
            </p:cNvPr>
            <p:cNvSpPr>
              <a:spLocks noChangeArrowheads="1"/>
            </p:cNvSpPr>
            <p:nvPr/>
          </p:nvSpPr>
          <p:spPr bwMode="auto">
            <a:xfrm>
              <a:off x="4297" y="2963"/>
              <a:ext cx="102" cy="164"/>
            </a:xfrm>
            <a:custGeom>
              <a:avLst/>
              <a:gdLst>
                <a:gd name="T0" fmla="*/ 4 w 462"/>
                <a:gd name="T1" fmla="*/ 4 h 732"/>
                <a:gd name="T2" fmla="*/ 4 w 462"/>
                <a:gd name="T3" fmla="*/ 4 h 732"/>
                <a:gd name="T4" fmla="*/ 4 w 462"/>
                <a:gd name="T5" fmla="*/ 5 h 732"/>
                <a:gd name="T6" fmla="*/ 3 w 462"/>
                <a:gd name="T7" fmla="*/ 4 h 732"/>
                <a:gd name="T8" fmla="*/ 3 w 462"/>
                <a:gd name="T9" fmla="*/ 4 h 732"/>
                <a:gd name="T10" fmla="*/ 3 w 462"/>
                <a:gd name="T11" fmla="*/ 5 h 732"/>
                <a:gd name="T12" fmla="*/ 4 w 462"/>
                <a:gd name="T13" fmla="*/ 5 h 732"/>
                <a:gd name="T14" fmla="*/ 4 w 462"/>
                <a:gd name="T15" fmla="*/ 5 h 732"/>
                <a:gd name="T16" fmla="*/ 4 w 462"/>
                <a:gd name="T17" fmla="*/ 6 h 732"/>
                <a:gd name="T18" fmla="*/ 4 w 462"/>
                <a:gd name="T19" fmla="*/ 6 h 732"/>
                <a:gd name="T20" fmla="*/ 3 w 462"/>
                <a:gd name="T21" fmla="*/ 8 h 732"/>
                <a:gd name="T22" fmla="*/ 0 w 462"/>
                <a:gd name="T23" fmla="*/ 4 h 732"/>
                <a:gd name="T24" fmla="*/ 3 w 462"/>
                <a:gd name="T25" fmla="*/ 0 h 732"/>
                <a:gd name="T26" fmla="*/ 4 w 462"/>
                <a:gd name="T27" fmla="*/ 2 h 732"/>
                <a:gd name="T28" fmla="*/ 4 w 462"/>
                <a:gd name="T29" fmla="*/ 2 h 732"/>
                <a:gd name="T30" fmla="*/ 4 w 462"/>
                <a:gd name="T31" fmla="*/ 3 h 732"/>
                <a:gd name="T32" fmla="*/ 4 w 462"/>
                <a:gd name="T33" fmla="*/ 3 h 732"/>
                <a:gd name="T34" fmla="*/ 3 w 462"/>
                <a:gd name="T35" fmla="*/ 3 h 732"/>
                <a:gd name="T36" fmla="*/ 3 w 462"/>
                <a:gd name="T37" fmla="*/ 3 h 732"/>
                <a:gd name="T38" fmla="*/ 3 w 462"/>
                <a:gd name="T39" fmla="*/ 3 h 732"/>
                <a:gd name="T40" fmla="*/ 3 w 462"/>
                <a:gd name="T41" fmla="*/ 3 h 732"/>
                <a:gd name="T42" fmla="*/ 4 w 462"/>
                <a:gd name="T43" fmla="*/ 3 h 732"/>
                <a:gd name="T44" fmla="*/ 4 w 462"/>
                <a:gd name="T45" fmla="*/ 4 h 732"/>
                <a:gd name="T46" fmla="*/ 4 w 462"/>
                <a:gd name="T47" fmla="*/ 4 h 732"/>
                <a:gd name="T48" fmla="*/ 4 w 462"/>
                <a:gd name="T49" fmla="*/ 4 h 732"/>
                <a:gd name="T50" fmla="*/ 5 w 462"/>
                <a:gd name="T51" fmla="*/ 2 h 732"/>
                <a:gd name="T52" fmla="*/ 5 w 462"/>
                <a:gd name="T53" fmla="*/ 2 h 732"/>
                <a:gd name="T54" fmla="*/ 5 w 462"/>
                <a:gd name="T55" fmla="*/ 2 h 732"/>
                <a:gd name="T56" fmla="*/ 5 w 462"/>
                <a:gd name="T57" fmla="*/ 3 h 732"/>
                <a:gd name="T58" fmla="*/ 4 w 462"/>
                <a:gd name="T59" fmla="*/ 3 h 732"/>
                <a:gd name="T60" fmla="*/ 4 w 462"/>
                <a:gd name="T61" fmla="*/ 3 h 732"/>
                <a:gd name="T62" fmla="*/ 4 w 462"/>
                <a:gd name="T63" fmla="*/ 3 h 732"/>
                <a:gd name="T64" fmla="*/ 4 w 462"/>
                <a:gd name="T65" fmla="*/ 3 h 732"/>
                <a:gd name="T66" fmla="*/ 4 w 462"/>
                <a:gd name="T67" fmla="*/ 2 h 732"/>
                <a:gd name="T68" fmla="*/ 4 w 462"/>
                <a:gd name="T69" fmla="*/ 2 h 732"/>
                <a:gd name="T70" fmla="*/ 3 w 462"/>
                <a:gd name="T71" fmla="*/ 0 h 732"/>
                <a:gd name="T72" fmla="*/ 0 w 462"/>
                <a:gd name="T73" fmla="*/ 4 h 732"/>
                <a:gd name="T74" fmla="*/ 3 w 462"/>
                <a:gd name="T75" fmla="*/ 8 h 732"/>
                <a:gd name="T76" fmla="*/ 4 w 462"/>
                <a:gd name="T77" fmla="*/ 6 h 732"/>
                <a:gd name="T78" fmla="*/ 4 w 462"/>
                <a:gd name="T79" fmla="*/ 5 h 732"/>
                <a:gd name="T80" fmla="*/ 4 w 462"/>
                <a:gd name="T81" fmla="*/ 5 h 732"/>
                <a:gd name="T82" fmla="*/ 4 w 462"/>
                <a:gd name="T83" fmla="*/ 4 h 732"/>
                <a:gd name="T84" fmla="*/ 4 w 462"/>
                <a:gd name="T85" fmla="*/ 4 h 732"/>
                <a:gd name="T86" fmla="*/ 4 w 462"/>
                <a:gd name="T87" fmla="*/ 4 h 732"/>
                <a:gd name="T88" fmla="*/ 5 w 462"/>
                <a:gd name="T89" fmla="*/ 5 h 732"/>
                <a:gd name="T90" fmla="*/ 5 w 462"/>
                <a:gd name="T91" fmla="*/ 8 h 732"/>
                <a:gd name="T92" fmla="*/ 5 w 462"/>
                <a:gd name="T93" fmla="*/ 8 h 732"/>
                <a:gd name="T94" fmla="*/ 5 w 462"/>
                <a:gd name="T95" fmla="*/ 8 h 732"/>
                <a:gd name="T96" fmla="*/ 5 w 462"/>
                <a:gd name="T97" fmla="*/ 5 h 732"/>
                <a:gd name="T98" fmla="*/ 5 w 462"/>
                <a:gd name="T99" fmla="*/ 4 h 732"/>
                <a:gd name="T100" fmla="*/ 4 w 462"/>
                <a:gd name="T101" fmla="*/ 4 h 732"/>
                <a:gd name="T102" fmla="*/ 4 w 462"/>
                <a:gd name="T103" fmla="*/ 4 h 732"/>
                <a:gd name="T104" fmla="*/ 4 w 462"/>
                <a:gd name="T105" fmla="*/ 4 h 732"/>
                <a:gd name="T106" fmla="*/ 5 w 462"/>
                <a:gd name="T107" fmla="*/ 4 h 732"/>
                <a:gd name="T108" fmla="*/ 5 w 462"/>
                <a:gd name="T109" fmla="*/ 3 h 732"/>
                <a:gd name="T110" fmla="*/ 5 w 462"/>
                <a:gd name="T111" fmla="*/ 2 h 732"/>
                <a:gd name="T112" fmla="*/ 5 w 462"/>
                <a:gd name="T113" fmla="*/ 2 h 732"/>
                <a:gd name="T114" fmla="*/ 4 w 462"/>
                <a:gd name="T115" fmla="*/ 4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62" h="732">
                  <a:moveTo>
                    <a:pt x="351" y="385"/>
                  </a:moveTo>
                  <a:lnTo>
                    <a:pt x="351" y="385"/>
                  </a:lnTo>
                  <a:cubicBezTo>
                    <a:pt x="343" y="396"/>
                    <a:pt x="335" y="404"/>
                    <a:pt x="332" y="415"/>
                  </a:cubicBezTo>
                  <a:cubicBezTo>
                    <a:pt x="320" y="404"/>
                    <a:pt x="301" y="396"/>
                    <a:pt x="282" y="396"/>
                  </a:cubicBezTo>
                  <a:cubicBezTo>
                    <a:pt x="274" y="392"/>
                    <a:pt x="267" y="400"/>
                    <a:pt x="267" y="408"/>
                  </a:cubicBezTo>
                  <a:cubicBezTo>
                    <a:pt x="267" y="415"/>
                    <a:pt x="271" y="423"/>
                    <a:pt x="278" y="427"/>
                  </a:cubicBezTo>
                  <a:cubicBezTo>
                    <a:pt x="305" y="427"/>
                    <a:pt x="324" y="442"/>
                    <a:pt x="332" y="465"/>
                  </a:cubicBezTo>
                  <a:cubicBezTo>
                    <a:pt x="335" y="476"/>
                    <a:pt x="343" y="488"/>
                    <a:pt x="347" y="495"/>
                  </a:cubicBezTo>
                  <a:cubicBezTo>
                    <a:pt x="354" y="514"/>
                    <a:pt x="366" y="530"/>
                    <a:pt x="366" y="549"/>
                  </a:cubicBezTo>
                  <a:cubicBezTo>
                    <a:pt x="366" y="629"/>
                    <a:pt x="305" y="682"/>
                    <a:pt x="248" y="682"/>
                  </a:cubicBezTo>
                  <a:cubicBezTo>
                    <a:pt x="149" y="682"/>
                    <a:pt x="34" y="537"/>
                    <a:pt x="34" y="354"/>
                  </a:cubicBezTo>
                  <a:cubicBezTo>
                    <a:pt x="34" y="171"/>
                    <a:pt x="149" y="30"/>
                    <a:pt x="248" y="30"/>
                  </a:cubicBezTo>
                  <a:cubicBezTo>
                    <a:pt x="328" y="30"/>
                    <a:pt x="366" y="69"/>
                    <a:pt x="366" y="149"/>
                  </a:cubicBezTo>
                  <a:cubicBezTo>
                    <a:pt x="366" y="168"/>
                    <a:pt x="358" y="179"/>
                    <a:pt x="351" y="198"/>
                  </a:cubicBezTo>
                  <a:cubicBezTo>
                    <a:pt x="347" y="210"/>
                    <a:pt x="339" y="225"/>
                    <a:pt x="335" y="244"/>
                  </a:cubicBezTo>
                  <a:cubicBezTo>
                    <a:pt x="335" y="244"/>
                    <a:pt x="335" y="244"/>
                    <a:pt x="335" y="248"/>
                  </a:cubicBezTo>
                  <a:cubicBezTo>
                    <a:pt x="328" y="263"/>
                    <a:pt x="316" y="274"/>
                    <a:pt x="297" y="278"/>
                  </a:cubicBezTo>
                  <a:cubicBezTo>
                    <a:pt x="290" y="278"/>
                    <a:pt x="286" y="286"/>
                    <a:pt x="286" y="293"/>
                  </a:cubicBezTo>
                  <a:cubicBezTo>
                    <a:pt x="286" y="301"/>
                    <a:pt x="293" y="309"/>
                    <a:pt x="301" y="309"/>
                  </a:cubicBezTo>
                  <a:cubicBezTo>
                    <a:pt x="301" y="309"/>
                    <a:pt x="301" y="309"/>
                    <a:pt x="305" y="309"/>
                  </a:cubicBezTo>
                  <a:cubicBezTo>
                    <a:pt x="316" y="305"/>
                    <a:pt x="328" y="301"/>
                    <a:pt x="335" y="293"/>
                  </a:cubicBezTo>
                  <a:cubicBezTo>
                    <a:pt x="339" y="309"/>
                    <a:pt x="347" y="316"/>
                    <a:pt x="354" y="328"/>
                  </a:cubicBezTo>
                  <a:cubicBezTo>
                    <a:pt x="358" y="339"/>
                    <a:pt x="366" y="347"/>
                    <a:pt x="366" y="354"/>
                  </a:cubicBezTo>
                  <a:cubicBezTo>
                    <a:pt x="366" y="366"/>
                    <a:pt x="358" y="373"/>
                    <a:pt x="351" y="385"/>
                  </a:cubicBezTo>
                  <a:lnTo>
                    <a:pt x="442" y="190"/>
                  </a:lnTo>
                  <a:cubicBezTo>
                    <a:pt x="434" y="190"/>
                    <a:pt x="427" y="194"/>
                    <a:pt x="427" y="206"/>
                  </a:cubicBezTo>
                  <a:cubicBezTo>
                    <a:pt x="427" y="267"/>
                    <a:pt x="427" y="267"/>
                    <a:pt x="427" y="267"/>
                  </a:cubicBezTo>
                  <a:cubicBezTo>
                    <a:pt x="427" y="282"/>
                    <a:pt x="423" y="293"/>
                    <a:pt x="415" y="301"/>
                  </a:cubicBezTo>
                  <a:cubicBezTo>
                    <a:pt x="404" y="312"/>
                    <a:pt x="381" y="309"/>
                    <a:pt x="377" y="309"/>
                  </a:cubicBezTo>
                  <a:cubicBezTo>
                    <a:pt x="370" y="297"/>
                    <a:pt x="362" y="286"/>
                    <a:pt x="362" y="271"/>
                  </a:cubicBezTo>
                  <a:cubicBezTo>
                    <a:pt x="362" y="244"/>
                    <a:pt x="370" y="229"/>
                    <a:pt x="381" y="210"/>
                  </a:cubicBezTo>
                  <a:cubicBezTo>
                    <a:pt x="389" y="190"/>
                    <a:pt x="396" y="171"/>
                    <a:pt x="396" y="149"/>
                  </a:cubicBezTo>
                  <a:cubicBezTo>
                    <a:pt x="396" y="53"/>
                    <a:pt x="343" y="0"/>
                    <a:pt x="248" y="0"/>
                  </a:cubicBezTo>
                  <a:cubicBezTo>
                    <a:pt x="133" y="0"/>
                    <a:pt x="0" y="152"/>
                    <a:pt x="0" y="354"/>
                  </a:cubicBezTo>
                  <a:cubicBezTo>
                    <a:pt x="0" y="560"/>
                    <a:pt x="133" y="712"/>
                    <a:pt x="248" y="712"/>
                  </a:cubicBezTo>
                  <a:cubicBezTo>
                    <a:pt x="328" y="712"/>
                    <a:pt x="396" y="636"/>
                    <a:pt x="396" y="549"/>
                  </a:cubicBezTo>
                  <a:cubicBezTo>
                    <a:pt x="396" y="522"/>
                    <a:pt x="385" y="499"/>
                    <a:pt x="373" y="480"/>
                  </a:cubicBezTo>
                  <a:cubicBezTo>
                    <a:pt x="366" y="465"/>
                    <a:pt x="358" y="453"/>
                    <a:pt x="358" y="442"/>
                  </a:cubicBezTo>
                  <a:cubicBezTo>
                    <a:pt x="358" y="427"/>
                    <a:pt x="366" y="415"/>
                    <a:pt x="373" y="404"/>
                  </a:cubicBezTo>
                  <a:cubicBezTo>
                    <a:pt x="377" y="400"/>
                    <a:pt x="381" y="396"/>
                    <a:pt x="385" y="392"/>
                  </a:cubicBezTo>
                  <a:cubicBezTo>
                    <a:pt x="389" y="392"/>
                    <a:pt x="404" y="392"/>
                    <a:pt x="415" y="400"/>
                  </a:cubicBezTo>
                  <a:cubicBezTo>
                    <a:pt x="423" y="408"/>
                    <a:pt x="427" y="419"/>
                    <a:pt x="427" y="434"/>
                  </a:cubicBezTo>
                  <a:cubicBezTo>
                    <a:pt x="427" y="716"/>
                    <a:pt x="427" y="716"/>
                    <a:pt x="427" y="716"/>
                  </a:cubicBezTo>
                  <a:cubicBezTo>
                    <a:pt x="427" y="724"/>
                    <a:pt x="434" y="731"/>
                    <a:pt x="442" y="731"/>
                  </a:cubicBezTo>
                  <a:cubicBezTo>
                    <a:pt x="453" y="731"/>
                    <a:pt x="461" y="724"/>
                    <a:pt x="461" y="716"/>
                  </a:cubicBezTo>
                  <a:cubicBezTo>
                    <a:pt x="461" y="434"/>
                    <a:pt x="461" y="434"/>
                    <a:pt x="461" y="434"/>
                  </a:cubicBezTo>
                  <a:cubicBezTo>
                    <a:pt x="461" y="411"/>
                    <a:pt x="450" y="389"/>
                    <a:pt x="434" y="377"/>
                  </a:cubicBezTo>
                  <a:cubicBezTo>
                    <a:pt x="423" y="366"/>
                    <a:pt x="408" y="362"/>
                    <a:pt x="396" y="362"/>
                  </a:cubicBezTo>
                  <a:cubicBezTo>
                    <a:pt x="396" y="358"/>
                    <a:pt x="396" y="358"/>
                    <a:pt x="396" y="354"/>
                  </a:cubicBezTo>
                  <a:cubicBezTo>
                    <a:pt x="396" y="351"/>
                    <a:pt x="396" y="343"/>
                    <a:pt x="392" y="339"/>
                  </a:cubicBezTo>
                  <a:cubicBezTo>
                    <a:pt x="404" y="339"/>
                    <a:pt x="423" y="335"/>
                    <a:pt x="434" y="324"/>
                  </a:cubicBezTo>
                  <a:cubicBezTo>
                    <a:pt x="450" y="309"/>
                    <a:pt x="461" y="290"/>
                    <a:pt x="461" y="267"/>
                  </a:cubicBezTo>
                  <a:cubicBezTo>
                    <a:pt x="461" y="206"/>
                    <a:pt x="461" y="206"/>
                    <a:pt x="461" y="206"/>
                  </a:cubicBezTo>
                  <a:cubicBezTo>
                    <a:pt x="461" y="194"/>
                    <a:pt x="453" y="190"/>
                    <a:pt x="442" y="190"/>
                  </a:cubicBezTo>
                  <a:lnTo>
                    <a:pt x="351" y="38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70" name="Group 765">
            <a:extLst>
              <a:ext uri="{FF2B5EF4-FFF2-40B4-BE49-F238E27FC236}">
                <a16:creationId xmlns:a16="http://schemas.microsoft.com/office/drawing/2014/main" id="{F19AA71D-3846-E249-96C8-7FA57500081B}"/>
              </a:ext>
            </a:extLst>
          </p:cNvPr>
          <p:cNvGrpSpPr>
            <a:grpSpLocks/>
          </p:cNvGrpSpPr>
          <p:nvPr userDrawn="1"/>
        </p:nvGrpSpPr>
        <p:grpSpPr bwMode="auto">
          <a:xfrm>
            <a:off x="6218238" y="1182540"/>
            <a:ext cx="241300" cy="273050"/>
            <a:chOff x="3917" y="806"/>
            <a:chExt cx="152" cy="172"/>
          </a:xfrm>
        </p:grpSpPr>
        <p:sp>
          <p:nvSpPr>
            <p:cNvPr id="771" name="Freeform 766">
              <a:extLst>
                <a:ext uri="{FF2B5EF4-FFF2-40B4-BE49-F238E27FC236}">
                  <a16:creationId xmlns:a16="http://schemas.microsoft.com/office/drawing/2014/main" id="{64F19150-7A26-264E-B15F-BC68D54DC12E}"/>
                </a:ext>
              </a:extLst>
            </p:cNvPr>
            <p:cNvSpPr>
              <a:spLocks noChangeArrowheads="1"/>
            </p:cNvSpPr>
            <p:nvPr/>
          </p:nvSpPr>
          <p:spPr bwMode="auto">
            <a:xfrm>
              <a:off x="3917" y="806"/>
              <a:ext cx="154" cy="172"/>
            </a:xfrm>
            <a:custGeom>
              <a:avLst/>
              <a:gdLst>
                <a:gd name="T0" fmla="*/ 7 w 685"/>
                <a:gd name="T1" fmla="*/ 4 h 763"/>
                <a:gd name="T2" fmla="*/ 6 w 685"/>
                <a:gd name="T3" fmla="*/ 4 h 763"/>
                <a:gd name="T4" fmla="*/ 6 w 685"/>
                <a:gd name="T5" fmla="*/ 2 h 763"/>
                <a:gd name="T6" fmla="*/ 6 w 685"/>
                <a:gd name="T7" fmla="*/ 2 h 763"/>
                <a:gd name="T8" fmla="*/ 5 w 685"/>
                <a:gd name="T9" fmla="*/ 2 h 763"/>
                <a:gd name="T10" fmla="*/ 5 w 685"/>
                <a:gd name="T11" fmla="*/ 2 h 763"/>
                <a:gd name="T12" fmla="*/ 5 w 685"/>
                <a:gd name="T13" fmla="*/ 2 h 763"/>
                <a:gd name="T14" fmla="*/ 5 w 685"/>
                <a:gd name="T15" fmla="*/ 2 h 763"/>
                <a:gd name="T16" fmla="*/ 4 w 685"/>
                <a:gd name="T17" fmla="*/ 0 h 763"/>
                <a:gd name="T18" fmla="*/ 4 w 685"/>
                <a:gd name="T19" fmla="*/ 0 h 763"/>
                <a:gd name="T20" fmla="*/ 4 w 685"/>
                <a:gd name="T21" fmla="*/ 0 h 763"/>
                <a:gd name="T22" fmla="*/ 4 w 685"/>
                <a:gd name="T23" fmla="*/ 0 h 763"/>
                <a:gd name="T24" fmla="*/ 4 w 685"/>
                <a:gd name="T25" fmla="*/ 0 h 763"/>
                <a:gd name="T26" fmla="*/ 0 w 685"/>
                <a:gd name="T27" fmla="*/ 0 h 763"/>
                <a:gd name="T28" fmla="*/ 0 w 685"/>
                <a:gd name="T29" fmla="*/ 7 h 763"/>
                <a:gd name="T30" fmla="*/ 3 w 685"/>
                <a:gd name="T31" fmla="*/ 7 h 763"/>
                <a:gd name="T32" fmla="*/ 4 w 685"/>
                <a:gd name="T33" fmla="*/ 9 h 763"/>
                <a:gd name="T34" fmla="*/ 7 w 685"/>
                <a:gd name="T35" fmla="*/ 6 h 763"/>
                <a:gd name="T36" fmla="*/ 4 w 685"/>
                <a:gd name="T37" fmla="*/ 1 h 763"/>
                <a:gd name="T38" fmla="*/ 5 w 685"/>
                <a:gd name="T39" fmla="*/ 2 h 763"/>
                <a:gd name="T40" fmla="*/ 4 w 685"/>
                <a:gd name="T41" fmla="*/ 1 h 763"/>
                <a:gd name="T42" fmla="*/ 0 w 685"/>
                <a:gd name="T43" fmla="*/ 7 h 763"/>
                <a:gd name="T44" fmla="*/ 4 w 685"/>
                <a:gd name="T45" fmla="*/ 0 h 763"/>
                <a:gd name="T46" fmla="*/ 4 w 685"/>
                <a:gd name="T47" fmla="*/ 2 h 763"/>
                <a:gd name="T48" fmla="*/ 5 w 685"/>
                <a:gd name="T49" fmla="*/ 5 h 763"/>
                <a:gd name="T50" fmla="*/ 3 w 685"/>
                <a:gd name="T51" fmla="*/ 7 h 763"/>
                <a:gd name="T52" fmla="*/ 5 w 685"/>
                <a:gd name="T53" fmla="*/ 8 h 763"/>
                <a:gd name="T54" fmla="*/ 4 w 685"/>
                <a:gd name="T55" fmla="*/ 8 h 763"/>
                <a:gd name="T56" fmla="*/ 4 w 685"/>
                <a:gd name="T57" fmla="*/ 7 h 763"/>
                <a:gd name="T58" fmla="*/ 6 w 685"/>
                <a:gd name="T59" fmla="*/ 7 h 763"/>
                <a:gd name="T60" fmla="*/ 7 w 685"/>
                <a:gd name="T61" fmla="*/ 6 h 763"/>
                <a:gd name="T62" fmla="*/ 6 w 685"/>
                <a:gd name="T63" fmla="*/ 7 h 763"/>
                <a:gd name="T64" fmla="*/ 6 w 685"/>
                <a:gd name="T65" fmla="*/ 5 h 763"/>
                <a:gd name="T66" fmla="*/ 7 w 685"/>
                <a:gd name="T67" fmla="*/ 5 h 7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85" h="763">
                  <a:moveTo>
                    <a:pt x="642" y="375"/>
                  </a:moveTo>
                  <a:lnTo>
                    <a:pt x="642" y="375"/>
                  </a:lnTo>
                  <a:cubicBezTo>
                    <a:pt x="621" y="357"/>
                    <a:pt x="594" y="345"/>
                    <a:pt x="567" y="345"/>
                  </a:cubicBezTo>
                  <a:cubicBezTo>
                    <a:pt x="540" y="345"/>
                    <a:pt x="513" y="357"/>
                    <a:pt x="492" y="375"/>
                  </a:cubicBezTo>
                  <a:cubicBezTo>
                    <a:pt x="483" y="386"/>
                    <a:pt x="483" y="386"/>
                    <a:pt x="483" y="386"/>
                  </a:cubicBezTo>
                  <a:cubicBezTo>
                    <a:pt x="483" y="156"/>
                    <a:pt x="483" y="156"/>
                    <a:pt x="483" y="156"/>
                  </a:cubicBezTo>
                  <a:lnTo>
                    <a:pt x="480" y="153"/>
                  </a:lnTo>
                  <a:lnTo>
                    <a:pt x="480" y="150"/>
                  </a:lnTo>
                  <a:lnTo>
                    <a:pt x="480" y="147"/>
                  </a:lnTo>
                  <a:cubicBezTo>
                    <a:pt x="477" y="147"/>
                    <a:pt x="477" y="147"/>
                    <a:pt x="477" y="147"/>
                  </a:cubicBezTo>
                  <a:cubicBezTo>
                    <a:pt x="477" y="147"/>
                    <a:pt x="477" y="147"/>
                    <a:pt x="477" y="144"/>
                  </a:cubicBezTo>
                  <a:cubicBezTo>
                    <a:pt x="336" y="6"/>
                    <a:pt x="336" y="6"/>
                    <a:pt x="336" y="6"/>
                  </a:cubicBezTo>
                  <a:cubicBezTo>
                    <a:pt x="336" y="6"/>
                    <a:pt x="336" y="6"/>
                    <a:pt x="336" y="3"/>
                  </a:cubicBezTo>
                  <a:cubicBezTo>
                    <a:pt x="333" y="3"/>
                    <a:pt x="333" y="3"/>
                    <a:pt x="333" y="3"/>
                  </a:cubicBezTo>
                  <a:cubicBezTo>
                    <a:pt x="333" y="3"/>
                    <a:pt x="333" y="3"/>
                    <a:pt x="330" y="3"/>
                  </a:cubicBezTo>
                  <a:cubicBezTo>
                    <a:pt x="330" y="0"/>
                    <a:pt x="327" y="0"/>
                    <a:pt x="327" y="0"/>
                  </a:cubicBezTo>
                  <a:cubicBezTo>
                    <a:pt x="327" y="0"/>
                    <a:pt x="327" y="0"/>
                    <a:pt x="324" y="0"/>
                  </a:cubicBezTo>
                  <a:cubicBezTo>
                    <a:pt x="15" y="0"/>
                    <a:pt x="15" y="0"/>
                    <a:pt x="15" y="0"/>
                  </a:cubicBezTo>
                  <a:cubicBezTo>
                    <a:pt x="6" y="0"/>
                    <a:pt x="0" y="9"/>
                    <a:pt x="0" y="18"/>
                  </a:cubicBezTo>
                  <a:cubicBezTo>
                    <a:pt x="0" y="597"/>
                    <a:pt x="0" y="597"/>
                    <a:pt x="0" y="597"/>
                  </a:cubicBezTo>
                  <a:cubicBezTo>
                    <a:pt x="0" y="606"/>
                    <a:pt x="6" y="612"/>
                    <a:pt x="15" y="612"/>
                  </a:cubicBezTo>
                  <a:cubicBezTo>
                    <a:pt x="267" y="612"/>
                    <a:pt x="267" y="612"/>
                    <a:pt x="267" y="612"/>
                  </a:cubicBezTo>
                  <a:cubicBezTo>
                    <a:pt x="249" y="651"/>
                    <a:pt x="255" y="699"/>
                    <a:pt x="288" y="732"/>
                  </a:cubicBezTo>
                  <a:cubicBezTo>
                    <a:pt x="309" y="750"/>
                    <a:pt x="333" y="762"/>
                    <a:pt x="362" y="762"/>
                  </a:cubicBezTo>
                  <a:cubicBezTo>
                    <a:pt x="389" y="762"/>
                    <a:pt x="417" y="750"/>
                    <a:pt x="438" y="732"/>
                  </a:cubicBezTo>
                  <a:cubicBezTo>
                    <a:pt x="642" y="525"/>
                    <a:pt x="642" y="525"/>
                    <a:pt x="642" y="525"/>
                  </a:cubicBezTo>
                  <a:cubicBezTo>
                    <a:pt x="684" y="486"/>
                    <a:pt x="684" y="416"/>
                    <a:pt x="642" y="375"/>
                  </a:cubicBezTo>
                  <a:close/>
                  <a:moveTo>
                    <a:pt x="341" y="57"/>
                  </a:moveTo>
                  <a:lnTo>
                    <a:pt x="341" y="57"/>
                  </a:lnTo>
                  <a:cubicBezTo>
                    <a:pt x="426" y="141"/>
                    <a:pt x="426" y="141"/>
                    <a:pt x="426" y="141"/>
                  </a:cubicBezTo>
                  <a:cubicBezTo>
                    <a:pt x="341" y="141"/>
                    <a:pt x="341" y="141"/>
                    <a:pt x="341" y="141"/>
                  </a:cubicBezTo>
                  <a:lnTo>
                    <a:pt x="341" y="57"/>
                  </a:lnTo>
                  <a:close/>
                  <a:moveTo>
                    <a:pt x="33" y="579"/>
                  </a:moveTo>
                  <a:lnTo>
                    <a:pt x="33" y="579"/>
                  </a:lnTo>
                  <a:cubicBezTo>
                    <a:pt x="33" y="33"/>
                    <a:pt x="33" y="33"/>
                    <a:pt x="33" y="33"/>
                  </a:cubicBezTo>
                  <a:cubicBezTo>
                    <a:pt x="309" y="33"/>
                    <a:pt x="309" y="33"/>
                    <a:pt x="309" y="33"/>
                  </a:cubicBezTo>
                  <a:cubicBezTo>
                    <a:pt x="309" y="156"/>
                    <a:pt x="309" y="156"/>
                    <a:pt x="309" y="156"/>
                  </a:cubicBezTo>
                  <a:cubicBezTo>
                    <a:pt x="309" y="165"/>
                    <a:pt x="315" y="174"/>
                    <a:pt x="324" y="174"/>
                  </a:cubicBezTo>
                  <a:cubicBezTo>
                    <a:pt x="450" y="174"/>
                    <a:pt x="450" y="174"/>
                    <a:pt x="450" y="174"/>
                  </a:cubicBezTo>
                  <a:cubicBezTo>
                    <a:pt x="450" y="420"/>
                    <a:pt x="450" y="420"/>
                    <a:pt x="450" y="420"/>
                  </a:cubicBezTo>
                  <a:cubicBezTo>
                    <a:pt x="288" y="579"/>
                    <a:pt x="288" y="579"/>
                    <a:pt x="288" y="579"/>
                  </a:cubicBezTo>
                  <a:lnTo>
                    <a:pt x="33" y="579"/>
                  </a:lnTo>
                  <a:close/>
                  <a:moveTo>
                    <a:pt x="414" y="708"/>
                  </a:moveTo>
                  <a:lnTo>
                    <a:pt x="414" y="708"/>
                  </a:lnTo>
                  <a:cubicBezTo>
                    <a:pt x="399" y="720"/>
                    <a:pt x="381" y="729"/>
                    <a:pt x="362" y="729"/>
                  </a:cubicBezTo>
                  <a:cubicBezTo>
                    <a:pt x="341" y="729"/>
                    <a:pt x="324" y="720"/>
                    <a:pt x="312" y="708"/>
                  </a:cubicBezTo>
                  <a:cubicBezTo>
                    <a:pt x="282" y="678"/>
                    <a:pt x="282" y="633"/>
                    <a:pt x="312" y="603"/>
                  </a:cubicBezTo>
                  <a:cubicBezTo>
                    <a:pt x="401" y="513"/>
                    <a:pt x="401" y="513"/>
                    <a:pt x="401" y="513"/>
                  </a:cubicBezTo>
                  <a:cubicBezTo>
                    <a:pt x="504" y="618"/>
                    <a:pt x="504" y="618"/>
                    <a:pt x="504" y="618"/>
                  </a:cubicBezTo>
                  <a:lnTo>
                    <a:pt x="414" y="708"/>
                  </a:lnTo>
                  <a:close/>
                  <a:moveTo>
                    <a:pt x="618" y="504"/>
                  </a:moveTo>
                  <a:lnTo>
                    <a:pt x="618" y="504"/>
                  </a:lnTo>
                  <a:cubicBezTo>
                    <a:pt x="528" y="594"/>
                    <a:pt x="528" y="594"/>
                    <a:pt x="528" y="594"/>
                  </a:cubicBezTo>
                  <a:cubicBezTo>
                    <a:pt x="426" y="489"/>
                    <a:pt x="426" y="489"/>
                    <a:pt x="426" y="489"/>
                  </a:cubicBezTo>
                  <a:cubicBezTo>
                    <a:pt x="516" y="398"/>
                    <a:pt x="516" y="398"/>
                    <a:pt x="516" y="398"/>
                  </a:cubicBezTo>
                  <a:cubicBezTo>
                    <a:pt x="528" y="386"/>
                    <a:pt x="549" y="378"/>
                    <a:pt x="567" y="378"/>
                  </a:cubicBezTo>
                  <a:cubicBezTo>
                    <a:pt x="585" y="378"/>
                    <a:pt x="606" y="386"/>
                    <a:pt x="618" y="398"/>
                  </a:cubicBezTo>
                  <a:cubicBezTo>
                    <a:pt x="648" y="428"/>
                    <a:pt x="648" y="474"/>
                    <a:pt x="618" y="50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2" name="Freeform 767">
              <a:extLst>
                <a:ext uri="{FF2B5EF4-FFF2-40B4-BE49-F238E27FC236}">
                  <a16:creationId xmlns:a16="http://schemas.microsoft.com/office/drawing/2014/main" id="{07D7244D-84A8-4042-AC59-C834ACE79D14}"/>
                </a:ext>
              </a:extLst>
            </p:cNvPr>
            <p:cNvSpPr>
              <a:spLocks noChangeArrowheads="1"/>
            </p:cNvSpPr>
            <p:nvPr/>
          </p:nvSpPr>
          <p:spPr bwMode="auto">
            <a:xfrm>
              <a:off x="3937" y="881"/>
              <a:ext cx="25" cy="53"/>
            </a:xfrm>
            <a:custGeom>
              <a:avLst/>
              <a:gdLst>
                <a:gd name="T0" fmla="*/ 1 w 115"/>
                <a:gd name="T1" fmla="*/ 1 h 238"/>
                <a:gd name="T2" fmla="*/ 1 w 115"/>
                <a:gd name="T3" fmla="*/ 1 h 238"/>
                <a:gd name="T4" fmla="*/ 1 w 115"/>
                <a:gd name="T5" fmla="*/ 2 h 238"/>
                <a:gd name="T6" fmla="*/ 0 w 115"/>
                <a:gd name="T7" fmla="*/ 1 h 238"/>
                <a:gd name="T8" fmla="*/ 0 w 115"/>
                <a:gd name="T9" fmla="*/ 1 h 238"/>
                <a:gd name="T10" fmla="*/ 0 w 115"/>
                <a:gd name="T11" fmla="*/ 1 h 238"/>
                <a:gd name="T12" fmla="*/ 1 w 115"/>
                <a:gd name="T13" fmla="*/ 0 h 238"/>
                <a:gd name="T14" fmla="*/ 0 w 115"/>
                <a:gd name="T15" fmla="*/ 0 h 238"/>
                <a:gd name="T16" fmla="*/ 0 w 115"/>
                <a:gd name="T17" fmla="*/ 0 h 238"/>
                <a:gd name="T18" fmla="*/ 0 w 115"/>
                <a:gd name="T19" fmla="*/ 0 h 238"/>
                <a:gd name="T20" fmla="*/ 0 w 115"/>
                <a:gd name="T21" fmla="*/ 0 h 238"/>
                <a:gd name="T22" fmla="*/ 0 w 115"/>
                <a:gd name="T23" fmla="*/ 2 h 238"/>
                <a:gd name="T24" fmla="*/ 0 w 115"/>
                <a:gd name="T25" fmla="*/ 2 h 238"/>
                <a:gd name="T26" fmla="*/ 0 w 115"/>
                <a:gd name="T27" fmla="*/ 2 h 238"/>
                <a:gd name="T28" fmla="*/ 0 w 115"/>
                <a:gd name="T29" fmla="*/ 2 h 238"/>
                <a:gd name="T30" fmla="*/ 0 w 115"/>
                <a:gd name="T31" fmla="*/ 2 h 238"/>
                <a:gd name="T32" fmla="*/ 0 w 115"/>
                <a:gd name="T33" fmla="*/ 3 h 238"/>
                <a:gd name="T34" fmla="*/ 1 w 115"/>
                <a:gd name="T35" fmla="*/ 2 h 238"/>
                <a:gd name="T36" fmla="*/ 1 w 115"/>
                <a:gd name="T37" fmla="*/ 3 h 238"/>
                <a:gd name="T38" fmla="*/ 1 w 115"/>
                <a:gd name="T39" fmla="*/ 2 h 238"/>
                <a:gd name="T40" fmla="*/ 1 w 115"/>
                <a:gd name="T41" fmla="*/ 2 h 238"/>
                <a:gd name="T42" fmla="*/ 1 w 115"/>
                <a:gd name="T43" fmla="*/ 2 h 238"/>
                <a:gd name="T44" fmla="*/ 1 w 115"/>
                <a:gd name="T45" fmla="*/ 1 h 238"/>
                <a:gd name="T46" fmla="*/ 0 w 115"/>
                <a:gd name="T47" fmla="*/ 0 h 238"/>
                <a:gd name="T48" fmla="*/ 0 w 115"/>
                <a:gd name="T49" fmla="*/ 0 h 238"/>
                <a:gd name="T50" fmla="*/ 0 w 115"/>
                <a:gd name="T51" fmla="*/ 0 h 238"/>
                <a:gd name="T52" fmla="*/ 1 w 115"/>
                <a:gd name="T53" fmla="*/ 0 h 238"/>
                <a:gd name="T54" fmla="*/ 0 w 115"/>
                <a:gd name="T55" fmla="*/ 1 h 238"/>
                <a:gd name="T56" fmla="*/ 0 w 115"/>
                <a:gd name="T57" fmla="*/ 1 h 238"/>
                <a:gd name="T58" fmla="*/ 0 w 115"/>
                <a:gd name="T59" fmla="*/ 0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5" h="238">
                  <a:moveTo>
                    <a:pt x="90" y="122"/>
                  </a:moveTo>
                  <a:lnTo>
                    <a:pt x="90" y="122"/>
                  </a:lnTo>
                  <a:cubicBezTo>
                    <a:pt x="57" y="156"/>
                    <a:pt x="57" y="156"/>
                    <a:pt x="57" y="156"/>
                  </a:cubicBezTo>
                  <a:cubicBezTo>
                    <a:pt x="33" y="132"/>
                    <a:pt x="33" y="132"/>
                    <a:pt x="33" y="132"/>
                  </a:cubicBezTo>
                  <a:cubicBezTo>
                    <a:pt x="33" y="95"/>
                    <a:pt x="33" y="95"/>
                    <a:pt x="33" y="95"/>
                  </a:cubicBezTo>
                  <a:cubicBezTo>
                    <a:pt x="51" y="95"/>
                    <a:pt x="51" y="95"/>
                    <a:pt x="51" y="95"/>
                  </a:cubicBezTo>
                  <a:cubicBezTo>
                    <a:pt x="78" y="95"/>
                    <a:pt x="99" y="74"/>
                    <a:pt x="99" y="48"/>
                  </a:cubicBezTo>
                  <a:cubicBezTo>
                    <a:pt x="99" y="21"/>
                    <a:pt x="78" y="0"/>
                    <a:pt x="51" y="0"/>
                  </a:cubicBezTo>
                  <a:cubicBezTo>
                    <a:pt x="0" y="0"/>
                    <a:pt x="0" y="0"/>
                    <a:pt x="0" y="0"/>
                  </a:cubicBezTo>
                  <a:cubicBezTo>
                    <a:pt x="0" y="144"/>
                    <a:pt x="0" y="144"/>
                    <a:pt x="0" y="144"/>
                  </a:cubicBezTo>
                  <a:cubicBezTo>
                    <a:pt x="3" y="144"/>
                    <a:pt x="3" y="144"/>
                    <a:pt x="3" y="144"/>
                  </a:cubicBezTo>
                  <a:cubicBezTo>
                    <a:pt x="0" y="147"/>
                    <a:pt x="0" y="147"/>
                    <a:pt x="0" y="147"/>
                  </a:cubicBezTo>
                  <a:cubicBezTo>
                    <a:pt x="33" y="180"/>
                    <a:pt x="33" y="180"/>
                    <a:pt x="33" y="180"/>
                  </a:cubicBezTo>
                  <a:cubicBezTo>
                    <a:pt x="0" y="213"/>
                    <a:pt x="0" y="213"/>
                    <a:pt x="0" y="213"/>
                  </a:cubicBezTo>
                  <a:cubicBezTo>
                    <a:pt x="24" y="237"/>
                    <a:pt x="24" y="237"/>
                    <a:pt x="24" y="237"/>
                  </a:cubicBezTo>
                  <a:cubicBezTo>
                    <a:pt x="57" y="204"/>
                    <a:pt x="57" y="204"/>
                    <a:pt x="57" y="204"/>
                  </a:cubicBezTo>
                  <a:cubicBezTo>
                    <a:pt x="90" y="237"/>
                    <a:pt x="90" y="237"/>
                    <a:pt x="90" y="237"/>
                  </a:cubicBezTo>
                  <a:cubicBezTo>
                    <a:pt x="114" y="213"/>
                    <a:pt x="114" y="213"/>
                    <a:pt x="114" y="213"/>
                  </a:cubicBezTo>
                  <a:cubicBezTo>
                    <a:pt x="81" y="180"/>
                    <a:pt x="81" y="180"/>
                    <a:pt x="81" y="180"/>
                  </a:cubicBezTo>
                  <a:cubicBezTo>
                    <a:pt x="114" y="147"/>
                    <a:pt x="114" y="147"/>
                    <a:pt x="114" y="147"/>
                  </a:cubicBezTo>
                  <a:lnTo>
                    <a:pt x="90" y="122"/>
                  </a:lnTo>
                  <a:close/>
                  <a:moveTo>
                    <a:pt x="33" y="33"/>
                  </a:moveTo>
                  <a:lnTo>
                    <a:pt x="33" y="33"/>
                  </a:lnTo>
                  <a:cubicBezTo>
                    <a:pt x="51" y="33"/>
                    <a:pt x="51" y="33"/>
                    <a:pt x="51" y="33"/>
                  </a:cubicBezTo>
                  <a:cubicBezTo>
                    <a:pt x="60" y="33"/>
                    <a:pt x="66" y="39"/>
                    <a:pt x="66" y="48"/>
                  </a:cubicBezTo>
                  <a:cubicBezTo>
                    <a:pt x="66" y="56"/>
                    <a:pt x="60" y="62"/>
                    <a:pt x="51" y="62"/>
                  </a:cubicBezTo>
                  <a:cubicBezTo>
                    <a:pt x="33" y="62"/>
                    <a:pt x="33" y="62"/>
                    <a:pt x="33" y="62"/>
                  </a:cubicBezTo>
                  <a:lnTo>
                    <a:pt x="33" y="3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3" name="Freeform 768">
              <a:extLst>
                <a:ext uri="{FF2B5EF4-FFF2-40B4-BE49-F238E27FC236}">
                  <a16:creationId xmlns:a16="http://schemas.microsoft.com/office/drawing/2014/main" id="{4C75F691-FC43-BE4B-8E66-C0463717276B}"/>
                </a:ext>
              </a:extLst>
            </p:cNvPr>
            <p:cNvSpPr>
              <a:spLocks noChangeArrowheads="1"/>
            </p:cNvSpPr>
            <p:nvPr/>
          </p:nvSpPr>
          <p:spPr bwMode="auto">
            <a:xfrm>
              <a:off x="3934" y="826"/>
              <a:ext cx="27" cy="7"/>
            </a:xfrm>
            <a:custGeom>
              <a:avLst/>
              <a:gdLst>
                <a:gd name="T0" fmla="*/ 1 w 124"/>
                <a:gd name="T1" fmla="*/ 0 h 34"/>
                <a:gd name="T2" fmla="*/ 0 w 124"/>
                <a:gd name="T3" fmla="*/ 0 h 34"/>
                <a:gd name="T4" fmla="*/ 0 w 124"/>
                <a:gd name="T5" fmla="*/ 0 h 34"/>
                <a:gd name="T6" fmla="*/ 1 w 124"/>
                <a:gd name="T7" fmla="*/ 0 h 34"/>
                <a:gd name="T8" fmla="*/ 1 w 124"/>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34">
                  <a:moveTo>
                    <a:pt x="123" y="0"/>
                  </a:moveTo>
                  <a:lnTo>
                    <a:pt x="0" y="0"/>
                  </a:lnTo>
                  <a:lnTo>
                    <a:pt x="0" y="33"/>
                  </a:lnTo>
                  <a:lnTo>
                    <a:pt x="123" y="33"/>
                  </a:lnTo>
                  <a:lnTo>
                    <a:pt x="123"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4" name="Freeform 769">
              <a:extLst>
                <a:ext uri="{FF2B5EF4-FFF2-40B4-BE49-F238E27FC236}">
                  <a16:creationId xmlns:a16="http://schemas.microsoft.com/office/drawing/2014/main" id="{1A895C39-C49C-E94F-BED4-BD4BC565B4EF}"/>
                </a:ext>
              </a:extLst>
            </p:cNvPr>
            <p:cNvSpPr>
              <a:spLocks noChangeArrowheads="1"/>
            </p:cNvSpPr>
            <p:nvPr/>
          </p:nvSpPr>
          <p:spPr bwMode="auto">
            <a:xfrm>
              <a:off x="3934" y="841"/>
              <a:ext cx="35" cy="7"/>
            </a:xfrm>
            <a:custGeom>
              <a:avLst/>
              <a:gdLst>
                <a:gd name="T0" fmla="*/ 0 w 160"/>
                <a:gd name="T1" fmla="*/ 0 h 34"/>
                <a:gd name="T2" fmla="*/ 2 w 160"/>
                <a:gd name="T3" fmla="*/ 0 h 34"/>
                <a:gd name="T4" fmla="*/ 2 w 160"/>
                <a:gd name="T5" fmla="*/ 0 h 34"/>
                <a:gd name="T6" fmla="*/ 0 w 160"/>
                <a:gd name="T7" fmla="*/ 0 h 34"/>
                <a:gd name="T8" fmla="*/ 0 w 160"/>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34">
                  <a:moveTo>
                    <a:pt x="0" y="33"/>
                  </a:moveTo>
                  <a:lnTo>
                    <a:pt x="159" y="33"/>
                  </a:lnTo>
                  <a:lnTo>
                    <a:pt x="159" y="0"/>
                  </a:lnTo>
                  <a:lnTo>
                    <a:pt x="0" y="0"/>
                  </a:lnTo>
                  <a:lnTo>
                    <a:pt x="0" y="33"/>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75" name="Group 1">
            <a:extLst>
              <a:ext uri="{FF2B5EF4-FFF2-40B4-BE49-F238E27FC236}">
                <a16:creationId xmlns:a16="http://schemas.microsoft.com/office/drawing/2014/main" id="{29A9739A-54C8-E24E-95D2-095A1527F62A}"/>
              </a:ext>
            </a:extLst>
          </p:cNvPr>
          <p:cNvGrpSpPr>
            <a:grpSpLocks/>
          </p:cNvGrpSpPr>
          <p:nvPr userDrawn="1"/>
        </p:nvGrpSpPr>
        <p:grpSpPr bwMode="auto">
          <a:xfrm>
            <a:off x="8567738" y="1153965"/>
            <a:ext cx="311150" cy="312738"/>
            <a:chOff x="2717" y="825"/>
            <a:chExt cx="261" cy="262"/>
          </a:xfrm>
        </p:grpSpPr>
        <p:sp>
          <p:nvSpPr>
            <p:cNvPr id="776" name="Freeform 2">
              <a:extLst>
                <a:ext uri="{FF2B5EF4-FFF2-40B4-BE49-F238E27FC236}">
                  <a16:creationId xmlns:a16="http://schemas.microsoft.com/office/drawing/2014/main" id="{5998231E-4D2C-1741-A223-8E194EE08112}"/>
                </a:ext>
              </a:extLst>
            </p:cNvPr>
            <p:cNvSpPr>
              <a:spLocks noChangeArrowheads="1"/>
            </p:cNvSpPr>
            <p:nvPr/>
          </p:nvSpPr>
          <p:spPr bwMode="auto">
            <a:xfrm>
              <a:off x="2827" y="999"/>
              <a:ext cx="25" cy="25"/>
            </a:xfrm>
            <a:custGeom>
              <a:avLst/>
              <a:gdLst>
                <a:gd name="T0" fmla="*/ 1 w 113"/>
                <a:gd name="T1" fmla="*/ 0 h 113"/>
                <a:gd name="T2" fmla="*/ 1 w 113"/>
                <a:gd name="T3" fmla="*/ 0 h 113"/>
                <a:gd name="T4" fmla="*/ 0 w 113"/>
                <a:gd name="T5" fmla="*/ 1 h 113"/>
                <a:gd name="T6" fmla="*/ 1 w 113"/>
                <a:gd name="T7" fmla="*/ 1 h 113"/>
                <a:gd name="T8" fmla="*/ 1 w 113"/>
                <a:gd name="T9" fmla="*/ 1 h 113"/>
                <a:gd name="T10" fmla="*/ 1 w 113"/>
                <a:gd name="T11" fmla="*/ 0 h 113"/>
                <a:gd name="T12" fmla="*/ 1 w 113"/>
                <a:gd name="T13" fmla="*/ 1 h 113"/>
                <a:gd name="T14" fmla="*/ 1 w 113"/>
                <a:gd name="T15" fmla="*/ 1 h 113"/>
                <a:gd name="T16" fmla="*/ 0 w 113"/>
                <a:gd name="T17" fmla="*/ 1 h 113"/>
                <a:gd name="T18" fmla="*/ 1 w 113"/>
                <a:gd name="T19" fmla="*/ 0 h 113"/>
                <a:gd name="T20" fmla="*/ 1 w 113"/>
                <a:gd name="T21" fmla="*/ 1 h 113"/>
                <a:gd name="T22" fmla="*/ 1 w 113"/>
                <a:gd name="T23" fmla="*/ 1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 h="113">
                  <a:moveTo>
                    <a:pt x="56" y="0"/>
                  </a:moveTo>
                  <a:lnTo>
                    <a:pt x="56" y="0"/>
                  </a:lnTo>
                  <a:cubicBezTo>
                    <a:pt x="23" y="0"/>
                    <a:pt x="0" y="23"/>
                    <a:pt x="0" y="56"/>
                  </a:cubicBezTo>
                  <a:cubicBezTo>
                    <a:pt x="0" y="84"/>
                    <a:pt x="23" y="112"/>
                    <a:pt x="56" y="112"/>
                  </a:cubicBezTo>
                  <a:cubicBezTo>
                    <a:pt x="84" y="112"/>
                    <a:pt x="112" y="84"/>
                    <a:pt x="112" y="56"/>
                  </a:cubicBezTo>
                  <a:cubicBezTo>
                    <a:pt x="112" y="23"/>
                    <a:pt x="84" y="0"/>
                    <a:pt x="56" y="0"/>
                  </a:cubicBezTo>
                  <a:close/>
                  <a:moveTo>
                    <a:pt x="56" y="73"/>
                  </a:moveTo>
                  <a:lnTo>
                    <a:pt x="56" y="73"/>
                  </a:lnTo>
                  <a:cubicBezTo>
                    <a:pt x="45" y="73"/>
                    <a:pt x="34" y="67"/>
                    <a:pt x="34" y="56"/>
                  </a:cubicBezTo>
                  <a:cubicBezTo>
                    <a:pt x="34" y="45"/>
                    <a:pt x="45" y="34"/>
                    <a:pt x="56" y="34"/>
                  </a:cubicBezTo>
                  <a:cubicBezTo>
                    <a:pt x="62" y="34"/>
                    <a:pt x="73" y="45"/>
                    <a:pt x="73" y="56"/>
                  </a:cubicBezTo>
                  <a:cubicBezTo>
                    <a:pt x="73" y="67"/>
                    <a:pt x="62" y="73"/>
                    <a:pt x="56" y="7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7" name="Freeform 3">
              <a:extLst>
                <a:ext uri="{FF2B5EF4-FFF2-40B4-BE49-F238E27FC236}">
                  <a16:creationId xmlns:a16="http://schemas.microsoft.com/office/drawing/2014/main" id="{749D46A7-910C-F94C-916A-192FB738F22E}"/>
                </a:ext>
              </a:extLst>
            </p:cNvPr>
            <p:cNvSpPr>
              <a:spLocks noChangeArrowheads="1"/>
            </p:cNvSpPr>
            <p:nvPr/>
          </p:nvSpPr>
          <p:spPr bwMode="auto">
            <a:xfrm>
              <a:off x="2916" y="1028"/>
              <a:ext cx="25" cy="25"/>
            </a:xfrm>
            <a:custGeom>
              <a:avLst/>
              <a:gdLst>
                <a:gd name="T0" fmla="*/ 1 w 113"/>
                <a:gd name="T1" fmla="*/ 1 h 113"/>
                <a:gd name="T2" fmla="*/ 1 w 113"/>
                <a:gd name="T3" fmla="*/ 1 h 113"/>
                <a:gd name="T4" fmla="*/ 1 w 113"/>
                <a:gd name="T5" fmla="*/ 1 h 113"/>
                <a:gd name="T6" fmla="*/ 1 w 113"/>
                <a:gd name="T7" fmla="*/ 0 h 113"/>
                <a:gd name="T8" fmla="*/ 0 w 113"/>
                <a:gd name="T9" fmla="*/ 1 h 113"/>
                <a:gd name="T10" fmla="*/ 1 w 113"/>
                <a:gd name="T11" fmla="*/ 1 h 113"/>
                <a:gd name="T12" fmla="*/ 1 w 113"/>
                <a:gd name="T13" fmla="*/ 0 h 113"/>
                <a:gd name="T14" fmla="*/ 1 w 113"/>
                <a:gd name="T15" fmla="*/ 0 h 113"/>
                <a:gd name="T16" fmla="*/ 1 w 113"/>
                <a:gd name="T17" fmla="*/ 1 h 113"/>
                <a:gd name="T18" fmla="*/ 1 w 113"/>
                <a:gd name="T19" fmla="*/ 1 h 113"/>
                <a:gd name="T20" fmla="*/ 0 w 113"/>
                <a:gd name="T21" fmla="*/ 1 h 113"/>
                <a:gd name="T22" fmla="*/ 1 w 113"/>
                <a:gd name="T23" fmla="*/ 0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 h="113">
                  <a:moveTo>
                    <a:pt x="56" y="112"/>
                  </a:moveTo>
                  <a:lnTo>
                    <a:pt x="56" y="112"/>
                  </a:lnTo>
                  <a:cubicBezTo>
                    <a:pt x="84" y="112"/>
                    <a:pt x="112" y="89"/>
                    <a:pt x="112" y="56"/>
                  </a:cubicBezTo>
                  <a:cubicBezTo>
                    <a:pt x="112" y="28"/>
                    <a:pt x="84" y="0"/>
                    <a:pt x="56" y="0"/>
                  </a:cubicBezTo>
                  <a:cubicBezTo>
                    <a:pt x="22" y="0"/>
                    <a:pt x="0" y="28"/>
                    <a:pt x="0" y="56"/>
                  </a:cubicBezTo>
                  <a:cubicBezTo>
                    <a:pt x="0" y="89"/>
                    <a:pt x="22" y="112"/>
                    <a:pt x="56" y="112"/>
                  </a:cubicBezTo>
                  <a:close/>
                  <a:moveTo>
                    <a:pt x="56" y="39"/>
                  </a:moveTo>
                  <a:lnTo>
                    <a:pt x="56" y="39"/>
                  </a:lnTo>
                  <a:cubicBezTo>
                    <a:pt x="67" y="39"/>
                    <a:pt x="72" y="44"/>
                    <a:pt x="72" y="56"/>
                  </a:cubicBezTo>
                  <a:cubicBezTo>
                    <a:pt x="72" y="67"/>
                    <a:pt x="67" y="73"/>
                    <a:pt x="56" y="73"/>
                  </a:cubicBezTo>
                  <a:cubicBezTo>
                    <a:pt x="44" y="73"/>
                    <a:pt x="33" y="67"/>
                    <a:pt x="33" y="56"/>
                  </a:cubicBezTo>
                  <a:cubicBezTo>
                    <a:pt x="33" y="44"/>
                    <a:pt x="44" y="39"/>
                    <a:pt x="56"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8" name="Freeform 4">
              <a:extLst>
                <a:ext uri="{FF2B5EF4-FFF2-40B4-BE49-F238E27FC236}">
                  <a16:creationId xmlns:a16="http://schemas.microsoft.com/office/drawing/2014/main" id="{79499542-36FD-3B42-B19E-EFEABCA49844}"/>
                </a:ext>
              </a:extLst>
            </p:cNvPr>
            <p:cNvSpPr>
              <a:spLocks noChangeArrowheads="1"/>
            </p:cNvSpPr>
            <p:nvPr/>
          </p:nvSpPr>
          <p:spPr bwMode="auto">
            <a:xfrm>
              <a:off x="2890" y="1057"/>
              <a:ext cx="7" cy="8"/>
            </a:xfrm>
            <a:custGeom>
              <a:avLst/>
              <a:gdLst>
                <a:gd name="T0" fmla="*/ 0 w 34"/>
                <a:gd name="T1" fmla="*/ 0 h 41"/>
                <a:gd name="T2" fmla="*/ 0 w 34"/>
                <a:gd name="T3" fmla="*/ 0 h 41"/>
                <a:gd name="T4" fmla="*/ 0 w 34"/>
                <a:gd name="T5" fmla="*/ 0 h 41"/>
                <a:gd name="T6" fmla="*/ 0 w 34"/>
                <a:gd name="T7" fmla="*/ 0 h 41"/>
                <a:gd name="T8" fmla="*/ 0 w 34"/>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1">
                  <a:moveTo>
                    <a:pt x="0" y="40"/>
                  </a:moveTo>
                  <a:lnTo>
                    <a:pt x="33" y="40"/>
                  </a:lnTo>
                  <a:lnTo>
                    <a:pt x="33" y="0"/>
                  </a:lnTo>
                  <a:lnTo>
                    <a:pt x="0" y="0"/>
                  </a:lnTo>
                  <a:lnTo>
                    <a:pt x="0" y="4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9" name="Freeform 5">
              <a:extLst>
                <a:ext uri="{FF2B5EF4-FFF2-40B4-BE49-F238E27FC236}">
                  <a16:creationId xmlns:a16="http://schemas.microsoft.com/office/drawing/2014/main" id="{9FDC827A-F6D2-0E4F-87CF-7CD88C00AFC7}"/>
                </a:ext>
              </a:extLst>
            </p:cNvPr>
            <p:cNvSpPr>
              <a:spLocks noChangeArrowheads="1"/>
            </p:cNvSpPr>
            <p:nvPr/>
          </p:nvSpPr>
          <p:spPr bwMode="auto">
            <a:xfrm>
              <a:off x="2945" y="1019"/>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39" y="0"/>
                  </a:moveTo>
                  <a:lnTo>
                    <a:pt x="0" y="0"/>
                  </a:lnTo>
                  <a:lnTo>
                    <a:pt x="0" y="39"/>
                  </a:lnTo>
                  <a:lnTo>
                    <a:pt x="39" y="39"/>
                  </a:lnTo>
                  <a:lnTo>
                    <a:pt x="3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0" name="Freeform 6">
              <a:extLst>
                <a:ext uri="{FF2B5EF4-FFF2-40B4-BE49-F238E27FC236}">
                  <a16:creationId xmlns:a16="http://schemas.microsoft.com/office/drawing/2014/main" id="{2118CDFF-F34F-1B45-9212-45EF3FAC12FA}"/>
                </a:ext>
              </a:extLst>
            </p:cNvPr>
            <p:cNvSpPr>
              <a:spLocks noChangeArrowheads="1"/>
            </p:cNvSpPr>
            <p:nvPr/>
          </p:nvSpPr>
          <p:spPr bwMode="auto">
            <a:xfrm>
              <a:off x="2882" y="1006"/>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39" y="0"/>
                  </a:moveTo>
                  <a:lnTo>
                    <a:pt x="0" y="0"/>
                  </a:lnTo>
                  <a:lnTo>
                    <a:pt x="0" y="39"/>
                  </a:lnTo>
                  <a:lnTo>
                    <a:pt x="39" y="39"/>
                  </a:lnTo>
                  <a:lnTo>
                    <a:pt x="3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1" name="Freeform 7">
              <a:extLst>
                <a:ext uri="{FF2B5EF4-FFF2-40B4-BE49-F238E27FC236}">
                  <a16:creationId xmlns:a16="http://schemas.microsoft.com/office/drawing/2014/main" id="{1639903B-CDC0-C842-870F-1EFBCEAA9E29}"/>
                </a:ext>
              </a:extLst>
            </p:cNvPr>
            <p:cNvSpPr>
              <a:spLocks noChangeArrowheads="1"/>
            </p:cNvSpPr>
            <p:nvPr/>
          </p:nvSpPr>
          <p:spPr bwMode="auto">
            <a:xfrm>
              <a:off x="2840" y="1032"/>
              <a:ext cx="7" cy="8"/>
            </a:xfrm>
            <a:custGeom>
              <a:avLst/>
              <a:gdLst>
                <a:gd name="T0" fmla="*/ 0 w 35"/>
                <a:gd name="T1" fmla="*/ 0 h 40"/>
                <a:gd name="T2" fmla="*/ 0 w 35"/>
                <a:gd name="T3" fmla="*/ 0 h 40"/>
                <a:gd name="T4" fmla="*/ 0 w 35"/>
                <a:gd name="T5" fmla="*/ 0 h 40"/>
                <a:gd name="T6" fmla="*/ 0 w 35"/>
                <a:gd name="T7" fmla="*/ 0 h 40"/>
                <a:gd name="T8" fmla="*/ 0 w 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0">
                  <a:moveTo>
                    <a:pt x="0" y="39"/>
                  </a:moveTo>
                  <a:lnTo>
                    <a:pt x="34" y="39"/>
                  </a:lnTo>
                  <a:lnTo>
                    <a:pt x="34" y="0"/>
                  </a:lnTo>
                  <a:lnTo>
                    <a:pt x="0" y="0"/>
                  </a:lnTo>
                  <a:lnTo>
                    <a:pt x="0"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2" name="Freeform 8">
              <a:extLst>
                <a:ext uri="{FF2B5EF4-FFF2-40B4-BE49-F238E27FC236}">
                  <a16:creationId xmlns:a16="http://schemas.microsoft.com/office/drawing/2014/main" id="{D480B1D7-C1AE-9346-A8A0-B3E7D431611E}"/>
                </a:ext>
              </a:extLst>
            </p:cNvPr>
            <p:cNvSpPr>
              <a:spLocks noChangeArrowheads="1"/>
            </p:cNvSpPr>
            <p:nvPr/>
          </p:nvSpPr>
          <p:spPr bwMode="auto">
            <a:xfrm>
              <a:off x="2914" y="939"/>
              <a:ext cx="11" cy="11"/>
            </a:xfrm>
            <a:custGeom>
              <a:avLst/>
              <a:gdLst>
                <a:gd name="T0" fmla="*/ 0 w 51"/>
                <a:gd name="T1" fmla="*/ 0 h 52"/>
                <a:gd name="T2" fmla="*/ 0 w 51"/>
                <a:gd name="T3" fmla="*/ 0 h 52"/>
                <a:gd name="T4" fmla="*/ 0 w 51"/>
                <a:gd name="T5" fmla="*/ 0 h 52"/>
                <a:gd name="T6" fmla="*/ 0 w 51"/>
                <a:gd name="T7" fmla="*/ 0 h 52"/>
                <a:gd name="T8" fmla="*/ 0 w 51"/>
                <a:gd name="T9" fmla="*/ 0 h 52"/>
                <a:gd name="T10" fmla="*/ 0 w 5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 h="52">
                  <a:moveTo>
                    <a:pt x="0" y="34"/>
                  </a:moveTo>
                  <a:lnTo>
                    <a:pt x="0" y="34"/>
                  </a:lnTo>
                  <a:cubicBezTo>
                    <a:pt x="11" y="40"/>
                    <a:pt x="23" y="45"/>
                    <a:pt x="34" y="51"/>
                  </a:cubicBezTo>
                  <a:cubicBezTo>
                    <a:pt x="50" y="17"/>
                    <a:pt x="50" y="17"/>
                    <a:pt x="50" y="17"/>
                  </a:cubicBezTo>
                  <a:cubicBezTo>
                    <a:pt x="39" y="12"/>
                    <a:pt x="23" y="6"/>
                    <a:pt x="11" y="0"/>
                  </a:cubicBezTo>
                  <a:lnTo>
                    <a:pt x="0"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3" name="Freeform 9">
              <a:extLst>
                <a:ext uri="{FF2B5EF4-FFF2-40B4-BE49-F238E27FC236}">
                  <a16:creationId xmlns:a16="http://schemas.microsoft.com/office/drawing/2014/main" id="{F13432C8-9380-F846-AAF0-C01C656AA928}"/>
                </a:ext>
              </a:extLst>
            </p:cNvPr>
            <p:cNvSpPr>
              <a:spLocks noChangeArrowheads="1"/>
            </p:cNvSpPr>
            <p:nvPr/>
          </p:nvSpPr>
          <p:spPr bwMode="auto">
            <a:xfrm>
              <a:off x="2717" y="825"/>
              <a:ext cx="261" cy="262"/>
            </a:xfrm>
            <a:custGeom>
              <a:avLst/>
              <a:gdLst>
                <a:gd name="T0" fmla="*/ 10 w 1157"/>
                <a:gd name="T1" fmla="*/ 5 h 1159"/>
                <a:gd name="T2" fmla="*/ 11 w 1157"/>
                <a:gd name="T3" fmla="*/ 2 h 1159"/>
                <a:gd name="T4" fmla="*/ 11 w 1157"/>
                <a:gd name="T5" fmla="*/ 1 h 1159"/>
                <a:gd name="T6" fmla="*/ 7 w 1157"/>
                <a:gd name="T7" fmla="*/ 0 h 1159"/>
                <a:gd name="T8" fmla="*/ 7 w 1157"/>
                <a:gd name="T9" fmla="*/ 2 h 1159"/>
                <a:gd name="T10" fmla="*/ 7 w 1157"/>
                <a:gd name="T11" fmla="*/ 3 h 1159"/>
                <a:gd name="T12" fmla="*/ 7 w 1157"/>
                <a:gd name="T13" fmla="*/ 5 h 1159"/>
                <a:gd name="T14" fmla="*/ 3 w 1157"/>
                <a:gd name="T15" fmla="*/ 2 h 1159"/>
                <a:gd name="T16" fmla="*/ 3 w 1157"/>
                <a:gd name="T17" fmla="*/ 9 h 1159"/>
                <a:gd name="T18" fmla="*/ 5 w 1157"/>
                <a:gd name="T19" fmla="*/ 9 h 1159"/>
                <a:gd name="T20" fmla="*/ 13 w 1157"/>
                <a:gd name="T21" fmla="*/ 9 h 1159"/>
                <a:gd name="T22" fmla="*/ 7 w 1157"/>
                <a:gd name="T23" fmla="*/ 0 h 1159"/>
                <a:gd name="T24" fmla="*/ 10 w 1157"/>
                <a:gd name="T25" fmla="*/ 0 h 1159"/>
                <a:gd name="T26" fmla="*/ 10 w 1157"/>
                <a:gd name="T27" fmla="*/ 2 h 1159"/>
                <a:gd name="T28" fmla="*/ 7 w 1157"/>
                <a:gd name="T29" fmla="*/ 1 h 1159"/>
                <a:gd name="T30" fmla="*/ 7 w 1157"/>
                <a:gd name="T31" fmla="*/ 2 h 1159"/>
                <a:gd name="T32" fmla="*/ 7 w 1157"/>
                <a:gd name="T33" fmla="*/ 2 h 1159"/>
                <a:gd name="T34" fmla="*/ 11 w 1157"/>
                <a:gd name="T35" fmla="*/ 2 h 1159"/>
                <a:gd name="T36" fmla="*/ 7 w 1157"/>
                <a:gd name="T37" fmla="*/ 3 h 1159"/>
                <a:gd name="T38" fmla="*/ 3 w 1157"/>
                <a:gd name="T39" fmla="*/ 8 h 1159"/>
                <a:gd name="T40" fmla="*/ 0 w 1157"/>
                <a:gd name="T41" fmla="*/ 5 h 1159"/>
                <a:gd name="T42" fmla="*/ 6 w 1157"/>
                <a:gd name="T43" fmla="*/ 5 h 1159"/>
                <a:gd name="T44" fmla="*/ 9 w 1157"/>
                <a:gd name="T45" fmla="*/ 13 h 1159"/>
                <a:gd name="T46" fmla="*/ 5 w 1157"/>
                <a:gd name="T47" fmla="*/ 9 h 1159"/>
                <a:gd name="T48" fmla="*/ 7 w 1157"/>
                <a:gd name="T49" fmla="*/ 8 h 1159"/>
                <a:gd name="T50" fmla="*/ 13 w 1157"/>
                <a:gd name="T51" fmla="*/ 9 h 1159"/>
                <a:gd name="T52" fmla="*/ 12 w 1157"/>
                <a:gd name="T53" fmla="*/ 9 h 1159"/>
                <a:gd name="T54" fmla="*/ 11 w 1157"/>
                <a:gd name="T55" fmla="*/ 6 h 1159"/>
                <a:gd name="T56" fmla="*/ 12 w 1157"/>
                <a:gd name="T57" fmla="*/ 9 h 1159"/>
                <a:gd name="T58" fmla="*/ 7 w 1157"/>
                <a:gd name="T59" fmla="*/ 8 h 1159"/>
                <a:gd name="T60" fmla="*/ 5 w 1157"/>
                <a:gd name="T61" fmla="*/ 8 h 1159"/>
                <a:gd name="T62" fmla="*/ 8 w 1157"/>
                <a:gd name="T63" fmla="*/ 5 h 1159"/>
                <a:gd name="T64" fmla="*/ 8 w 1157"/>
                <a:gd name="T65" fmla="*/ 3 h 1159"/>
                <a:gd name="T66" fmla="*/ 10 w 1157"/>
                <a:gd name="T67" fmla="*/ 5 h 1159"/>
                <a:gd name="T68" fmla="*/ 13 w 1157"/>
                <a:gd name="T69" fmla="*/ 9 h 11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57" h="1159">
                  <a:moveTo>
                    <a:pt x="910" y="436"/>
                  </a:moveTo>
                  <a:lnTo>
                    <a:pt x="910" y="436"/>
                  </a:lnTo>
                  <a:cubicBezTo>
                    <a:pt x="910" y="263"/>
                    <a:pt x="910" y="263"/>
                    <a:pt x="910" y="263"/>
                  </a:cubicBezTo>
                  <a:cubicBezTo>
                    <a:pt x="944" y="263"/>
                    <a:pt x="966" y="235"/>
                    <a:pt x="966" y="207"/>
                  </a:cubicBezTo>
                  <a:cubicBezTo>
                    <a:pt x="966" y="179"/>
                    <a:pt x="949" y="151"/>
                    <a:pt x="921" y="151"/>
                  </a:cubicBezTo>
                  <a:cubicBezTo>
                    <a:pt x="949" y="62"/>
                    <a:pt x="949" y="62"/>
                    <a:pt x="949" y="62"/>
                  </a:cubicBezTo>
                  <a:cubicBezTo>
                    <a:pt x="949" y="0"/>
                    <a:pt x="949" y="0"/>
                    <a:pt x="949" y="0"/>
                  </a:cubicBezTo>
                  <a:cubicBezTo>
                    <a:pt x="614" y="0"/>
                    <a:pt x="614" y="0"/>
                    <a:pt x="614" y="0"/>
                  </a:cubicBezTo>
                  <a:cubicBezTo>
                    <a:pt x="614" y="62"/>
                    <a:pt x="614" y="62"/>
                    <a:pt x="614" y="62"/>
                  </a:cubicBezTo>
                  <a:cubicBezTo>
                    <a:pt x="642" y="151"/>
                    <a:pt x="642" y="151"/>
                    <a:pt x="642" y="151"/>
                  </a:cubicBezTo>
                  <a:cubicBezTo>
                    <a:pt x="614" y="151"/>
                    <a:pt x="597" y="179"/>
                    <a:pt x="597" y="207"/>
                  </a:cubicBezTo>
                  <a:cubicBezTo>
                    <a:pt x="597" y="235"/>
                    <a:pt x="620" y="263"/>
                    <a:pt x="653" y="263"/>
                  </a:cubicBezTo>
                  <a:cubicBezTo>
                    <a:pt x="653" y="436"/>
                    <a:pt x="653" y="436"/>
                    <a:pt x="653" y="436"/>
                  </a:cubicBezTo>
                  <a:cubicBezTo>
                    <a:pt x="631" y="442"/>
                    <a:pt x="614" y="453"/>
                    <a:pt x="597" y="459"/>
                  </a:cubicBezTo>
                  <a:cubicBezTo>
                    <a:pt x="597" y="459"/>
                    <a:pt x="597" y="453"/>
                    <a:pt x="597" y="447"/>
                  </a:cubicBezTo>
                  <a:cubicBezTo>
                    <a:pt x="597" y="285"/>
                    <a:pt x="463" y="151"/>
                    <a:pt x="296" y="151"/>
                  </a:cubicBezTo>
                  <a:cubicBezTo>
                    <a:pt x="134" y="151"/>
                    <a:pt x="0" y="285"/>
                    <a:pt x="0" y="447"/>
                  </a:cubicBezTo>
                  <a:cubicBezTo>
                    <a:pt x="0" y="610"/>
                    <a:pt x="134" y="744"/>
                    <a:pt x="296" y="744"/>
                  </a:cubicBezTo>
                  <a:cubicBezTo>
                    <a:pt x="341" y="744"/>
                    <a:pt x="379" y="738"/>
                    <a:pt x="413" y="722"/>
                  </a:cubicBezTo>
                  <a:cubicBezTo>
                    <a:pt x="413" y="744"/>
                    <a:pt x="407" y="761"/>
                    <a:pt x="407" y="783"/>
                  </a:cubicBezTo>
                  <a:cubicBezTo>
                    <a:pt x="407" y="990"/>
                    <a:pt x="575" y="1158"/>
                    <a:pt x="782" y="1158"/>
                  </a:cubicBezTo>
                  <a:cubicBezTo>
                    <a:pt x="989" y="1158"/>
                    <a:pt x="1156" y="990"/>
                    <a:pt x="1156" y="783"/>
                  </a:cubicBezTo>
                  <a:cubicBezTo>
                    <a:pt x="1156" y="626"/>
                    <a:pt x="1056" y="487"/>
                    <a:pt x="910" y="436"/>
                  </a:cubicBezTo>
                  <a:close/>
                  <a:moveTo>
                    <a:pt x="653" y="39"/>
                  </a:moveTo>
                  <a:lnTo>
                    <a:pt x="653" y="39"/>
                  </a:lnTo>
                  <a:cubicBezTo>
                    <a:pt x="910" y="39"/>
                    <a:pt x="910" y="39"/>
                    <a:pt x="910" y="39"/>
                  </a:cubicBezTo>
                  <a:cubicBezTo>
                    <a:pt x="910" y="51"/>
                    <a:pt x="910" y="51"/>
                    <a:pt x="910" y="51"/>
                  </a:cubicBezTo>
                  <a:cubicBezTo>
                    <a:pt x="882" y="151"/>
                    <a:pt x="882" y="151"/>
                    <a:pt x="882" y="151"/>
                  </a:cubicBezTo>
                  <a:cubicBezTo>
                    <a:pt x="681" y="151"/>
                    <a:pt x="681" y="151"/>
                    <a:pt x="681" y="151"/>
                  </a:cubicBezTo>
                  <a:cubicBezTo>
                    <a:pt x="653" y="51"/>
                    <a:pt x="653" y="51"/>
                    <a:pt x="653" y="51"/>
                  </a:cubicBezTo>
                  <a:lnTo>
                    <a:pt x="653" y="39"/>
                  </a:lnTo>
                  <a:close/>
                  <a:moveTo>
                    <a:pt x="631" y="207"/>
                  </a:moveTo>
                  <a:lnTo>
                    <a:pt x="631" y="207"/>
                  </a:lnTo>
                  <a:cubicBezTo>
                    <a:pt x="631" y="196"/>
                    <a:pt x="642" y="185"/>
                    <a:pt x="653" y="185"/>
                  </a:cubicBezTo>
                  <a:cubicBezTo>
                    <a:pt x="910" y="185"/>
                    <a:pt x="910" y="185"/>
                    <a:pt x="910" y="185"/>
                  </a:cubicBezTo>
                  <a:cubicBezTo>
                    <a:pt x="921" y="185"/>
                    <a:pt x="933" y="196"/>
                    <a:pt x="933" y="207"/>
                  </a:cubicBezTo>
                  <a:cubicBezTo>
                    <a:pt x="933" y="213"/>
                    <a:pt x="921" y="224"/>
                    <a:pt x="910" y="224"/>
                  </a:cubicBezTo>
                  <a:cubicBezTo>
                    <a:pt x="653" y="224"/>
                    <a:pt x="653" y="224"/>
                    <a:pt x="653" y="224"/>
                  </a:cubicBezTo>
                  <a:cubicBezTo>
                    <a:pt x="642" y="224"/>
                    <a:pt x="631" y="213"/>
                    <a:pt x="631" y="207"/>
                  </a:cubicBezTo>
                  <a:close/>
                  <a:moveTo>
                    <a:pt x="296" y="710"/>
                  </a:moveTo>
                  <a:lnTo>
                    <a:pt x="296" y="710"/>
                  </a:lnTo>
                  <a:cubicBezTo>
                    <a:pt x="157" y="710"/>
                    <a:pt x="39" y="593"/>
                    <a:pt x="39" y="447"/>
                  </a:cubicBezTo>
                  <a:cubicBezTo>
                    <a:pt x="39" y="302"/>
                    <a:pt x="157" y="185"/>
                    <a:pt x="296" y="185"/>
                  </a:cubicBezTo>
                  <a:cubicBezTo>
                    <a:pt x="441" y="185"/>
                    <a:pt x="558" y="302"/>
                    <a:pt x="558" y="447"/>
                  </a:cubicBezTo>
                  <a:cubicBezTo>
                    <a:pt x="558" y="593"/>
                    <a:pt x="441" y="710"/>
                    <a:pt x="296" y="710"/>
                  </a:cubicBezTo>
                  <a:close/>
                  <a:moveTo>
                    <a:pt x="782" y="1118"/>
                  </a:moveTo>
                  <a:lnTo>
                    <a:pt x="782" y="1118"/>
                  </a:lnTo>
                  <a:cubicBezTo>
                    <a:pt x="597" y="1118"/>
                    <a:pt x="446" y="968"/>
                    <a:pt x="446" y="783"/>
                  </a:cubicBezTo>
                  <a:cubicBezTo>
                    <a:pt x="446" y="777"/>
                    <a:pt x="446" y="777"/>
                    <a:pt x="446" y="772"/>
                  </a:cubicBezTo>
                  <a:cubicBezTo>
                    <a:pt x="469" y="755"/>
                    <a:pt x="536" y="710"/>
                    <a:pt x="653" y="710"/>
                  </a:cubicBezTo>
                  <a:cubicBezTo>
                    <a:pt x="715" y="710"/>
                    <a:pt x="771" y="733"/>
                    <a:pt x="838" y="755"/>
                  </a:cubicBezTo>
                  <a:cubicBezTo>
                    <a:pt x="916" y="783"/>
                    <a:pt x="1000" y="817"/>
                    <a:pt x="1117" y="822"/>
                  </a:cubicBezTo>
                  <a:cubicBezTo>
                    <a:pt x="1095" y="990"/>
                    <a:pt x="955" y="1118"/>
                    <a:pt x="782" y="1118"/>
                  </a:cubicBezTo>
                  <a:close/>
                  <a:moveTo>
                    <a:pt x="1078" y="783"/>
                  </a:moveTo>
                  <a:lnTo>
                    <a:pt x="1078" y="783"/>
                  </a:lnTo>
                  <a:cubicBezTo>
                    <a:pt x="1078" y="688"/>
                    <a:pt x="1033" y="598"/>
                    <a:pt x="961" y="543"/>
                  </a:cubicBezTo>
                  <a:cubicBezTo>
                    <a:pt x="938" y="576"/>
                    <a:pt x="938" y="576"/>
                    <a:pt x="938" y="576"/>
                  </a:cubicBezTo>
                  <a:cubicBezTo>
                    <a:pt x="1005" y="621"/>
                    <a:pt x="1039" y="693"/>
                    <a:pt x="1044" y="777"/>
                  </a:cubicBezTo>
                  <a:cubicBezTo>
                    <a:pt x="966" y="766"/>
                    <a:pt x="905" y="744"/>
                    <a:pt x="849" y="722"/>
                  </a:cubicBezTo>
                  <a:cubicBezTo>
                    <a:pt x="782" y="693"/>
                    <a:pt x="720" y="671"/>
                    <a:pt x="653" y="671"/>
                  </a:cubicBezTo>
                  <a:cubicBezTo>
                    <a:pt x="558" y="671"/>
                    <a:pt x="491" y="699"/>
                    <a:pt x="452" y="722"/>
                  </a:cubicBezTo>
                  <a:cubicBezTo>
                    <a:pt x="452" y="716"/>
                    <a:pt x="457" y="705"/>
                    <a:pt x="457" y="699"/>
                  </a:cubicBezTo>
                  <a:cubicBezTo>
                    <a:pt x="525" y="654"/>
                    <a:pt x="575" y="587"/>
                    <a:pt x="586" y="509"/>
                  </a:cubicBezTo>
                  <a:cubicBezTo>
                    <a:pt x="614" y="492"/>
                    <a:pt x="648" y="476"/>
                    <a:pt x="676" y="464"/>
                  </a:cubicBezTo>
                  <a:cubicBezTo>
                    <a:pt x="687" y="459"/>
                    <a:pt x="687" y="459"/>
                    <a:pt x="687" y="459"/>
                  </a:cubicBezTo>
                  <a:cubicBezTo>
                    <a:pt x="687" y="263"/>
                    <a:pt x="687" y="263"/>
                    <a:pt x="687" y="263"/>
                  </a:cubicBezTo>
                  <a:cubicBezTo>
                    <a:pt x="877" y="263"/>
                    <a:pt x="877" y="263"/>
                    <a:pt x="877" y="263"/>
                  </a:cubicBezTo>
                  <a:cubicBezTo>
                    <a:pt x="877" y="459"/>
                    <a:pt x="877" y="459"/>
                    <a:pt x="877" y="459"/>
                  </a:cubicBezTo>
                  <a:cubicBezTo>
                    <a:pt x="888" y="464"/>
                    <a:pt x="888" y="464"/>
                    <a:pt x="888" y="464"/>
                  </a:cubicBezTo>
                  <a:cubicBezTo>
                    <a:pt x="1028" y="509"/>
                    <a:pt x="1117" y="638"/>
                    <a:pt x="1117" y="783"/>
                  </a:cubicBezTo>
                  <a:cubicBezTo>
                    <a:pt x="1106" y="783"/>
                    <a:pt x="1095" y="783"/>
                    <a:pt x="1078" y="78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4" name="Freeform 10">
              <a:extLst>
                <a:ext uri="{FF2B5EF4-FFF2-40B4-BE49-F238E27FC236}">
                  <a16:creationId xmlns:a16="http://schemas.microsoft.com/office/drawing/2014/main" id="{7C6992AD-DD2E-C44F-9287-CB68E174A4FD}"/>
                </a:ext>
              </a:extLst>
            </p:cNvPr>
            <p:cNvSpPr>
              <a:spLocks noChangeArrowheads="1"/>
            </p:cNvSpPr>
            <p:nvPr/>
          </p:nvSpPr>
          <p:spPr bwMode="auto">
            <a:xfrm>
              <a:off x="2734" y="876"/>
              <a:ext cx="100" cy="101"/>
            </a:xfrm>
            <a:custGeom>
              <a:avLst/>
              <a:gdLst>
                <a:gd name="T0" fmla="*/ 2 w 447"/>
                <a:gd name="T1" fmla="*/ 0 h 448"/>
                <a:gd name="T2" fmla="*/ 2 w 447"/>
                <a:gd name="T3" fmla="*/ 0 h 448"/>
                <a:gd name="T4" fmla="*/ 0 w 447"/>
                <a:gd name="T5" fmla="*/ 2 h 448"/>
                <a:gd name="T6" fmla="*/ 2 w 447"/>
                <a:gd name="T7" fmla="*/ 5 h 448"/>
                <a:gd name="T8" fmla="*/ 5 w 447"/>
                <a:gd name="T9" fmla="*/ 2 h 448"/>
                <a:gd name="T10" fmla="*/ 2 w 447"/>
                <a:gd name="T11" fmla="*/ 0 h 448"/>
                <a:gd name="T12" fmla="*/ 2 w 447"/>
                <a:gd name="T13" fmla="*/ 5 h 448"/>
                <a:gd name="T14" fmla="*/ 2 w 447"/>
                <a:gd name="T15" fmla="*/ 5 h 448"/>
                <a:gd name="T16" fmla="*/ 0 w 447"/>
                <a:gd name="T17" fmla="*/ 2 h 448"/>
                <a:gd name="T18" fmla="*/ 2 w 447"/>
                <a:gd name="T19" fmla="*/ 0 h 448"/>
                <a:gd name="T20" fmla="*/ 5 w 447"/>
                <a:gd name="T21" fmla="*/ 2 h 448"/>
                <a:gd name="T22" fmla="*/ 2 w 447"/>
                <a:gd name="T23" fmla="*/ 5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448">
                  <a:moveTo>
                    <a:pt x="223" y="0"/>
                  </a:moveTo>
                  <a:lnTo>
                    <a:pt x="223" y="0"/>
                  </a:lnTo>
                  <a:cubicBezTo>
                    <a:pt x="100" y="0"/>
                    <a:pt x="0" y="101"/>
                    <a:pt x="0" y="223"/>
                  </a:cubicBezTo>
                  <a:cubicBezTo>
                    <a:pt x="0" y="347"/>
                    <a:pt x="100" y="447"/>
                    <a:pt x="223" y="447"/>
                  </a:cubicBezTo>
                  <a:cubicBezTo>
                    <a:pt x="345" y="447"/>
                    <a:pt x="446" y="347"/>
                    <a:pt x="446" y="223"/>
                  </a:cubicBezTo>
                  <a:cubicBezTo>
                    <a:pt x="446" y="101"/>
                    <a:pt x="345" y="0"/>
                    <a:pt x="223" y="0"/>
                  </a:cubicBezTo>
                  <a:close/>
                  <a:moveTo>
                    <a:pt x="223" y="408"/>
                  </a:moveTo>
                  <a:lnTo>
                    <a:pt x="223" y="408"/>
                  </a:lnTo>
                  <a:cubicBezTo>
                    <a:pt x="123" y="408"/>
                    <a:pt x="39" y="324"/>
                    <a:pt x="39" y="223"/>
                  </a:cubicBezTo>
                  <a:cubicBezTo>
                    <a:pt x="39" y="123"/>
                    <a:pt x="123" y="39"/>
                    <a:pt x="223" y="39"/>
                  </a:cubicBezTo>
                  <a:cubicBezTo>
                    <a:pt x="329" y="39"/>
                    <a:pt x="412" y="123"/>
                    <a:pt x="412" y="223"/>
                  </a:cubicBezTo>
                  <a:cubicBezTo>
                    <a:pt x="412" y="324"/>
                    <a:pt x="329" y="408"/>
                    <a:pt x="223" y="40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5" name="Freeform 11">
              <a:extLst>
                <a:ext uri="{FF2B5EF4-FFF2-40B4-BE49-F238E27FC236}">
                  <a16:creationId xmlns:a16="http://schemas.microsoft.com/office/drawing/2014/main" id="{C316BA04-EAED-2945-A8B2-AC909FCCD081}"/>
                </a:ext>
              </a:extLst>
            </p:cNvPr>
            <p:cNvSpPr>
              <a:spLocks noChangeArrowheads="1"/>
            </p:cNvSpPr>
            <p:nvPr/>
          </p:nvSpPr>
          <p:spPr bwMode="auto">
            <a:xfrm>
              <a:off x="2764" y="892"/>
              <a:ext cx="41" cy="67"/>
            </a:xfrm>
            <a:custGeom>
              <a:avLst/>
              <a:gdLst>
                <a:gd name="T0" fmla="*/ 1 w 184"/>
                <a:gd name="T1" fmla="*/ 0 h 302"/>
                <a:gd name="T2" fmla="*/ 1 w 184"/>
                <a:gd name="T3" fmla="*/ 0 h 302"/>
                <a:gd name="T4" fmla="*/ 1 w 184"/>
                <a:gd name="T5" fmla="*/ 0 h 302"/>
                <a:gd name="T6" fmla="*/ 1 w 184"/>
                <a:gd name="T7" fmla="*/ 0 h 302"/>
                <a:gd name="T8" fmla="*/ 1 w 184"/>
                <a:gd name="T9" fmla="*/ 0 h 302"/>
                <a:gd name="T10" fmla="*/ 1 w 184"/>
                <a:gd name="T11" fmla="*/ 0 h 302"/>
                <a:gd name="T12" fmla="*/ 1 w 184"/>
                <a:gd name="T13" fmla="*/ 0 h 302"/>
                <a:gd name="T14" fmla="*/ 0 w 184"/>
                <a:gd name="T15" fmla="*/ 1 h 302"/>
                <a:gd name="T16" fmla="*/ 1 w 184"/>
                <a:gd name="T17" fmla="*/ 2 h 302"/>
                <a:gd name="T18" fmla="*/ 1 w 184"/>
                <a:gd name="T19" fmla="*/ 2 h 302"/>
                <a:gd name="T20" fmla="*/ 2 w 184"/>
                <a:gd name="T21" fmla="*/ 2 h 302"/>
                <a:gd name="T22" fmla="*/ 1 w 184"/>
                <a:gd name="T23" fmla="*/ 2 h 302"/>
                <a:gd name="T24" fmla="*/ 1 w 184"/>
                <a:gd name="T25" fmla="*/ 2 h 302"/>
                <a:gd name="T26" fmla="*/ 0 w 184"/>
                <a:gd name="T27" fmla="*/ 2 h 302"/>
                <a:gd name="T28" fmla="*/ 0 w 184"/>
                <a:gd name="T29" fmla="*/ 2 h 302"/>
                <a:gd name="T30" fmla="*/ 0 w 184"/>
                <a:gd name="T31" fmla="*/ 2 h 302"/>
                <a:gd name="T32" fmla="*/ 0 w 184"/>
                <a:gd name="T33" fmla="*/ 2 h 302"/>
                <a:gd name="T34" fmla="*/ 1 w 184"/>
                <a:gd name="T35" fmla="*/ 3 h 302"/>
                <a:gd name="T36" fmla="*/ 1 w 184"/>
                <a:gd name="T37" fmla="*/ 3 h 302"/>
                <a:gd name="T38" fmla="*/ 1 w 184"/>
                <a:gd name="T39" fmla="*/ 3 h 302"/>
                <a:gd name="T40" fmla="*/ 1 w 184"/>
                <a:gd name="T41" fmla="*/ 3 h 302"/>
                <a:gd name="T42" fmla="*/ 1 w 184"/>
                <a:gd name="T43" fmla="*/ 3 h 302"/>
                <a:gd name="T44" fmla="*/ 1 w 184"/>
                <a:gd name="T45" fmla="*/ 3 h 302"/>
                <a:gd name="T46" fmla="*/ 2 w 184"/>
                <a:gd name="T47" fmla="*/ 2 h 302"/>
                <a:gd name="T48" fmla="*/ 1 w 184"/>
                <a:gd name="T49" fmla="*/ 2 h 302"/>
                <a:gd name="T50" fmla="*/ 1 w 184"/>
                <a:gd name="T51" fmla="*/ 2 h 302"/>
                <a:gd name="T52" fmla="*/ 0 w 184"/>
                <a:gd name="T53" fmla="*/ 1 h 302"/>
                <a:gd name="T54" fmla="*/ 1 w 184"/>
                <a:gd name="T55" fmla="*/ 1 h 302"/>
                <a:gd name="T56" fmla="*/ 1 w 184"/>
                <a:gd name="T57" fmla="*/ 1 h 302"/>
                <a:gd name="T58" fmla="*/ 2 w 184"/>
                <a:gd name="T59" fmla="*/ 1 h 302"/>
                <a:gd name="T60" fmla="*/ 2 w 184"/>
                <a:gd name="T61" fmla="*/ 1 h 302"/>
                <a:gd name="T62" fmla="*/ 2 w 184"/>
                <a:gd name="T63" fmla="*/ 1 h 302"/>
                <a:gd name="T64" fmla="*/ 2 w 184"/>
                <a:gd name="T65" fmla="*/ 1 h 302"/>
                <a:gd name="T66" fmla="*/ 1 w 184"/>
                <a:gd name="T67" fmla="*/ 0 h 3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4" h="302">
                  <a:moveTo>
                    <a:pt x="117" y="39"/>
                  </a:moveTo>
                  <a:lnTo>
                    <a:pt x="117" y="39"/>
                  </a:lnTo>
                  <a:cubicBezTo>
                    <a:pt x="112" y="39"/>
                    <a:pt x="112" y="39"/>
                    <a:pt x="112" y="39"/>
                  </a:cubicBezTo>
                  <a:cubicBezTo>
                    <a:pt x="112" y="0"/>
                    <a:pt x="112" y="0"/>
                    <a:pt x="112" y="0"/>
                  </a:cubicBezTo>
                  <a:cubicBezTo>
                    <a:pt x="73" y="0"/>
                    <a:pt x="73" y="0"/>
                    <a:pt x="73" y="0"/>
                  </a:cubicBezTo>
                  <a:cubicBezTo>
                    <a:pt x="73" y="39"/>
                    <a:pt x="73" y="39"/>
                    <a:pt x="73" y="39"/>
                  </a:cubicBezTo>
                  <a:cubicBezTo>
                    <a:pt x="61" y="39"/>
                    <a:pt x="61" y="39"/>
                    <a:pt x="61" y="39"/>
                  </a:cubicBezTo>
                  <a:cubicBezTo>
                    <a:pt x="28" y="39"/>
                    <a:pt x="0" y="67"/>
                    <a:pt x="0" y="106"/>
                  </a:cubicBezTo>
                  <a:cubicBezTo>
                    <a:pt x="0" y="139"/>
                    <a:pt x="28" y="167"/>
                    <a:pt x="61" y="167"/>
                  </a:cubicBezTo>
                  <a:cubicBezTo>
                    <a:pt x="117" y="167"/>
                    <a:pt x="117" y="167"/>
                    <a:pt x="117" y="167"/>
                  </a:cubicBezTo>
                  <a:cubicBezTo>
                    <a:pt x="134" y="167"/>
                    <a:pt x="145" y="184"/>
                    <a:pt x="145" y="195"/>
                  </a:cubicBezTo>
                  <a:cubicBezTo>
                    <a:pt x="145" y="212"/>
                    <a:pt x="134" y="223"/>
                    <a:pt x="117" y="223"/>
                  </a:cubicBezTo>
                  <a:cubicBezTo>
                    <a:pt x="61" y="223"/>
                    <a:pt x="61" y="223"/>
                    <a:pt x="61" y="223"/>
                  </a:cubicBezTo>
                  <a:cubicBezTo>
                    <a:pt x="50" y="223"/>
                    <a:pt x="33" y="212"/>
                    <a:pt x="33" y="195"/>
                  </a:cubicBezTo>
                  <a:cubicBezTo>
                    <a:pt x="33" y="190"/>
                    <a:pt x="33" y="190"/>
                    <a:pt x="33" y="190"/>
                  </a:cubicBezTo>
                  <a:cubicBezTo>
                    <a:pt x="0" y="190"/>
                    <a:pt x="0" y="190"/>
                    <a:pt x="0" y="190"/>
                  </a:cubicBezTo>
                  <a:cubicBezTo>
                    <a:pt x="0" y="195"/>
                    <a:pt x="0" y="195"/>
                    <a:pt x="0" y="195"/>
                  </a:cubicBezTo>
                  <a:cubicBezTo>
                    <a:pt x="0" y="234"/>
                    <a:pt x="28" y="262"/>
                    <a:pt x="61" y="262"/>
                  </a:cubicBezTo>
                  <a:cubicBezTo>
                    <a:pt x="73" y="262"/>
                    <a:pt x="73" y="262"/>
                    <a:pt x="73" y="262"/>
                  </a:cubicBezTo>
                  <a:cubicBezTo>
                    <a:pt x="73" y="301"/>
                    <a:pt x="73" y="301"/>
                    <a:pt x="73" y="301"/>
                  </a:cubicBezTo>
                  <a:cubicBezTo>
                    <a:pt x="112" y="301"/>
                    <a:pt x="112" y="301"/>
                    <a:pt x="112" y="301"/>
                  </a:cubicBezTo>
                  <a:cubicBezTo>
                    <a:pt x="112" y="262"/>
                    <a:pt x="112" y="262"/>
                    <a:pt x="112" y="262"/>
                  </a:cubicBezTo>
                  <a:cubicBezTo>
                    <a:pt x="117" y="262"/>
                    <a:pt x="117" y="262"/>
                    <a:pt x="117" y="262"/>
                  </a:cubicBezTo>
                  <a:cubicBezTo>
                    <a:pt x="156" y="262"/>
                    <a:pt x="183" y="234"/>
                    <a:pt x="183" y="195"/>
                  </a:cubicBezTo>
                  <a:cubicBezTo>
                    <a:pt x="183" y="162"/>
                    <a:pt x="156" y="134"/>
                    <a:pt x="117" y="134"/>
                  </a:cubicBezTo>
                  <a:cubicBezTo>
                    <a:pt x="61" y="134"/>
                    <a:pt x="61" y="134"/>
                    <a:pt x="61" y="134"/>
                  </a:cubicBezTo>
                  <a:cubicBezTo>
                    <a:pt x="50" y="134"/>
                    <a:pt x="33" y="117"/>
                    <a:pt x="33" y="106"/>
                  </a:cubicBezTo>
                  <a:cubicBezTo>
                    <a:pt x="33" y="89"/>
                    <a:pt x="50" y="78"/>
                    <a:pt x="61" y="78"/>
                  </a:cubicBezTo>
                  <a:cubicBezTo>
                    <a:pt x="117" y="78"/>
                    <a:pt x="117" y="78"/>
                    <a:pt x="117" y="78"/>
                  </a:cubicBezTo>
                  <a:cubicBezTo>
                    <a:pt x="134" y="78"/>
                    <a:pt x="145" y="89"/>
                    <a:pt x="145" y="106"/>
                  </a:cubicBezTo>
                  <a:cubicBezTo>
                    <a:pt x="145" y="111"/>
                    <a:pt x="145" y="111"/>
                    <a:pt x="145" y="111"/>
                  </a:cubicBezTo>
                  <a:cubicBezTo>
                    <a:pt x="183" y="111"/>
                    <a:pt x="183" y="111"/>
                    <a:pt x="183" y="111"/>
                  </a:cubicBezTo>
                  <a:cubicBezTo>
                    <a:pt x="183" y="106"/>
                    <a:pt x="183" y="106"/>
                    <a:pt x="183" y="106"/>
                  </a:cubicBezTo>
                  <a:cubicBezTo>
                    <a:pt x="183" y="67"/>
                    <a:pt x="156" y="39"/>
                    <a:pt x="117" y="3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6" name="Freeform 12">
              <a:extLst>
                <a:ext uri="{FF2B5EF4-FFF2-40B4-BE49-F238E27FC236}">
                  <a16:creationId xmlns:a16="http://schemas.microsoft.com/office/drawing/2014/main" id="{8BBE3694-1B72-E04A-B905-B64223FB0C7A}"/>
                </a:ext>
              </a:extLst>
            </p:cNvPr>
            <p:cNvSpPr>
              <a:spLocks noChangeArrowheads="1"/>
            </p:cNvSpPr>
            <p:nvPr/>
          </p:nvSpPr>
          <p:spPr bwMode="auto">
            <a:xfrm>
              <a:off x="2961" y="842"/>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39" y="0"/>
                  </a:moveTo>
                  <a:lnTo>
                    <a:pt x="0" y="0"/>
                  </a:lnTo>
                  <a:lnTo>
                    <a:pt x="0" y="39"/>
                  </a:lnTo>
                  <a:lnTo>
                    <a:pt x="39" y="39"/>
                  </a:lnTo>
                  <a:lnTo>
                    <a:pt x="3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7" name="Freeform 13">
              <a:extLst>
                <a:ext uri="{FF2B5EF4-FFF2-40B4-BE49-F238E27FC236}">
                  <a16:creationId xmlns:a16="http://schemas.microsoft.com/office/drawing/2014/main" id="{9C1C2B11-F089-3C4E-ADCA-7D8E3CE9AC3C}"/>
                </a:ext>
              </a:extLst>
            </p:cNvPr>
            <p:cNvSpPr>
              <a:spLocks noChangeArrowheads="1"/>
            </p:cNvSpPr>
            <p:nvPr/>
          </p:nvSpPr>
          <p:spPr bwMode="auto">
            <a:xfrm>
              <a:off x="2961" y="859"/>
              <a:ext cx="8" cy="7"/>
            </a:xfrm>
            <a:custGeom>
              <a:avLst/>
              <a:gdLst>
                <a:gd name="T0" fmla="*/ 0 w 40"/>
                <a:gd name="T1" fmla="*/ 0 h 35"/>
                <a:gd name="T2" fmla="*/ 0 w 40"/>
                <a:gd name="T3" fmla="*/ 0 h 35"/>
                <a:gd name="T4" fmla="*/ 0 w 40"/>
                <a:gd name="T5" fmla="*/ 0 h 35"/>
                <a:gd name="T6" fmla="*/ 0 w 40"/>
                <a:gd name="T7" fmla="*/ 0 h 35"/>
                <a:gd name="T8" fmla="*/ 0 w 40"/>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5">
                  <a:moveTo>
                    <a:pt x="39" y="34"/>
                  </a:moveTo>
                  <a:lnTo>
                    <a:pt x="39" y="0"/>
                  </a:lnTo>
                  <a:lnTo>
                    <a:pt x="0" y="0"/>
                  </a:lnTo>
                  <a:lnTo>
                    <a:pt x="0" y="34"/>
                  </a:lnTo>
                  <a:lnTo>
                    <a:pt x="39"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8" name="Freeform 14">
              <a:extLst>
                <a:ext uri="{FF2B5EF4-FFF2-40B4-BE49-F238E27FC236}">
                  <a16:creationId xmlns:a16="http://schemas.microsoft.com/office/drawing/2014/main" id="{5EA478FF-08FE-C442-AD01-49EF584E9BFB}"/>
                </a:ext>
              </a:extLst>
            </p:cNvPr>
            <p:cNvSpPr>
              <a:spLocks noChangeArrowheads="1"/>
            </p:cNvSpPr>
            <p:nvPr/>
          </p:nvSpPr>
          <p:spPr bwMode="auto">
            <a:xfrm>
              <a:off x="2970" y="850"/>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0"/>
                  </a:moveTo>
                  <a:lnTo>
                    <a:pt x="0" y="39"/>
                  </a:lnTo>
                  <a:lnTo>
                    <a:pt x="39" y="39"/>
                  </a:lnTo>
                  <a:lnTo>
                    <a:pt x="39" y="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9" name="Freeform 15">
              <a:extLst>
                <a:ext uri="{FF2B5EF4-FFF2-40B4-BE49-F238E27FC236}">
                  <a16:creationId xmlns:a16="http://schemas.microsoft.com/office/drawing/2014/main" id="{5B633372-324B-154F-8DDD-C9CD2109367A}"/>
                </a:ext>
              </a:extLst>
            </p:cNvPr>
            <p:cNvSpPr>
              <a:spLocks noChangeArrowheads="1"/>
            </p:cNvSpPr>
            <p:nvPr/>
          </p:nvSpPr>
          <p:spPr bwMode="auto">
            <a:xfrm>
              <a:off x="2954" y="850"/>
              <a:ext cx="7" cy="8"/>
            </a:xfrm>
            <a:custGeom>
              <a:avLst/>
              <a:gdLst>
                <a:gd name="T0" fmla="*/ 0 w 35"/>
                <a:gd name="T1" fmla="*/ 0 h 40"/>
                <a:gd name="T2" fmla="*/ 0 w 35"/>
                <a:gd name="T3" fmla="*/ 0 h 40"/>
                <a:gd name="T4" fmla="*/ 0 w 35"/>
                <a:gd name="T5" fmla="*/ 0 h 40"/>
                <a:gd name="T6" fmla="*/ 0 w 35"/>
                <a:gd name="T7" fmla="*/ 0 h 40"/>
                <a:gd name="T8" fmla="*/ 0 w 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0">
                  <a:moveTo>
                    <a:pt x="34" y="0"/>
                  </a:moveTo>
                  <a:lnTo>
                    <a:pt x="0" y="0"/>
                  </a:lnTo>
                  <a:lnTo>
                    <a:pt x="0" y="39"/>
                  </a:lnTo>
                  <a:lnTo>
                    <a:pt x="34" y="39"/>
                  </a:lnTo>
                  <a:lnTo>
                    <a:pt x="3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0" name="Freeform 16">
              <a:extLst>
                <a:ext uri="{FF2B5EF4-FFF2-40B4-BE49-F238E27FC236}">
                  <a16:creationId xmlns:a16="http://schemas.microsoft.com/office/drawing/2014/main" id="{4250CEBD-B26D-2B44-82E4-DC3732C08275}"/>
                </a:ext>
              </a:extLst>
            </p:cNvPr>
            <p:cNvSpPr>
              <a:spLocks noChangeArrowheads="1"/>
            </p:cNvSpPr>
            <p:nvPr/>
          </p:nvSpPr>
          <p:spPr bwMode="auto">
            <a:xfrm>
              <a:off x="2945" y="892"/>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39" y="0"/>
                  </a:moveTo>
                  <a:lnTo>
                    <a:pt x="0" y="0"/>
                  </a:lnTo>
                  <a:lnTo>
                    <a:pt x="0" y="39"/>
                  </a:lnTo>
                  <a:lnTo>
                    <a:pt x="39" y="39"/>
                  </a:lnTo>
                  <a:lnTo>
                    <a:pt x="3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1" name="Freeform 17">
              <a:extLst>
                <a:ext uri="{FF2B5EF4-FFF2-40B4-BE49-F238E27FC236}">
                  <a16:creationId xmlns:a16="http://schemas.microsoft.com/office/drawing/2014/main" id="{EC6BF49C-FC00-DA4B-A0D7-8AE0BA37568E}"/>
                </a:ext>
              </a:extLst>
            </p:cNvPr>
            <p:cNvSpPr>
              <a:spLocks noChangeArrowheads="1"/>
            </p:cNvSpPr>
            <p:nvPr/>
          </p:nvSpPr>
          <p:spPr bwMode="auto">
            <a:xfrm>
              <a:off x="2945" y="910"/>
              <a:ext cx="8" cy="7"/>
            </a:xfrm>
            <a:custGeom>
              <a:avLst/>
              <a:gdLst>
                <a:gd name="T0" fmla="*/ 0 w 40"/>
                <a:gd name="T1" fmla="*/ 0 h 34"/>
                <a:gd name="T2" fmla="*/ 0 w 40"/>
                <a:gd name="T3" fmla="*/ 0 h 34"/>
                <a:gd name="T4" fmla="*/ 0 w 40"/>
                <a:gd name="T5" fmla="*/ 0 h 34"/>
                <a:gd name="T6" fmla="*/ 0 w 40"/>
                <a:gd name="T7" fmla="*/ 0 h 34"/>
                <a:gd name="T8" fmla="*/ 0 w 40"/>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4">
                  <a:moveTo>
                    <a:pt x="0" y="33"/>
                  </a:moveTo>
                  <a:lnTo>
                    <a:pt x="39" y="33"/>
                  </a:lnTo>
                  <a:lnTo>
                    <a:pt x="39" y="0"/>
                  </a:lnTo>
                  <a:lnTo>
                    <a:pt x="0" y="0"/>
                  </a:lnTo>
                  <a:lnTo>
                    <a:pt x="0" y="33"/>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2" name="Freeform 18">
              <a:extLst>
                <a:ext uri="{FF2B5EF4-FFF2-40B4-BE49-F238E27FC236}">
                  <a16:creationId xmlns:a16="http://schemas.microsoft.com/office/drawing/2014/main" id="{06C497D2-2FA2-2545-AA6F-CC0630A7C63D}"/>
                </a:ext>
              </a:extLst>
            </p:cNvPr>
            <p:cNvSpPr>
              <a:spLocks noChangeArrowheads="1"/>
            </p:cNvSpPr>
            <p:nvPr/>
          </p:nvSpPr>
          <p:spPr bwMode="auto">
            <a:xfrm>
              <a:off x="2954" y="901"/>
              <a:ext cx="7" cy="8"/>
            </a:xfrm>
            <a:custGeom>
              <a:avLst/>
              <a:gdLst>
                <a:gd name="T0" fmla="*/ 0 w 35"/>
                <a:gd name="T1" fmla="*/ 0 h 40"/>
                <a:gd name="T2" fmla="*/ 0 w 35"/>
                <a:gd name="T3" fmla="*/ 0 h 40"/>
                <a:gd name="T4" fmla="*/ 0 w 35"/>
                <a:gd name="T5" fmla="*/ 0 h 40"/>
                <a:gd name="T6" fmla="*/ 0 w 35"/>
                <a:gd name="T7" fmla="*/ 0 h 40"/>
                <a:gd name="T8" fmla="*/ 0 w 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0">
                  <a:moveTo>
                    <a:pt x="34" y="39"/>
                  </a:moveTo>
                  <a:lnTo>
                    <a:pt x="34" y="0"/>
                  </a:lnTo>
                  <a:lnTo>
                    <a:pt x="0" y="0"/>
                  </a:lnTo>
                  <a:lnTo>
                    <a:pt x="0" y="39"/>
                  </a:lnTo>
                  <a:lnTo>
                    <a:pt x="34"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3" name="Freeform 19">
              <a:extLst>
                <a:ext uri="{FF2B5EF4-FFF2-40B4-BE49-F238E27FC236}">
                  <a16:creationId xmlns:a16="http://schemas.microsoft.com/office/drawing/2014/main" id="{EF77F76E-3F8B-134B-B42B-E4EBF2972107}"/>
                </a:ext>
              </a:extLst>
            </p:cNvPr>
            <p:cNvSpPr>
              <a:spLocks noChangeArrowheads="1"/>
            </p:cNvSpPr>
            <p:nvPr/>
          </p:nvSpPr>
          <p:spPr bwMode="auto">
            <a:xfrm>
              <a:off x="2936" y="901"/>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39" y="0"/>
                  </a:moveTo>
                  <a:lnTo>
                    <a:pt x="0" y="0"/>
                  </a:lnTo>
                  <a:lnTo>
                    <a:pt x="0" y="39"/>
                  </a:lnTo>
                  <a:lnTo>
                    <a:pt x="39" y="39"/>
                  </a:lnTo>
                  <a:lnTo>
                    <a:pt x="39"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4" name="Freeform 20">
              <a:extLst>
                <a:ext uri="{FF2B5EF4-FFF2-40B4-BE49-F238E27FC236}">
                  <a16:creationId xmlns:a16="http://schemas.microsoft.com/office/drawing/2014/main" id="{3E00F123-BBDA-8146-8F24-8D9E48BC34B5}"/>
                </a:ext>
              </a:extLst>
            </p:cNvPr>
            <p:cNvSpPr>
              <a:spLocks noChangeArrowheads="1"/>
            </p:cNvSpPr>
            <p:nvPr/>
          </p:nvSpPr>
          <p:spPr bwMode="auto">
            <a:xfrm>
              <a:off x="2784" y="1003"/>
              <a:ext cx="8" cy="8"/>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0">
                  <a:moveTo>
                    <a:pt x="40" y="0"/>
                  </a:moveTo>
                  <a:lnTo>
                    <a:pt x="0" y="0"/>
                  </a:lnTo>
                  <a:lnTo>
                    <a:pt x="0" y="39"/>
                  </a:lnTo>
                  <a:lnTo>
                    <a:pt x="40" y="39"/>
                  </a:lnTo>
                  <a:lnTo>
                    <a:pt x="4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5" name="Freeform 21">
              <a:extLst>
                <a:ext uri="{FF2B5EF4-FFF2-40B4-BE49-F238E27FC236}">
                  <a16:creationId xmlns:a16="http://schemas.microsoft.com/office/drawing/2014/main" id="{BA5EBB7A-5144-D748-A67C-C1B2C4787B2F}"/>
                </a:ext>
              </a:extLst>
            </p:cNvPr>
            <p:cNvSpPr>
              <a:spLocks noChangeArrowheads="1"/>
            </p:cNvSpPr>
            <p:nvPr/>
          </p:nvSpPr>
          <p:spPr bwMode="auto">
            <a:xfrm>
              <a:off x="2777" y="1011"/>
              <a:ext cx="25" cy="16"/>
            </a:xfrm>
            <a:custGeom>
              <a:avLst/>
              <a:gdLst>
                <a:gd name="T0" fmla="*/ 1 w 113"/>
                <a:gd name="T1" fmla="*/ 0 h 74"/>
                <a:gd name="T2" fmla="*/ 0 w 113"/>
                <a:gd name="T3" fmla="*/ 0 h 74"/>
                <a:gd name="T4" fmla="*/ 0 w 113"/>
                <a:gd name="T5" fmla="*/ 0 h 74"/>
                <a:gd name="T6" fmla="*/ 0 w 113"/>
                <a:gd name="T7" fmla="*/ 0 h 74"/>
                <a:gd name="T8" fmla="*/ 0 w 113"/>
                <a:gd name="T9" fmla="*/ 0 h 74"/>
                <a:gd name="T10" fmla="*/ 0 w 113"/>
                <a:gd name="T11" fmla="*/ 0 h 74"/>
                <a:gd name="T12" fmla="*/ 0 w 113"/>
                <a:gd name="T13" fmla="*/ 1 h 74"/>
                <a:gd name="T14" fmla="*/ 1 w 113"/>
                <a:gd name="T15" fmla="*/ 1 h 74"/>
                <a:gd name="T16" fmla="*/ 1 w 113"/>
                <a:gd name="T17" fmla="*/ 0 h 74"/>
                <a:gd name="T18" fmla="*/ 1 w 113"/>
                <a:gd name="T19" fmla="*/ 0 h 74"/>
                <a:gd name="T20" fmla="*/ 1 w 113"/>
                <a:gd name="T21" fmla="*/ 0 h 74"/>
                <a:gd name="T22" fmla="*/ 1 w 113"/>
                <a:gd name="T23" fmla="*/ 0 h 74"/>
                <a:gd name="T24" fmla="*/ 1 w 1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74">
                  <a:moveTo>
                    <a:pt x="73" y="34"/>
                  </a:moveTo>
                  <a:lnTo>
                    <a:pt x="33" y="34"/>
                  </a:lnTo>
                  <a:lnTo>
                    <a:pt x="33" y="0"/>
                  </a:lnTo>
                  <a:lnTo>
                    <a:pt x="0" y="0"/>
                  </a:lnTo>
                  <a:lnTo>
                    <a:pt x="0" y="34"/>
                  </a:lnTo>
                  <a:lnTo>
                    <a:pt x="33" y="34"/>
                  </a:lnTo>
                  <a:lnTo>
                    <a:pt x="33" y="73"/>
                  </a:lnTo>
                  <a:lnTo>
                    <a:pt x="73" y="73"/>
                  </a:lnTo>
                  <a:lnTo>
                    <a:pt x="73" y="34"/>
                  </a:lnTo>
                  <a:lnTo>
                    <a:pt x="112" y="34"/>
                  </a:lnTo>
                  <a:lnTo>
                    <a:pt x="112" y="0"/>
                  </a:lnTo>
                  <a:lnTo>
                    <a:pt x="73" y="0"/>
                  </a:lnTo>
                  <a:lnTo>
                    <a:pt x="73" y="34"/>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6" name="Freeform 22">
              <a:extLst>
                <a:ext uri="{FF2B5EF4-FFF2-40B4-BE49-F238E27FC236}">
                  <a16:creationId xmlns:a16="http://schemas.microsoft.com/office/drawing/2014/main" id="{EFEAB629-26AE-5C4A-A3BC-14C4C5A66994}"/>
                </a:ext>
              </a:extLst>
            </p:cNvPr>
            <p:cNvSpPr>
              <a:spLocks noChangeArrowheads="1"/>
            </p:cNvSpPr>
            <p:nvPr/>
          </p:nvSpPr>
          <p:spPr bwMode="auto">
            <a:xfrm>
              <a:off x="2726" y="986"/>
              <a:ext cx="7" cy="7"/>
            </a:xfrm>
            <a:custGeom>
              <a:avLst/>
              <a:gdLst>
                <a:gd name="T0" fmla="*/ 0 w 35"/>
                <a:gd name="T1" fmla="*/ 0 h 35"/>
                <a:gd name="T2" fmla="*/ 0 w 35"/>
                <a:gd name="T3" fmla="*/ 0 h 35"/>
                <a:gd name="T4" fmla="*/ 0 w 35"/>
                <a:gd name="T5" fmla="*/ 0 h 35"/>
                <a:gd name="T6" fmla="*/ 0 w 35"/>
                <a:gd name="T7" fmla="*/ 0 h 35"/>
                <a:gd name="T8" fmla="*/ 0 w 35"/>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5">
                  <a:moveTo>
                    <a:pt x="34" y="0"/>
                  </a:moveTo>
                  <a:lnTo>
                    <a:pt x="0" y="0"/>
                  </a:lnTo>
                  <a:lnTo>
                    <a:pt x="0" y="34"/>
                  </a:lnTo>
                  <a:lnTo>
                    <a:pt x="34" y="34"/>
                  </a:lnTo>
                  <a:lnTo>
                    <a:pt x="3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7" name="Freeform 23">
              <a:extLst>
                <a:ext uri="{FF2B5EF4-FFF2-40B4-BE49-F238E27FC236}">
                  <a16:creationId xmlns:a16="http://schemas.microsoft.com/office/drawing/2014/main" id="{50891D45-7B32-2A49-8A8C-6DFE00F9940A}"/>
                </a:ext>
              </a:extLst>
            </p:cNvPr>
            <p:cNvSpPr>
              <a:spLocks noChangeArrowheads="1"/>
            </p:cNvSpPr>
            <p:nvPr/>
          </p:nvSpPr>
          <p:spPr bwMode="auto">
            <a:xfrm>
              <a:off x="2726" y="1003"/>
              <a:ext cx="7" cy="8"/>
            </a:xfrm>
            <a:custGeom>
              <a:avLst/>
              <a:gdLst>
                <a:gd name="T0" fmla="*/ 0 w 35"/>
                <a:gd name="T1" fmla="*/ 0 h 40"/>
                <a:gd name="T2" fmla="*/ 0 w 35"/>
                <a:gd name="T3" fmla="*/ 0 h 40"/>
                <a:gd name="T4" fmla="*/ 0 w 35"/>
                <a:gd name="T5" fmla="*/ 0 h 40"/>
                <a:gd name="T6" fmla="*/ 0 w 35"/>
                <a:gd name="T7" fmla="*/ 0 h 40"/>
                <a:gd name="T8" fmla="*/ 0 w 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0">
                  <a:moveTo>
                    <a:pt x="0" y="39"/>
                  </a:moveTo>
                  <a:lnTo>
                    <a:pt x="34" y="39"/>
                  </a:lnTo>
                  <a:lnTo>
                    <a:pt x="34" y="0"/>
                  </a:lnTo>
                  <a:lnTo>
                    <a:pt x="0" y="0"/>
                  </a:lnTo>
                  <a:lnTo>
                    <a:pt x="0"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8" name="Freeform 24">
              <a:extLst>
                <a:ext uri="{FF2B5EF4-FFF2-40B4-BE49-F238E27FC236}">
                  <a16:creationId xmlns:a16="http://schemas.microsoft.com/office/drawing/2014/main" id="{5C0C29CB-BB9A-9040-9A1F-A206C64DED93}"/>
                </a:ext>
              </a:extLst>
            </p:cNvPr>
            <p:cNvSpPr>
              <a:spLocks noChangeArrowheads="1"/>
            </p:cNvSpPr>
            <p:nvPr/>
          </p:nvSpPr>
          <p:spPr bwMode="auto">
            <a:xfrm>
              <a:off x="2734" y="994"/>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39"/>
                  </a:moveTo>
                  <a:lnTo>
                    <a:pt x="39" y="39"/>
                  </a:lnTo>
                  <a:lnTo>
                    <a:pt x="39" y="0"/>
                  </a:lnTo>
                  <a:lnTo>
                    <a:pt x="0" y="0"/>
                  </a:lnTo>
                  <a:lnTo>
                    <a:pt x="0"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9" name="Freeform 25">
              <a:extLst>
                <a:ext uri="{FF2B5EF4-FFF2-40B4-BE49-F238E27FC236}">
                  <a16:creationId xmlns:a16="http://schemas.microsoft.com/office/drawing/2014/main" id="{7501F508-FC2C-2A43-A799-F6DE7C68F61C}"/>
                </a:ext>
              </a:extLst>
            </p:cNvPr>
            <p:cNvSpPr>
              <a:spLocks noChangeArrowheads="1"/>
            </p:cNvSpPr>
            <p:nvPr/>
          </p:nvSpPr>
          <p:spPr bwMode="auto">
            <a:xfrm>
              <a:off x="2717" y="994"/>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0"/>
                  </a:moveTo>
                  <a:lnTo>
                    <a:pt x="0" y="39"/>
                  </a:lnTo>
                  <a:lnTo>
                    <a:pt x="39" y="39"/>
                  </a:lnTo>
                  <a:lnTo>
                    <a:pt x="39" y="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0" name="Freeform 26">
              <a:extLst>
                <a:ext uri="{FF2B5EF4-FFF2-40B4-BE49-F238E27FC236}">
                  <a16:creationId xmlns:a16="http://schemas.microsoft.com/office/drawing/2014/main" id="{49C0AC4E-70F7-814F-826A-14FF8FEC115B}"/>
                </a:ext>
              </a:extLst>
            </p:cNvPr>
            <p:cNvSpPr>
              <a:spLocks noChangeArrowheads="1"/>
            </p:cNvSpPr>
            <p:nvPr/>
          </p:nvSpPr>
          <p:spPr bwMode="auto">
            <a:xfrm>
              <a:off x="2751" y="1037"/>
              <a:ext cx="7" cy="7"/>
            </a:xfrm>
            <a:custGeom>
              <a:avLst/>
              <a:gdLst>
                <a:gd name="T0" fmla="*/ 0 w 35"/>
                <a:gd name="T1" fmla="*/ 0 h 35"/>
                <a:gd name="T2" fmla="*/ 0 w 35"/>
                <a:gd name="T3" fmla="*/ 0 h 35"/>
                <a:gd name="T4" fmla="*/ 0 w 35"/>
                <a:gd name="T5" fmla="*/ 0 h 35"/>
                <a:gd name="T6" fmla="*/ 0 w 35"/>
                <a:gd name="T7" fmla="*/ 0 h 35"/>
                <a:gd name="T8" fmla="*/ 0 w 35"/>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5">
                  <a:moveTo>
                    <a:pt x="34" y="0"/>
                  </a:moveTo>
                  <a:lnTo>
                    <a:pt x="0" y="0"/>
                  </a:lnTo>
                  <a:lnTo>
                    <a:pt x="0" y="34"/>
                  </a:lnTo>
                  <a:lnTo>
                    <a:pt x="34" y="34"/>
                  </a:lnTo>
                  <a:lnTo>
                    <a:pt x="3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1" name="Freeform 27">
              <a:extLst>
                <a:ext uri="{FF2B5EF4-FFF2-40B4-BE49-F238E27FC236}">
                  <a16:creationId xmlns:a16="http://schemas.microsoft.com/office/drawing/2014/main" id="{A4776F15-F1B6-6447-9FE5-1220E75F7895}"/>
                </a:ext>
              </a:extLst>
            </p:cNvPr>
            <p:cNvSpPr>
              <a:spLocks noChangeArrowheads="1"/>
            </p:cNvSpPr>
            <p:nvPr/>
          </p:nvSpPr>
          <p:spPr bwMode="auto">
            <a:xfrm>
              <a:off x="2751" y="1053"/>
              <a:ext cx="7" cy="8"/>
            </a:xfrm>
            <a:custGeom>
              <a:avLst/>
              <a:gdLst>
                <a:gd name="T0" fmla="*/ 0 w 35"/>
                <a:gd name="T1" fmla="*/ 0 h 40"/>
                <a:gd name="T2" fmla="*/ 0 w 35"/>
                <a:gd name="T3" fmla="*/ 0 h 40"/>
                <a:gd name="T4" fmla="*/ 0 w 35"/>
                <a:gd name="T5" fmla="*/ 0 h 40"/>
                <a:gd name="T6" fmla="*/ 0 w 35"/>
                <a:gd name="T7" fmla="*/ 0 h 40"/>
                <a:gd name="T8" fmla="*/ 0 w 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0">
                  <a:moveTo>
                    <a:pt x="0" y="39"/>
                  </a:moveTo>
                  <a:lnTo>
                    <a:pt x="34" y="39"/>
                  </a:lnTo>
                  <a:lnTo>
                    <a:pt x="34" y="0"/>
                  </a:lnTo>
                  <a:lnTo>
                    <a:pt x="0" y="0"/>
                  </a:lnTo>
                  <a:lnTo>
                    <a:pt x="0"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2" name="Freeform 28">
              <a:extLst>
                <a:ext uri="{FF2B5EF4-FFF2-40B4-BE49-F238E27FC236}">
                  <a16:creationId xmlns:a16="http://schemas.microsoft.com/office/drawing/2014/main" id="{2ED3A9B6-9FF0-344F-9A61-5E2D16AB6CEF}"/>
                </a:ext>
              </a:extLst>
            </p:cNvPr>
            <p:cNvSpPr>
              <a:spLocks noChangeArrowheads="1"/>
            </p:cNvSpPr>
            <p:nvPr/>
          </p:nvSpPr>
          <p:spPr bwMode="auto">
            <a:xfrm>
              <a:off x="2759" y="1045"/>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39"/>
                  </a:moveTo>
                  <a:lnTo>
                    <a:pt x="39" y="39"/>
                  </a:lnTo>
                  <a:lnTo>
                    <a:pt x="39" y="0"/>
                  </a:lnTo>
                  <a:lnTo>
                    <a:pt x="0" y="0"/>
                  </a:lnTo>
                  <a:lnTo>
                    <a:pt x="0" y="39"/>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3" name="Freeform 29">
              <a:extLst>
                <a:ext uri="{FF2B5EF4-FFF2-40B4-BE49-F238E27FC236}">
                  <a16:creationId xmlns:a16="http://schemas.microsoft.com/office/drawing/2014/main" id="{C8ECDE74-C27D-B146-A2C5-6399AAF82861}"/>
                </a:ext>
              </a:extLst>
            </p:cNvPr>
            <p:cNvSpPr>
              <a:spLocks noChangeArrowheads="1"/>
            </p:cNvSpPr>
            <p:nvPr/>
          </p:nvSpPr>
          <p:spPr bwMode="auto">
            <a:xfrm>
              <a:off x="2742" y="1045"/>
              <a:ext cx="8" cy="8"/>
            </a:xfrm>
            <a:custGeom>
              <a:avLst/>
              <a:gdLst>
                <a:gd name="T0" fmla="*/ 0 w 40"/>
                <a:gd name="T1" fmla="*/ 0 h 40"/>
                <a:gd name="T2" fmla="*/ 0 w 40"/>
                <a:gd name="T3" fmla="*/ 0 h 40"/>
                <a:gd name="T4" fmla="*/ 0 w 40"/>
                <a:gd name="T5" fmla="*/ 0 h 40"/>
                <a:gd name="T6" fmla="*/ 0 w 40"/>
                <a:gd name="T7" fmla="*/ 0 h 40"/>
                <a:gd name="T8" fmla="*/ 0 w 40"/>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0" y="0"/>
                  </a:moveTo>
                  <a:lnTo>
                    <a:pt x="0" y="39"/>
                  </a:lnTo>
                  <a:lnTo>
                    <a:pt x="39" y="39"/>
                  </a:lnTo>
                  <a:lnTo>
                    <a:pt x="39" y="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04" name="Group 30">
            <a:extLst>
              <a:ext uri="{FF2B5EF4-FFF2-40B4-BE49-F238E27FC236}">
                <a16:creationId xmlns:a16="http://schemas.microsoft.com/office/drawing/2014/main" id="{04B01C8B-AC47-A84E-BDCD-4E4219211DE9}"/>
              </a:ext>
            </a:extLst>
          </p:cNvPr>
          <p:cNvGrpSpPr>
            <a:grpSpLocks/>
          </p:cNvGrpSpPr>
          <p:nvPr userDrawn="1"/>
        </p:nvGrpSpPr>
        <p:grpSpPr bwMode="auto">
          <a:xfrm>
            <a:off x="8561388" y="445940"/>
            <a:ext cx="274637" cy="325438"/>
            <a:chOff x="2717" y="378"/>
            <a:chExt cx="230" cy="273"/>
          </a:xfrm>
        </p:grpSpPr>
        <p:sp>
          <p:nvSpPr>
            <p:cNvPr id="805" name="Freeform 31">
              <a:extLst>
                <a:ext uri="{FF2B5EF4-FFF2-40B4-BE49-F238E27FC236}">
                  <a16:creationId xmlns:a16="http://schemas.microsoft.com/office/drawing/2014/main" id="{AF9BA5A8-3F96-7743-B1CC-7E60B0F94CF1}"/>
                </a:ext>
              </a:extLst>
            </p:cNvPr>
            <p:cNvSpPr>
              <a:spLocks noChangeArrowheads="1"/>
            </p:cNvSpPr>
            <p:nvPr/>
          </p:nvSpPr>
          <p:spPr bwMode="auto">
            <a:xfrm>
              <a:off x="2716" y="378"/>
              <a:ext cx="167" cy="220"/>
            </a:xfrm>
            <a:custGeom>
              <a:avLst/>
              <a:gdLst>
                <a:gd name="T0" fmla="*/ 3 w 743"/>
                <a:gd name="T1" fmla="*/ 11 h 973"/>
                <a:gd name="T2" fmla="*/ 3 w 743"/>
                <a:gd name="T3" fmla="*/ 11 h 973"/>
                <a:gd name="T4" fmla="*/ 1 w 743"/>
                <a:gd name="T5" fmla="*/ 11 h 973"/>
                <a:gd name="T6" fmla="*/ 1 w 743"/>
                <a:gd name="T7" fmla="*/ 11 h 973"/>
                <a:gd name="T8" fmla="*/ 0 w 743"/>
                <a:gd name="T9" fmla="*/ 10 h 973"/>
                <a:gd name="T10" fmla="*/ 2 w 743"/>
                <a:gd name="T11" fmla="*/ 7 h 973"/>
                <a:gd name="T12" fmla="*/ 5 w 743"/>
                <a:gd name="T13" fmla="*/ 6 h 973"/>
                <a:gd name="T14" fmla="*/ 5 w 743"/>
                <a:gd name="T15" fmla="*/ 6 h 973"/>
                <a:gd name="T16" fmla="*/ 5 w 743"/>
                <a:gd name="T17" fmla="*/ 6 h 973"/>
                <a:gd name="T18" fmla="*/ 6 w 743"/>
                <a:gd name="T19" fmla="*/ 6 h 973"/>
                <a:gd name="T20" fmla="*/ 6 w 743"/>
                <a:gd name="T21" fmla="*/ 6 h 973"/>
                <a:gd name="T22" fmla="*/ 6 w 743"/>
                <a:gd name="T23" fmla="*/ 6 h 973"/>
                <a:gd name="T24" fmla="*/ 6 w 743"/>
                <a:gd name="T25" fmla="*/ 6 h 973"/>
                <a:gd name="T26" fmla="*/ 7 w 743"/>
                <a:gd name="T27" fmla="*/ 6 h 973"/>
                <a:gd name="T28" fmla="*/ 8 w 743"/>
                <a:gd name="T29" fmla="*/ 6 h 973"/>
                <a:gd name="T30" fmla="*/ 8 w 743"/>
                <a:gd name="T31" fmla="*/ 6 h 973"/>
                <a:gd name="T32" fmla="*/ 8 w 743"/>
                <a:gd name="T33" fmla="*/ 6 h 973"/>
                <a:gd name="T34" fmla="*/ 8 w 743"/>
                <a:gd name="T35" fmla="*/ 6 h 973"/>
                <a:gd name="T36" fmla="*/ 7 w 743"/>
                <a:gd name="T37" fmla="*/ 6 h 973"/>
                <a:gd name="T38" fmla="*/ 7 w 743"/>
                <a:gd name="T39" fmla="*/ 5 h 973"/>
                <a:gd name="T40" fmla="*/ 7 w 743"/>
                <a:gd name="T41" fmla="*/ 5 h 973"/>
                <a:gd name="T42" fmla="*/ 8 w 743"/>
                <a:gd name="T43" fmla="*/ 4 h 973"/>
                <a:gd name="T44" fmla="*/ 9 w 743"/>
                <a:gd name="T45" fmla="*/ 3 h 973"/>
                <a:gd name="T46" fmla="*/ 6 w 743"/>
                <a:gd name="T47" fmla="*/ 0 h 973"/>
                <a:gd name="T48" fmla="*/ 3 w 743"/>
                <a:gd name="T49" fmla="*/ 3 h 973"/>
                <a:gd name="T50" fmla="*/ 3 w 743"/>
                <a:gd name="T51" fmla="*/ 4 h 973"/>
                <a:gd name="T52" fmla="*/ 4 w 743"/>
                <a:gd name="T53" fmla="*/ 5 h 973"/>
                <a:gd name="T54" fmla="*/ 4 w 743"/>
                <a:gd name="T55" fmla="*/ 5 h 973"/>
                <a:gd name="T56" fmla="*/ 4 w 743"/>
                <a:gd name="T57" fmla="*/ 6 h 973"/>
                <a:gd name="T58" fmla="*/ 2 w 743"/>
                <a:gd name="T59" fmla="*/ 7 h 973"/>
                <a:gd name="T60" fmla="*/ 0 w 743"/>
                <a:gd name="T61" fmla="*/ 10 h 973"/>
                <a:gd name="T62" fmla="*/ 0 w 743"/>
                <a:gd name="T63" fmla="*/ 11 h 973"/>
                <a:gd name="T64" fmla="*/ 1 w 743"/>
                <a:gd name="T65" fmla="*/ 11 h 973"/>
                <a:gd name="T66" fmla="*/ 3 w 743"/>
                <a:gd name="T67" fmla="*/ 11 h 973"/>
                <a:gd name="T68" fmla="*/ 3 w 743"/>
                <a:gd name="T69" fmla="*/ 11 h 973"/>
                <a:gd name="T70" fmla="*/ 3 w 743"/>
                <a:gd name="T71" fmla="*/ 11 h 973"/>
                <a:gd name="T72" fmla="*/ 4 w 743"/>
                <a:gd name="T73" fmla="*/ 5 h 973"/>
                <a:gd name="T74" fmla="*/ 4 w 743"/>
                <a:gd name="T75" fmla="*/ 5 h 973"/>
                <a:gd name="T76" fmla="*/ 3 w 743"/>
                <a:gd name="T77" fmla="*/ 3 h 973"/>
                <a:gd name="T78" fmla="*/ 6 w 743"/>
                <a:gd name="T79" fmla="*/ 0 h 973"/>
                <a:gd name="T80" fmla="*/ 8 w 743"/>
                <a:gd name="T81" fmla="*/ 3 h 973"/>
                <a:gd name="T82" fmla="*/ 7 w 743"/>
                <a:gd name="T83" fmla="*/ 5 h 973"/>
                <a:gd name="T84" fmla="*/ 6 w 743"/>
                <a:gd name="T85" fmla="*/ 5 h 973"/>
                <a:gd name="T86" fmla="*/ 6 w 743"/>
                <a:gd name="T87" fmla="*/ 5 h 973"/>
                <a:gd name="T88" fmla="*/ 6 w 743"/>
                <a:gd name="T89" fmla="*/ 5 h 973"/>
                <a:gd name="T90" fmla="*/ 5 w 743"/>
                <a:gd name="T91" fmla="*/ 5 h 973"/>
                <a:gd name="T92" fmla="*/ 5 w 743"/>
                <a:gd name="T93" fmla="*/ 5 h 973"/>
                <a:gd name="T94" fmla="*/ 5 w 743"/>
                <a:gd name="T95" fmla="*/ 5 h 973"/>
                <a:gd name="T96" fmla="*/ 4 w 743"/>
                <a:gd name="T97" fmla="*/ 5 h 9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3" h="973">
                  <a:moveTo>
                    <a:pt x="246" y="939"/>
                  </a:moveTo>
                  <a:lnTo>
                    <a:pt x="246" y="939"/>
                  </a:lnTo>
                  <a:cubicBezTo>
                    <a:pt x="106" y="939"/>
                    <a:pt x="106" y="939"/>
                    <a:pt x="106" y="939"/>
                  </a:cubicBezTo>
                  <a:cubicBezTo>
                    <a:pt x="78" y="939"/>
                    <a:pt x="61" y="922"/>
                    <a:pt x="56" y="916"/>
                  </a:cubicBezTo>
                  <a:cubicBezTo>
                    <a:pt x="45" y="900"/>
                    <a:pt x="39" y="883"/>
                    <a:pt x="45" y="860"/>
                  </a:cubicBezTo>
                  <a:cubicBezTo>
                    <a:pt x="61" y="760"/>
                    <a:pt x="117" y="670"/>
                    <a:pt x="201" y="603"/>
                  </a:cubicBezTo>
                  <a:cubicBezTo>
                    <a:pt x="279" y="536"/>
                    <a:pt x="379" y="497"/>
                    <a:pt x="480" y="497"/>
                  </a:cubicBezTo>
                  <a:cubicBezTo>
                    <a:pt x="485" y="497"/>
                    <a:pt x="485" y="497"/>
                    <a:pt x="485" y="497"/>
                  </a:cubicBezTo>
                  <a:lnTo>
                    <a:pt x="491" y="497"/>
                  </a:lnTo>
                  <a:cubicBezTo>
                    <a:pt x="497" y="497"/>
                    <a:pt x="497" y="497"/>
                    <a:pt x="502" y="497"/>
                  </a:cubicBezTo>
                  <a:cubicBezTo>
                    <a:pt x="558" y="497"/>
                    <a:pt x="608" y="508"/>
                    <a:pt x="653" y="525"/>
                  </a:cubicBezTo>
                  <a:cubicBezTo>
                    <a:pt x="659" y="525"/>
                    <a:pt x="664" y="525"/>
                    <a:pt x="670" y="525"/>
                  </a:cubicBezTo>
                  <a:cubicBezTo>
                    <a:pt x="675" y="525"/>
                    <a:pt x="675" y="519"/>
                    <a:pt x="675" y="514"/>
                  </a:cubicBezTo>
                  <a:cubicBezTo>
                    <a:pt x="681" y="508"/>
                    <a:pt x="681" y="503"/>
                    <a:pt x="675" y="503"/>
                  </a:cubicBezTo>
                  <a:cubicBezTo>
                    <a:pt x="675" y="497"/>
                    <a:pt x="670" y="492"/>
                    <a:pt x="670" y="492"/>
                  </a:cubicBezTo>
                  <a:cubicBezTo>
                    <a:pt x="659" y="492"/>
                    <a:pt x="653" y="486"/>
                    <a:pt x="647" y="486"/>
                  </a:cubicBezTo>
                  <a:cubicBezTo>
                    <a:pt x="608" y="469"/>
                    <a:pt x="608" y="469"/>
                    <a:pt x="608" y="469"/>
                  </a:cubicBezTo>
                  <a:cubicBezTo>
                    <a:pt x="642" y="447"/>
                    <a:pt x="642" y="447"/>
                    <a:pt x="642" y="447"/>
                  </a:cubicBezTo>
                  <a:cubicBezTo>
                    <a:pt x="670" y="424"/>
                    <a:pt x="698" y="397"/>
                    <a:pt x="714" y="357"/>
                  </a:cubicBezTo>
                  <a:cubicBezTo>
                    <a:pt x="731" y="324"/>
                    <a:pt x="742" y="285"/>
                    <a:pt x="742" y="246"/>
                  </a:cubicBezTo>
                  <a:cubicBezTo>
                    <a:pt x="742" y="111"/>
                    <a:pt x="631" y="0"/>
                    <a:pt x="491" y="0"/>
                  </a:cubicBezTo>
                  <a:cubicBezTo>
                    <a:pt x="357" y="0"/>
                    <a:pt x="246" y="111"/>
                    <a:pt x="246" y="246"/>
                  </a:cubicBezTo>
                  <a:cubicBezTo>
                    <a:pt x="246" y="285"/>
                    <a:pt x="252" y="324"/>
                    <a:pt x="274" y="363"/>
                  </a:cubicBezTo>
                  <a:cubicBezTo>
                    <a:pt x="291" y="397"/>
                    <a:pt x="312" y="424"/>
                    <a:pt x="346" y="447"/>
                  </a:cubicBezTo>
                  <a:cubicBezTo>
                    <a:pt x="379" y="469"/>
                    <a:pt x="379" y="469"/>
                    <a:pt x="379" y="469"/>
                  </a:cubicBezTo>
                  <a:cubicBezTo>
                    <a:pt x="340" y="486"/>
                    <a:pt x="340" y="486"/>
                    <a:pt x="340" y="486"/>
                  </a:cubicBezTo>
                  <a:cubicBezTo>
                    <a:pt x="279" y="503"/>
                    <a:pt x="223" y="536"/>
                    <a:pt x="179" y="575"/>
                  </a:cubicBezTo>
                  <a:cubicBezTo>
                    <a:pt x="89" y="643"/>
                    <a:pt x="28" y="743"/>
                    <a:pt x="6" y="855"/>
                  </a:cubicBezTo>
                  <a:cubicBezTo>
                    <a:pt x="0" y="883"/>
                    <a:pt x="11" y="916"/>
                    <a:pt x="28" y="939"/>
                  </a:cubicBezTo>
                  <a:cubicBezTo>
                    <a:pt x="45" y="961"/>
                    <a:pt x="73" y="972"/>
                    <a:pt x="106" y="972"/>
                  </a:cubicBezTo>
                  <a:cubicBezTo>
                    <a:pt x="246" y="972"/>
                    <a:pt x="246" y="972"/>
                    <a:pt x="246" y="972"/>
                  </a:cubicBezTo>
                  <a:cubicBezTo>
                    <a:pt x="257" y="972"/>
                    <a:pt x="263" y="967"/>
                    <a:pt x="263" y="956"/>
                  </a:cubicBezTo>
                  <a:cubicBezTo>
                    <a:pt x="263" y="944"/>
                    <a:pt x="257" y="939"/>
                    <a:pt x="246" y="939"/>
                  </a:cubicBezTo>
                  <a:close/>
                  <a:moveTo>
                    <a:pt x="340" y="397"/>
                  </a:moveTo>
                  <a:lnTo>
                    <a:pt x="340" y="397"/>
                  </a:lnTo>
                  <a:cubicBezTo>
                    <a:pt x="301" y="352"/>
                    <a:pt x="279" y="301"/>
                    <a:pt x="279" y="246"/>
                  </a:cubicBezTo>
                  <a:cubicBezTo>
                    <a:pt x="279" y="128"/>
                    <a:pt x="373" y="33"/>
                    <a:pt x="491" y="33"/>
                  </a:cubicBezTo>
                  <a:cubicBezTo>
                    <a:pt x="608" y="33"/>
                    <a:pt x="703" y="128"/>
                    <a:pt x="703" y="246"/>
                  </a:cubicBezTo>
                  <a:cubicBezTo>
                    <a:pt x="703" y="301"/>
                    <a:pt x="687" y="352"/>
                    <a:pt x="647" y="397"/>
                  </a:cubicBezTo>
                  <a:cubicBezTo>
                    <a:pt x="608" y="436"/>
                    <a:pt x="558" y="458"/>
                    <a:pt x="502" y="458"/>
                  </a:cubicBezTo>
                  <a:cubicBezTo>
                    <a:pt x="497" y="458"/>
                    <a:pt x="491" y="458"/>
                    <a:pt x="485" y="458"/>
                  </a:cubicBezTo>
                  <a:cubicBezTo>
                    <a:pt x="480" y="458"/>
                    <a:pt x="480" y="458"/>
                    <a:pt x="480" y="458"/>
                  </a:cubicBezTo>
                  <a:cubicBezTo>
                    <a:pt x="429" y="458"/>
                    <a:pt x="379" y="436"/>
                    <a:pt x="340" y="39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6" name="Freeform 32">
              <a:extLst>
                <a:ext uri="{FF2B5EF4-FFF2-40B4-BE49-F238E27FC236}">
                  <a16:creationId xmlns:a16="http://schemas.microsoft.com/office/drawing/2014/main" id="{99F64FA8-2DDB-254D-8370-9A54FE506FAF}"/>
                </a:ext>
              </a:extLst>
            </p:cNvPr>
            <p:cNvSpPr>
              <a:spLocks noChangeArrowheads="1"/>
            </p:cNvSpPr>
            <p:nvPr/>
          </p:nvSpPr>
          <p:spPr bwMode="auto">
            <a:xfrm>
              <a:off x="2784" y="504"/>
              <a:ext cx="163" cy="148"/>
            </a:xfrm>
            <a:custGeom>
              <a:avLst/>
              <a:gdLst>
                <a:gd name="T0" fmla="*/ 8 w 722"/>
                <a:gd name="T1" fmla="*/ 2 h 655"/>
                <a:gd name="T2" fmla="*/ 8 w 722"/>
                <a:gd name="T3" fmla="*/ 2 h 655"/>
                <a:gd name="T4" fmla="*/ 7 w 722"/>
                <a:gd name="T5" fmla="*/ 2 h 655"/>
                <a:gd name="T6" fmla="*/ 7 w 722"/>
                <a:gd name="T7" fmla="*/ 2 h 655"/>
                <a:gd name="T8" fmla="*/ 7 w 722"/>
                <a:gd name="T9" fmla="*/ 2 h 655"/>
                <a:gd name="T10" fmla="*/ 8 w 722"/>
                <a:gd name="T11" fmla="*/ 2 h 655"/>
                <a:gd name="T12" fmla="*/ 8 w 722"/>
                <a:gd name="T13" fmla="*/ 7 h 655"/>
                <a:gd name="T14" fmla="*/ 7 w 722"/>
                <a:gd name="T15" fmla="*/ 7 h 655"/>
                <a:gd name="T16" fmla="*/ 7 w 722"/>
                <a:gd name="T17" fmla="*/ 3 h 655"/>
                <a:gd name="T18" fmla="*/ 7 w 722"/>
                <a:gd name="T19" fmla="*/ 3 h 655"/>
                <a:gd name="T20" fmla="*/ 3 w 722"/>
                <a:gd name="T21" fmla="*/ 3 h 655"/>
                <a:gd name="T22" fmla="*/ 3 w 722"/>
                <a:gd name="T23" fmla="*/ 2 h 655"/>
                <a:gd name="T24" fmla="*/ 7 w 722"/>
                <a:gd name="T25" fmla="*/ 2 h 655"/>
                <a:gd name="T26" fmla="*/ 7 w 722"/>
                <a:gd name="T27" fmla="*/ 2 h 655"/>
                <a:gd name="T28" fmla="*/ 7 w 722"/>
                <a:gd name="T29" fmla="*/ 2 h 655"/>
                <a:gd name="T30" fmla="*/ 6 w 722"/>
                <a:gd name="T31" fmla="*/ 2 h 655"/>
                <a:gd name="T32" fmla="*/ 6 w 722"/>
                <a:gd name="T33" fmla="*/ 0 h 655"/>
                <a:gd name="T34" fmla="*/ 6 w 722"/>
                <a:gd name="T35" fmla="*/ 0 h 655"/>
                <a:gd name="T36" fmla="*/ 4 w 722"/>
                <a:gd name="T37" fmla="*/ 0 h 655"/>
                <a:gd name="T38" fmla="*/ 3 w 722"/>
                <a:gd name="T39" fmla="*/ 0 h 655"/>
                <a:gd name="T40" fmla="*/ 4 w 722"/>
                <a:gd name="T41" fmla="*/ 0 h 655"/>
                <a:gd name="T42" fmla="*/ 5 w 722"/>
                <a:gd name="T43" fmla="*/ 0 h 655"/>
                <a:gd name="T44" fmla="*/ 5 w 722"/>
                <a:gd name="T45" fmla="*/ 2 h 655"/>
                <a:gd name="T46" fmla="*/ 3 w 722"/>
                <a:gd name="T47" fmla="*/ 2 h 655"/>
                <a:gd name="T48" fmla="*/ 3 w 722"/>
                <a:gd name="T49" fmla="*/ 2 h 655"/>
                <a:gd name="T50" fmla="*/ 1 w 722"/>
                <a:gd name="T51" fmla="*/ 2 h 655"/>
                <a:gd name="T52" fmla="*/ 1 w 722"/>
                <a:gd name="T53" fmla="*/ 0 h 655"/>
                <a:gd name="T54" fmla="*/ 3 w 722"/>
                <a:gd name="T55" fmla="*/ 0 h 655"/>
                <a:gd name="T56" fmla="*/ 3 w 722"/>
                <a:gd name="T57" fmla="*/ 0 h 655"/>
                <a:gd name="T58" fmla="*/ 3 w 722"/>
                <a:gd name="T59" fmla="*/ 0 h 655"/>
                <a:gd name="T60" fmla="*/ 1 w 722"/>
                <a:gd name="T61" fmla="*/ 0 h 655"/>
                <a:gd name="T62" fmla="*/ 0 w 722"/>
                <a:gd name="T63" fmla="*/ 0 h 655"/>
                <a:gd name="T64" fmla="*/ 0 w 722"/>
                <a:gd name="T65" fmla="*/ 2 h 655"/>
                <a:gd name="T66" fmla="*/ 0 w 722"/>
                <a:gd name="T67" fmla="*/ 2 h 655"/>
                <a:gd name="T68" fmla="*/ 0 w 722"/>
                <a:gd name="T69" fmla="*/ 2 h 655"/>
                <a:gd name="T70" fmla="*/ 0 w 722"/>
                <a:gd name="T71" fmla="*/ 3 h 655"/>
                <a:gd name="T72" fmla="*/ 0 w 722"/>
                <a:gd name="T73" fmla="*/ 3 h 655"/>
                <a:gd name="T74" fmla="*/ 0 w 722"/>
                <a:gd name="T75" fmla="*/ 3 h 655"/>
                <a:gd name="T76" fmla="*/ 0 w 722"/>
                <a:gd name="T77" fmla="*/ 2 h 655"/>
                <a:gd name="T78" fmla="*/ 0 w 722"/>
                <a:gd name="T79" fmla="*/ 2 h 655"/>
                <a:gd name="T80" fmla="*/ 3 w 722"/>
                <a:gd name="T81" fmla="*/ 2 h 655"/>
                <a:gd name="T82" fmla="*/ 3 w 722"/>
                <a:gd name="T83" fmla="*/ 2 h 655"/>
                <a:gd name="T84" fmla="*/ 3 w 722"/>
                <a:gd name="T85" fmla="*/ 3 h 655"/>
                <a:gd name="T86" fmla="*/ 3 w 722"/>
                <a:gd name="T87" fmla="*/ 3 h 655"/>
                <a:gd name="T88" fmla="*/ 7 w 722"/>
                <a:gd name="T89" fmla="*/ 3 h 655"/>
                <a:gd name="T90" fmla="*/ 7 w 722"/>
                <a:gd name="T91" fmla="*/ 3 h 655"/>
                <a:gd name="T92" fmla="*/ 7 w 722"/>
                <a:gd name="T93" fmla="*/ 7 h 655"/>
                <a:gd name="T94" fmla="*/ 7 w 722"/>
                <a:gd name="T95" fmla="*/ 7 h 655"/>
                <a:gd name="T96" fmla="*/ 0 w 722"/>
                <a:gd name="T97" fmla="*/ 7 h 655"/>
                <a:gd name="T98" fmla="*/ 0 w 722"/>
                <a:gd name="T99" fmla="*/ 7 h 655"/>
                <a:gd name="T100" fmla="*/ 0 w 722"/>
                <a:gd name="T101" fmla="*/ 3 h 655"/>
                <a:gd name="T102" fmla="*/ 0 w 722"/>
                <a:gd name="T103" fmla="*/ 3 h 655"/>
                <a:gd name="T104" fmla="*/ 0 w 722"/>
                <a:gd name="T105" fmla="*/ 3 h 655"/>
                <a:gd name="T106" fmla="*/ 0 w 722"/>
                <a:gd name="T107" fmla="*/ 7 h 655"/>
                <a:gd name="T108" fmla="*/ 0 w 722"/>
                <a:gd name="T109" fmla="*/ 7 h 655"/>
                <a:gd name="T110" fmla="*/ 7 w 722"/>
                <a:gd name="T111" fmla="*/ 7 h 655"/>
                <a:gd name="T112" fmla="*/ 7 w 722"/>
                <a:gd name="T113" fmla="*/ 7 h 655"/>
                <a:gd name="T114" fmla="*/ 7 w 722"/>
                <a:gd name="T115" fmla="*/ 7 h 655"/>
                <a:gd name="T116" fmla="*/ 8 w 722"/>
                <a:gd name="T117" fmla="*/ 7 h 655"/>
                <a:gd name="T118" fmla="*/ 8 w 722"/>
                <a:gd name="T119" fmla="*/ 7 h 655"/>
                <a:gd name="T120" fmla="*/ 8 w 722"/>
                <a:gd name="T121" fmla="*/ 2 h 655"/>
                <a:gd name="T122" fmla="*/ 8 w 722"/>
                <a:gd name="T123" fmla="*/ 2 h 6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2" h="655">
                  <a:moveTo>
                    <a:pt x="704" y="168"/>
                  </a:moveTo>
                  <a:lnTo>
                    <a:pt x="704" y="168"/>
                  </a:lnTo>
                  <a:cubicBezTo>
                    <a:pt x="643" y="168"/>
                    <a:pt x="643" y="168"/>
                    <a:pt x="643" y="168"/>
                  </a:cubicBezTo>
                  <a:cubicBezTo>
                    <a:pt x="637" y="168"/>
                    <a:pt x="631" y="179"/>
                    <a:pt x="631" y="185"/>
                  </a:cubicBezTo>
                  <a:cubicBezTo>
                    <a:pt x="631" y="190"/>
                    <a:pt x="637" y="201"/>
                    <a:pt x="643" y="201"/>
                  </a:cubicBezTo>
                  <a:cubicBezTo>
                    <a:pt x="693" y="201"/>
                    <a:pt x="693" y="201"/>
                    <a:pt x="693" y="201"/>
                  </a:cubicBezTo>
                  <a:cubicBezTo>
                    <a:pt x="693" y="576"/>
                    <a:pt x="693" y="576"/>
                    <a:pt x="693" y="576"/>
                  </a:cubicBezTo>
                  <a:cubicBezTo>
                    <a:pt x="648" y="576"/>
                    <a:pt x="648" y="576"/>
                    <a:pt x="648" y="576"/>
                  </a:cubicBezTo>
                  <a:cubicBezTo>
                    <a:pt x="648" y="268"/>
                    <a:pt x="648" y="268"/>
                    <a:pt x="648" y="268"/>
                  </a:cubicBezTo>
                  <a:cubicBezTo>
                    <a:pt x="648" y="246"/>
                    <a:pt x="631" y="229"/>
                    <a:pt x="609" y="229"/>
                  </a:cubicBezTo>
                  <a:cubicBezTo>
                    <a:pt x="268" y="229"/>
                    <a:pt x="268" y="229"/>
                    <a:pt x="268" y="229"/>
                  </a:cubicBezTo>
                  <a:cubicBezTo>
                    <a:pt x="268" y="201"/>
                    <a:pt x="268" y="201"/>
                    <a:pt x="268" y="201"/>
                  </a:cubicBezTo>
                  <a:cubicBezTo>
                    <a:pt x="587" y="201"/>
                    <a:pt x="587" y="201"/>
                    <a:pt x="587" y="201"/>
                  </a:cubicBezTo>
                  <a:cubicBezTo>
                    <a:pt x="592" y="201"/>
                    <a:pt x="598" y="190"/>
                    <a:pt x="598" y="185"/>
                  </a:cubicBezTo>
                  <a:cubicBezTo>
                    <a:pt x="598" y="179"/>
                    <a:pt x="592" y="168"/>
                    <a:pt x="587" y="168"/>
                  </a:cubicBezTo>
                  <a:cubicBezTo>
                    <a:pt x="503" y="168"/>
                    <a:pt x="503" y="168"/>
                    <a:pt x="503" y="168"/>
                  </a:cubicBezTo>
                  <a:cubicBezTo>
                    <a:pt x="503" y="11"/>
                    <a:pt x="503" y="11"/>
                    <a:pt x="503" y="11"/>
                  </a:cubicBezTo>
                  <a:cubicBezTo>
                    <a:pt x="503" y="6"/>
                    <a:pt x="497" y="0"/>
                    <a:pt x="492" y="0"/>
                  </a:cubicBezTo>
                  <a:cubicBezTo>
                    <a:pt x="307" y="0"/>
                    <a:pt x="307" y="0"/>
                    <a:pt x="307" y="0"/>
                  </a:cubicBezTo>
                  <a:cubicBezTo>
                    <a:pt x="296" y="0"/>
                    <a:pt x="291" y="6"/>
                    <a:pt x="291" y="11"/>
                  </a:cubicBezTo>
                  <a:cubicBezTo>
                    <a:pt x="291" y="22"/>
                    <a:pt x="296" y="28"/>
                    <a:pt x="307" y="28"/>
                  </a:cubicBezTo>
                  <a:cubicBezTo>
                    <a:pt x="475" y="28"/>
                    <a:pt x="475" y="28"/>
                    <a:pt x="475" y="28"/>
                  </a:cubicBezTo>
                  <a:cubicBezTo>
                    <a:pt x="475" y="168"/>
                    <a:pt x="475" y="168"/>
                    <a:pt x="475" y="168"/>
                  </a:cubicBezTo>
                  <a:cubicBezTo>
                    <a:pt x="268" y="168"/>
                    <a:pt x="268" y="168"/>
                    <a:pt x="268" y="168"/>
                  </a:cubicBezTo>
                  <a:cubicBezTo>
                    <a:pt x="268" y="151"/>
                    <a:pt x="251" y="134"/>
                    <a:pt x="229" y="134"/>
                  </a:cubicBezTo>
                  <a:cubicBezTo>
                    <a:pt x="78" y="134"/>
                    <a:pt x="78" y="134"/>
                    <a:pt x="78" y="134"/>
                  </a:cubicBezTo>
                  <a:cubicBezTo>
                    <a:pt x="78" y="28"/>
                    <a:pt x="78" y="28"/>
                    <a:pt x="78" y="28"/>
                  </a:cubicBezTo>
                  <a:cubicBezTo>
                    <a:pt x="246" y="28"/>
                    <a:pt x="246" y="28"/>
                    <a:pt x="246" y="28"/>
                  </a:cubicBezTo>
                  <a:cubicBezTo>
                    <a:pt x="257" y="28"/>
                    <a:pt x="263" y="22"/>
                    <a:pt x="263" y="11"/>
                  </a:cubicBezTo>
                  <a:cubicBezTo>
                    <a:pt x="263" y="6"/>
                    <a:pt x="257" y="0"/>
                    <a:pt x="246" y="0"/>
                  </a:cubicBezTo>
                  <a:cubicBezTo>
                    <a:pt x="61" y="0"/>
                    <a:pt x="61" y="0"/>
                    <a:pt x="61" y="0"/>
                  </a:cubicBezTo>
                  <a:cubicBezTo>
                    <a:pt x="56" y="0"/>
                    <a:pt x="45" y="6"/>
                    <a:pt x="45" y="11"/>
                  </a:cubicBezTo>
                  <a:cubicBezTo>
                    <a:pt x="45" y="134"/>
                    <a:pt x="45" y="134"/>
                    <a:pt x="45" y="134"/>
                  </a:cubicBezTo>
                  <a:cubicBezTo>
                    <a:pt x="39" y="134"/>
                    <a:pt x="39" y="134"/>
                    <a:pt x="39" y="134"/>
                  </a:cubicBezTo>
                  <a:cubicBezTo>
                    <a:pt x="17" y="134"/>
                    <a:pt x="0" y="151"/>
                    <a:pt x="0" y="173"/>
                  </a:cubicBezTo>
                  <a:cubicBezTo>
                    <a:pt x="0" y="246"/>
                    <a:pt x="0" y="246"/>
                    <a:pt x="0" y="246"/>
                  </a:cubicBezTo>
                  <a:cubicBezTo>
                    <a:pt x="0" y="252"/>
                    <a:pt x="5" y="257"/>
                    <a:pt x="17" y="257"/>
                  </a:cubicBezTo>
                  <a:cubicBezTo>
                    <a:pt x="22" y="257"/>
                    <a:pt x="28" y="252"/>
                    <a:pt x="28" y="246"/>
                  </a:cubicBezTo>
                  <a:cubicBezTo>
                    <a:pt x="28" y="173"/>
                    <a:pt x="28" y="173"/>
                    <a:pt x="28" y="173"/>
                  </a:cubicBezTo>
                  <a:cubicBezTo>
                    <a:pt x="28" y="168"/>
                    <a:pt x="33" y="162"/>
                    <a:pt x="39" y="162"/>
                  </a:cubicBezTo>
                  <a:cubicBezTo>
                    <a:pt x="229" y="162"/>
                    <a:pt x="229" y="162"/>
                    <a:pt x="229" y="162"/>
                  </a:cubicBezTo>
                  <a:cubicBezTo>
                    <a:pt x="235" y="162"/>
                    <a:pt x="240" y="168"/>
                    <a:pt x="240" y="173"/>
                  </a:cubicBezTo>
                  <a:cubicBezTo>
                    <a:pt x="240" y="246"/>
                    <a:pt x="240" y="246"/>
                    <a:pt x="240" y="246"/>
                  </a:cubicBezTo>
                  <a:cubicBezTo>
                    <a:pt x="240" y="252"/>
                    <a:pt x="246" y="257"/>
                    <a:pt x="251" y="257"/>
                  </a:cubicBezTo>
                  <a:cubicBezTo>
                    <a:pt x="609" y="257"/>
                    <a:pt x="609" y="257"/>
                    <a:pt x="609" y="257"/>
                  </a:cubicBezTo>
                  <a:cubicBezTo>
                    <a:pt x="615" y="257"/>
                    <a:pt x="620" y="263"/>
                    <a:pt x="620" y="268"/>
                  </a:cubicBezTo>
                  <a:cubicBezTo>
                    <a:pt x="620" y="615"/>
                    <a:pt x="620" y="615"/>
                    <a:pt x="620" y="615"/>
                  </a:cubicBezTo>
                  <a:cubicBezTo>
                    <a:pt x="620" y="621"/>
                    <a:pt x="615" y="621"/>
                    <a:pt x="609" y="621"/>
                  </a:cubicBezTo>
                  <a:cubicBezTo>
                    <a:pt x="39" y="621"/>
                    <a:pt x="39" y="621"/>
                    <a:pt x="39" y="621"/>
                  </a:cubicBezTo>
                  <a:cubicBezTo>
                    <a:pt x="33" y="621"/>
                    <a:pt x="28" y="621"/>
                    <a:pt x="28" y="615"/>
                  </a:cubicBezTo>
                  <a:cubicBezTo>
                    <a:pt x="28" y="302"/>
                    <a:pt x="28" y="302"/>
                    <a:pt x="28" y="302"/>
                  </a:cubicBezTo>
                  <a:cubicBezTo>
                    <a:pt x="28" y="296"/>
                    <a:pt x="22" y="291"/>
                    <a:pt x="17" y="291"/>
                  </a:cubicBezTo>
                  <a:cubicBezTo>
                    <a:pt x="5" y="291"/>
                    <a:pt x="0" y="296"/>
                    <a:pt x="0" y="302"/>
                  </a:cubicBezTo>
                  <a:cubicBezTo>
                    <a:pt x="0" y="615"/>
                    <a:pt x="0" y="615"/>
                    <a:pt x="0" y="615"/>
                  </a:cubicBezTo>
                  <a:cubicBezTo>
                    <a:pt x="0" y="637"/>
                    <a:pt x="17" y="654"/>
                    <a:pt x="39" y="654"/>
                  </a:cubicBezTo>
                  <a:cubicBezTo>
                    <a:pt x="609" y="654"/>
                    <a:pt x="609" y="654"/>
                    <a:pt x="609" y="654"/>
                  </a:cubicBezTo>
                  <a:cubicBezTo>
                    <a:pt x="631" y="654"/>
                    <a:pt x="648" y="637"/>
                    <a:pt x="648" y="615"/>
                  </a:cubicBezTo>
                  <a:cubicBezTo>
                    <a:pt x="648" y="604"/>
                    <a:pt x="648" y="604"/>
                    <a:pt x="648" y="604"/>
                  </a:cubicBezTo>
                  <a:cubicBezTo>
                    <a:pt x="704" y="604"/>
                    <a:pt x="704" y="604"/>
                    <a:pt x="704" y="604"/>
                  </a:cubicBezTo>
                  <a:cubicBezTo>
                    <a:pt x="715" y="604"/>
                    <a:pt x="721" y="598"/>
                    <a:pt x="721" y="587"/>
                  </a:cubicBezTo>
                  <a:cubicBezTo>
                    <a:pt x="721" y="185"/>
                    <a:pt x="721" y="185"/>
                    <a:pt x="721" y="185"/>
                  </a:cubicBezTo>
                  <a:cubicBezTo>
                    <a:pt x="721" y="179"/>
                    <a:pt x="715" y="168"/>
                    <a:pt x="704" y="16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7" name="Freeform 33">
              <a:extLst>
                <a:ext uri="{FF2B5EF4-FFF2-40B4-BE49-F238E27FC236}">
                  <a16:creationId xmlns:a16="http://schemas.microsoft.com/office/drawing/2014/main" id="{16914D87-1A1A-5646-A7B7-562A49AD632F}"/>
                </a:ext>
              </a:extLst>
            </p:cNvPr>
            <p:cNvSpPr>
              <a:spLocks noChangeArrowheads="1"/>
            </p:cNvSpPr>
            <p:nvPr/>
          </p:nvSpPr>
          <p:spPr bwMode="auto">
            <a:xfrm>
              <a:off x="2811" y="515"/>
              <a:ext cx="72" cy="6"/>
            </a:xfrm>
            <a:custGeom>
              <a:avLst/>
              <a:gdLst>
                <a:gd name="T0" fmla="*/ 3 w 320"/>
                <a:gd name="T1" fmla="*/ 0 h 29"/>
                <a:gd name="T2" fmla="*/ 3 w 320"/>
                <a:gd name="T3" fmla="*/ 0 h 29"/>
                <a:gd name="T4" fmla="*/ 0 w 320"/>
                <a:gd name="T5" fmla="*/ 0 h 29"/>
                <a:gd name="T6" fmla="*/ 0 w 320"/>
                <a:gd name="T7" fmla="*/ 0 h 29"/>
                <a:gd name="T8" fmla="*/ 0 w 320"/>
                <a:gd name="T9" fmla="*/ 0 h 29"/>
                <a:gd name="T10" fmla="*/ 3 w 320"/>
                <a:gd name="T11" fmla="*/ 0 h 29"/>
                <a:gd name="T12" fmla="*/ 4 w 320"/>
                <a:gd name="T13" fmla="*/ 0 h 29"/>
                <a:gd name="T14" fmla="*/ 3 w 320"/>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0" h="29">
                  <a:moveTo>
                    <a:pt x="302" y="0"/>
                  </a:moveTo>
                  <a:lnTo>
                    <a:pt x="302" y="0"/>
                  </a:lnTo>
                  <a:cubicBezTo>
                    <a:pt x="17" y="0"/>
                    <a:pt x="17" y="0"/>
                    <a:pt x="17" y="0"/>
                  </a:cubicBezTo>
                  <a:cubicBezTo>
                    <a:pt x="6" y="0"/>
                    <a:pt x="0" y="6"/>
                    <a:pt x="0" y="17"/>
                  </a:cubicBezTo>
                  <a:cubicBezTo>
                    <a:pt x="0" y="23"/>
                    <a:pt x="6" y="28"/>
                    <a:pt x="17" y="28"/>
                  </a:cubicBezTo>
                  <a:cubicBezTo>
                    <a:pt x="302" y="28"/>
                    <a:pt x="302" y="28"/>
                    <a:pt x="302" y="28"/>
                  </a:cubicBezTo>
                  <a:cubicBezTo>
                    <a:pt x="308" y="28"/>
                    <a:pt x="319" y="23"/>
                    <a:pt x="319" y="17"/>
                  </a:cubicBezTo>
                  <a:cubicBezTo>
                    <a:pt x="319" y="6"/>
                    <a:pt x="308" y="0"/>
                    <a:pt x="30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8" name="Freeform 34">
              <a:extLst>
                <a:ext uri="{FF2B5EF4-FFF2-40B4-BE49-F238E27FC236}">
                  <a16:creationId xmlns:a16="http://schemas.microsoft.com/office/drawing/2014/main" id="{4D2E4059-52BB-E248-A8E6-4781FA5F351E}"/>
                </a:ext>
              </a:extLst>
            </p:cNvPr>
            <p:cNvSpPr>
              <a:spLocks noChangeArrowheads="1"/>
            </p:cNvSpPr>
            <p:nvPr/>
          </p:nvSpPr>
          <p:spPr bwMode="auto">
            <a:xfrm>
              <a:off x="2811" y="527"/>
              <a:ext cx="72" cy="6"/>
            </a:xfrm>
            <a:custGeom>
              <a:avLst/>
              <a:gdLst>
                <a:gd name="T0" fmla="*/ 3 w 320"/>
                <a:gd name="T1" fmla="*/ 0 h 29"/>
                <a:gd name="T2" fmla="*/ 3 w 320"/>
                <a:gd name="T3" fmla="*/ 0 h 29"/>
                <a:gd name="T4" fmla="*/ 0 w 320"/>
                <a:gd name="T5" fmla="*/ 0 h 29"/>
                <a:gd name="T6" fmla="*/ 0 w 320"/>
                <a:gd name="T7" fmla="*/ 0 h 29"/>
                <a:gd name="T8" fmla="*/ 0 w 320"/>
                <a:gd name="T9" fmla="*/ 0 h 29"/>
                <a:gd name="T10" fmla="*/ 3 w 320"/>
                <a:gd name="T11" fmla="*/ 0 h 29"/>
                <a:gd name="T12" fmla="*/ 4 w 320"/>
                <a:gd name="T13" fmla="*/ 0 h 29"/>
                <a:gd name="T14" fmla="*/ 3 w 320"/>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0" h="29">
                  <a:moveTo>
                    <a:pt x="302" y="0"/>
                  </a:moveTo>
                  <a:lnTo>
                    <a:pt x="302" y="0"/>
                  </a:lnTo>
                  <a:cubicBezTo>
                    <a:pt x="17" y="0"/>
                    <a:pt x="17" y="0"/>
                    <a:pt x="17" y="0"/>
                  </a:cubicBezTo>
                  <a:cubicBezTo>
                    <a:pt x="6" y="0"/>
                    <a:pt x="0" y="5"/>
                    <a:pt x="0" y="11"/>
                  </a:cubicBezTo>
                  <a:cubicBezTo>
                    <a:pt x="0" y="22"/>
                    <a:pt x="6" y="28"/>
                    <a:pt x="17" y="28"/>
                  </a:cubicBezTo>
                  <a:cubicBezTo>
                    <a:pt x="302" y="28"/>
                    <a:pt x="302" y="28"/>
                    <a:pt x="302" y="28"/>
                  </a:cubicBezTo>
                  <a:cubicBezTo>
                    <a:pt x="308" y="28"/>
                    <a:pt x="319" y="22"/>
                    <a:pt x="319" y="11"/>
                  </a:cubicBezTo>
                  <a:cubicBezTo>
                    <a:pt x="319" y="5"/>
                    <a:pt x="308" y="0"/>
                    <a:pt x="30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09" name="Freeform 35">
              <a:extLst>
                <a:ext uri="{FF2B5EF4-FFF2-40B4-BE49-F238E27FC236}">
                  <a16:creationId xmlns:a16="http://schemas.microsoft.com/office/drawing/2014/main" id="{77368BCA-FFA4-994F-8448-59DF0811E449}"/>
                </a:ext>
              </a:extLst>
            </p:cNvPr>
            <p:cNvSpPr>
              <a:spLocks noChangeArrowheads="1"/>
            </p:cNvSpPr>
            <p:nvPr/>
          </p:nvSpPr>
          <p:spPr bwMode="auto">
            <a:xfrm>
              <a:off x="2798" y="572"/>
              <a:ext cx="119" cy="63"/>
            </a:xfrm>
            <a:custGeom>
              <a:avLst/>
              <a:gdLst>
                <a:gd name="T0" fmla="*/ 1 w 527"/>
                <a:gd name="T1" fmla="*/ 2 h 281"/>
                <a:gd name="T2" fmla="*/ 0 w 527"/>
                <a:gd name="T3" fmla="*/ 2 h 281"/>
                <a:gd name="T4" fmla="*/ 0 w 527"/>
                <a:gd name="T5" fmla="*/ 2 h 281"/>
                <a:gd name="T6" fmla="*/ 1 w 527"/>
                <a:gd name="T7" fmla="*/ 2 h 281"/>
                <a:gd name="T8" fmla="*/ 2 w 527"/>
                <a:gd name="T9" fmla="*/ 2 h 281"/>
                <a:gd name="T10" fmla="*/ 2 w 527"/>
                <a:gd name="T11" fmla="*/ 2 h 281"/>
                <a:gd name="T12" fmla="*/ 2 w 527"/>
                <a:gd name="T13" fmla="*/ 2 h 281"/>
                <a:gd name="T14" fmla="*/ 3 w 527"/>
                <a:gd name="T15" fmla="*/ 2 h 281"/>
                <a:gd name="T16" fmla="*/ 3 w 527"/>
                <a:gd name="T17" fmla="*/ 2 h 281"/>
                <a:gd name="T18" fmla="*/ 4 w 527"/>
                <a:gd name="T19" fmla="*/ 2 h 281"/>
                <a:gd name="T20" fmla="*/ 4 w 527"/>
                <a:gd name="T21" fmla="*/ 1 h 281"/>
                <a:gd name="T22" fmla="*/ 5 w 527"/>
                <a:gd name="T23" fmla="*/ 2 h 281"/>
                <a:gd name="T24" fmla="*/ 5 w 527"/>
                <a:gd name="T25" fmla="*/ 2 h 281"/>
                <a:gd name="T26" fmla="*/ 5 w 527"/>
                <a:gd name="T27" fmla="*/ 2 h 281"/>
                <a:gd name="T28" fmla="*/ 5 w 527"/>
                <a:gd name="T29" fmla="*/ 1 h 281"/>
                <a:gd name="T30" fmla="*/ 4 w 527"/>
                <a:gd name="T31" fmla="*/ 0 h 281"/>
                <a:gd name="T32" fmla="*/ 4 w 527"/>
                <a:gd name="T33" fmla="*/ 1 h 281"/>
                <a:gd name="T34" fmla="*/ 3 w 527"/>
                <a:gd name="T35" fmla="*/ 2 h 281"/>
                <a:gd name="T36" fmla="*/ 2 w 527"/>
                <a:gd name="T37" fmla="*/ 1 h 281"/>
                <a:gd name="T38" fmla="*/ 1 w 527"/>
                <a:gd name="T39" fmla="*/ 1 h 281"/>
                <a:gd name="T40" fmla="*/ 1 w 527"/>
                <a:gd name="T41" fmla="*/ 2 h 281"/>
                <a:gd name="T42" fmla="*/ 2 w 527"/>
                <a:gd name="T43" fmla="*/ 1 h 281"/>
                <a:gd name="T44" fmla="*/ 2 w 527"/>
                <a:gd name="T45" fmla="*/ 1 h 281"/>
                <a:gd name="T46" fmla="*/ 2 w 527"/>
                <a:gd name="T47" fmla="*/ 1 h 281"/>
                <a:gd name="T48" fmla="*/ 1 w 527"/>
                <a:gd name="T49" fmla="*/ 3 h 281"/>
                <a:gd name="T50" fmla="*/ 0 w 527"/>
                <a:gd name="T51" fmla="*/ 2 h 281"/>
                <a:gd name="T52" fmla="*/ 1 w 527"/>
                <a:gd name="T53" fmla="*/ 2 h 281"/>
                <a:gd name="T54" fmla="*/ 1 w 527"/>
                <a:gd name="T55" fmla="*/ 2 h 281"/>
                <a:gd name="T56" fmla="*/ 1 w 527"/>
                <a:gd name="T57" fmla="*/ 2 h 281"/>
                <a:gd name="T58" fmla="*/ 5 w 527"/>
                <a:gd name="T59" fmla="*/ 2 h 281"/>
                <a:gd name="T60" fmla="*/ 5 w 527"/>
                <a:gd name="T61" fmla="*/ 2 h 281"/>
                <a:gd name="T62" fmla="*/ 6 w 527"/>
                <a:gd name="T63" fmla="*/ 2 h 281"/>
                <a:gd name="T64" fmla="*/ 4 w 527"/>
                <a:gd name="T65" fmla="*/ 0 h 281"/>
                <a:gd name="T66" fmla="*/ 5 w 527"/>
                <a:gd name="T67" fmla="*/ 0 h 281"/>
                <a:gd name="T68" fmla="*/ 4 w 527"/>
                <a:gd name="T69" fmla="*/ 1 h 281"/>
                <a:gd name="T70" fmla="*/ 4 w 527"/>
                <a:gd name="T71" fmla="*/ 0 h 281"/>
                <a:gd name="T72" fmla="*/ 3 w 527"/>
                <a:gd name="T73" fmla="*/ 2 h 281"/>
                <a:gd name="T74" fmla="*/ 3 w 527"/>
                <a:gd name="T75" fmla="*/ 2 h 281"/>
                <a:gd name="T76" fmla="*/ 3 w 527"/>
                <a:gd name="T77" fmla="*/ 2 h 281"/>
                <a:gd name="T78" fmla="*/ 3 w 527"/>
                <a:gd name="T79" fmla="*/ 2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7" h="281">
                  <a:moveTo>
                    <a:pt x="51" y="179"/>
                  </a:moveTo>
                  <a:lnTo>
                    <a:pt x="51" y="179"/>
                  </a:lnTo>
                  <a:cubicBezTo>
                    <a:pt x="34" y="179"/>
                    <a:pt x="23" y="184"/>
                    <a:pt x="11" y="196"/>
                  </a:cubicBezTo>
                  <a:cubicBezTo>
                    <a:pt x="0" y="207"/>
                    <a:pt x="0" y="218"/>
                    <a:pt x="0" y="229"/>
                  </a:cubicBezTo>
                  <a:cubicBezTo>
                    <a:pt x="0" y="257"/>
                    <a:pt x="23" y="280"/>
                    <a:pt x="51" y="280"/>
                  </a:cubicBezTo>
                  <a:cubicBezTo>
                    <a:pt x="79" y="280"/>
                    <a:pt x="101" y="257"/>
                    <a:pt x="101" y="229"/>
                  </a:cubicBezTo>
                  <a:cubicBezTo>
                    <a:pt x="101" y="218"/>
                    <a:pt x="95" y="212"/>
                    <a:pt x="90" y="201"/>
                  </a:cubicBezTo>
                  <a:cubicBezTo>
                    <a:pt x="135" y="156"/>
                    <a:pt x="135" y="156"/>
                    <a:pt x="135" y="156"/>
                  </a:cubicBezTo>
                  <a:cubicBezTo>
                    <a:pt x="140" y="156"/>
                    <a:pt x="146" y="162"/>
                    <a:pt x="157" y="162"/>
                  </a:cubicBezTo>
                  <a:cubicBezTo>
                    <a:pt x="168" y="162"/>
                    <a:pt x="185" y="151"/>
                    <a:pt x="190" y="145"/>
                  </a:cubicBezTo>
                  <a:cubicBezTo>
                    <a:pt x="213" y="168"/>
                    <a:pt x="213" y="168"/>
                    <a:pt x="213" y="168"/>
                  </a:cubicBezTo>
                  <a:cubicBezTo>
                    <a:pt x="213" y="168"/>
                    <a:pt x="213" y="173"/>
                    <a:pt x="213" y="179"/>
                  </a:cubicBezTo>
                  <a:cubicBezTo>
                    <a:pt x="213" y="196"/>
                    <a:pt x="218" y="207"/>
                    <a:pt x="224" y="212"/>
                  </a:cubicBezTo>
                  <a:cubicBezTo>
                    <a:pt x="235" y="224"/>
                    <a:pt x="246" y="229"/>
                    <a:pt x="263" y="229"/>
                  </a:cubicBezTo>
                  <a:cubicBezTo>
                    <a:pt x="274" y="229"/>
                    <a:pt x="291" y="224"/>
                    <a:pt x="302" y="212"/>
                  </a:cubicBezTo>
                  <a:cubicBezTo>
                    <a:pt x="308" y="207"/>
                    <a:pt x="313" y="190"/>
                    <a:pt x="313" y="179"/>
                  </a:cubicBezTo>
                  <a:cubicBezTo>
                    <a:pt x="313" y="173"/>
                    <a:pt x="308" y="162"/>
                    <a:pt x="308" y="156"/>
                  </a:cubicBezTo>
                  <a:cubicBezTo>
                    <a:pt x="347" y="95"/>
                    <a:pt x="347" y="95"/>
                    <a:pt x="347" y="95"/>
                  </a:cubicBezTo>
                  <a:cubicBezTo>
                    <a:pt x="364" y="101"/>
                    <a:pt x="380" y="101"/>
                    <a:pt x="392" y="95"/>
                  </a:cubicBezTo>
                  <a:cubicBezTo>
                    <a:pt x="436" y="151"/>
                    <a:pt x="436" y="151"/>
                    <a:pt x="436" y="151"/>
                  </a:cubicBezTo>
                  <a:cubicBezTo>
                    <a:pt x="431" y="156"/>
                    <a:pt x="425" y="168"/>
                    <a:pt x="425" y="179"/>
                  </a:cubicBezTo>
                  <a:cubicBezTo>
                    <a:pt x="425" y="207"/>
                    <a:pt x="448" y="229"/>
                    <a:pt x="475" y="229"/>
                  </a:cubicBezTo>
                  <a:cubicBezTo>
                    <a:pt x="503" y="229"/>
                    <a:pt x="526" y="207"/>
                    <a:pt x="526" y="179"/>
                  </a:cubicBezTo>
                  <a:cubicBezTo>
                    <a:pt x="526" y="151"/>
                    <a:pt x="503" y="129"/>
                    <a:pt x="475" y="129"/>
                  </a:cubicBezTo>
                  <a:cubicBezTo>
                    <a:pt x="470" y="129"/>
                    <a:pt x="464" y="129"/>
                    <a:pt x="464" y="134"/>
                  </a:cubicBezTo>
                  <a:cubicBezTo>
                    <a:pt x="414" y="73"/>
                    <a:pt x="414" y="73"/>
                    <a:pt x="414" y="73"/>
                  </a:cubicBezTo>
                  <a:cubicBezTo>
                    <a:pt x="419" y="67"/>
                    <a:pt x="419" y="56"/>
                    <a:pt x="419" y="50"/>
                  </a:cubicBezTo>
                  <a:cubicBezTo>
                    <a:pt x="419" y="22"/>
                    <a:pt x="397" y="0"/>
                    <a:pt x="369" y="0"/>
                  </a:cubicBezTo>
                  <a:cubicBezTo>
                    <a:pt x="341" y="0"/>
                    <a:pt x="319" y="22"/>
                    <a:pt x="319" y="50"/>
                  </a:cubicBezTo>
                  <a:cubicBezTo>
                    <a:pt x="319" y="61"/>
                    <a:pt x="325" y="67"/>
                    <a:pt x="325" y="78"/>
                  </a:cubicBezTo>
                  <a:cubicBezTo>
                    <a:pt x="285" y="134"/>
                    <a:pt x="285" y="134"/>
                    <a:pt x="285" y="134"/>
                  </a:cubicBezTo>
                  <a:cubicBezTo>
                    <a:pt x="269" y="129"/>
                    <a:pt x="246" y="129"/>
                    <a:pt x="230" y="140"/>
                  </a:cubicBezTo>
                  <a:cubicBezTo>
                    <a:pt x="207" y="117"/>
                    <a:pt x="207" y="117"/>
                    <a:pt x="207" y="117"/>
                  </a:cubicBezTo>
                  <a:cubicBezTo>
                    <a:pt x="207" y="112"/>
                    <a:pt x="207" y="112"/>
                    <a:pt x="207" y="112"/>
                  </a:cubicBezTo>
                  <a:cubicBezTo>
                    <a:pt x="207" y="84"/>
                    <a:pt x="185" y="61"/>
                    <a:pt x="157" y="61"/>
                  </a:cubicBezTo>
                  <a:cubicBezTo>
                    <a:pt x="129" y="61"/>
                    <a:pt x="106" y="84"/>
                    <a:pt x="106" y="112"/>
                  </a:cubicBezTo>
                  <a:cubicBezTo>
                    <a:pt x="106" y="117"/>
                    <a:pt x="106" y="129"/>
                    <a:pt x="112" y="134"/>
                  </a:cubicBezTo>
                  <a:cubicBezTo>
                    <a:pt x="73" y="184"/>
                    <a:pt x="73" y="184"/>
                    <a:pt x="73" y="184"/>
                  </a:cubicBezTo>
                  <a:cubicBezTo>
                    <a:pt x="62" y="179"/>
                    <a:pt x="56" y="179"/>
                    <a:pt x="51" y="179"/>
                  </a:cubicBezTo>
                  <a:close/>
                  <a:moveTo>
                    <a:pt x="157" y="89"/>
                  </a:moveTo>
                  <a:lnTo>
                    <a:pt x="157" y="89"/>
                  </a:lnTo>
                  <a:cubicBezTo>
                    <a:pt x="168" y="89"/>
                    <a:pt x="179" y="95"/>
                    <a:pt x="179" y="112"/>
                  </a:cubicBezTo>
                  <a:cubicBezTo>
                    <a:pt x="179" y="123"/>
                    <a:pt x="168" y="129"/>
                    <a:pt x="157" y="129"/>
                  </a:cubicBezTo>
                  <a:cubicBezTo>
                    <a:pt x="146" y="129"/>
                    <a:pt x="135" y="123"/>
                    <a:pt x="135" y="112"/>
                  </a:cubicBezTo>
                  <a:cubicBezTo>
                    <a:pt x="135" y="95"/>
                    <a:pt x="146" y="89"/>
                    <a:pt x="157" y="89"/>
                  </a:cubicBezTo>
                  <a:close/>
                  <a:moveTo>
                    <a:pt x="51" y="251"/>
                  </a:moveTo>
                  <a:lnTo>
                    <a:pt x="51" y="251"/>
                  </a:lnTo>
                  <a:cubicBezTo>
                    <a:pt x="39" y="251"/>
                    <a:pt x="28" y="240"/>
                    <a:pt x="28" y="229"/>
                  </a:cubicBezTo>
                  <a:cubicBezTo>
                    <a:pt x="28" y="224"/>
                    <a:pt x="28" y="218"/>
                    <a:pt x="34" y="212"/>
                  </a:cubicBezTo>
                  <a:cubicBezTo>
                    <a:pt x="34" y="212"/>
                    <a:pt x="45" y="207"/>
                    <a:pt x="51" y="207"/>
                  </a:cubicBezTo>
                  <a:cubicBezTo>
                    <a:pt x="56" y="207"/>
                    <a:pt x="62" y="207"/>
                    <a:pt x="62" y="212"/>
                  </a:cubicBezTo>
                  <a:cubicBezTo>
                    <a:pt x="67" y="218"/>
                    <a:pt x="67" y="224"/>
                    <a:pt x="67" y="229"/>
                  </a:cubicBezTo>
                  <a:cubicBezTo>
                    <a:pt x="67" y="240"/>
                    <a:pt x="62" y="251"/>
                    <a:pt x="51" y="251"/>
                  </a:cubicBezTo>
                  <a:close/>
                  <a:moveTo>
                    <a:pt x="475" y="201"/>
                  </a:moveTo>
                  <a:lnTo>
                    <a:pt x="475" y="201"/>
                  </a:lnTo>
                  <a:cubicBezTo>
                    <a:pt x="464" y="201"/>
                    <a:pt x="453" y="190"/>
                    <a:pt x="453" y="179"/>
                  </a:cubicBezTo>
                  <a:cubicBezTo>
                    <a:pt x="453" y="168"/>
                    <a:pt x="464" y="162"/>
                    <a:pt x="475" y="162"/>
                  </a:cubicBezTo>
                  <a:cubicBezTo>
                    <a:pt x="487" y="162"/>
                    <a:pt x="498" y="168"/>
                    <a:pt x="498" y="179"/>
                  </a:cubicBezTo>
                  <a:cubicBezTo>
                    <a:pt x="498" y="190"/>
                    <a:pt x="487" y="201"/>
                    <a:pt x="475" y="201"/>
                  </a:cubicBezTo>
                  <a:close/>
                  <a:moveTo>
                    <a:pt x="369" y="28"/>
                  </a:moveTo>
                  <a:lnTo>
                    <a:pt x="369" y="28"/>
                  </a:lnTo>
                  <a:cubicBezTo>
                    <a:pt x="380" y="28"/>
                    <a:pt x="392" y="39"/>
                    <a:pt x="392" y="50"/>
                  </a:cubicBezTo>
                  <a:cubicBezTo>
                    <a:pt x="392" y="56"/>
                    <a:pt x="392" y="61"/>
                    <a:pt x="386" y="67"/>
                  </a:cubicBezTo>
                  <a:cubicBezTo>
                    <a:pt x="375" y="73"/>
                    <a:pt x="364" y="73"/>
                    <a:pt x="352" y="67"/>
                  </a:cubicBezTo>
                  <a:cubicBezTo>
                    <a:pt x="352" y="61"/>
                    <a:pt x="347" y="56"/>
                    <a:pt x="347" y="50"/>
                  </a:cubicBezTo>
                  <a:cubicBezTo>
                    <a:pt x="347" y="39"/>
                    <a:pt x="358" y="28"/>
                    <a:pt x="369" y="28"/>
                  </a:cubicBezTo>
                  <a:close/>
                  <a:moveTo>
                    <a:pt x="263" y="162"/>
                  </a:moveTo>
                  <a:lnTo>
                    <a:pt x="263" y="162"/>
                  </a:lnTo>
                  <a:cubicBezTo>
                    <a:pt x="269" y="162"/>
                    <a:pt x="274" y="162"/>
                    <a:pt x="280" y="168"/>
                  </a:cubicBezTo>
                  <a:cubicBezTo>
                    <a:pt x="280" y="168"/>
                    <a:pt x="285" y="173"/>
                    <a:pt x="285" y="179"/>
                  </a:cubicBezTo>
                  <a:cubicBezTo>
                    <a:pt x="285" y="184"/>
                    <a:pt x="280" y="190"/>
                    <a:pt x="280" y="196"/>
                  </a:cubicBezTo>
                  <a:cubicBezTo>
                    <a:pt x="274" y="201"/>
                    <a:pt x="269" y="201"/>
                    <a:pt x="263" y="201"/>
                  </a:cubicBezTo>
                  <a:cubicBezTo>
                    <a:pt x="257" y="201"/>
                    <a:pt x="252" y="201"/>
                    <a:pt x="246" y="196"/>
                  </a:cubicBezTo>
                  <a:cubicBezTo>
                    <a:pt x="241" y="190"/>
                    <a:pt x="241" y="184"/>
                    <a:pt x="241" y="179"/>
                  </a:cubicBezTo>
                  <a:cubicBezTo>
                    <a:pt x="241" y="168"/>
                    <a:pt x="252" y="162"/>
                    <a:pt x="263" y="16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10" name="Group 36">
            <a:extLst>
              <a:ext uri="{FF2B5EF4-FFF2-40B4-BE49-F238E27FC236}">
                <a16:creationId xmlns:a16="http://schemas.microsoft.com/office/drawing/2014/main" id="{E8E38E31-83A0-E743-8AAE-5290FDE54647}"/>
              </a:ext>
            </a:extLst>
          </p:cNvPr>
          <p:cNvGrpSpPr>
            <a:grpSpLocks/>
          </p:cNvGrpSpPr>
          <p:nvPr userDrawn="1"/>
        </p:nvGrpSpPr>
        <p:grpSpPr bwMode="auto">
          <a:xfrm>
            <a:off x="7662863" y="2682728"/>
            <a:ext cx="260350" cy="369887"/>
            <a:chOff x="2153" y="1782"/>
            <a:chExt cx="217" cy="310"/>
          </a:xfrm>
        </p:grpSpPr>
        <p:sp>
          <p:nvSpPr>
            <p:cNvPr id="811" name="Freeform 37">
              <a:extLst>
                <a:ext uri="{FF2B5EF4-FFF2-40B4-BE49-F238E27FC236}">
                  <a16:creationId xmlns:a16="http://schemas.microsoft.com/office/drawing/2014/main" id="{548EE96A-B068-4A4C-8A75-75A619BC1761}"/>
                </a:ext>
              </a:extLst>
            </p:cNvPr>
            <p:cNvSpPr>
              <a:spLocks noChangeArrowheads="1"/>
            </p:cNvSpPr>
            <p:nvPr/>
          </p:nvSpPr>
          <p:spPr bwMode="auto">
            <a:xfrm>
              <a:off x="2243" y="1859"/>
              <a:ext cx="12" cy="11"/>
            </a:xfrm>
            <a:custGeom>
              <a:avLst/>
              <a:gdLst>
                <a:gd name="T0" fmla="*/ 0 w 57"/>
                <a:gd name="T1" fmla="*/ 0 h 51"/>
                <a:gd name="T2" fmla="*/ 0 w 57"/>
                <a:gd name="T3" fmla="*/ 0 h 51"/>
                <a:gd name="T4" fmla="*/ 1 w 57"/>
                <a:gd name="T5" fmla="*/ 0 h 51"/>
                <a:gd name="T6" fmla="*/ 0 w 57"/>
                <a:gd name="T7" fmla="*/ 0 h 51"/>
                <a:gd name="T8" fmla="*/ 0 w 57"/>
                <a:gd name="T9" fmla="*/ 0 h 51"/>
                <a:gd name="T10" fmla="*/ 0 w 57"/>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51">
                  <a:moveTo>
                    <a:pt x="28" y="50"/>
                  </a:moveTo>
                  <a:lnTo>
                    <a:pt x="28" y="50"/>
                  </a:lnTo>
                  <a:cubicBezTo>
                    <a:pt x="45" y="50"/>
                    <a:pt x="56" y="39"/>
                    <a:pt x="56" y="22"/>
                  </a:cubicBezTo>
                  <a:cubicBezTo>
                    <a:pt x="56" y="11"/>
                    <a:pt x="45" y="0"/>
                    <a:pt x="28" y="0"/>
                  </a:cubicBezTo>
                  <a:cubicBezTo>
                    <a:pt x="17" y="0"/>
                    <a:pt x="0" y="11"/>
                    <a:pt x="0" y="22"/>
                  </a:cubicBezTo>
                  <a:cubicBezTo>
                    <a:pt x="0" y="39"/>
                    <a:pt x="17" y="50"/>
                    <a:pt x="28" y="5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2" name="Freeform 38">
              <a:extLst>
                <a:ext uri="{FF2B5EF4-FFF2-40B4-BE49-F238E27FC236}">
                  <a16:creationId xmlns:a16="http://schemas.microsoft.com/office/drawing/2014/main" id="{FBBC6BA8-E6EE-354E-B565-C8DA9B270D47}"/>
                </a:ext>
              </a:extLst>
            </p:cNvPr>
            <p:cNvSpPr>
              <a:spLocks noChangeArrowheads="1"/>
            </p:cNvSpPr>
            <p:nvPr/>
          </p:nvSpPr>
          <p:spPr bwMode="auto">
            <a:xfrm>
              <a:off x="2153" y="1782"/>
              <a:ext cx="217" cy="310"/>
            </a:xfrm>
            <a:custGeom>
              <a:avLst/>
              <a:gdLst>
                <a:gd name="T0" fmla="*/ 10 w 962"/>
                <a:gd name="T1" fmla="*/ 8 h 1371"/>
                <a:gd name="T2" fmla="*/ 11 w 962"/>
                <a:gd name="T3" fmla="*/ 6 h 1371"/>
                <a:gd name="T4" fmla="*/ 10 w 962"/>
                <a:gd name="T5" fmla="*/ 5 h 1371"/>
                <a:gd name="T6" fmla="*/ 8 w 962"/>
                <a:gd name="T7" fmla="*/ 3 h 1371"/>
                <a:gd name="T8" fmla="*/ 7 w 962"/>
                <a:gd name="T9" fmla="*/ 0 h 1371"/>
                <a:gd name="T10" fmla="*/ 2 w 962"/>
                <a:gd name="T11" fmla="*/ 1 h 1371"/>
                <a:gd name="T12" fmla="*/ 0 w 962"/>
                <a:gd name="T13" fmla="*/ 5 h 1371"/>
                <a:gd name="T14" fmla="*/ 2 w 962"/>
                <a:gd name="T15" fmla="*/ 13 h 1371"/>
                <a:gd name="T16" fmla="*/ 2 w 962"/>
                <a:gd name="T17" fmla="*/ 15 h 1371"/>
                <a:gd name="T18" fmla="*/ 7 w 962"/>
                <a:gd name="T19" fmla="*/ 16 h 1371"/>
                <a:gd name="T20" fmla="*/ 7 w 962"/>
                <a:gd name="T21" fmla="*/ 15 h 1371"/>
                <a:gd name="T22" fmla="*/ 10 w 962"/>
                <a:gd name="T23" fmla="*/ 11 h 1371"/>
                <a:gd name="T24" fmla="*/ 10 w 962"/>
                <a:gd name="T25" fmla="*/ 11 h 1371"/>
                <a:gd name="T26" fmla="*/ 11 w 962"/>
                <a:gd name="T27" fmla="*/ 9 h 1371"/>
                <a:gd name="T28" fmla="*/ 10 w 962"/>
                <a:gd name="T29" fmla="*/ 8 h 1371"/>
                <a:gd name="T30" fmla="*/ 10 w 962"/>
                <a:gd name="T31" fmla="*/ 8 h 1371"/>
                <a:gd name="T32" fmla="*/ 10 w 962"/>
                <a:gd name="T33" fmla="*/ 6 h 1371"/>
                <a:gd name="T34" fmla="*/ 10 w 962"/>
                <a:gd name="T35" fmla="*/ 6 h 1371"/>
                <a:gd name="T36" fmla="*/ 10 w 962"/>
                <a:gd name="T37" fmla="*/ 7 h 1371"/>
                <a:gd name="T38" fmla="*/ 10 w 962"/>
                <a:gd name="T39" fmla="*/ 6 h 1371"/>
                <a:gd name="T40" fmla="*/ 3 w 962"/>
                <a:gd name="T41" fmla="*/ 1 h 1371"/>
                <a:gd name="T42" fmla="*/ 7 w 962"/>
                <a:gd name="T43" fmla="*/ 1 h 1371"/>
                <a:gd name="T44" fmla="*/ 7 w 962"/>
                <a:gd name="T45" fmla="*/ 3 h 1371"/>
                <a:gd name="T46" fmla="*/ 3 w 962"/>
                <a:gd name="T47" fmla="*/ 1 h 1371"/>
                <a:gd name="T48" fmla="*/ 7 w 962"/>
                <a:gd name="T49" fmla="*/ 15 h 1371"/>
                <a:gd name="T50" fmla="*/ 3 w 962"/>
                <a:gd name="T51" fmla="*/ 15 h 1371"/>
                <a:gd name="T52" fmla="*/ 3 w 962"/>
                <a:gd name="T53" fmla="*/ 13 h 1371"/>
                <a:gd name="T54" fmla="*/ 7 w 962"/>
                <a:gd name="T55" fmla="*/ 15 h 1371"/>
                <a:gd name="T56" fmla="*/ 9 w 962"/>
                <a:gd name="T57" fmla="*/ 11 h 1371"/>
                <a:gd name="T58" fmla="*/ 2 w 962"/>
                <a:gd name="T59" fmla="*/ 12 h 1371"/>
                <a:gd name="T60" fmla="*/ 0 w 962"/>
                <a:gd name="T61" fmla="*/ 5 h 1371"/>
                <a:gd name="T62" fmla="*/ 8 w 962"/>
                <a:gd name="T63" fmla="*/ 3 h 1371"/>
                <a:gd name="T64" fmla="*/ 9 w 962"/>
                <a:gd name="T65" fmla="*/ 11 h 1371"/>
                <a:gd name="T66" fmla="*/ 10 w 962"/>
                <a:gd name="T67" fmla="*/ 9 h 1371"/>
                <a:gd name="T68" fmla="*/ 10 w 962"/>
                <a:gd name="T69" fmla="*/ 10 h 1371"/>
                <a:gd name="T70" fmla="*/ 10 w 962"/>
                <a:gd name="T71" fmla="*/ 10 h 1371"/>
                <a:gd name="T72" fmla="*/ 10 w 962"/>
                <a:gd name="T73" fmla="*/ 9 h 13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2" h="1371">
                  <a:moveTo>
                    <a:pt x="878" y="659"/>
                  </a:moveTo>
                  <a:lnTo>
                    <a:pt x="878" y="659"/>
                  </a:lnTo>
                  <a:cubicBezTo>
                    <a:pt x="922" y="659"/>
                    <a:pt x="961" y="626"/>
                    <a:pt x="961" y="581"/>
                  </a:cubicBezTo>
                  <a:cubicBezTo>
                    <a:pt x="961" y="525"/>
                    <a:pt x="961" y="525"/>
                    <a:pt x="961" y="525"/>
                  </a:cubicBezTo>
                  <a:cubicBezTo>
                    <a:pt x="961" y="481"/>
                    <a:pt x="922" y="447"/>
                    <a:pt x="878" y="447"/>
                  </a:cubicBezTo>
                  <a:cubicBezTo>
                    <a:pt x="855" y="447"/>
                    <a:pt x="855" y="447"/>
                    <a:pt x="855" y="447"/>
                  </a:cubicBezTo>
                  <a:cubicBezTo>
                    <a:pt x="855" y="419"/>
                    <a:pt x="855" y="419"/>
                    <a:pt x="855" y="419"/>
                  </a:cubicBezTo>
                  <a:cubicBezTo>
                    <a:pt x="855" y="318"/>
                    <a:pt x="777" y="240"/>
                    <a:pt x="676" y="235"/>
                  </a:cubicBezTo>
                  <a:cubicBezTo>
                    <a:pt x="654" y="100"/>
                    <a:pt x="648" y="61"/>
                    <a:pt x="648" y="61"/>
                  </a:cubicBezTo>
                  <a:cubicBezTo>
                    <a:pt x="637" y="28"/>
                    <a:pt x="609" y="0"/>
                    <a:pt x="570" y="0"/>
                  </a:cubicBezTo>
                  <a:cubicBezTo>
                    <a:pt x="279" y="0"/>
                    <a:pt x="279" y="0"/>
                    <a:pt x="279" y="0"/>
                  </a:cubicBezTo>
                  <a:cubicBezTo>
                    <a:pt x="246" y="0"/>
                    <a:pt x="212" y="28"/>
                    <a:pt x="201" y="61"/>
                  </a:cubicBezTo>
                  <a:cubicBezTo>
                    <a:pt x="201" y="61"/>
                    <a:pt x="196" y="100"/>
                    <a:pt x="173" y="235"/>
                  </a:cubicBezTo>
                  <a:cubicBezTo>
                    <a:pt x="73" y="240"/>
                    <a:pt x="0" y="318"/>
                    <a:pt x="0" y="419"/>
                  </a:cubicBezTo>
                  <a:cubicBezTo>
                    <a:pt x="0" y="956"/>
                    <a:pt x="0" y="956"/>
                    <a:pt x="0" y="956"/>
                  </a:cubicBezTo>
                  <a:cubicBezTo>
                    <a:pt x="0" y="1051"/>
                    <a:pt x="73" y="1135"/>
                    <a:pt x="173" y="1140"/>
                  </a:cubicBezTo>
                  <a:cubicBezTo>
                    <a:pt x="201" y="1308"/>
                    <a:pt x="201" y="1308"/>
                    <a:pt x="201" y="1308"/>
                  </a:cubicBezTo>
                  <a:cubicBezTo>
                    <a:pt x="212" y="1347"/>
                    <a:pt x="246" y="1370"/>
                    <a:pt x="279" y="1370"/>
                  </a:cubicBezTo>
                  <a:cubicBezTo>
                    <a:pt x="570" y="1370"/>
                    <a:pt x="570" y="1370"/>
                    <a:pt x="570" y="1370"/>
                  </a:cubicBezTo>
                  <a:cubicBezTo>
                    <a:pt x="609" y="1370"/>
                    <a:pt x="637" y="1347"/>
                    <a:pt x="648" y="1308"/>
                  </a:cubicBezTo>
                  <a:cubicBezTo>
                    <a:pt x="676" y="1140"/>
                    <a:pt x="676" y="1140"/>
                    <a:pt x="676" y="1140"/>
                  </a:cubicBezTo>
                  <a:cubicBezTo>
                    <a:pt x="777" y="1135"/>
                    <a:pt x="855" y="1051"/>
                    <a:pt x="855" y="956"/>
                  </a:cubicBezTo>
                  <a:cubicBezTo>
                    <a:pt x="855" y="928"/>
                    <a:pt x="855" y="928"/>
                    <a:pt x="855" y="928"/>
                  </a:cubicBezTo>
                  <a:cubicBezTo>
                    <a:pt x="878" y="928"/>
                    <a:pt x="878" y="928"/>
                    <a:pt x="878" y="928"/>
                  </a:cubicBezTo>
                  <a:cubicBezTo>
                    <a:pt x="922" y="928"/>
                    <a:pt x="961" y="889"/>
                    <a:pt x="961" y="844"/>
                  </a:cubicBezTo>
                  <a:cubicBezTo>
                    <a:pt x="961" y="794"/>
                    <a:pt x="961" y="794"/>
                    <a:pt x="961" y="794"/>
                  </a:cubicBezTo>
                  <a:cubicBezTo>
                    <a:pt x="961" y="749"/>
                    <a:pt x="922" y="715"/>
                    <a:pt x="878" y="715"/>
                  </a:cubicBezTo>
                  <a:cubicBezTo>
                    <a:pt x="855" y="715"/>
                    <a:pt x="855" y="715"/>
                    <a:pt x="855" y="715"/>
                  </a:cubicBezTo>
                  <a:cubicBezTo>
                    <a:pt x="855" y="659"/>
                    <a:pt x="855" y="659"/>
                    <a:pt x="855" y="659"/>
                  </a:cubicBezTo>
                  <a:lnTo>
                    <a:pt x="878" y="659"/>
                  </a:lnTo>
                  <a:close/>
                  <a:moveTo>
                    <a:pt x="855" y="497"/>
                  </a:moveTo>
                  <a:lnTo>
                    <a:pt x="855" y="497"/>
                  </a:lnTo>
                  <a:cubicBezTo>
                    <a:pt x="878" y="497"/>
                    <a:pt x="878" y="497"/>
                    <a:pt x="878" y="497"/>
                  </a:cubicBezTo>
                  <a:cubicBezTo>
                    <a:pt x="894" y="497"/>
                    <a:pt x="906" y="508"/>
                    <a:pt x="906" y="525"/>
                  </a:cubicBezTo>
                  <a:cubicBezTo>
                    <a:pt x="906" y="581"/>
                    <a:pt x="906" y="581"/>
                    <a:pt x="906" y="581"/>
                  </a:cubicBezTo>
                  <a:cubicBezTo>
                    <a:pt x="906" y="592"/>
                    <a:pt x="894" y="603"/>
                    <a:pt x="878" y="603"/>
                  </a:cubicBezTo>
                  <a:cubicBezTo>
                    <a:pt x="855" y="603"/>
                    <a:pt x="855" y="603"/>
                    <a:pt x="855" y="603"/>
                  </a:cubicBezTo>
                  <a:lnTo>
                    <a:pt x="855" y="497"/>
                  </a:lnTo>
                  <a:close/>
                  <a:moveTo>
                    <a:pt x="257" y="72"/>
                  </a:moveTo>
                  <a:lnTo>
                    <a:pt x="257" y="72"/>
                  </a:lnTo>
                  <a:cubicBezTo>
                    <a:pt x="257" y="61"/>
                    <a:pt x="268" y="56"/>
                    <a:pt x="279" y="56"/>
                  </a:cubicBezTo>
                  <a:cubicBezTo>
                    <a:pt x="570" y="56"/>
                    <a:pt x="570" y="56"/>
                    <a:pt x="570" y="56"/>
                  </a:cubicBezTo>
                  <a:cubicBezTo>
                    <a:pt x="581" y="56"/>
                    <a:pt x="593" y="61"/>
                    <a:pt x="598" y="72"/>
                  </a:cubicBezTo>
                  <a:cubicBezTo>
                    <a:pt x="626" y="229"/>
                    <a:pt x="626" y="229"/>
                    <a:pt x="626" y="229"/>
                  </a:cubicBezTo>
                  <a:cubicBezTo>
                    <a:pt x="229" y="229"/>
                    <a:pt x="229" y="229"/>
                    <a:pt x="229" y="229"/>
                  </a:cubicBezTo>
                  <a:lnTo>
                    <a:pt x="257" y="72"/>
                  </a:lnTo>
                  <a:close/>
                  <a:moveTo>
                    <a:pt x="598" y="1297"/>
                  </a:moveTo>
                  <a:lnTo>
                    <a:pt x="598" y="1297"/>
                  </a:lnTo>
                  <a:cubicBezTo>
                    <a:pt x="593" y="1308"/>
                    <a:pt x="581" y="1319"/>
                    <a:pt x="570" y="1319"/>
                  </a:cubicBezTo>
                  <a:cubicBezTo>
                    <a:pt x="279" y="1319"/>
                    <a:pt x="279" y="1319"/>
                    <a:pt x="279" y="1319"/>
                  </a:cubicBezTo>
                  <a:cubicBezTo>
                    <a:pt x="268" y="1319"/>
                    <a:pt x="257" y="1308"/>
                    <a:pt x="257" y="1297"/>
                  </a:cubicBezTo>
                  <a:cubicBezTo>
                    <a:pt x="229" y="1140"/>
                    <a:pt x="229" y="1140"/>
                    <a:pt x="229" y="1140"/>
                  </a:cubicBezTo>
                  <a:cubicBezTo>
                    <a:pt x="626" y="1140"/>
                    <a:pt x="626" y="1140"/>
                    <a:pt x="626" y="1140"/>
                  </a:cubicBezTo>
                  <a:lnTo>
                    <a:pt x="598" y="1297"/>
                  </a:lnTo>
                  <a:close/>
                  <a:moveTo>
                    <a:pt x="799" y="956"/>
                  </a:moveTo>
                  <a:lnTo>
                    <a:pt x="799" y="956"/>
                  </a:lnTo>
                  <a:cubicBezTo>
                    <a:pt x="799" y="1028"/>
                    <a:pt x="738" y="1084"/>
                    <a:pt x="665" y="1084"/>
                  </a:cubicBezTo>
                  <a:cubicBezTo>
                    <a:pt x="184" y="1084"/>
                    <a:pt x="184" y="1084"/>
                    <a:pt x="184" y="1084"/>
                  </a:cubicBezTo>
                  <a:cubicBezTo>
                    <a:pt x="112" y="1084"/>
                    <a:pt x="50" y="1028"/>
                    <a:pt x="50" y="956"/>
                  </a:cubicBezTo>
                  <a:cubicBezTo>
                    <a:pt x="50" y="419"/>
                    <a:pt x="50" y="419"/>
                    <a:pt x="50" y="419"/>
                  </a:cubicBezTo>
                  <a:cubicBezTo>
                    <a:pt x="50" y="346"/>
                    <a:pt x="112" y="285"/>
                    <a:pt x="184" y="285"/>
                  </a:cubicBezTo>
                  <a:cubicBezTo>
                    <a:pt x="665" y="285"/>
                    <a:pt x="665" y="285"/>
                    <a:pt x="665" y="285"/>
                  </a:cubicBezTo>
                  <a:cubicBezTo>
                    <a:pt x="738" y="285"/>
                    <a:pt x="799" y="346"/>
                    <a:pt x="799" y="419"/>
                  </a:cubicBezTo>
                  <a:lnTo>
                    <a:pt x="799" y="956"/>
                  </a:lnTo>
                  <a:close/>
                  <a:moveTo>
                    <a:pt x="878" y="766"/>
                  </a:moveTo>
                  <a:lnTo>
                    <a:pt x="878" y="766"/>
                  </a:lnTo>
                  <a:cubicBezTo>
                    <a:pt x="894" y="766"/>
                    <a:pt x="906" y="777"/>
                    <a:pt x="906" y="794"/>
                  </a:cubicBezTo>
                  <a:cubicBezTo>
                    <a:pt x="906" y="844"/>
                    <a:pt x="906" y="844"/>
                    <a:pt x="906" y="844"/>
                  </a:cubicBezTo>
                  <a:cubicBezTo>
                    <a:pt x="906" y="861"/>
                    <a:pt x="894" y="872"/>
                    <a:pt x="878" y="872"/>
                  </a:cubicBezTo>
                  <a:cubicBezTo>
                    <a:pt x="855" y="872"/>
                    <a:pt x="855" y="872"/>
                    <a:pt x="855" y="872"/>
                  </a:cubicBezTo>
                  <a:cubicBezTo>
                    <a:pt x="855" y="766"/>
                    <a:pt x="855" y="766"/>
                    <a:pt x="855" y="766"/>
                  </a:cubicBezTo>
                  <a:lnTo>
                    <a:pt x="878" y="76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3" name="Freeform 39">
              <a:extLst>
                <a:ext uri="{FF2B5EF4-FFF2-40B4-BE49-F238E27FC236}">
                  <a16:creationId xmlns:a16="http://schemas.microsoft.com/office/drawing/2014/main" id="{3AD5D882-1232-CF44-8734-FB9867F5B770}"/>
                </a:ext>
              </a:extLst>
            </p:cNvPr>
            <p:cNvSpPr>
              <a:spLocks noChangeArrowheads="1"/>
            </p:cNvSpPr>
            <p:nvPr/>
          </p:nvSpPr>
          <p:spPr bwMode="auto">
            <a:xfrm>
              <a:off x="2177" y="1859"/>
              <a:ext cx="145" cy="156"/>
            </a:xfrm>
            <a:custGeom>
              <a:avLst/>
              <a:gdLst>
                <a:gd name="T0" fmla="*/ 6 w 644"/>
                <a:gd name="T1" fmla="*/ 0 h 694"/>
                <a:gd name="T2" fmla="*/ 6 w 644"/>
                <a:gd name="T3" fmla="*/ 0 h 694"/>
                <a:gd name="T4" fmla="*/ 5 w 644"/>
                <a:gd name="T5" fmla="*/ 0 h 694"/>
                <a:gd name="T6" fmla="*/ 5 w 644"/>
                <a:gd name="T7" fmla="*/ 0 h 694"/>
                <a:gd name="T8" fmla="*/ 5 w 644"/>
                <a:gd name="T9" fmla="*/ 0 h 694"/>
                <a:gd name="T10" fmla="*/ 6 w 644"/>
                <a:gd name="T11" fmla="*/ 0 h 694"/>
                <a:gd name="T12" fmla="*/ 7 w 644"/>
                <a:gd name="T13" fmla="*/ 1 h 694"/>
                <a:gd name="T14" fmla="*/ 7 w 644"/>
                <a:gd name="T15" fmla="*/ 4 h 694"/>
                <a:gd name="T16" fmla="*/ 5 w 644"/>
                <a:gd name="T17" fmla="*/ 4 h 694"/>
                <a:gd name="T18" fmla="*/ 5 w 644"/>
                <a:gd name="T19" fmla="*/ 4 h 694"/>
                <a:gd name="T20" fmla="*/ 5 w 644"/>
                <a:gd name="T21" fmla="*/ 5 h 694"/>
                <a:gd name="T22" fmla="*/ 4 w 644"/>
                <a:gd name="T23" fmla="*/ 4 h 694"/>
                <a:gd name="T24" fmla="*/ 4 w 644"/>
                <a:gd name="T25" fmla="*/ 4 h 694"/>
                <a:gd name="T26" fmla="*/ 4 w 644"/>
                <a:gd name="T27" fmla="*/ 4 h 694"/>
                <a:gd name="T28" fmla="*/ 3 w 644"/>
                <a:gd name="T29" fmla="*/ 1 h 694"/>
                <a:gd name="T30" fmla="*/ 3 w 644"/>
                <a:gd name="T31" fmla="*/ 1 h 694"/>
                <a:gd name="T32" fmla="*/ 2 w 644"/>
                <a:gd name="T33" fmla="*/ 1 h 694"/>
                <a:gd name="T34" fmla="*/ 2 w 644"/>
                <a:gd name="T35" fmla="*/ 4 h 694"/>
                <a:gd name="T36" fmla="*/ 0 w 644"/>
                <a:gd name="T37" fmla="*/ 4 h 694"/>
                <a:gd name="T38" fmla="*/ 0 w 644"/>
                <a:gd name="T39" fmla="*/ 1 h 694"/>
                <a:gd name="T40" fmla="*/ 1 w 644"/>
                <a:gd name="T41" fmla="*/ 0 h 694"/>
                <a:gd name="T42" fmla="*/ 2 w 644"/>
                <a:gd name="T43" fmla="*/ 0 h 694"/>
                <a:gd name="T44" fmla="*/ 2 w 644"/>
                <a:gd name="T45" fmla="*/ 0 h 694"/>
                <a:gd name="T46" fmla="*/ 2 w 644"/>
                <a:gd name="T47" fmla="*/ 0 h 694"/>
                <a:gd name="T48" fmla="*/ 1 w 644"/>
                <a:gd name="T49" fmla="*/ 0 h 694"/>
                <a:gd name="T50" fmla="*/ 0 w 644"/>
                <a:gd name="T51" fmla="*/ 1 h 694"/>
                <a:gd name="T52" fmla="*/ 0 w 644"/>
                <a:gd name="T53" fmla="*/ 7 h 694"/>
                <a:gd name="T54" fmla="*/ 1 w 644"/>
                <a:gd name="T55" fmla="*/ 8 h 694"/>
                <a:gd name="T56" fmla="*/ 6 w 644"/>
                <a:gd name="T57" fmla="*/ 8 h 694"/>
                <a:gd name="T58" fmla="*/ 7 w 644"/>
                <a:gd name="T59" fmla="*/ 7 h 694"/>
                <a:gd name="T60" fmla="*/ 7 w 644"/>
                <a:gd name="T61" fmla="*/ 1 h 694"/>
                <a:gd name="T62" fmla="*/ 6 w 644"/>
                <a:gd name="T63" fmla="*/ 0 h 694"/>
                <a:gd name="T64" fmla="*/ 7 w 644"/>
                <a:gd name="T65" fmla="*/ 7 h 694"/>
                <a:gd name="T66" fmla="*/ 7 w 644"/>
                <a:gd name="T67" fmla="*/ 7 h 694"/>
                <a:gd name="T68" fmla="*/ 6 w 644"/>
                <a:gd name="T69" fmla="*/ 7 h 694"/>
                <a:gd name="T70" fmla="*/ 1 w 644"/>
                <a:gd name="T71" fmla="*/ 7 h 694"/>
                <a:gd name="T72" fmla="*/ 0 w 644"/>
                <a:gd name="T73" fmla="*/ 7 h 694"/>
                <a:gd name="T74" fmla="*/ 0 w 644"/>
                <a:gd name="T75" fmla="*/ 4 h 694"/>
                <a:gd name="T76" fmla="*/ 2 w 644"/>
                <a:gd name="T77" fmla="*/ 4 h 694"/>
                <a:gd name="T78" fmla="*/ 2 w 644"/>
                <a:gd name="T79" fmla="*/ 4 h 694"/>
                <a:gd name="T80" fmla="*/ 3 w 644"/>
                <a:gd name="T81" fmla="*/ 3 h 694"/>
                <a:gd name="T82" fmla="*/ 3 w 644"/>
                <a:gd name="T83" fmla="*/ 4 h 694"/>
                <a:gd name="T84" fmla="*/ 3 w 644"/>
                <a:gd name="T85" fmla="*/ 4 h 694"/>
                <a:gd name="T86" fmla="*/ 4 w 644"/>
                <a:gd name="T87" fmla="*/ 4 h 694"/>
                <a:gd name="T88" fmla="*/ 4 w 644"/>
                <a:gd name="T89" fmla="*/ 6 h 694"/>
                <a:gd name="T90" fmla="*/ 5 w 644"/>
                <a:gd name="T91" fmla="*/ 6 h 694"/>
                <a:gd name="T92" fmla="*/ 5 w 644"/>
                <a:gd name="T93" fmla="*/ 6 h 694"/>
                <a:gd name="T94" fmla="*/ 5 w 644"/>
                <a:gd name="T95" fmla="*/ 4 h 694"/>
                <a:gd name="T96" fmla="*/ 7 w 644"/>
                <a:gd name="T97" fmla="*/ 4 h 694"/>
                <a:gd name="T98" fmla="*/ 7 w 644"/>
                <a:gd name="T99" fmla="*/ 7 h 6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4" h="694">
                  <a:moveTo>
                    <a:pt x="559" y="0"/>
                  </a:moveTo>
                  <a:lnTo>
                    <a:pt x="559" y="0"/>
                  </a:lnTo>
                  <a:cubicBezTo>
                    <a:pt x="425" y="0"/>
                    <a:pt x="425" y="0"/>
                    <a:pt x="425" y="0"/>
                  </a:cubicBezTo>
                  <a:cubicBezTo>
                    <a:pt x="414" y="0"/>
                    <a:pt x="403" y="11"/>
                    <a:pt x="403" y="22"/>
                  </a:cubicBezTo>
                  <a:cubicBezTo>
                    <a:pt x="403" y="39"/>
                    <a:pt x="414" y="50"/>
                    <a:pt x="425" y="50"/>
                  </a:cubicBezTo>
                  <a:cubicBezTo>
                    <a:pt x="559" y="50"/>
                    <a:pt x="559" y="50"/>
                    <a:pt x="559" y="50"/>
                  </a:cubicBezTo>
                  <a:cubicBezTo>
                    <a:pt x="576" y="50"/>
                    <a:pt x="587" y="61"/>
                    <a:pt x="587" y="78"/>
                  </a:cubicBezTo>
                  <a:cubicBezTo>
                    <a:pt x="587" y="318"/>
                    <a:pt x="587" y="318"/>
                    <a:pt x="587" y="318"/>
                  </a:cubicBezTo>
                  <a:cubicBezTo>
                    <a:pt x="453" y="318"/>
                    <a:pt x="453" y="318"/>
                    <a:pt x="453" y="318"/>
                  </a:cubicBezTo>
                  <a:cubicBezTo>
                    <a:pt x="442" y="318"/>
                    <a:pt x="431" y="324"/>
                    <a:pt x="431" y="335"/>
                  </a:cubicBezTo>
                  <a:cubicBezTo>
                    <a:pt x="403" y="419"/>
                    <a:pt x="403" y="419"/>
                    <a:pt x="403" y="419"/>
                  </a:cubicBezTo>
                  <a:cubicBezTo>
                    <a:pt x="369" y="335"/>
                    <a:pt x="369" y="335"/>
                    <a:pt x="369" y="335"/>
                  </a:cubicBezTo>
                  <a:cubicBezTo>
                    <a:pt x="369" y="324"/>
                    <a:pt x="358" y="318"/>
                    <a:pt x="347" y="318"/>
                  </a:cubicBezTo>
                  <a:cubicBezTo>
                    <a:pt x="313" y="318"/>
                    <a:pt x="313" y="318"/>
                    <a:pt x="313" y="318"/>
                  </a:cubicBezTo>
                  <a:cubicBezTo>
                    <a:pt x="263" y="123"/>
                    <a:pt x="263" y="123"/>
                    <a:pt x="263" y="123"/>
                  </a:cubicBezTo>
                  <a:cubicBezTo>
                    <a:pt x="263" y="112"/>
                    <a:pt x="252" y="106"/>
                    <a:pt x="241" y="106"/>
                  </a:cubicBezTo>
                  <a:cubicBezTo>
                    <a:pt x="229" y="106"/>
                    <a:pt x="218" y="112"/>
                    <a:pt x="213" y="123"/>
                  </a:cubicBezTo>
                  <a:cubicBezTo>
                    <a:pt x="168" y="318"/>
                    <a:pt x="168" y="318"/>
                    <a:pt x="168" y="318"/>
                  </a:cubicBezTo>
                  <a:cubicBezTo>
                    <a:pt x="50" y="318"/>
                    <a:pt x="50" y="318"/>
                    <a:pt x="50" y="318"/>
                  </a:cubicBezTo>
                  <a:cubicBezTo>
                    <a:pt x="50" y="78"/>
                    <a:pt x="50" y="78"/>
                    <a:pt x="50" y="78"/>
                  </a:cubicBezTo>
                  <a:cubicBezTo>
                    <a:pt x="50" y="61"/>
                    <a:pt x="62" y="50"/>
                    <a:pt x="78" y="50"/>
                  </a:cubicBezTo>
                  <a:cubicBezTo>
                    <a:pt x="157" y="50"/>
                    <a:pt x="157" y="50"/>
                    <a:pt x="157" y="50"/>
                  </a:cubicBezTo>
                  <a:cubicBezTo>
                    <a:pt x="173" y="50"/>
                    <a:pt x="185" y="39"/>
                    <a:pt x="185" y="22"/>
                  </a:cubicBezTo>
                  <a:cubicBezTo>
                    <a:pt x="185" y="11"/>
                    <a:pt x="173" y="0"/>
                    <a:pt x="157" y="0"/>
                  </a:cubicBezTo>
                  <a:cubicBezTo>
                    <a:pt x="78" y="0"/>
                    <a:pt x="78" y="0"/>
                    <a:pt x="78" y="0"/>
                  </a:cubicBezTo>
                  <a:cubicBezTo>
                    <a:pt x="34" y="0"/>
                    <a:pt x="0" y="33"/>
                    <a:pt x="0" y="78"/>
                  </a:cubicBezTo>
                  <a:cubicBezTo>
                    <a:pt x="0" y="615"/>
                    <a:pt x="0" y="615"/>
                    <a:pt x="0" y="615"/>
                  </a:cubicBezTo>
                  <a:cubicBezTo>
                    <a:pt x="0" y="654"/>
                    <a:pt x="34" y="693"/>
                    <a:pt x="78" y="693"/>
                  </a:cubicBezTo>
                  <a:cubicBezTo>
                    <a:pt x="559" y="693"/>
                    <a:pt x="559" y="693"/>
                    <a:pt x="559" y="693"/>
                  </a:cubicBezTo>
                  <a:cubicBezTo>
                    <a:pt x="604" y="693"/>
                    <a:pt x="643" y="654"/>
                    <a:pt x="643" y="615"/>
                  </a:cubicBezTo>
                  <a:cubicBezTo>
                    <a:pt x="643" y="78"/>
                    <a:pt x="643" y="78"/>
                    <a:pt x="643" y="78"/>
                  </a:cubicBezTo>
                  <a:cubicBezTo>
                    <a:pt x="643" y="33"/>
                    <a:pt x="604" y="0"/>
                    <a:pt x="559" y="0"/>
                  </a:cubicBezTo>
                  <a:close/>
                  <a:moveTo>
                    <a:pt x="587" y="615"/>
                  </a:moveTo>
                  <a:lnTo>
                    <a:pt x="587" y="615"/>
                  </a:lnTo>
                  <a:cubicBezTo>
                    <a:pt x="587" y="626"/>
                    <a:pt x="576" y="637"/>
                    <a:pt x="559" y="637"/>
                  </a:cubicBezTo>
                  <a:cubicBezTo>
                    <a:pt x="78" y="637"/>
                    <a:pt x="78" y="637"/>
                    <a:pt x="78" y="637"/>
                  </a:cubicBezTo>
                  <a:cubicBezTo>
                    <a:pt x="62" y="637"/>
                    <a:pt x="50" y="626"/>
                    <a:pt x="50" y="615"/>
                  </a:cubicBezTo>
                  <a:cubicBezTo>
                    <a:pt x="50" y="374"/>
                    <a:pt x="50" y="374"/>
                    <a:pt x="50" y="374"/>
                  </a:cubicBezTo>
                  <a:cubicBezTo>
                    <a:pt x="185" y="374"/>
                    <a:pt x="185" y="374"/>
                    <a:pt x="185" y="374"/>
                  </a:cubicBezTo>
                  <a:cubicBezTo>
                    <a:pt x="196" y="374"/>
                    <a:pt x="207" y="363"/>
                    <a:pt x="213" y="352"/>
                  </a:cubicBezTo>
                  <a:cubicBezTo>
                    <a:pt x="241" y="240"/>
                    <a:pt x="241" y="240"/>
                    <a:pt x="241" y="240"/>
                  </a:cubicBezTo>
                  <a:cubicBezTo>
                    <a:pt x="268" y="352"/>
                    <a:pt x="268" y="352"/>
                    <a:pt x="268" y="352"/>
                  </a:cubicBezTo>
                  <a:cubicBezTo>
                    <a:pt x="268" y="363"/>
                    <a:pt x="280" y="374"/>
                    <a:pt x="291" y="374"/>
                  </a:cubicBezTo>
                  <a:cubicBezTo>
                    <a:pt x="324" y="374"/>
                    <a:pt x="324" y="374"/>
                    <a:pt x="324" y="374"/>
                  </a:cubicBezTo>
                  <a:cubicBezTo>
                    <a:pt x="375" y="514"/>
                    <a:pt x="375" y="514"/>
                    <a:pt x="375" y="514"/>
                  </a:cubicBezTo>
                  <a:cubicBezTo>
                    <a:pt x="380" y="525"/>
                    <a:pt x="386" y="531"/>
                    <a:pt x="403" y="531"/>
                  </a:cubicBezTo>
                  <a:cubicBezTo>
                    <a:pt x="414" y="531"/>
                    <a:pt x="419" y="525"/>
                    <a:pt x="425" y="514"/>
                  </a:cubicBezTo>
                  <a:cubicBezTo>
                    <a:pt x="475" y="374"/>
                    <a:pt x="475" y="374"/>
                    <a:pt x="475" y="374"/>
                  </a:cubicBezTo>
                  <a:cubicBezTo>
                    <a:pt x="587" y="374"/>
                    <a:pt x="587" y="374"/>
                    <a:pt x="587" y="374"/>
                  </a:cubicBezTo>
                  <a:lnTo>
                    <a:pt x="587" y="6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14" name="Group 40">
            <a:extLst>
              <a:ext uri="{FF2B5EF4-FFF2-40B4-BE49-F238E27FC236}">
                <a16:creationId xmlns:a16="http://schemas.microsoft.com/office/drawing/2014/main" id="{2032CA89-50B4-4E4D-8B76-6CDF9134C929}"/>
              </a:ext>
            </a:extLst>
          </p:cNvPr>
          <p:cNvGrpSpPr>
            <a:grpSpLocks/>
          </p:cNvGrpSpPr>
          <p:nvPr userDrawn="1"/>
        </p:nvGrpSpPr>
        <p:grpSpPr bwMode="auto">
          <a:xfrm>
            <a:off x="6840538" y="1082528"/>
            <a:ext cx="412750" cy="441325"/>
            <a:chOff x="3350" y="767"/>
            <a:chExt cx="345" cy="370"/>
          </a:xfrm>
        </p:grpSpPr>
        <p:sp>
          <p:nvSpPr>
            <p:cNvPr id="815" name="Freeform 41">
              <a:extLst>
                <a:ext uri="{FF2B5EF4-FFF2-40B4-BE49-F238E27FC236}">
                  <a16:creationId xmlns:a16="http://schemas.microsoft.com/office/drawing/2014/main" id="{14675975-1706-244D-A704-B2939F18D8AD}"/>
                </a:ext>
              </a:extLst>
            </p:cNvPr>
            <p:cNvSpPr>
              <a:spLocks noChangeArrowheads="1"/>
            </p:cNvSpPr>
            <p:nvPr/>
          </p:nvSpPr>
          <p:spPr bwMode="auto">
            <a:xfrm>
              <a:off x="3350" y="767"/>
              <a:ext cx="160" cy="371"/>
            </a:xfrm>
            <a:custGeom>
              <a:avLst/>
              <a:gdLst>
                <a:gd name="T0" fmla="*/ 6 w 711"/>
                <a:gd name="T1" fmla="*/ 15 h 1639"/>
                <a:gd name="T2" fmla="*/ 2 w 711"/>
                <a:gd name="T3" fmla="*/ 13 h 1639"/>
                <a:gd name="T4" fmla="*/ 3 w 711"/>
                <a:gd name="T5" fmla="*/ 12 h 1639"/>
                <a:gd name="T6" fmla="*/ 1 w 711"/>
                <a:gd name="T7" fmla="*/ 11 h 1639"/>
                <a:gd name="T8" fmla="*/ 3 w 711"/>
                <a:gd name="T9" fmla="*/ 10 h 1639"/>
                <a:gd name="T10" fmla="*/ 1 w 711"/>
                <a:gd name="T11" fmla="*/ 9 h 1639"/>
                <a:gd name="T12" fmla="*/ 3 w 711"/>
                <a:gd name="T13" fmla="*/ 8 h 1639"/>
                <a:gd name="T14" fmla="*/ 2 w 711"/>
                <a:gd name="T15" fmla="*/ 7 h 1639"/>
                <a:gd name="T16" fmla="*/ 3 w 711"/>
                <a:gd name="T17" fmla="*/ 6 h 1639"/>
                <a:gd name="T18" fmla="*/ 3 w 711"/>
                <a:gd name="T19" fmla="*/ 6 h 1639"/>
                <a:gd name="T20" fmla="*/ 8 w 711"/>
                <a:gd name="T21" fmla="*/ 0 h 1639"/>
                <a:gd name="T22" fmla="*/ 7 w 711"/>
                <a:gd name="T23" fmla="*/ 0 h 1639"/>
                <a:gd name="T24" fmla="*/ 7 w 711"/>
                <a:gd name="T25" fmla="*/ 1 h 1639"/>
                <a:gd name="T26" fmla="*/ 1 w 711"/>
                <a:gd name="T27" fmla="*/ 0 h 1639"/>
                <a:gd name="T28" fmla="*/ 0 w 711"/>
                <a:gd name="T29" fmla="*/ 0 h 1639"/>
                <a:gd name="T30" fmla="*/ 2 w 711"/>
                <a:gd name="T31" fmla="*/ 4 h 1639"/>
                <a:gd name="T32" fmla="*/ 2 w 711"/>
                <a:gd name="T33" fmla="*/ 5 h 1639"/>
                <a:gd name="T34" fmla="*/ 2 w 711"/>
                <a:gd name="T35" fmla="*/ 14 h 1639"/>
                <a:gd name="T36" fmla="*/ 2 w 711"/>
                <a:gd name="T37" fmla="*/ 15 h 1639"/>
                <a:gd name="T38" fmla="*/ 1 w 711"/>
                <a:gd name="T39" fmla="*/ 19 h 1639"/>
                <a:gd name="T40" fmla="*/ 7 w 711"/>
                <a:gd name="T41" fmla="*/ 18 h 1639"/>
                <a:gd name="T42" fmla="*/ 8 w 711"/>
                <a:gd name="T43" fmla="*/ 19 h 1639"/>
                <a:gd name="T44" fmla="*/ 1 w 711"/>
                <a:gd name="T45" fmla="*/ 1 h 1639"/>
                <a:gd name="T46" fmla="*/ 7 w 711"/>
                <a:gd name="T47" fmla="*/ 1 h 1639"/>
                <a:gd name="T48" fmla="*/ 2 w 711"/>
                <a:gd name="T49" fmla="*/ 2 h 1639"/>
                <a:gd name="T50" fmla="*/ 2 w 711"/>
                <a:gd name="T51" fmla="*/ 3 h 1639"/>
                <a:gd name="T52" fmla="*/ 2 w 711"/>
                <a:gd name="T53" fmla="*/ 3 h 1639"/>
                <a:gd name="T54" fmla="*/ 6 w 711"/>
                <a:gd name="T55" fmla="*/ 3 h 1639"/>
                <a:gd name="T56" fmla="*/ 2 w 711"/>
                <a:gd name="T57" fmla="*/ 3 h 1639"/>
                <a:gd name="T58" fmla="*/ 3 w 711"/>
                <a:gd name="T59" fmla="*/ 15 h 1639"/>
                <a:gd name="T60" fmla="*/ 5 w 711"/>
                <a:gd name="T61" fmla="*/ 15 h 1639"/>
                <a:gd name="T62" fmla="*/ 2 w 711"/>
                <a:gd name="T63" fmla="*/ 16 h 1639"/>
                <a:gd name="T64" fmla="*/ 1 w 711"/>
                <a:gd name="T65" fmla="*/ 18 h 1639"/>
                <a:gd name="T66" fmla="*/ 2 w 711"/>
                <a:gd name="T67" fmla="*/ 17 h 1639"/>
                <a:gd name="T68" fmla="*/ 7 w 711"/>
                <a:gd name="T69" fmla="*/ 18 h 16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 h="1639">
                  <a:moveTo>
                    <a:pt x="503" y="1292"/>
                  </a:moveTo>
                  <a:lnTo>
                    <a:pt x="503" y="1292"/>
                  </a:lnTo>
                  <a:cubicBezTo>
                    <a:pt x="251" y="1152"/>
                    <a:pt x="251" y="1152"/>
                    <a:pt x="251" y="1152"/>
                  </a:cubicBezTo>
                  <a:cubicBezTo>
                    <a:pt x="218" y="1135"/>
                    <a:pt x="190" y="1118"/>
                    <a:pt x="167" y="1090"/>
                  </a:cubicBezTo>
                  <a:cubicBezTo>
                    <a:pt x="274" y="1090"/>
                    <a:pt x="274" y="1090"/>
                    <a:pt x="274" y="1090"/>
                  </a:cubicBezTo>
                  <a:cubicBezTo>
                    <a:pt x="274" y="1034"/>
                    <a:pt x="274" y="1034"/>
                    <a:pt x="274" y="1034"/>
                  </a:cubicBezTo>
                  <a:cubicBezTo>
                    <a:pt x="123" y="1034"/>
                    <a:pt x="123" y="1034"/>
                    <a:pt x="123" y="1034"/>
                  </a:cubicBezTo>
                  <a:cubicBezTo>
                    <a:pt x="100" y="1007"/>
                    <a:pt x="83" y="967"/>
                    <a:pt x="72" y="928"/>
                  </a:cubicBezTo>
                  <a:cubicBezTo>
                    <a:pt x="246" y="928"/>
                    <a:pt x="246" y="928"/>
                    <a:pt x="246" y="928"/>
                  </a:cubicBezTo>
                  <a:cubicBezTo>
                    <a:pt x="246" y="872"/>
                    <a:pt x="246" y="872"/>
                    <a:pt x="246" y="872"/>
                  </a:cubicBezTo>
                  <a:cubicBezTo>
                    <a:pt x="61" y="872"/>
                    <a:pt x="61" y="872"/>
                    <a:pt x="61" y="872"/>
                  </a:cubicBezTo>
                  <a:cubicBezTo>
                    <a:pt x="56" y="839"/>
                    <a:pt x="56" y="800"/>
                    <a:pt x="61" y="766"/>
                  </a:cubicBezTo>
                  <a:cubicBezTo>
                    <a:pt x="246" y="766"/>
                    <a:pt x="246" y="766"/>
                    <a:pt x="246" y="766"/>
                  </a:cubicBezTo>
                  <a:cubicBezTo>
                    <a:pt x="246" y="710"/>
                    <a:pt x="246" y="710"/>
                    <a:pt x="246" y="710"/>
                  </a:cubicBezTo>
                  <a:cubicBezTo>
                    <a:pt x="78" y="710"/>
                    <a:pt x="78" y="710"/>
                    <a:pt x="78" y="710"/>
                  </a:cubicBezTo>
                  <a:cubicBezTo>
                    <a:pt x="89" y="671"/>
                    <a:pt x="112" y="632"/>
                    <a:pt x="134" y="604"/>
                  </a:cubicBezTo>
                  <a:cubicBezTo>
                    <a:pt x="274" y="604"/>
                    <a:pt x="274" y="604"/>
                    <a:pt x="274" y="604"/>
                  </a:cubicBezTo>
                  <a:cubicBezTo>
                    <a:pt x="274" y="548"/>
                    <a:pt x="274" y="548"/>
                    <a:pt x="274" y="548"/>
                  </a:cubicBezTo>
                  <a:cubicBezTo>
                    <a:pt x="190" y="548"/>
                    <a:pt x="190" y="548"/>
                    <a:pt x="190" y="548"/>
                  </a:cubicBezTo>
                  <a:cubicBezTo>
                    <a:pt x="207" y="531"/>
                    <a:pt x="223" y="520"/>
                    <a:pt x="240" y="509"/>
                  </a:cubicBezTo>
                  <a:cubicBezTo>
                    <a:pt x="514" y="352"/>
                    <a:pt x="514" y="352"/>
                    <a:pt x="514" y="352"/>
                  </a:cubicBezTo>
                  <a:cubicBezTo>
                    <a:pt x="637" y="280"/>
                    <a:pt x="710" y="151"/>
                    <a:pt x="710" y="11"/>
                  </a:cubicBezTo>
                  <a:cubicBezTo>
                    <a:pt x="710" y="0"/>
                    <a:pt x="710" y="0"/>
                    <a:pt x="710" y="0"/>
                  </a:cubicBezTo>
                  <a:cubicBezTo>
                    <a:pt x="654" y="0"/>
                    <a:pt x="654" y="0"/>
                    <a:pt x="654" y="0"/>
                  </a:cubicBezTo>
                  <a:cubicBezTo>
                    <a:pt x="654" y="11"/>
                    <a:pt x="654" y="11"/>
                    <a:pt x="654" y="11"/>
                  </a:cubicBezTo>
                  <a:cubicBezTo>
                    <a:pt x="654" y="28"/>
                    <a:pt x="654" y="39"/>
                    <a:pt x="654" y="56"/>
                  </a:cubicBezTo>
                  <a:cubicBezTo>
                    <a:pt x="61" y="56"/>
                    <a:pt x="61" y="56"/>
                    <a:pt x="61" y="56"/>
                  </a:cubicBezTo>
                  <a:cubicBezTo>
                    <a:pt x="56" y="39"/>
                    <a:pt x="56" y="28"/>
                    <a:pt x="56" y="11"/>
                  </a:cubicBezTo>
                  <a:cubicBezTo>
                    <a:pt x="56" y="0"/>
                    <a:pt x="56" y="0"/>
                    <a:pt x="56" y="0"/>
                  </a:cubicBezTo>
                  <a:cubicBezTo>
                    <a:pt x="0" y="0"/>
                    <a:pt x="0" y="0"/>
                    <a:pt x="0" y="0"/>
                  </a:cubicBezTo>
                  <a:cubicBezTo>
                    <a:pt x="0" y="11"/>
                    <a:pt x="0" y="11"/>
                    <a:pt x="0" y="11"/>
                  </a:cubicBezTo>
                  <a:cubicBezTo>
                    <a:pt x="5" y="151"/>
                    <a:pt x="78" y="280"/>
                    <a:pt x="195" y="352"/>
                  </a:cubicBezTo>
                  <a:cubicBezTo>
                    <a:pt x="302" y="408"/>
                    <a:pt x="302" y="408"/>
                    <a:pt x="302" y="408"/>
                  </a:cubicBezTo>
                  <a:cubicBezTo>
                    <a:pt x="212" y="464"/>
                    <a:pt x="212" y="464"/>
                    <a:pt x="212" y="464"/>
                  </a:cubicBezTo>
                  <a:cubicBezTo>
                    <a:pt x="78" y="542"/>
                    <a:pt x="0" y="682"/>
                    <a:pt x="0" y="833"/>
                  </a:cubicBezTo>
                  <a:cubicBezTo>
                    <a:pt x="5" y="990"/>
                    <a:pt x="89" y="1129"/>
                    <a:pt x="223" y="1202"/>
                  </a:cubicBezTo>
                  <a:cubicBezTo>
                    <a:pt x="302" y="1241"/>
                    <a:pt x="302" y="1241"/>
                    <a:pt x="302" y="1241"/>
                  </a:cubicBezTo>
                  <a:cubicBezTo>
                    <a:pt x="207" y="1292"/>
                    <a:pt x="207" y="1292"/>
                    <a:pt x="207" y="1292"/>
                  </a:cubicBezTo>
                  <a:cubicBezTo>
                    <a:pt x="83" y="1359"/>
                    <a:pt x="0" y="1493"/>
                    <a:pt x="0" y="1638"/>
                  </a:cubicBezTo>
                  <a:cubicBezTo>
                    <a:pt x="56" y="1638"/>
                    <a:pt x="56" y="1638"/>
                    <a:pt x="56" y="1638"/>
                  </a:cubicBezTo>
                  <a:cubicBezTo>
                    <a:pt x="56" y="1616"/>
                    <a:pt x="56" y="1599"/>
                    <a:pt x="61" y="1582"/>
                  </a:cubicBezTo>
                  <a:cubicBezTo>
                    <a:pt x="654" y="1582"/>
                    <a:pt x="654" y="1582"/>
                    <a:pt x="654" y="1582"/>
                  </a:cubicBezTo>
                  <a:cubicBezTo>
                    <a:pt x="654" y="1599"/>
                    <a:pt x="654" y="1616"/>
                    <a:pt x="654" y="1638"/>
                  </a:cubicBezTo>
                  <a:cubicBezTo>
                    <a:pt x="710" y="1638"/>
                    <a:pt x="710" y="1638"/>
                    <a:pt x="710" y="1638"/>
                  </a:cubicBezTo>
                  <a:cubicBezTo>
                    <a:pt x="710" y="1493"/>
                    <a:pt x="631" y="1359"/>
                    <a:pt x="503" y="1292"/>
                  </a:cubicBezTo>
                  <a:close/>
                  <a:moveTo>
                    <a:pt x="72" y="112"/>
                  </a:moveTo>
                  <a:lnTo>
                    <a:pt x="72" y="112"/>
                  </a:lnTo>
                  <a:cubicBezTo>
                    <a:pt x="637" y="112"/>
                    <a:pt x="637" y="112"/>
                    <a:pt x="637" y="112"/>
                  </a:cubicBezTo>
                  <a:cubicBezTo>
                    <a:pt x="626" y="151"/>
                    <a:pt x="609" y="190"/>
                    <a:pt x="581" y="218"/>
                  </a:cubicBezTo>
                  <a:cubicBezTo>
                    <a:pt x="128" y="218"/>
                    <a:pt x="128" y="218"/>
                    <a:pt x="128" y="218"/>
                  </a:cubicBezTo>
                  <a:cubicBezTo>
                    <a:pt x="106" y="190"/>
                    <a:pt x="83" y="151"/>
                    <a:pt x="72" y="112"/>
                  </a:cubicBezTo>
                  <a:close/>
                  <a:moveTo>
                    <a:pt x="223" y="302"/>
                  </a:moveTo>
                  <a:lnTo>
                    <a:pt x="223" y="302"/>
                  </a:lnTo>
                  <a:cubicBezTo>
                    <a:pt x="212" y="296"/>
                    <a:pt x="195" y="285"/>
                    <a:pt x="184" y="274"/>
                  </a:cubicBezTo>
                  <a:cubicBezTo>
                    <a:pt x="525" y="274"/>
                    <a:pt x="525" y="274"/>
                    <a:pt x="525" y="274"/>
                  </a:cubicBezTo>
                  <a:cubicBezTo>
                    <a:pt x="514" y="285"/>
                    <a:pt x="503" y="296"/>
                    <a:pt x="486" y="302"/>
                  </a:cubicBezTo>
                  <a:cubicBezTo>
                    <a:pt x="357" y="380"/>
                    <a:pt x="357" y="380"/>
                    <a:pt x="357" y="380"/>
                  </a:cubicBezTo>
                  <a:lnTo>
                    <a:pt x="223" y="302"/>
                  </a:lnTo>
                  <a:close/>
                  <a:moveTo>
                    <a:pt x="234" y="1336"/>
                  </a:moveTo>
                  <a:lnTo>
                    <a:pt x="234" y="1336"/>
                  </a:lnTo>
                  <a:cubicBezTo>
                    <a:pt x="357" y="1275"/>
                    <a:pt x="357" y="1275"/>
                    <a:pt x="357" y="1275"/>
                  </a:cubicBezTo>
                  <a:cubicBezTo>
                    <a:pt x="480" y="1336"/>
                    <a:pt x="480" y="1336"/>
                    <a:pt x="480" y="1336"/>
                  </a:cubicBezTo>
                  <a:cubicBezTo>
                    <a:pt x="492" y="1348"/>
                    <a:pt x="503" y="1353"/>
                    <a:pt x="520" y="1364"/>
                  </a:cubicBezTo>
                  <a:cubicBezTo>
                    <a:pt x="195" y="1364"/>
                    <a:pt x="195" y="1364"/>
                    <a:pt x="195" y="1364"/>
                  </a:cubicBezTo>
                  <a:cubicBezTo>
                    <a:pt x="207" y="1353"/>
                    <a:pt x="218" y="1348"/>
                    <a:pt x="234" y="1336"/>
                  </a:cubicBezTo>
                  <a:close/>
                  <a:moveTo>
                    <a:pt x="72" y="1526"/>
                  </a:moveTo>
                  <a:lnTo>
                    <a:pt x="72" y="1526"/>
                  </a:lnTo>
                  <a:cubicBezTo>
                    <a:pt x="89" y="1487"/>
                    <a:pt x="112" y="1448"/>
                    <a:pt x="134" y="1420"/>
                  </a:cubicBezTo>
                  <a:cubicBezTo>
                    <a:pt x="575" y="1420"/>
                    <a:pt x="575" y="1420"/>
                    <a:pt x="575" y="1420"/>
                  </a:cubicBezTo>
                  <a:cubicBezTo>
                    <a:pt x="603" y="1448"/>
                    <a:pt x="626" y="1487"/>
                    <a:pt x="637" y="1526"/>
                  </a:cubicBezTo>
                  <a:lnTo>
                    <a:pt x="72" y="152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6" name="Freeform 42">
              <a:extLst>
                <a:ext uri="{FF2B5EF4-FFF2-40B4-BE49-F238E27FC236}">
                  <a16:creationId xmlns:a16="http://schemas.microsoft.com/office/drawing/2014/main" id="{CE1EDC6C-E9A4-914E-86AF-A655D12CF27D}"/>
                </a:ext>
              </a:extLst>
            </p:cNvPr>
            <p:cNvSpPr>
              <a:spLocks noChangeArrowheads="1"/>
            </p:cNvSpPr>
            <p:nvPr/>
          </p:nvSpPr>
          <p:spPr bwMode="auto">
            <a:xfrm>
              <a:off x="3408" y="837"/>
              <a:ext cx="289" cy="291"/>
            </a:xfrm>
            <a:custGeom>
              <a:avLst/>
              <a:gdLst>
                <a:gd name="T0" fmla="*/ 14 w 1281"/>
                <a:gd name="T1" fmla="*/ 11 h 1287"/>
                <a:gd name="T2" fmla="*/ 14 w 1281"/>
                <a:gd name="T3" fmla="*/ 11 h 1287"/>
                <a:gd name="T4" fmla="*/ 12 w 1281"/>
                <a:gd name="T5" fmla="*/ 9 h 1287"/>
                <a:gd name="T6" fmla="*/ 12 w 1281"/>
                <a:gd name="T7" fmla="*/ 9 h 1287"/>
                <a:gd name="T8" fmla="*/ 12 w 1281"/>
                <a:gd name="T9" fmla="*/ 8 h 1287"/>
                <a:gd name="T10" fmla="*/ 12 w 1281"/>
                <a:gd name="T11" fmla="*/ 9 h 1287"/>
                <a:gd name="T12" fmla="*/ 11 w 1281"/>
                <a:gd name="T13" fmla="*/ 8 h 1287"/>
                <a:gd name="T14" fmla="*/ 9 w 1281"/>
                <a:gd name="T15" fmla="*/ 1 h 1287"/>
                <a:gd name="T16" fmla="*/ 2 w 1281"/>
                <a:gd name="T17" fmla="*/ 2 h 1287"/>
                <a:gd name="T18" fmla="*/ 1 w 1281"/>
                <a:gd name="T19" fmla="*/ 9 h 1287"/>
                <a:gd name="T20" fmla="*/ 8 w 1281"/>
                <a:gd name="T21" fmla="*/ 11 h 1287"/>
                <a:gd name="T22" fmla="*/ 9 w 1281"/>
                <a:gd name="T23" fmla="*/ 12 h 1287"/>
                <a:gd name="T24" fmla="*/ 8 w 1281"/>
                <a:gd name="T25" fmla="*/ 12 h 1287"/>
                <a:gd name="T26" fmla="*/ 9 w 1281"/>
                <a:gd name="T27" fmla="*/ 12 h 1287"/>
                <a:gd name="T28" fmla="*/ 9 w 1281"/>
                <a:gd name="T29" fmla="*/ 12 h 1287"/>
                <a:gd name="T30" fmla="*/ 11 w 1281"/>
                <a:gd name="T31" fmla="*/ 14 h 1287"/>
                <a:gd name="T32" fmla="*/ 13 w 1281"/>
                <a:gd name="T33" fmla="*/ 15 h 1287"/>
                <a:gd name="T34" fmla="*/ 14 w 1281"/>
                <a:gd name="T35" fmla="*/ 13 h 1287"/>
                <a:gd name="T36" fmla="*/ 14 w 1281"/>
                <a:gd name="T37" fmla="*/ 11 h 1287"/>
                <a:gd name="T38" fmla="*/ 6 w 1281"/>
                <a:gd name="T39" fmla="*/ 11 h 1287"/>
                <a:gd name="T40" fmla="*/ 6 w 1281"/>
                <a:gd name="T41" fmla="*/ 11 h 1287"/>
                <a:gd name="T42" fmla="*/ 1 w 1281"/>
                <a:gd name="T43" fmla="*/ 7 h 1287"/>
                <a:gd name="T44" fmla="*/ 5 w 1281"/>
                <a:gd name="T45" fmla="*/ 7 h 1287"/>
                <a:gd name="T46" fmla="*/ 6 w 1281"/>
                <a:gd name="T47" fmla="*/ 6 h 1287"/>
                <a:gd name="T48" fmla="*/ 5 w 1281"/>
                <a:gd name="T49" fmla="*/ 5 h 1287"/>
                <a:gd name="T50" fmla="*/ 1 w 1281"/>
                <a:gd name="T51" fmla="*/ 5 h 1287"/>
                <a:gd name="T52" fmla="*/ 6 w 1281"/>
                <a:gd name="T53" fmla="*/ 1 h 1287"/>
                <a:gd name="T54" fmla="*/ 10 w 1281"/>
                <a:gd name="T55" fmla="*/ 5 h 1287"/>
                <a:gd name="T56" fmla="*/ 6 w 1281"/>
                <a:gd name="T57" fmla="*/ 5 h 1287"/>
                <a:gd name="T58" fmla="*/ 7 w 1281"/>
                <a:gd name="T59" fmla="*/ 6 h 1287"/>
                <a:gd name="T60" fmla="*/ 7 w 1281"/>
                <a:gd name="T61" fmla="*/ 6 h 1287"/>
                <a:gd name="T62" fmla="*/ 7 w 1281"/>
                <a:gd name="T63" fmla="*/ 7 h 1287"/>
                <a:gd name="T64" fmla="*/ 6 w 1281"/>
                <a:gd name="T65" fmla="*/ 7 h 1287"/>
                <a:gd name="T66" fmla="*/ 10 w 1281"/>
                <a:gd name="T67" fmla="*/ 7 h 1287"/>
                <a:gd name="T68" fmla="*/ 6 w 1281"/>
                <a:gd name="T69" fmla="*/ 11 h 1287"/>
                <a:gd name="T70" fmla="*/ 8 w 1281"/>
                <a:gd name="T71" fmla="*/ 11 h 1287"/>
                <a:gd name="T72" fmla="*/ 8 w 1281"/>
                <a:gd name="T73" fmla="*/ 11 h 1287"/>
                <a:gd name="T74" fmla="*/ 10 w 1281"/>
                <a:gd name="T75" fmla="*/ 9 h 1287"/>
                <a:gd name="T76" fmla="*/ 11 w 1281"/>
                <a:gd name="T77" fmla="*/ 9 h 1287"/>
                <a:gd name="T78" fmla="*/ 9 w 1281"/>
                <a:gd name="T79" fmla="*/ 11 h 1287"/>
                <a:gd name="T80" fmla="*/ 8 w 1281"/>
                <a:gd name="T81" fmla="*/ 11 h 1287"/>
                <a:gd name="T82" fmla="*/ 14 w 1281"/>
                <a:gd name="T83" fmla="*/ 13 h 1287"/>
                <a:gd name="T84" fmla="*/ 14 w 1281"/>
                <a:gd name="T85" fmla="*/ 13 h 1287"/>
                <a:gd name="T86" fmla="*/ 12 w 1281"/>
                <a:gd name="T87" fmla="*/ 14 h 1287"/>
                <a:gd name="T88" fmla="*/ 12 w 1281"/>
                <a:gd name="T89" fmla="*/ 14 h 1287"/>
                <a:gd name="T90" fmla="*/ 9 w 1281"/>
                <a:gd name="T91" fmla="*/ 12 h 1287"/>
                <a:gd name="T92" fmla="*/ 12 w 1281"/>
                <a:gd name="T93" fmla="*/ 9 h 1287"/>
                <a:gd name="T94" fmla="*/ 14 w 1281"/>
                <a:gd name="T95" fmla="*/ 12 h 1287"/>
                <a:gd name="T96" fmla="*/ 14 w 1281"/>
                <a:gd name="T97" fmla="*/ 13 h 12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1" h="1287">
                  <a:moveTo>
                    <a:pt x="1219" y="967"/>
                  </a:moveTo>
                  <a:lnTo>
                    <a:pt x="1219" y="967"/>
                  </a:lnTo>
                  <a:cubicBezTo>
                    <a:pt x="1034" y="782"/>
                    <a:pt x="1034" y="782"/>
                    <a:pt x="1034" y="782"/>
                  </a:cubicBezTo>
                  <a:cubicBezTo>
                    <a:pt x="1073" y="749"/>
                    <a:pt x="1073" y="749"/>
                    <a:pt x="1073" y="749"/>
                  </a:cubicBezTo>
                  <a:cubicBezTo>
                    <a:pt x="1034" y="710"/>
                    <a:pt x="1034" y="710"/>
                    <a:pt x="1034" y="710"/>
                  </a:cubicBezTo>
                  <a:cubicBezTo>
                    <a:pt x="995" y="743"/>
                    <a:pt x="995" y="743"/>
                    <a:pt x="995" y="743"/>
                  </a:cubicBezTo>
                  <a:cubicBezTo>
                    <a:pt x="939" y="682"/>
                    <a:pt x="939" y="682"/>
                    <a:pt x="939" y="682"/>
                  </a:cubicBezTo>
                  <a:cubicBezTo>
                    <a:pt x="1017" y="480"/>
                    <a:pt x="944" y="246"/>
                    <a:pt x="760" y="123"/>
                  </a:cubicBezTo>
                  <a:cubicBezTo>
                    <a:pt x="581" y="0"/>
                    <a:pt x="335" y="28"/>
                    <a:pt x="179" y="184"/>
                  </a:cubicBezTo>
                  <a:cubicBezTo>
                    <a:pt x="22" y="341"/>
                    <a:pt x="0" y="581"/>
                    <a:pt x="117" y="766"/>
                  </a:cubicBezTo>
                  <a:cubicBezTo>
                    <a:pt x="240" y="950"/>
                    <a:pt x="475" y="1023"/>
                    <a:pt x="682" y="939"/>
                  </a:cubicBezTo>
                  <a:cubicBezTo>
                    <a:pt x="743" y="1000"/>
                    <a:pt x="743" y="1000"/>
                    <a:pt x="743" y="1000"/>
                  </a:cubicBezTo>
                  <a:cubicBezTo>
                    <a:pt x="704" y="1034"/>
                    <a:pt x="704" y="1034"/>
                    <a:pt x="704" y="1034"/>
                  </a:cubicBezTo>
                  <a:cubicBezTo>
                    <a:pt x="743" y="1073"/>
                    <a:pt x="743" y="1073"/>
                    <a:pt x="743" y="1073"/>
                  </a:cubicBezTo>
                  <a:cubicBezTo>
                    <a:pt x="777" y="1040"/>
                    <a:pt x="777" y="1040"/>
                    <a:pt x="777" y="1040"/>
                  </a:cubicBezTo>
                  <a:cubicBezTo>
                    <a:pt x="961" y="1218"/>
                    <a:pt x="961" y="1218"/>
                    <a:pt x="961" y="1218"/>
                  </a:cubicBezTo>
                  <a:cubicBezTo>
                    <a:pt x="1006" y="1269"/>
                    <a:pt x="1073" y="1286"/>
                    <a:pt x="1135" y="1269"/>
                  </a:cubicBezTo>
                  <a:cubicBezTo>
                    <a:pt x="1202" y="1252"/>
                    <a:pt x="1246" y="1202"/>
                    <a:pt x="1263" y="1140"/>
                  </a:cubicBezTo>
                  <a:cubicBezTo>
                    <a:pt x="1280" y="1079"/>
                    <a:pt x="1263" y="1012"/>
                    <a:pt x="1219" y="967"/>
                  </a:cubicBezTo>
                  <a:close/>
                  <a:moveTo>
                    <a:pt x="509" y="922"/>
                  </a:moveTo>
                  <a:lnTo>
                    <a:pt x="509" y="922"/>
                  </a:lnTo>
                  <a:cubicBezTo>
                    <a:pt x="318" y="922"/>
                    <a:pt x="156" y="788"/>
                    <a:pt x="112" y="609"/>
                  </a:cubicBezTo>
                  <a:cubicBezTo>
                    <a:pt x="419" y="609"/>
                    <a:pt x="419" y="609"/>
                    <a:pt x="419" y="609"/>
                  </a:cubicBezTo>
                  <a:cubicBezTo>
                    <a:pt x="520" y="531"/>
                    <a:pt x="520" y="531"/>
                    <a:pt x="520" y="531"/>
                  </a:cubicBezTo>
                  <a:cubicBezTo>
                    <a:pt x="419" y="458"/>
                    <a:pt x="419" y="458"/>
                    <a:pt x="419" y="458"/>
                  </a:cubicBezTo>
                  <a:cubicBezTo>
                    <a:pt x="100" y="458"/>
                    <a:pt x="100" y="458"/>
                    <a:pt x="100" y="458"/>
                  </a:cubicBezTo>
                  <a:cubicBezTo>
                    <a:pt x="128" y="257"/>
                    <a:pt x="302" y="100"/>
                    <a:pt x="509" y="100"/>
                  </a:cubicBezTo>
                  <a:cubicBezTo>
                    <a:pt x="715" y="100"/>
                    <a:pt x="883" y="257"/>
                    <a:pt x="911" y="458"/>
                  </a:cubicBezTo>
                  <a:cubicBezTo>
                    <a:pt x="548" y="458"/>
                    <a:pt x="548" y="458"/>
                    <a:pt x="548" y="458"/>
                  </a:cubicBezTo>
                  <a:cubicBezTo>
                    <a:pt x="609" y="503"/>
                    <a:pt x="609" y="503"/>
                    <a:pt x="609" y="503"/>
                  </a:cubicBezTo>
                  <a:cubicBezTo>
                    <a:pt x="615" y="508"/>
                    <a:pt x="620" y="520"/>
                    <a:pt x="620" y="531"/>
                  </a:cubicBezTo>
                  <a:cubicBezTo>
                    <a:pt x="620" y="548"/>
                    <a:pt x="615" y="559"/>
                    <a:pt x="609" y="564"/>
                  </a:cubicBezTo>
                  <a:cubicBezTo>
                    <a:pt x="548" y="609"/>
                    <a:pt x="548" y="609"/>
                    <a:pt x="548" y="609"/>
                  </a:cubicBezTo>
                  <a:cubicBezTo>
                    <a:pt x="905" y="609"/>
                    <a:pt x="905" y="609"/>
                    <a:pt x="905" y="609"/>
                  </a:cubicBezTo>
                  <a:cubicBezTo>
                    <a:pt x="861" y="788"/>
                    <a:pt x="699" y="922"/>
                    <a:pt x="509" y="922"/>
                  </a:cubicBezTo>
                  <a:close/>
                  <a:moveTo>
                    <a:pt x="732" y="916"/>
                  </a:moveTo>
                  <a:lnTo>
                    <a:pt x="732" y="916"/>
                  </a:lnTo>
                  <a:cubicBezTo>
                    <a:pt x="805" y="872"/>
                    <a:pt x="872" y="810"/>
                    <a:pt x="911" y="738"/>
                  </a:cubicBezTo>
                  <a:cubicBezTo>
                    <a:pt x="961" y="782"/>
                    <a:pt x="961" y="782"/>
                    <a:pt x="961" y="782"/>
                  </a:cubicBezTo>
                  <a:cubicBezTo>
                    <a:pt x="777" y="961"/>
                    <a:pt x="777" y="961"/>
                    <a:pt x="777" y="961"/>
                  </a:cubicBezTo>
                  <a:lnTo>
                    <a:pt x="732" y="916"/>
                  </a:lnTo>
                  <a:close/>
                  <a:moveTo>
                    <a:pt x="1207" y="1140"/>
                  </a:moveTo>
                  <a:lnTo>
                    <a:pt x="1207" y="1140"/>
                  </a:lnTo>
                  <a:cubicBezTo>
                    <a:pt x="1185" y="1191"/>
                    <a:pt x="1140" y="1218"/>
                    <a:pt x="1090" y="1218"/>
                  </a:cubicBezTo>
                  <a:cubicBezTo>
                    <a:pt x="1056" y="1218"/>
                    <a:pt x="1023" y="1207"/>
                    <a:pt x="1000" y="1185"/>
                  </a:cubicBezTo>
                  <a:cubicBezTo>
                    <a:pt x="816" y="1000"/>
                    <a:pt x="816" y="1000"/>
                    <a:pt x="816" y="1000"/>
                  </a:cubicBezTo>
                  <a:cubicBezTo>
                    <a:pt x="995" y="821"/>
                    <a:pt x="995" y="821"/>
                    <a:pt x="995" y="821"/>
                  </a:cubicBezTo>
                  <a:cubicBezTo>
                    <a:pt x="1179" y="1000"/>
                    <a:pt x="1179" y="1000"/>
                    <a:pt x="1179" y="1000"/>
                  </a:cubicBezTo>
                  <a:cubicBezTo>
                    <a:pt x="1213" y="1040"/>
                    <a:pt x="1224" y="1095"/>
                    <a:pt x="1207" y="114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23" name="Group 49">
            <a:extLst>
              <a:ext uri="{FF2B5EF4-FFF2-40B4-BE49-F238E27FC236}">
                <a16:creationId xmlns:a16="http://schemas.microsoft.com/office/drawing/2014/main" id="{D0C81345-6209-D34C-ABDE-078391D5662A}"/>
              </a:ext>
            </a:extLst>
          </p:cNvPr>
          <p:cNvGrpSpPr>
            <a:grpSpLocks/>
          </p:cNvGrpSpPr>
          <p:nvPr userDrawn="1"/>
        </p:nvGrpSpPr>
        <p:grpSpPr bwMode="auto">
          <a:xfrm>
            <a:off x="7673975" y="445940"/>
            <a:ext cx="173038" cy="325438"/>
            <a:chOff x="2169" y="378"/>
            <a:chExt cx="144" cy="273"/>
          </a:xfrm>
        </p:grpSpPr>
        <p:sp>
          <p:nvSpPr>
            <p:cNvPr id="824" name="Freeform 50">
              <a:extLst>
                <a:ext uri="{FF2B5EF4-FFF2-40B4-BE49-F238E27FC236}">
                  <a16:creationId xmlns:a16="http://schemas.microsoft.com/office/drawing/2014/main" id="{EA104296-1E6B-8744-83DC-0694F133C469}"/>
                </a:ext>
              </a:extLst>
            </p:cNvPr>
            <p:cNvSpPr>
              <a:spLocks noChangeArrowheads="1"/>
            </p:cNvSpPr>
            <p:nvPr/>
          </p:nvSpPr>
          <p:spPr bwMode="auto">
            <a:xfrm>
              <a:off x="2200" y="532"/>
              <a:ext cx="58" cy="56"/>
            </a:xfrm>
            <a:custGeom>
              <a:avLst/>
              <a:gdLst>
                <a:gd name="T0" fmla="*/ 2 w 258"/>
                <a:gd name="T1" fmla="*/ 0 h 253"/>
                <a:gd name="T2" fmla="*/ 1 w 258"/>
                <a:gd name="T3" fmla="*/ 0 h 253"/>
                <a:gd name="T4" fmla="*/ 1 w 258"/>
                <a:gd name="T5" fmla="*/ 1 h 253"/>
                <a:gd name="T6" fmla="*/ 0 w 258"/>
                <a:gd name="T7" fmla="*/ 1 h 253"/>
                <a:gd name="T8" fmla="*/ 0 w 258"/>
                <a:gd name="T9" fmla="*/ 2 h 253"/>
                <a:gd name="T10" fmla="*/ 1 w 258"/>
                <a:gd name="T11" fmla="*/ 2 h 253"/>
                <a:gd name="T12" fmla="*/ 1 w 258"/>
                <a:gd name="T13" fmla="*/ 3 h 253"/>
                <a:gd name="T14" fmla="*/ 2 w 258"/>
                <a:gd name="T15" fmla="*/ 3 h 253"/>
                <a:gd name="T16" fmla="*/ 2 w 258"/>
                <a:gd name="T17" fmla="*/ 2 h 253"/>
                <a:gd name="T18" fmla="*/ 3 w 258"/>
                <a:gd name="T19" fmla="*/ 2 h 253"/>
                <a:gd name="T20" fmla="*/ 3 w 258"/>
                <a:gd name="T21" fmla="*/ 1 h 253"/>
                <a:gd name="T22" fmla="*/ 2 w 258"/>
                <a:gd name="T23" fmla="*/ 1 h 253"/>
                <a:gd name="T24" fmla="*/ 2 w 258"/>
                <a:gd name="T25" fmla="*/ 0 h 253"/>
                <a:gd name="T26" fmla="*/ 2 w 258"/>
                <a:gd name="T27" fmla="*/ 1 h 253"/>
                <a:gd name="T28" fmla="*/ 2 w 258"/>
                <a:gd name="T29" fmla="*/ 2 h 253"/>
                <a:gd name="T30" fmla="*/ 2 w 258"/>
                <a:gd name="T31" fmla="*/ 2 h 253"/>
                <a:gd name="T32" fmla="*/ 2 w 258"/>
                <a:gd name="T33" fmla="*/ 2 h 253"/>
                <a:gd name="T34" fmla="*/ 1 w 258"/>
                <a:gd name="T35" fmla="*/ 2 h 253"/>
                <a:gd name="T36" fmla="*/ 1 w 258"/>
                <a:gd name="T37" fmla="*/ 2 h 253"/>
                <a:gd name="T38" fmla="*/ 0 w 258"/>
                <a:gd name="T39" fmla="*/ 2 h 253"/>
                <a:gd name="T40" fmla="*/ 0 w 258"/>
                <a:gd name="T41" fmla="*/ 1 h 253"/>
                <a:gd name="T42" fmla="*/ 1 w 258"/>
                <a:gd name="T43" fmla="*/ 1 h 253"/>
                <a:gd name="T44" fmla="*/ 1 w 258"/>
                <a:gd name="T45" fmla="*/ 0 h 253"/>
                <a:gd name="T46" fmla="*/ 2 w 258"/>
                <a:gd name="T47" fmla="*/ 0 h 253"/>
                <a:gd name="T48" fmla="*/ 2 w 258"/>
                <a:gd name="T49" fmla="*/ 1 h 253"/>
                <a:gd name="T50" fmla="*/ 2 w 258"/>
                <a:gd name="T51" fmla="*/ 1 h 2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8" h="253">
                  <a:moveTo>
                    <a:pt x="179" y="0"/>
                  </a:moveTo>
                  <a:lnTo>
                    <a:pt x="78" y="0"/>
                  </a:lnTo>
                  <a:lnTo>
                    <a:pt x="78" y="73"/>
                  </a:lnTo>
                  <a:lnTo>
                    <a:pt x="0" y="73"/>
                  </a:lnTo>
                  <a:lnTo>
                    <a:pt x="0" y="173"/>
                  </a:lnTo>
                  <a:lnTo>
                    <a:pt x="78" y="173"/>
                  </a:lnTo>
                  <a:lnTo>
                    <a:pt x="78" y="252"/>
                  </a:lnTo>
                  <a:lnTo>
                    <a:pt x="179" y="252"/>
                  </a:lnTo>
                  <a:lnTo>
                    <a:pt x="179" y="173"/>
                  </a:lnTo>
                  <a:lnTo>
                    <a:pt x="257" y="173"/>
                  </a:lnTo>
                  <a:lnTo>
                    <a:pt x="257" y="73"/>
                  </a:lnTo>
                  <a:lnTo>
                    <a:pt x="179" y="73"/>
                  </a:lnTo>
                  <a:lnTo>
                    <a:pt x="179" y="0"/>
                  </a:lnTo>
                  <a:close/>
                  <a:moveTo>
                    <a:pt x="229" y="101"/>
                  </a:moveTo>
                  <a:lnTo>
                    <a:pt x="229" y="151"/>
                  </a:lnTo>
                  <a:lnTo>
                    <a:pt x="150" y="151"/>
                  </a:lnTo>
                  <a:lnTo>
                    <a:pt x="150" y="229"/>
                  </a:lnTo>
                  <a:lnTo>
                    <a:pt x="100" y="229"/>
                  </a:lnTo>
                  <a:lnTo>
                    <a:pt x="100" y="151"/>
                  </a:lnTo>
                  <a:lnTo>
                    <a:pt x="28" y="151"/>
                  </a:lnTo>
                  <a:lnTo>
                    <a:pt x="28" y="101"/>
                  </a:lnTo>
                  <a:lnTo>
                    <a:pt x="100" y="101"/>
                  </a:lnTo>
                  <a:lnTo>
                    <a:pt x="100" y="22"/>
                  </a:lnTo>
                  <a:lnTo>
                    <a:pt x="150" y="22"/>
                  </a:lnTo>
                  <a:lnTo>
                    <a:pt x="150" y="101"/>
                  </a:lnTo>
                  <a:lnTo>
                    <a:pt x="229" y="10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5" name="Freeform 51">
              <a:extLst>
                <a:ext uri="{FF2B5EF4-FFF2-40B4-BE49-F238E27FC236}">
                  <a16:creationId xmlns:a16="http://schemas.microsoft.com/office/drawing/2014/main" id="{C72EF805-85C8-A549-818E-B85C5E3EE51B}"/>
                </a:ext>
              </a:extLst>
            </p:cNvPr>
            <p:cNvSpPr>
              <a:spLocks noChangeArrowheads="1"/>
            </p:cNvSpPr>
            <p:nvPr/>
          </p:nvSpPr>
          <p:spPr bwMode="auto">
            <a:xfrm>
              <a:off x="2169" y="378"/>
              <a:ext cx="144" cy="273"/>
            </a:xfrm>
            <a:custGeom>
              <a:avLst/>
              <a:gdLst>
                <a:gd name="T0" fmla="*/ 7 w 639"/>
                <a:gd name="T1" fmla="*/ 4 h 1208"/>
                <a:gd name="T2" fmla="*/ 6 w 639"/>
                <a:gd name="T3" fmla="*/ 3 h 1208"/>
                <a:gd name="T4" fmla="*/ 7 w 639"/>
                <a:gd name="T5" fmla="*/ 2 h 1208"/>
                <a:gd name="T6" fmla="*/ 6 w 639"/>
                <a:gd name="T7" fmla="*/ 0 h 1208"/>
                <a:gd name="T8" fmla="*/ 0 w 639"/>
                <a:gd name="T9" fmla="*/ 0 h 1208"/>
                <a:gd name="T10" fmla="*/ 1 w 639"/>
                <a:gd name="T11" fmla="*/ 3 h 1208"/>
                <a:gd name="T12" fmla="*/ 1 w 639"/>
                <a:gd name="T13" fmla="*/ 4 h 1208"/>
                <a:gd name="T14" fmla="*/ 0 w 639"/>
                <a:gd name="T15" fmla="*/ 5 h 1208"/>
                <a:gd name="T16" fmla="*/ 1 w 639"/>
                <a:gd name="T17" fmla="*/ 14 h 1208"/>
                <a:gd name="T18" fmla="*/ 7 w 639"/>
                <a:gd name="T19" fmla="*/ 13 h 1208"/>
                <a:gd name="T20" fmla="*/ 7 w 639"/>
                <a:gd name="T21" fmla="*/ 4 h 1208"/>
                <a:gd name="T22" fmla="*/ 1 w 639"/>
                <a:gd name="T23" fmla="*/ 2 h 1208"/>
                <a:gd name="T24" fmla="*/ 2 w 639"/>
                <a:gd name="T25" fmla="*/ 0 h 1208"/>
                <a:gd name="T26" fmla="*/ 2 w 639"/>
                <a:gd name="T27" fmla="*/ 2 h 1208"/>
                <a:gd name="T28" fmla="*/ 2 w 639"/>
                <a:gd name="T29" fmla="*/ 0 h 1208"/>
                <a:gd name="T30" fmla="*/ 3 w 639"/>
                <a:gd name="T31" fmla="*/ 2 h 1208"/>
                <a:gd name="T32" fmla="*/ 3 w 639"/>
                <a:gd name="T33" fmla="*/ 0 h 1208"/>
                <a:gd name="T34" fmla="*/ 3 w 639"/>
                <a:gd name="T35" fmla="*/ 2 h 1208"/>
                <a:gd name="T36" fmla="*/ 4 w 639"/>
                <a:gd name="T37" fmla="*/ 0 h 1208"/>
                <a:gd name="T38" fmla="*/ 4 w 639"/>
                <a:gd name="T39" fmla="*/ 2 h 1208"/>
                <a:gd name="T40" fmla="*/ 5 w 639"/>
                <a:gd name="T41" fmla="*/ 0 h 1208"/>
                <a:gd name="T42" fmla="*/ 5 w 639"/>
                <a:gd name="T43" fmla="*/ 2 h 1208"/>
                <a:gd name="T44" fmla="*/ 6 w 639"/>
                <a:gd name="T45" fmla="*/ 0 h 1208"/>
                <a:gd name="T46" fmla="*/ 6 w 639"/>
                <a:gd name="T47" fmla="*/ 2 h 1208"/>
                <a:gd name="T48" fmla="*/ 6 w 639"/>
                <a:gd name="T49" fmla="*/ 0 h 1208"/>
                <a:gd name="T50" fmla="*/ 1 w 639"/>
                <a:gd name="T51" fmla="*/ 2 h 1208"/>
                <a:gd name="T52" fmla="*/ 5 w 639"/>
                <a:gd name="T53" fmla="*/ 3 h 1208"/>
                <a:gd name="T54" fmla="*/ 2 w 639"/>
                <a:gd name="T55" fmla="*/ 4 h 1208"/>
                <a:gd name="T56" fmla="*/ 5 w 639"/>
                <a:gd name="T57" fmla="*/ 3 h 1208"/>
                <a:gd name="T58" fmla="*/ 6 w 639"/>
                <a:gd name="T59" fmla="*/ 13 h 1208"/>
                <a:gd name="T60" fmla="*/ 0 w 639"/>
                <a:gd name="T61" fmla="*/ 13 h 1208"/>
                <a:gd name="T62" fmla="*/ 5 w 639"/>
                <a:gd name="T63" fmla="*/ 12 h 1208"/>
                <a:gd name="T64" fmla="*/ 6 w 639"/>
                <a:gd name="T65" fmla="*/ 11 h 1208"/>
                <a:gd name="T66" fmla="*/ 5 w 639"/>
                <a:gd name="T67" fmla="*/ 11 h 1208"/>
                <a:gd name="T68" fmla="*/ 0 w 639"/>
                <a:gd name="T69" fmla="*/ 12 h 1208"/>
                <a:gd name="T70" fmla="*/ 5 w 639"/>
                <a:gd name="T71" fmla="*/ 7 h 1208"/>
                <a:gd name="T72" fmla="*/ 6 w 639"/>
                <a:gd name="T73" fmla="*/ 9 h 1208"/>
                <a:gd name="T74" fmla="*/ 6 w 639"/>
                <a:gd name="T75" fmla="*/ 7 h 1208"/>
                <a:gd name="T76" fmla="*/ 0 w 639"/>
                <a:gd name="T77" fmla="*/ 6 h 1208"/>
                <a:gd name="T78" fmla="*/ 1 w 639"/>
                <a:gd name="T79" fmla="*/ 5 h 1208"/>
                <a:gd name="T80" fmla="*/ 6 w 639"/>
                <a:gd name="T81" fmla="*/ 4 h 1208"/>
                <a:gd name="T82" fmla="*/ 7 w 639"/>
                <a:gd name="T83" fmla="*/ 5 h 1208"/>
                <a:gd name="T84" fmla="*/ 6 w 639"/>
                <a:gd name="T85" fmla="*/ 13 h 12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9" h="1208">
                  <a:moveTo>
                    <a:pt x="598" y="380"/>
                  </a:moveTo>
                  <a:lnTo>
                    <a:pt x="598" y="380"/>
                  </a:lnTo>
                  <a:cubicBezTo>
                    <a:pt x="531" y="324"/>
                    <a:pt x="531" y="324"/>
                    <a:pt x="531" y="324"/>
                  </a:cubicBezTo>
                  <a:cubicBezTo>
                    <a:pt x="531" y="262"/>
                    <a:pt x="531" y="262"/>
                    <a:pt x="531" y="262"/>
                  </a:cubicBezTo>
                  <a:cubicBezTo>
                    <a:pt x="537" y="262"/>
                    <a:pt x="537" y="262"/>
                    <a:pt x="537" y="262"/>
                  </a:cubicBezTo>
                  <a:cubicBezTo>
                    <a:pt x="565" y="262"/>
                    <a:pt x="587" y="240"/>
                    <a:pt x="587" y="212"/>
                  </a:cubicBezTo>
                  <a:cubicBezTo>
                    <a:pt x="587" y="50"/>
                    <a:pt x="587" y="50"/>
                    <a:pt x="587" y="50"/>
                  </a:cubicBezTo>
                  <a:cubicBezTo>
                    <a:pt x="587" y="22"/>
                    <a:pt x="559" y="0"/>
                    <a:pt x="531" y="0"/>
                  </a:cubicBezTo>
                  <a:cubicBezTo>
                    <a:pt x="101" y="0"/>
                    <a:pt x="101" y="0"/>
                    <a:pt x="101" y="0"/>
                  </a:cubicBezTo>
                  <a:cubicBezTo>
                    <a:pt x="73" y="0"/>
                    <a:pt x="51" y="22"/>
                    <a:pt x="51" y="50"/>
                  </a:cubicBezTo>
                  <a:cubicBezTo>
                    <a:pt x="51" y="212"/>
                    <a:pt x="51" y="212"/>
                    <a:pt x="51" y="212"/>
                  </a:cubicBezTo>
                  <a:cubicBezTo>
                    <a:pt x="51" y="240"/>
                    <a:pt x="73" y="262"/>
                    <a:pt x="101" y="262"/>
                  </a:cubicBezTo>
                  <a:cubicBezTo>
                    <a:pt x="107" y="262"/>
                    <a:pt x="107" y="262"/>
                    <a:pt x="107" y="262"/>
                  </a:cubicBezTo>
                  <a:cubicBezTo>
                    <a:pt x="107" y="324"/>
                    <a:pt x="107" y="324"/>
                    <a:pt x="107" y="324"/>
                  </a:cubicBezTo>
                  <a:cubicBezTo>
                    <a:pt x="39" y="380"/>
                    <a:pt x="39" y="380"/>
                    <a:pt x="39" y="380"/>
                  </a:cubicBezTo>
                  <a:cubicBezTo>
                    <a:pt x="12" y="408"/>
                    <a:pt x="0" y="441"/>
                    <a:pt x="0" y="475"/>
                  </a:cubicBezTo>
                  <a:cubicBezTo>
                    <a:pt x="0" y="1123"/>
                    <a:pt x="0" y="1123"/>
                    <a:pt x="0" y="1123"/>
                  </a:cubicBezTo>
                  <a:cubicBezTo>
                    <a:pt x="0" y="1168"/>
                    <a:pt x="34" y="1207"/>
                    <a:pt x="79" y="1207"/>
                  </a:cubicBezTo>
                  <a:cubicBezTo>
                    <a:pt x="559" y="1207"/>
                    <a:pt x="559" y="1207"/>
                    <a:pt x="559" y="1207"/>
                  </a:cubicBezTo>
                  <a:cubicBezTo>
                    <a:pt x="604" y="1207"/>
                    <a:pt x="638" y="1168"/>
                    <a:pt x="638" y="1123"/>
                  </a:cubicBezTo>
                  <a:cubicBezTo>
                    <a:pt x="638" y="475"/>
                    <a:pt x="638" y="475"/>
                    <a:pt x="638" y="475"/>
                  </a:cubicBezTo>
                  <a:cubicBezTo>
                    <a:pt x="638" y="441"/>
                    <a:pt x="621" y="408"/>
                    <a:pt x="598" y="380"/>
                  </a:cubicBezTo>
                  <a:close/>
                  <a:moveTo>
                    <a:pt x="101" y="217"/>
                  </a:moveTo>
                  <a:lnTo>
                    <a:pt x="101" y="217"/>
                  </a:lnTo>
                  <a:cubicBezTo>
                    <a:pt x="101" y="50"/>
                    <a:pt x="101" y="50"/>
                    <a:pt x="101" y="50"/>
                  </a:cubicBezTo>
                  <a:cubicBezTo>
                    <a:pt x="157" y="50"/>
                    <a:pt x="157" y="50"/>
                    <a:pt x="157" y="50"/>
                  </a:cubicBezTo>
                  <a:cubicBezTo>
                    <a:pt x="157" y="145"/>
                    <a:pt x="157" y="145"/>
                    <a:pt x="157" y="145"/>
                  </a:cubicBezTo>
                  <a:cubicBezTo>
                    <a:pt x="163" y="145"/>
                    <a:pt x="163" y="145"/>
                    <a:pt x="163" y="145"/>
                  </a:cubicBezTo>
                  <a:cubicBezTo>
                    <a:pt x="163" y="50"/>
                    <a:pt x="163" y="50"/>
                    <a:pt x="163" y="50"/>
                  </a:cubicBezTo>
                  <a:cubicBezTo>
                    <a:pt x="224" y="50"/>
                    <a:pt x="224" y="50"/>
                    <a:pt x="224" y="50"/>
                  </a:cubicBezTo>
                  <a:cubicBezTo>
                    <a:pt x="224" y="145"/>
                    <a:pt x="224" y="145"/>
                    <a:pt x="224" y="145"/>
                  </a:cubicBezTo>
                  <a:cubicBezTo>
                    <a:pt x="230" y="145"/>
                    <a:pt x="230" y="145"/>
                    <a:pt x="230" y="145"/>
                  </a:cubicBezTo>
                  <a:cubicBezTo>
                    <a:pt x="230" y="50"/>
                    <a:pt x="230" y="50"/>
                    <a:pt x="230" y="50"/>
                  </a:cubicBezTo>
                  <a:cubicBezTo>
                    <a:pt x="291" y="50"/>
                    <a:pt x="291" y="50"/>
                    <a:pt x="291" y="50"/>
                  </a:cubicBezTo>
                  <a:cubicBezTo>
                    <a:pt x="291" y="145"/>
                    <a:pt x="291" y="145"/>
                    <a:pt x="291" y="145"/>
                  </a:cubicBezTo>
                  <a:cubicBezTo>
                    <a:pt x="291" y="50"/>
                    <a:pt x="291" y="50"/>
                    <a:pt x="291" y="50"/>
                  </a:cubicBezTo>
                  <a:cubicBezTo>
                    <a:pt x="358" y="50"/>
                    <a:pt x="358" y="50"/>
                    <a:pt x="358" y="50"/>
                  </a:cubicBezTo>
                  <a:cubicBezTo>
                    <a:pt x="358" y="150"/>
                    <a:pt x="358" y="150"/>
                    <a:pt x="358" y="150"/>
                  </a:cubicBezTo>
                  <a:cubicBezTo>
                    <a:pt x="358" y="50"/>
                    <a:pt x="358" y="50"/>
                    <a:pt x="358" y="50"/>
                  </a:cubicBezTo>
                  <a:cubicBezTo>
                    <a:pt x="425" y="50"/>
                    <a:pt x="425" y="50"/>
                    <a:pt x="425" y="50"/>
                  </a:cubicBezTo>
                  <a:cubicBezTo>
                    <a:pt x="425" y="167"/>
                    <a:pt x="425" y="167"/>
                    <a:pt x="425" y="167"/>
                  </a:cubicBezTo>
                  <a:cubicBezTo>
                    <a:pt x="425" y="50"/>
                    <a:pt x="425" y="50"/>
                    <a:pt x="425" y="50"/>
                  </a:cubicBezTo>
                  <a:cubicBezTo>
                    <a:pt x="487" y="50"/>
                    <a:pt x="487" y="50"/>
                    <a:pt x="487" y="50"/>
                  </a:cubicBezTo>
                  <a:cubicBezTo>
                    <a:pt x="487" y="167"/>
                    <a:pt x="487" y="167"/>
                    <a:pt x="487" y="167"/>
                  </a:cubicBezTo>
                  <a:cubicBezTo>
                    <a:pt x="492" y="167"/>
                    <a:pt x="492" y="167"/>
                    <a:pt x="492" y="167"/>
                  </a:cubicBezTo>
                  <a:cubicBezTo>
                    <a:pt x="492" y="50"/>
                    <a:pt x="492" y="50"/>
                    <a:pt x="492" y="50"/>
                  </a:cubicBezTo>
                  <a:cubicBezTo>
                    <a:pt x="537" y="50"/>
                    <a:pt x="537" y="50"/>
                    <a:pt x="537" y="50"/>
                  </a:cubicBezTo>
                  <a:cubicBezTo>
                    <a:pt x="537" y="217"/>
                    <a:pt x="537" y="217"/>
                    <a:pt x="537" y="217"/>
                  </a:cubicBezTo>
                  <a:lnTo>
                    <a:pt x="101" y="217"/>
                  </a:lnTo>
                  <a:close/>
                  <a:moveTo>
                    <a:pt x="481" y="262"/>
                  </a:moveTo>
                  <a:lnTo>
                    <a:pt x="481" y="262"/>
                  </a:lnTo>
                  <a:cubicBezTo>
                    <a:pt x="481" y="307"/>
                    <a:pt x="481" y="307"/>
                    <a:pt x="481" y="307"/>
                  </a:cubicBezTo>
                  <a:cubicBezTo>
                    <a:pt x="151" y="307"/>
                    <a:pt x="151" y="307"/>
                    <a:pt x="151" y="307"/>
                  </a:cubicBezTo>
                  <a:cubicBezTo>
                    <a:pt x="151" y="262"/>
                    <a:pt x="151" y="262"/>
                    <a:pt x="151" y="262"/>
                  </a:cubicBezTo>
                  <a:lnTo>
                    <a:pt x="481" y="262"/>
                  </a:lnTo>
                  <a:close/>
                  <a:moveTo>
                    <a:pt x="559" y="1157"/>
                  </a:moveTo>
                  <a:lnTo>
                    <a:pt x="559" y="1157"/>
                  </a:lnTo>
                  <a:cubicBezTo>
                    <a:pt x="79" y="1157"/>
                    <a:pt x="79" y="1157"/>
                    <a:pt x="79" y="1157"/>
                  </a:cubicBezTo>
                  <a:cubicBezTo>
                    <a:pt x="62" y="1157"/>
                    <a:pt x="45" y="1146"/>
                    <a:pt x="45" y="1123"/>
                  </a:cubicBezTo>
                  <a:cubicBezTo>
                    <a:pt x="45" y="1039"/>
                    <a:pt x="45" y="1039"/>
                    <a:pt x="45" y="1039"/>
                  </a:cubicBezTo>
                  <a:cubicBezTo>
                    <a:pt x="476" y="1039"/>
                    <a:pt x="476" y="1039"/>
                    <a:pt x="476" y="1039"/>
                  </a:cubicBezTo>
                  <a:cubicBezTo>
                    <a:pt x="504" y="1039"/>
                    <a:pt x="526" y="1017"/>
                    <a:pt x="526" y="989"/>
                  </a:cubicBezTo>
                  <a:cubicBezTo>
                    <a:pt x="526" y="922"/>
                    <a:pt x="526" y="922"/>
                    <a:pt x="526" y="922"/>
                  </a:cubicBezTo>
                  <a:cubicBezTo>
                    <a:pt x="526" y="905"/>
                    <a:pt x="515" y="894"/>
                    <a:pt x="498" y="894"/>
                  </a:cubicBezTo>
                  <a:cubicBezTo>
                    <a:pt x="487" y="894"/>
                    <a:pt x="476" y="905"/>
                    <a:pt x="476" y="922"/>
                  </a:cubicBezTo>
                  <a:cubicBezTo>
                    <a:pt x="476" y="989"/>
                    <a:pt x="476" y="989"/>
                    <a:pt x="476" y="989"/>
                  </a:cubicBezTo>
                  <a:cubicBezTo>
                    <a:pt x="45" y="989"/>
                    <a:pt x="45" y="989"/>
                    <a:pt x="45" y="989"/>
                  </a:cubicBezTo>
                  <a:cubicBezTo>
                    <a:pt x="45" y="598"/>
                    <a:pt x="45" y="598"/>
                    <a:pt x="45" y="598"/>
                  </a:cubicBezTo>
                  <a:cubicBezTo>
                    <a:pt x="476" y="598"/>
                    <a:pt x="476" y="598"/>
                    <a:pt x="476" y="598"/>
                  </a:cubicBezTo>
                  <a:cubicBezTo>
                    <a:pt x="476" y="771"/>
                    <a:pt x="476" y="771"/>
                    <a:pt x="476" y="771"/>
                  </a:cubicBezTo>
                  <a:cubicBezTo>
                    <a:pt x="476" y="788"/>
                    <a:pt x="487" y="799"/>
                    <a:pt x="498" y="799"/>
                  </a:cubicBezTo>
                  <a:cubicBezTo>
                    <a:pt x="515" y="799"/>
                    <a:pt x="526" y="788"/>
                    <a:pt x="526" y="771"/>
                  </a:cubicBezTo>
                  <a:cubicBezTo>
                    <a:pt x="526" y="598"/>
                    <a:pt x="526" y="598"/>
                    <a:pt x="526" y="598"/>
                  </a:cubicBezTo>
                  <a:cubicBezTo>
                    <a:pt x="526" y="575"/>
                    <a:pt x="504" y="553"/>
                    <a:pt x="476" y="553"/>
                  </a:cubicBezTo>
                  <a:cubicBezTo>
                    <a:pt x="45" y="553"/>
                    <a:pt x="45" y="553"/>
                    <a:pt x="45" y="553"/>
                  </a:cubicBezTo>
                  <a:cubicBezTo>
                    <a:pt x="45" y="475"/>
                    <a:pt x="45" y="475"/>
                    <a:pt x="45" y="475"/>
                  </a:cubicBezTo>
                  <a:cubicBezTo>
                    <a:pt x="45" y="452"/>
                    <a:pt x="56" y="430"/>
                    <a:pt x="73" y="419"/>
                  </a:cubicBezTo>
                  <a:cubicBezTo>
                    <a:pt x="140" y="357"/>
                    <a:pt x="140" y="357"/>
                    <a:pt x="140" y="357"/>
                  </a:cubicBezTo>
                  <a:cubicBezTo>
                    <a:pt x="498" y="357"/>
                    <a:pt x="498" y="357"/>
                    <a:pt x="498" y="357"/>
                  </a:cubicBezTo>
                  <a:cubicBezTo>
                    <a:pt x="565" y="419"/>
                    <a:pt x="565" y="419"/>
                    <a:pt x="565" y="419"/>
                  </a:cubicBezTo>
                  <a:cubicBezTo>
                    <a:pt x="582" y="430"/>
                    <a:pt x="593" y="452"/>
                    <a:pt x="593" y="475"/>
                  </a:cubicBezTo>
                  <a:cubicBezTo>
                    <a:pt x="593" y="1123"/>
                    <a:pt x="593" y="1123"/>
                    <a:pt x="593" y="1123"/>
                  </a:cubicBezTo>
                  <a:cubicBezTo>
                    <a:pt x="593" y="1146"/>
                    <a:pt x="576" y="1157"/>
                    <a:pt x="559" y="115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26" name="Group 52">
            <a:extLst>
              <a:ext uri="{FF2B5EF4-FFF2-40B4-BE49-F238E27FC236}">
                <a16:creationId xmlns:a16="http://schemas.microsoft.com/office/drawing/2014/main" id="{891C806C-9861-2949-8773-101D1EC187DF}"/>
              </a:ext>
            </a:extLst>
          </p:cNvPr>
          <p:cNvGrpSpPr>
            <a:grpSpLocks/>
          </p:cNvGrpSpPr>
          <p:nvPr userDrawn="1"/>
        </p:nvGrpSpPr>
        <p:grpSpPr bwMode="auto">
          <a:xfrm>
            <a:off x="8570913" y="1904853"/>
            <a:ext cx="327025" cy="328612"/>
            <a:chOff x="2717" y="1297"/>
            <a:chExt cx="275" cy="275"/>
          </a:xfrm>
        </p:grpSpPr>
        <p:sp>
          <p:nvSpPr>
            <p:cNvPr id="827" name="Freeform 53">
              <a:extLst>
                <a:ext uri="{FF2B5EF4-FFF2-40B4-BE49-F238E27FC236}">
                  <a16:creationId xmlns:a16="http://schemas.microsoft.com/office/drawing/2014/main" id="{CB4EEC50-74EA-F044-8535-5E6AEEBC320A}"/>
                </a:ext>
              </a:extLst>
            </p:cNvPr>
            <p:cNvSpPr>
              <a:spLocks noChangeArrowheads="1"/>
            </p:cNvSpPr>
            <p:nvPr/>
          </p:nvSpPr>
          <p:spPr bwMode="auto">
            <a:xfrm>
              <a:off x="2787" y="1366"/>
              <a:ext cx="136" cy="137"/>
            </a:xfrm>
            <a:custGeom>
              <a:avLst/>
              <a:gdLst>
                <a:gd name="T0" fmla="*/ 3 w 604"/>
                <a:gd name="T1" fmla="*/ 0 h 610"/>
                <a:gd name="T2" fmla="*/ 3 w 604"/>
                <a:gd name="T3" fmla="*/ 0 h 610"/>
                <a:gd name="T4" fmla="*/ 0 w 604"/>
                <a:gd name="T5" fmla="*/ 3 h 610"/>
                <a:gd name="T6" fmla="*/ 3 w 604"/>
                <a:gd name="T7" fmla="*/ 7 h 610"/>
                <a:gd name="T8" fmla="*/ 7 w 604"/>
                <a:gd name="T9" fmla="*/ 3 h 610"/>
                <a:gd name="T10" fmla="*/ 3 w 604"/>
                <a:gd name="T11" fmla="*/ 0 h 610"/>
                <a:gd name="T12" fmla="*/ 3 w 604"/>
                <a:gd name="T13" fmla="*/ 6 h 610"/>
                <a:gd name="T14" fmla="*/ 3 w 604"/>
                <a:gd name="T15" fmla="*/ 6 h 610"/>
                <a:gd name="T16" fmla="*/ 1 w 604"/>
                <a:gd name="T17" fmla="*/ 3 h 610"/>
                <a:gd name="T18" fmla="*/ 3 w 604"/>
                <a:gd name="T19" fmla="*/ 1 h 610"/>
                <a:gd name="T20" fmla="*/ 6 w 604"/>
                <a:gd name="T21" fmla="*/ 3 h 610"/>
                <a:gd name="T22" fmla="*/ 3 w 604"/>
                <a:gd name="T23" fmla="*/ 6 h 6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4" h="610">
                  <a:moveTo>
                    <a:pt x="301" y="0"/>
                  </a:moveTo>
                  <a:lnTo>
                    <a:pt x="301" y="0"/>
                  </a:lnTo>
                  <a:cubicBezTo>
                    <a:pt x="135" y="0"/>
                    <a:pt x="0" y="139"/>
                    <a:pt x="0" y="307"/>
                  </a:cubicBezTo>
                  <a:cubicBezTo>
                    <a:pt x="0" y="469"/>
                    <a:pt x="135" y="609"/>
                    <a:pt x="301" y="609"/>
                  </a:cubicBezTo>
                  <a:cubicBezTo>
                    <a:pt x="469" y="609"/>
                    <a:pt x="603" y="469"/>
                    <a:pt x="603" y="307"/>
                  </a:cubicBezTo>
                  <a:cubicBezTo>
                    <a:pt x="603" y="139"/>
                    <a:pt x="469" y="0"/>
                    <a:pt x="301" y="0"/>
                  </a:cubicBezTo>
                  <a:close/>
                  <a:moveTo>
                    <a:pt x="301" y="547"/>
                  </a:moveTo>
                  <a:lnTo>
                    <a:pt x="301" y="547"/>
                  </a:lnTo>
                  <a:cubicBezTo>
                    <a:pt x="167" y="547"/>
                    <a:pt x="56" y="441"/>
                    <a:pt x="56" y="307"/>
                  </a:cubicBezTo>
                  <a:cubicBezTo>
                    <a:pt x="56" y="173"/>
                    <a:pt x="167" y="61"/>
                    <a:pt x="301" y="61"/>
                  </a:cubicBezTo>
                  <a:cubicBezTo>
                    <a:pt x="436" y="61"/>
                    <a:pt x="542" y="173"/>
                    <a:pt x="542" y="307"/>
                  </a:cubicBezTo>
                  <a:cubicBezTo>
                    <a:pt x="542" y="441"/>
                    <a:pt x="436" y="547"/>
                    <a:pt x="301" y="54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8" name="Freeform 54">
              <a:extLst>
                <a:ext uri="{FF2B5EF4-FFF2-40B4-BE49-F238E27FC236}">
                  <a16:creationId xmlns:a16="http://schemas.microsoft.com/office/drawing/2014/main" id="{48B77E27-3B06-B545-9BF4-93B1AE983DBB}"/>
                </a:ext>
              </a:extLst>
            </p:cNvPr>
            <p:cNvSpPr>
              <a:spLocks noChangeArrowheads="1"/>
            </p:cNvSpPr>
            <p:nvPr/>
          </p:nvSpPr>
          <p:spPr bwMode="auto">
            <a:xfrm>
              <a:off x="2717" y="1297"/>
              <a:ext cx="275" cy="276"/>
            </a:xfrm>
            <a:custGeom>
              <a:avLst/>
              <a:gdLst>
                <a:gd name="T0" fmla="*/ 0 w 1219"/>
                <a:gd name="T1" fmla="*/ 7 h 1220"/>
                <a:gd name="T2" fmla="*/ 7 w 1219"/>
                <a:gd name="T3" fmla="*/ 0 h 1220"/>
                <a:gd name="T4" fmla="*/ 10 w 1219"/>
                <a:gd name="T5" fmla="*/ 2 h 1220"/>
                <a:gd name="T6" fmla="*/ 10 w 1219"/>
                <a:gd name="T7" fmla="*/ 2 h 1220"/>
                <a:gd name="T8" fmla="*/ 12 w 1219"/>
                <a:gd name="T9" fmla="*/ 11 h 1220"/>
                <a:gd name="T10" fmla="*/ 12 w 1219"/>
                <a:gd name="T11" fmla="*/ 10 h 1220"/>
                <a:gd name="T12" fmla="*/ 12 w 1219"/>
                <a:gd name="T13" fmla="*/ 10 h 1220"/>
                <a:gd name="T14" fmla="*/ 11 w 1219"/>
                <a:gd name="T15" fmla="*/ 10 h 1220"/>
                <a:gd name="T16" fmla="*/ 11 w 1219"/>
                <a:gd name="T17" fmla="*/ 11 h 1220"/>
                <a:gd name="T18" fmla="*/ 12 w 1219"/>
                <a:gd name="T19" fmla="*/ 11 h 1220"/>
                <a:gd name="T20" fmla="*/ 10 w 1219"/>
                <a:gd name="T21" fmla="*/ 13 h 1220"/>
                <a:gd name="T22" fmla="*/ 9 w 1219"/>
                <a:gd name="T23" fmla="*/ 12 h 1220"/>
                <a:gd name="T24" fmla="*/ 9 w 1219"/>
                <a:gd name="T25" fmla="*/ 11 h 1220"/>
                <a:gd name="T26" fmla="*/ 9 w 1219"/>
                <a:gd name="T27" fmla="*/ 12 h 1220"/>
                <a:gd name="T28" fmla="*/ 8 w 1219"/>
                <a:gd name="T29" fmla="*/ 12 h 1220"/>
                <a:gd name="T30" fmla="*/ 9 w 1219"/>
                <a:gd name="T31" fmla="*/ 12 h 1220"/>
                <a:gd name="T32" fmla="*/ 9 w 1219"/>
                <a:gd name="T33" fmla="*/ 12 h 1220"/>
                <a:gd name="T34" fmla="*/ 5 w 1219"/>
                <a:gd name="T35" fmla="*/ 13 h 1220"/>
                <a:gd name="T36" fmla="*/ 6 w 1219"/>
                <a:gd name="T37" fmla="*/ 12 h 1220"/>
                <a:gd name="T38" fmla="*/ 7 w 1219"/>
                <a:gd name="T39" fmla="*/ 12 h 1220"/>
                <a:gd name="T40" fmla="*/ 6 w 1219"/>
                <a:gd name="T41" fmla="*/ 12 h 1220"/>
                <a:gd name="T42" fmla="*/ 6 w 1219"/>
                <a:gd name="T43" fmla="*/ 12 h 1220"/>
                <a:gd name="T44" fmla="*/ 3 w 1219"/>
                <a:gd name="T45" fmla="*/ 12 h 1220"/>
                <a:gd name="T46" fmla="*/ 4 w 1219"/>
                <a:gd name="T47" fmla="*/ 11 h 1220"/>
                <a:gd name="T48" fmla="*/ 3 w 1219"/>
                <a:gd name="T49" fmla="*/ 12 h 1220"/>
                <a:gd name="T50" fmla="*/ 3 w 1219"/>
                <a:gd name="T51" fmla="*/ 10 h 1220"/>
                <a:gd name="T52" fmla="*/ 3 w 1219"/>
                <a:gd name="T53" fmla="*/ 11 h 1220"/>
                <a:gd name="T54" fmla="*/ 1 w 1219"/>
                <a:gd name="T55" fmla="*/ 7 h 1220"/>
                <a:gd name="T56" fmla="*/ 2 w 1219"/>
                <a:gd name="T57" fmla="*/ 3 h 1220"/>
                <a:gd name="T58" fmla="*/ 2 w 1219"/>
                <a:gd name="T59" fmla="*/ 4 h 1220"/>
                <a:gd name="T60" fmla="*/ 3 w 1219"/>
                <a:gd name="T61" fmla="*/ 4 h 1220"/>
                <a:gd name="T62" fmla="*/ 3 w 1219"/>
                <a:gd name="T63" fmla="*/ 3 h 1220"/>
                <a:gd name="T64" fmla="*/ 3 w 1219"/>
                <a:gd name="T65" fmla="*/ 3 h 1220"/>
                <a:gd name="T66" fmla="*/ 2 w 1219"/>
                <a:gd name="T67" fmla="*/ 3 h 1220"/>
                <a:gd name="T68" fmla="*/ 4 w 1219"/>
                <a:gd name="T69" fmla="*/ 2 h 1220"/>
                <a:gd name="T70" fmla="*/ 5 w 1219"/>
                <a:gd name="T71" fmla="*/ 2 h 1220"/>
                <a:gd name="T72" fmla="*/ 4 w 1219"/>
                <a:gd name="T73" fmla="*/ 1 h 1220"/>
                <a:gd name="T74" fmla="*/ 6 w 1219"/>
                <a:gd name="T75" fmla="*/ 2 h 1220"/>
                <a:gd name="T76" fmla="*/ 7 w 1219"/>
                <a:gd name="T77" fmla="*/ 1 h 1220"/>
                <a:gd name="T78" fmla="*/ 7 w 1219"/>
                <a:gd name="T79" fmla="*/ 3 h 1220"/>
                <a:gd name="T80" fmla="*/ 10 w 1219"/>
                <a:gd name="T81" fmla="*/ 1 h 1220"/>
                <a:gd name="T82" fmla="*/ 9 w 1219"/>
                <a:gd name="T83" fmla="*/ 3 h 1220"/>
                <a:gd name="T84" fmla="*/ 10 w 1219"/>
                <a:gd name="T85" fmla="*/ 3 h 1220"/>
                <a:gd name="T86" fmla="*/ 11 w 1219"/>
                <a:gd name="T87" fmla="*/ 2 h 12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19" h="1220">
                  <a:moveTo>
                    <a:pt x="608" y="0"/>
                  </a:moveTo>
                  <a:lnTo>
                    <a:pt x="608" y="0"/>
                  </a:lnTo>
                  <a:cubicBezTo>
                    <a:pt x="268" y="0"/>
                    <a:pt x="0" y="268"/>
                    <a:pt x="0" y="609"/>
                  </a:cubicBezTo>
                  <a:cubicBezTo>
                    <a:pt x="0" y="945"/>
                    <a:pt x="268" y="1219"/>
                    <a:pt x="608" y="1219"/>
                  </a:cubicBezTo>
                  <a:cubicBezTo>
                    <a:pt x="944" y="1219"/>
                    <a:pt x="1218" y="945"/>
                    <a:pt x="1218" y="609"/>
                  </a:cubicBezTo>
                  <a:cubicBezTo>
                    <a:pt x="1218" y="268"/>
                    <a:pt x="944" y="0"/>
                    <a:pt x="608" y="0"/>
                  </a:cubicBezTo>
                  <a:close/>
                  <a:moveTo>
                    <a:pt x="932" y="162"/>
                  </a:moveTo>
                  <a:lnTo>
                    <a:pt x="932" y="162"/>
                  </a:lnTo>
                  <a:cubicBezTo>
                    <a:pt x="927" y="178"/>
                    <a:pt x="921" y="195"/>
                    <a:pt x="910" y="201"/>
                  </a:cubicBezTo>
                  <a:cubicBezTo>
                    <a:pt x="910" y="201"/>
                    <a:pt x="905" y="207"/>
                    <a:pt x="899" y="207"/>
                  </a:cubicBezTo>
                  <a:cubicBezTo>
                    <a:pt x="899" y="190"/>
                    <a:pt x="893" y="167"/>
                    <a:pt x="888" y="156"/>
                  </a:cubicBezTo>
                  <a:cubicBezTo>
                    <a:pt x="882" y="145"/>
                    <a:pt x="877" y="134"/>
                    <a:pt x="877" y="128"/>
                  </a:cubicBezTo>
                  <a:cubicBezTo>
                    <a:pt x="899" y="139"/>
                    <a:pt x="916" y="151"/>
                    <a:pt x="932" y="162"/>
                  </a:cubicBezTo>
                  <a:close/>
                  <a:moveTo>
                    <a:pt x="1056" y="922"/>
                  </a:moveTo>
                  <a:lnTo>
                    <a:pt x="1056" y="922"/>
                  </a:lnTo>
                  <a:cubicBezTo>
                    <a:pt x="1050" y="922"/>
                    <a:pt x="1044" y="916"/>
                    <a:pt x="1033" y="916"/>
                  </a:cubicBezTo>
                  <a:cubicBezTo>
                    <a:pt x="1028" y="911"/>
                    <a:pt x="1022" y="911"/>
                    <a:pt x="1016" y="911"/>
                  </a:cubicBezTo>
                  <a:cubicBezTo>
                    <a:pt x="1016" y="905"/>
                    <a:pt x="1016" y="900"/>
                    <a:pt x="1022" y="894"/>
                  </a:cubicBezTo>
                  <a:cubicBezTo>
                    <a:pt x="1028" y="883"/>
                    <a:pt x="1033" y="866"/>
                    <a:pt x="1028" y="849"/>
                  </a:cubicBezTo>
                  <a:cubicBezTo>
                    <a:pt x="1022" y="838"/>
                    <a:pt x="1016" y="838"/>
                    <a:pt x="1005" y="838"/>
                  </a:cubicBezTo>
                  <a:cubicBezTo>
                    <a:pt x="994" y="844"/>
                    <a:pt x="994" y="849"/>
                    <a:pt x="994" y="861"/>
                  </a:cubicBezTo>
                  <a:cubicBezTo>
                    <a:pt x="994" y="866"/>
                    <a:pt x="994" y="877"/>
                    <a:pt x="988" y="883"/>
                  </a:cubicBezTo>
                  <a:cubicBezTo>
                    <a:pt x="988" y="889"/>
                    <a:pt x="983" y="894"/>
                    <a:pt x="983" y="900"/>
                  </a:cubicBezTo>
                  <a:cubicBezTo>
                    <a:pt x="983" y="900"/>
                    <a:pt x="977" y="900"/>
                    <a:pt x="972" y="894"/>
                  </a:cubicBezTo>
                  <a:cubicBezTo>
                    <a:pt x="961" y="889"/>
                    <a:pt x="949" y="883"/>
                    <a:pt x="932" y="883"/>
                  </a:cubicBezTo>
                  <a:cubicBezTo>
                    <a:pt x="927" y="883"/>
                    <a:pt x="916" y="889"/>
                    <a:pt x="916" y="900"/>
                  </a:cubicBezTo>
                  <a:cubicBezTo>
                    <a:pt x="916" y="911"/>
                    <a:pt x="921" y="916"/>
                    <a:pt x="932" y="916"/>
                  </a:cubicBezTo>
                  <a:cubicBezTo>
                    <a:pt x="944" y="916"/>
                    <a:pt x="949" y="922"/>
                    <a:pt x="961" y="928"/>
                  </a:cubicBezTo>
                  <a:cubicBezTo>
                    <a:pt x="966" y="933"/>
                    <a:pt x="972" y="933"/>
                    <a:pt x="983" y="939"/>
                  </a:cubicBezTo>
                  <a:cubicBezTo>
                    <a:pt x="988" y="939"/>
                    <a:pt x="994" y="939"/>
                    <a:pt x="1005" y="945"/>
                  </a:cubicBezTo>
                  <a:cubicBezTo>
                    <a:pt x="1011" y="945"/>
                    <a:pt x="1016" y="945"/>
                    <a:pt x="1028" y="950"/>
                  </a:cubicBezTo>
                  <a:lnTo>
                    <a:pt x="1033" y="950"/>
                  </a:lnTo>
                  <a:cubicBezTo>
                    <a:pt x="988" y="1012"/>
                    <a:pt x="927" y="1062"/>
                    <a:pt x="854" y="1101"/>
                  </a:cubicBezTo>
                  <a:cubicBezTo>
                    <a:pt x="843" y="1090"/>
                    <a:pt x="838" y="1084"/>
                    <a:pt x="832" y="1068"/>
                  </a:cubicBezTo>
                  <a:cubicBezTo>
                    <a:pt x="832" y="1062"/>
                    <a:pt x="826" y="1062"/>
                    <a:pt x="826" y="1056"/>
                  </a:cubicBezTo>
                  <a:cubicBezTo>
                    <a:pt x="826" y="1051"/>
                    <a:pt x="821" y="1040"/>
                    <a:pt x="821" y="1034"/>
                  </a:cubicBezTo>
                  <a:cubicBezTo>
                    <a:pt x="826" y="939"/>
                    <a:pt x="782" y="911"/>
                    <a:pt x="776" y="905"/>
                  </a:cubicBezTo>
                  <a:cubicBezTo>
                    <a:pt x="770" y="900"/>
                    <a:pt x="759" y="905"/>
                    <a:pt x="754" y="911"/>
                  </a:cubicBezTo>
                  <a:cubicBezTo>
                    <a:pt x="748" y="922"/>
                    <a:pt x="754" y="933"/>
                    <a:pt x="759" y="933"/>
                  </a:cubicBezTo>
                  <a:cubicBezTo>
                    <a:pt x="759" y="933"/>
                    <a:pt x="793" y="956"/>
                    <a:pt x="787" y="1034"/>
                  </a:cubicBezTo>
                  <a:cubicBezTo>
                    <a:pt x="787" y="1034"/>
                    <a:pt x="782" y="1028"/>
                    <a:pt x="776" y="1028"/>
                  </a:cubicBezTo>
                  <a:cubicBezTo>
                    <a:pt x="765" y="1023"/>
                    <a:pt x="754" y="1023"/>
                    <a:pt x="743" y="1028"/>
                  </a:cubicBezTo>
                  <a:cubicBezTo>
                    <a:pt x="737" y="1028"/>
                    <a:pt x="731" y="1028"/>
                    <a:pt x="731" y="1028"/>
                  </a:cubicBezTo>
                  <a:cubicBezTo>
                    <a:pt x="720" y="1028"/>
                    <a:pt x="715" y="1034"/>
                    <a:pt x="715" y="1045"/>
                  </a:cubicBezTo>
                  <a:cubicBezTo>
                    <a:pt x="715" y="1051"/>
                    <a:pt x="720" y="1062"/>
                    <a:pt x="731" y="1062"/>
                  </a:cubicBezTo>
                  <a:cubicBezTo>
                    <a:pt x="731" y="1062"/>
                    <a:pt x="737" y="1062"/>
                    <a:pt x="743" y="1062"/>
                  </a:cubicBezTo>
                  <a:cubicBezTo>
                    <a:pt x="754" y="1062"/>
                    <a:pt x="759" y="1062"/>
                    <a:pt x="770" y="1062"/>
                  </a:cubicBezTo>
                  <a:cubicBezTo>
                    <a:pt x="770" y="1062"/>
                    <a:pt x="776" y="1068"/>
                    <a:pt x="782" y="1068"/>
                  </a:cubicBezTo>
                  <a:cubicBezTo>
                    <a:pt x="787" y="1073"/>
                    <a:pt x="793" y="1079"/>
                    <a:pt x="798" y="1084"/>
                  </a:cubicBezTo>
                  <a:cubicBezTo>
                    <a:pt x="804" y="1095"/>
                    <a:pt x="810" y="1107"/>
                    <a:pt x="821" y="1112"/>
                  </a:cubicBezTo>
                  <a:cubicBezTo>
                    <a:pt x="754" y="1140"/>
                    <a:pt x="681" y="1157"/>
                    <a:pt x="608" y="1157"/>
                  </a:cubicBezTo>
                  <a:cubicBezTo>
                    <a:pt x="558" y="1157"/>
                    <a:pt x="508" y="1151"/>
                    <a:pt x="463" y="1140"/>
                  </a:cubicBezTo>
                  <a:cubicBezTo>
                    <a:pt x="463" y="1140"/>
                    <a:pt x="463" y="1140"/>
                    <a:pt x="463" y="1135"/>
                  </a:cubicBezTo>
                  <a:cubicBezTo>
                    <a:pt x="474" y="1112"/>
                    <a:pt x="480" y="1090"/>
                    <a:pt x="502" y="1084"/>
                  </a:cubicBezTo>
                  <a:cubicBezTo>
                    <a:pt x="508" y="1079"/>
                    <a:pt x="519" y="1079"/>
                    <a:pt x="524" y="1079"/>
                  </a:cubicBezTo>
                  <a:cubicBezTo>
                    <a:pt x="536" y="1073"/>
                    <a:pt x="552" y="1068"/>
                    <a:pt x="564" y="1062"/>
                  </a:cubicBezTo>
                  <a:cubicBezTo>
                    <a:pt x="575" y="1051"/>
                    <a:pt x="580" y="1040"/>
                    <a:pt x="586" y="1034"/>
                  </a:cubicBezTo>
                  <a:cubicBezTo>
                    <a:pt x="586" y="1028"/>
                    <a:pt x="592" y="1023"/>
                    <a:pt x="592" y="1017"/>
                  </a:cubicBezTo>
                  <a:cubicBezTo>
                    <a:pt x="603" y="1012"/>
                    <a:pt x="603" y="1000"/>
                    <a:pt x="592" y="995"/>
                  </a:cubicBezTo>
                  <a:cubicBezTo>
                    <a:pt x="586" y="989"/>
                    <a:pt x="575" y="989"/>
                    <a:pt x="569" y="995"/>
                  </a:cubicBezTo>
                  <a:cubicBezTo>
                    <a:pt x="564" y="1000"/>
                    <a:pt x="558" y="1012"/>
                    <a:pt x="558" y="1017"/>
                  </a:cubicBezTo>
                  <a:cubicBezTo>
                    <a:pt x="552" y="1023"/>
                    <a:pt x="547" y="1028"/>
                    <a:pt x="547" y="1034"/>
                  </a:cubicBezTo>
                  <a:cubicBezTo>
                    <a:pt x="536" y="1040"/>
                    <a:pt x="524" y="1040"/>
                    <a:pt x="513" y="1045"/>
                  </a:cubicBezTo>
                  <a:cubicBezTo>
                    <a:pt x="508" y="1045"/>
                    <a:pt x="497" y="1045"/>
                    <a:pt x="491" y="1051"/>
                  </a:cubicBezTo>
                  <a:cubicBezTo>
                    <a:pt x="452" y="1068"/>
                    <a:pt x="442" y="1101"/>
                    <a:pt x="430" y="1129"/>
                  </a:cubicBezTo>
                  <a:cubicBezTo>
                    <a:pt x="374" y="1107"/>
                    <a:pt x="319" y="1079"/>
                    <a:pt x="268" y="1040"/>
                  </a:cubicBezTo>
                  <a:cubicBezTo>
                    <a:pt x="268" y="1040"/>
                    <a:pt x="274" y="1040"/>
                    <a:pt x="279" y="1040"/>
                  </a:cubicBezTo>
                  <a:cubicBezTo>
                    <a:pt x="291" y="1034"/>
                    <a:pt x="307" y="1028"/>
                    <a:pt x="324" y="1017"/>
                  </a:cubicBezTo>
                  <a:cubicBezTo>
                    <a:pt x="341" y="1006"/>
                    <a:pt x="352" y="984"/>
                    <a:pt x="363" y="956"/>
                  </a:cubicBezTo>
                  <a:cubicBezTo>
                    <a:pt x="363" y="945"/>
                    <a:pt x="358" y="933"/>
                    <a:pt x="347" y="933"/>
                  </a:cubicBezTo>
                  <a:cubicBezTo>
                    <a:pt x="341" y="928"/>
                    <a:pt x="330" y="933"/>
                    <a:pt x="330" y="945"/>
                  </a:cubicBezTo>
                  <a:cubicBezTo>
                    <a:pt x="324" y="967"/>
                    <a:pt x="313" y="984"/>
                    <a:pt x="302" y="989"/>
                  </a:cubicBezTo>
                  <a:cubicBezTo>
                    <a:pt x="296" y="995"/>
                    <a:pt x="296" y="995"/>
                    <a:pt x="291" y="1000"/>
                  </a:cubicBezTo>
                  <a:cubicBezTo>
                    <a:pt x="291" y="978"/>
                    <a:pt x="285" y="961"/>
                    <a:pt x="279" y="950"/>
                  </a:cubicBezTo>
                  <a:cubicBezTo>
                    <a:pt x="268" y="928"/>
                    <a:pt x="263" y="916"/>
                    <a:pt x="274" y="894"/>
                  </a:cubicBezTo>
                  <a:cubicBezTo>
                    <a:pt x="279" y="889"/>
                    <a:pt x="274" y="877"/>
                    <a:pt x="263" y="872"/>
                  </a:cubicBezTo>
                  <a:cubicBezTo>
                    <a:pt x="257" y="872"/>
                    <a:pt x="246" y="872"/>
                    <a:pt x="240" y="883"/>
                  </a:cubicBezTo>
                  <a:cubicBezTo>
                    <a:pt x="224" y="916"/>
                    <a:pt x="235" y="939"/>
                    <a:pt x="246" y="967"/>
                  </a:cubicBezTo>
                  <a:cubicBezTo>
                    <a:pt x="252" y="978"/>
                    <a:pt x="257" y="995"/>
                    <a:pt x="257" y="1006"/>
                  </a:cubicBezTo>
                  <a:cubicBezTo>
                    <a:pt x="252" y="1012"/>
                    <a:pt x="246" y="1012"/>
                    <a:pt x="240" y="1017"/>
                  </a:cubicBezTo>
                  <a:cubicBezTo>
                    <a:pt x="128" y="916"/>
                    <a:pt x="56" y="771"/>
                    <a:pt x="56" y="609"/>
                  </a:cubicBezTo>
                  <a:cubicBezTo>
                    <a:pt x="56" y="475"/>
                    <a:pt x="106" y="352"/>
                    <a:pt x="184" y="257"/>
                  </a:cubicBezTo>
                  <a:cubicBezTo>
                    <a:pt x="184" y="262"/>
                    <a:pt x="190" y="262"/>
                    <a:pt x="190" y="268"/>
                  </a:cubicBezTo>
                  <a:lnTo>
                    <a:pt x="190" y="274"/>
                  </a:lnTo>
                  <a:cubicBezTo>
                    <a:pt x="190" y="274"/>
                    <a:pt x="196" y="274"/>
                    <a:pt x="196" y="279"/>
                  </a:cubicBezTo>
                  <a:cubicBezTo>
                    <a:pt x="196" y="285"/>
                    <a:pt x="196" y="296"/>
                    <a:pt x="196" y="302"/>
                  </a:cubicBezTo>
                  <a:cubicBezTo>
                    <a:pt x="196" y="318"/>
                    <a:pt x="196" y="329"/>
                    <a:pt x="196" y="346"/>
                  </a:cubicBezTo>
                  <a:cubicBezTo>
                    <a:pt x="201" y="352"/>
                    <a:pt x="207" y="357"/>
                    <a:pt x="212" y="357"/>
                  </a:cubicBezTo>
                  <a:cubicBezTo>
                    <a:pt x="218" y="357"/>
                    <a:pt x="218" y="357"/>
                    <a:pt x="218" y="357"/>
                  </a:cubicBezTo>
                  <a:cubicBezTo>
                    <a:pt x="229" y="352"/>
                    <a:pt x="235" y="341"/>
                    <a:pt x="229" y="335"/>
                  </a:cubicBezTo>
                  <a:cubicBezTo>
                    <a:pt x="229" y="324"/>
                    <a:pt x="229" y="318"/>
                    <a:pt x="229" y="307"/>
                  </a:cubicBezTo>
                  <a:cubicBezTo>
                    <a:pt x="229" y="302"/>
                    <a:pt x="229" y="296"/>
                    <a:pt x="229" y="290"/>
                  </a:cubicBezTo>
                  <a:cubicBezTo>
                    <a:pt x="246" y="296"/>
                    <a:pt x="263" y="302"/>
                    <a:pt x="274" y="302"/>
                  </a:cubicBezTo>
                  <a:cubicBezTo>
                    <a:pt x="285" y="302"/>
                    <a:pt x="291" y="296"/>
                    <a:pt x="291" y="285"/>
                  </a:cubicBezTo>
                  <a:cubicBezTo>
                    <a:pt x="291" y="279"/>
                    <a:pt x="285" y="268"/>
                    <a:pt x="274" y="268"/>
                  </a:cubicBezTo>
                  <a:cubicBezTo>
                    <a:pt x="263" y="268"/>
                    <a:pt x="240" y="257"/>
                    <a:pt x="218" y="251"/>
                  </a:cubicBezTo>
                  <a:cubicBezTo>
                    <a:pt x="218" y="246"/>
                    <a:pt x="212" y="240"/>
                    <a:pt x="207" y="234"/>
                  </a:cubicBezTo>
                  <a:cubicBezTo>
                    <a:pt x="207" y="234"/>
                    <a:pt x="207" y="234"/>
                    <a:pt x="207" y="229"/>
                  </a:cubicBezTo>
                  <a:cubicBezTo>
                    <a:pt x="240" y="190"/>
                    <a:pt x="279" y="162"/>
                    <a:pt x="324" y="134"/>
                  </a:cubicBezTo>
                  <a:cubicBezTo>
                    <a:pt x="330" y="145"/>
                    <a:pt x="335" y="156"/>
                    <a:pt x="341" y="167"/>
                  </a:cubicBezTo>
                  <a:cubicBezTo>
                    <a:pt x="347" y="184"/>
                    <a:pt x="358" y="201"/>
                    <a:pt x="352" y="218"/>
                  </a:cubicBezTo>
                  <a:cubicBezTo>
                    <a:pt x="352" y="223"/>
                    <a:pt x="363" y="234"/>
                    <a:pt x="369" y="234"/>
                  </a:cubicBezTo>
                  <a:cubicBezTo>
                    <a:pt x="380" y="234"/>
                    <a:pt x="386" y="229"/>
                    <a:pt x="391" y="218"/>
                  </a:cubicBezTo>
                  <a:cubicBezTo>
                    <a:pt x="391" y="190"/>
                    <a:pt x="380" y="173"/>
                    <a:pt x="369" y="156"/>
                  </a:cubicBezTo>
                  <a:cubicBezTo>
                    <a:pt x="363" y="139"/>
                    <a:pt x="358" y="128"/>
                    <a:pt x="358" y="117"/>
                  </a:cubicBezTo>
                  <a:cubicBezTo>
                    <a:pt x="425" y="83"/>
                    <a:pt x="491" y="61"/>
                    <a:pt x="569" y="56"/>
                  </a:cubicBezTo>
                  <a:cubicBezTo>
                    <a:pt x="547" y="72"/>
                    <a:pt x="524" y="95"/>
                    <a:pt x="508" y="128"/>
                  </a:cubicBezTo>
                  <a:cubicBezTo>
                    <a:pt x="508" y="134"/>
                    <a:pt x="513" y="145"/>
                    <a:pt x="519" y="151"/>
                  </a:cubicBezTo>
                  <a:lnTo>
                    <a:pt x="524" y="151"/>
                  </a:lnTo>
                  <a:cubicBezTo>
                    <a:pt x="530" y="151"/>
                    <a:pt x="541" y="151"/>
                    <a:pt x="541" y="139"/>
                  </a:cubicBezTo>
                  <a:cubicBezTo>
                    <a:pt x="558" y="106"/>
                    <a:pt x="580" y="89"/>
                    <a:pt x="597" y="78"/>
                  </a:cubicBezTo>
                  <a:cubicBezTo>
                    <a:pt x="614" y="117"/>
                    <a:pt x="631" y="167"/>
                    <a:pt x="631" y="229"/>
                  </a:cubicBezTo>
                  <a:cubicBezTo>
                    <a:pt x="631" y="240"/>
                    <a:pt x="636" y="251"/>
                    <a:pt x="648" y="251"/>
                  </a:cubicBezTo>
                  <a:cubicBezTo>
                    <a:pt x="653" y="251"/>
                    <a:pt x="664" y="240"/>
                    <a:pt x="664" y="234"/>
                  </a:cubicBezTo>
                  <a:cubicBezTo>
                    <a:pt x="664" y="156"/>
                    <a:pt x="648" y="100"/>
                    <a:pt x="625" y="56"/>
                  </a:cubicBezTo>
                  <a:cubicBezTo>
                    <a:pt x="703" y="61"/>
                    <a:pt x="776" y="78"/>
                    <a:pt x="843" y="111"/>
                  </a:cubicBezTo>
                  <a:cubicBezTo>
                    <a:pt x="843" y="134"/>
                    <a:pt x="849" y="151"/>
                    <a:pt x="854" y="173"/>
                  </a:cubicBezTo>
                  <a:cubicBezTo>
                    <a:pt x="865" y="184"/>
                    <a:pt x="865" y="207"/>
                    <a:pt x="865" y="218"/>
                  </a:cubicBezTo>
                  <a:cubicBezTo>
                    <a:pt x="849" y="223"/>
                    <a:pt x="826" y="229"/>
                    <a:pt x="821" y="262"/>
                  </a:cubicBezTo>
                  <a:cubicBezTo>
                    <a:pt x="821" y="274"/>
                    <a:pt x="826" y="279"/>
                    <a:pt x="832" y="285"/>
                  </a:cubicBezTo>
                  <a:lnTo>
                    <a:pt x="838" y="285"/>
                  </a:lnTo>
                  <a:cubicBezTo>
                    <a:pt x="843" y="285"/>
                    <a:pt x="854" y="279"/>
                    <a:pt x="854" y="268"/>
                  </a:cubicBezTo>
                  <a:cubicBezTo>
                    <a:pt x="860" y="251"/>
                    <a:pt x="865" y="251"/>
                    <a:pt x="888" y="246"/>
                  </a:cubicBezTo>
                  <a:cubicBezTo>
                    <a:pt x="899" y="240"/>
                    <a:pt x="916" y="240"/>
                    <a:pt x="932" y="229"/>
                  </a:cubicBezTo>
                  <a:cubicBezTo>
                    <a:pt x="944" y="218"/>
                    <a:pt x="955" y="201"/>
                    <a:pt x="961" y="184"/>
                  </a:cubicBezTo>
                  <a:cubicBezTo>
                    <a:pt x="1083" y="285"/>
                    <a:pt x="1156" y="436"/>
                    <a:pt x="1156" y="609"/>
                  </a:cubicBezTo>
                  <a:cubicBezTo>
                    <a:pt x="1156" y="726"/>
                    <a:pt x="1123" y="833"/>
                    <a:pt x="1056" y="92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29" name="Group 55">
            <a:extLst>
              <a:ext uri="{FF2B5EF4-FFF2-40B4-BE49-F238E27FC236}">
                <a16:creationId xmlns:a16="http://schemas.microsoft.com/office/drawing/2014/main" id="{A2D47D2D-F1B9-0743-B3B9-C25F8A085965}"/>
              </a:ext>
            </a:extLst>
          </p:cNvPr>
          <p:cNvGrpSpPr>
            <a:grpSpLocks/>
          </p:cNvGrpSpPr>
          <p:nvPr userDrawn="1"/>
        </p:nvGrpSpPr>
        <p:grpSpPr bwMode="auto">
          <a:xfrm>
            <a:off x="3384550" y="431653"/>
            <a:ext cx="373063" cy="373062"/>
            <a:chOff x="3351" y="364"/>
            <a:chExt cx="312" cy="313"/>
          </a:xfrm>
        </p:grpSpPr>
        <p:sp>
          <p:nvSpPr>
            <p:cNvPr id="830" name="Freeform 56">
              <a:extLst>
                <a:ext uri="{FF2B5EF4-FFF2-40B4-BE49-F238E27FC236}">
                  <a16:creationId xmlns:a16="http://schemas.microsoft.com/office/drawing/2014/main" id="{8AFA3A95-1F62-F04E-8ADE-F2FDF8CC53E2}"/>
                </a:ext>
              </a:extLst>
            </p:cNvPr>
            <p:cNvSpPr>
              <a:spLocks noChangeArrowheads="1"/>
            </p:cNvSpPr>
            <p:nvPr/>
          </p:nvSpPr>
          <p:spPr bwMode="auto">
            <a:xfrm>
              <a:off x="3371" y="619"/>
              <a:ext cx="35" cy="40"/>
            </a:xfrm>
            <a:custGeom>
              <a:avLst/>
              <a:gdLst>
                <a:gd name="T0" fmla="*/ 0 w 158"/>
                <a:gd name="T1" fmla="*/ 0 h 179"/>
                <a:gd name="T2" fmla="*/ 0 w 158"/>
                <a:gd name="T3" fmla="*/ 0 h 179"/>
                <a:gd name="T4" fmla="*/ 0 w 158"/>
                <a:gd name="T5" fmla="*/ 0 h 179"/>
                <a:gd name="T6" fmla="*/ 0 w 158"/>
                <a:gd name="T7" fmla="*/ 1 h 179"/>
                <a:gd name="T8" fmla="*/ 1 w 158"/>
                <a:gd name="T9" fmla="*/ 2 h 179"/>
                <a:gd name="T10" fmla="*/ 1 w 158"/>
                <a:gd name="T11" fmla="*/ 2 h 179"/>
                <a:gd name="T12" fmla="*/ 2 w 158"/>
                <a:gd name="T13" fmla="*/ 2 h 179"/>
                <a:gd name="T14" fmla="*/ 2 w 158"/>
                <a:gd name="T15" fmla="*/ 1 h 179"/>
                <a:gd name="T16" fmla="*/ 1 w 158"/>
                <a:gd name="T17" fmla="*/ 1 h 179"/>
                <a:gd name="T18" fmla="*/ 1 w 158"/>
                <a:gd name="T19" fmla="*/ 2 h 179"/>
                <a:gd name="T20" fmla="*/ 1 w 158"/>
                <a:gd name="T21" fmla="*/ 2 h 179"/>
                <a:gd name="T22" fmla="*/ 0 w 158"/>
                <a:gd name="T23" fmla="*/ 1 h 179"/>
                <a:gd name="T24" fmla="*/ 0 w 158"/>
                <a:gd name="T25" fmla="*/ 0 h 179"/>
                <a:gd name="T26" fmla="*/ 0 w 158"/>
                <a:gd name="T27" fmla="*/ 0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 h="179">
                  <a:moveTo>
                    <a:pt x="23" y="0"/>
                  </a:moveTo>
                  <a:lnTo>
                    <a:pt x="23" y="0"/>
                  </a:lnTo>
                  <a:cubicBezTo>
                    <a:pt x="11" y="0"/>
                    <a:pt x="0" y="11"/>
                    <a:pt x="0" y="22"/>
                  </a:cubicBezTo>
                  <a:cubicBezTo>
                    <a:pt x="0" y="89"/>
                    <a:pt x="0" y="89"/>
                    <a:pt x="0" y="89"/>
                  </a:cubicBezTo>
                  <a:cubicBezTo>
                    <a:pt x="0" y="139"/>
                    <a:pt x="39" y="178"/>
                    <a:pt x="90" y="178"/>
                  </a:cubicBezTo>
                  <a:cubicBezTo>
                    <a:pt x="112" y="178"/>
                    <a:pt x="129" y="167"/>
                    <a:pt x="145" y="156"/>
                  </a:cubicBezTo>
                  <a:cubicBezTo>
                    <a:pt x="157" y="145"/>
                    <a:pt x="157" y="134"/>
                    <a:pt x="151" y="128"/>
                  </a:cubicBezTo>
                  <a:cubicBezTo>
                    <a:pt x="140" y="117"/>
                    <a:pt x="129" y="117"/>
                    <a:pt x="123" y="123"/>
                  </a:cubicBezTo>
                  <a:cubicBezTo>
                    <a:pt x="112" y="134"/>
                    <a:pt x="101" y="139"/>
                    <a:pt x="90" y="139"/>
                  </a:cubicBezTo>
                  <a:cubicBezTo>
                    <a:pt x="62" y="139"/>
                    <a:pt x="39" y="117"/>
                    <a:pt x="39" y="89"/>
                  </a:cubicBezTo>
                  <a:cubicBezTo>
                    <a:pt x="39" y="22"/>
                    <a:pt x="39" y="22"/>
                    <a:pt x="39" y="22"/>
                  </a:cubicBezTo>
                  <a:cubicBezTo>
                    <a:pt x="39" y="11"/>
                    <a:pt x="34" y="0"/>
                    <a:pt x="2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1" name="Freeform 57">
              <a:extLst>
                <a:ext uri="{FF2B5EF4-FFF2-40B4-BE49-F238E27FC236}">
                  <a16:creationId xmlns:a16="http://schemas.microsoft.com/office/drawing/2014/main" id="{1BC87E1B-0305-154D-8EFA-D0302E6A285B}"/>
                </a:ext>
              </a:extLst>
            </p:cNvPr>
            <p:cNvSpPr>
              <a:spLocks noChangeArrowheads="1"/>
            </p:cNvSpPr>
            <p:nvPr/>
          </p:nvSpPr>
          <p:spPr bwMode="auto">
            <a:xfrm>
              <a:off x="3351" y="364"/>
              <a:ext cx="312" cy="314"/>
            </a:xfrm>
            <a:custGeom>
              <a:avLst/>
              <a:gdLst>
                <a:gd name="T0" fmla="*/ 15 w 1381"/>
                <a:gd name="T1" fmla="*/ 0 h 1387"/>
                <a:gd name="T2" fmla="*/ 14 w 1381"/>
                <a:gd name="T3" fmla="*/ 1 h 1387"/>
                <a:gd name="T4" fmla="*/ 14 w 1381"/>
                <a:gd name="T5" fmla="*/ 0 h 1387"/>
                <a:gd name="T6" fmla="*/ 15 w 1381"/>
                <a:gd name="T7" fmla="*/ 2 h 1387"/>
                <a:gd name="T8" fmla="*/ 10 w 1381"/>
                <a:gd name="T9" fmla="*/ 5 h 1387"/>
                <a:gd name="T10" fmla="*/ 13 w 1381"/>
                <a:gd name="T11" fmla="*/ 2 h 1387"/>
                <a:gd name="T12" fmla="*/ 10 w 1381"/>
                <a:gd name="T13" fmla="*/ 4 h 1387"/>
                <a:gd name="T14" fmla="*/ 8 w 1381"/>
                <a:gd name="T15" fmla="*/ 7 h 1387"/>
                <a:gd name="T16" fmla="*/ 4 w 1381"/>
                <a:gd name="T17" fmla="*/ 2 h 1387"/>
                <a:gd name="T18" fmla="*/ 4 w 1381"/>
                <a:gd name="T19" fmla="*/ 0 h 1387"/>
                <a:gd name="T20" fmla="*/ 0 w 1381"/>
                <a:gd name="T21" fmla="*/ 0 h 1387"/>
                <a:gd name="T22" fmla="*/ 0 w 1381"/>
                <a:gd name="T23" fmla="*/ 2 h 1387"/>
                <a:gd name="T24" fmla="*/ 2 w 1381"/>
                <a:gd name="T25" fmla="*/ 16 h 1387"/>
                <a:gd name="T26" fmla="*/ 3 w 1381"/>
                <a:gd name="T27" fmla="*/ 15 h 1387"/>
                <a:gd name="T28" fmla="*/ 0 w 1381"/>
                <a:gd name="T29" fmla="*/ 3 h 1387"/>
                <a:gd name="T30" fmla="*/ 3 w 1381"/>
                <a:gd name="T31" fmla="*/ 2 h 1387"/>
                <a:gd name="T32" fmla="*/ 1 w 1381"/>
                <a:gd name="T33" fmla="*/ 3 h 1387"/>
                <a:gd name="T34" fmla="*/ 4 w 1381"/>
                <a:gd name="T35" fmla="*/ 7 h 1387"/>
                <a:gd name="T36" fmla="*/ 2 w 1381"/>
                <a:gd name="T37" fmla="*/ 4 h 1387"/>
                <a:gd name="T38" fmla="*/ 1 w 1381"/>
                <a:gd name="T39" fmla="*/ 10 h 1387"/>
                <a:gd name="T40" fmla="*/ 2 w 1381"/>
                <a:gd name="T41" fmla="*/ 14 h 1387"/>
                <a:gd name="T42" fmla="*/ 8 w 1381"/>
                <a:gd name="T43" fmla="*/ 14 h 1387"/>
                <a:gd name="T44" fmla="*/ 9 w 1381"/>
                <a:gd name="T45" fmla="*/ 8 h 1387"/>
                <a:gd name="T46" fmla="*/ 16 w 1381"/>
                <a:gd name="T47" fmla="*/ 2 h 1387"/>
                <a:gd name="T48" fmla="*/ 1 w 1381"/>
                <a:gd name="T49" fmla="*/ 2 h 1387"/>
                <a:gd name="T50" fmla="*/ 0 w 1381"/>
                <a:gd name="T51" fmla="*/ 2 h 1387"/>
                <a:gd name="T52" fmla="*/ 1 w 1381"/>
                <a:gd name="T53" fmla="*/ 0 h 1387"/>
                <a:gd name="T54" fmla="*/ 2 w 1381"/>
                <a:gd name="T55" fmla="*/ 2 h 1387"/>
                <a:gd name="T56" fmla="*/ 2 w 1381"/>
                <a:gd name="T57" fmla="*/ 0 h 1387"/>
                <a:gd name="T58" fmla="*/ 3 w 1381"/>
                <a:gd name="T59" fmla="*/ 2 h 1387"/>
                <a:gd name="T60" fmla="*/ 3 w 1381"/>
                <a:gd name="T61" fmla="*/ 0 h 1387"/>
                <a:gd name="T62" fmla="*/ 3 w 1381"/>
                <a:gd name="T63" fmla="*/ 2 h 1387"/>
                <a:gd name="T64" fmla="*/ 4 w 1381"/>
                <a:gd name="T65" fmla="*/ 0 h 1387"/>
                <a:gd name="T66" fmla="*/ 3 w 1381"/>
                <a:gd name="T67" fmla="*/ 2 h 1387"/>
                <a:gd name="T68" fmla="*/ 2 w 1381"/>
                <a:gd name="T69" fmla="*/ 5 h 1387"/>
                <a:gd name="T70" fmla="*/ 2 w 1381"/>
                <a:gd name="T71" fmla="*/ 7 h 1387"/>
                <a:gd name="T72" fmla="*/ 2 w 1381"/>
                <a:gd name="T73" fmla="*/ 5 h 1387"/>
                <a:gd name="T74" fmla="*/ 3 w 1381"/>
                <a:gd name="T75" fmla="*/ 14 h 1387"/>
                <a:gd name="T76" fmla="*/ 5 w 1381"/>
                <a:gd name="T77" fmla="*/ 15 h 1387"/>
                <a:gd name="T78" fmla="*/ 5 w 1381"/>
                <a:gd name="T79" fmla="*/ 9 h 1387"/>
                <a:gd name="T80" fmla="*/ 4 w 1381"/>
                <a:gd name="T81" fmla="*/ 10 h 1387"/>
                <a:gd name="T82" fmla="*/ 8 w 1381"/>
                <a:gd name="T83" fmla="*/ 14 h 1387"/>
                <a:gd name="T84" fmla="*/ 7 w 1381"/>
                <a:gd name="T85" fmla="*/ 10 h 1387"/>
                <a:gd name="T86" fmla="*/ 5 w 1381"/>
                <a:gd name="T87" fmla="*/ 11 h 1387"/>
                <a:gd name="T88" fmla="*/ 1 w 1381"/>
                <a:gd name="T89" fmla="*/ 11 h 1387"/>
                <a:gd name="T90" fmla="*/ 9 w 1381"/>
                <a:gd name="T91" fmla="*/ 8 h 1387"/>
                <a:gd name="T92" fmla="*/ 8 w 1381"/>
                <a:gd name="T93" fmla="*/ 7 h 1387"/>
                <a:gd name="T94" fmla="*/ 9 w 1381"/>
                <a:gd name="T95" fmla="*/ 8 h 13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81" h="1387">
                  <a:moveTo>
                    <a:pt x="1368" y="95"/>
                  </a:moveTo>
                  <a:lnTo>
                    <a:pt x="1368" y="95"/>
                  </a:lnTo>
                  <a:cubicBezTo>
                    <a:pt x="1284" y="17"/>
                    <a:pt x="1284" y="17"/>
                    <a:pt x="1284" y="17"/>
                  </a:cubicBezTo>
                  <a:cubicBezTo>
                    <a:pt x="1268" y="0"/>
                    <a:pt x="1240" y="0"/>
                    <a:pt x="1217" y="17"/>
                  </a:cubicBezTo>
                  <a:cubicBezTo>
                    <a:pt x="1173" y="61"/>
                    <a:pt x="1173" y="61"/>
                    <a:pt x="1173" y="61"/>
                  </a:cubicBezTo>
                  <a:cubicBezTo>
                    <a:pt x="1167" y="72"/>
                    <a:pt x="1167" y="84"/>
                    <a:pt x="1173" y="89"/>
                  </a:cubicBezTo>
                  <a:cubicBezTo>
                    <a:pt x="1178" y="101"/>
                    <a:pt x="1195" y="101"/>
                    <a:pt x="1201" y="89"/>
                  </a:cubicBezTo>
                  <a:cubicBezTo>
                    <a:pt x="1251" y="45"/>
                    <a:pt x="1251" y="45"/>
                    <a:pt x="1251" y="45"/>
                  </a:cubicBezTo>
                  <a:cubicBezTo>
                    <a:pt x="1251" y="39"/>
                    <a:pt x="1257" y="39"/>
                    <a:pt x="1257" y="45"/>
                  </a:cubicBezTo>
                  <a:cubicBezTo>
                    <a:pt x="1340" y="128"/>
                    <a:pt x="1340" y="128"/>
                    <a:pt x="1340" y="128"/>
                  </a:cubicBezTo>
                  <a:lnTo>
                    <a:pt x="1340" y="134"/>
                  </a:lnTo>
                  <a:cubicBezTo>
                    <a:pt x="983" y="492"/>
                    <a:pt x="983" y="492"/>
                    <a:pt x="983" y="492"/>
                  </a:cubicBezTo>
                  <a:cubicBezTo>
                    <a:pt x="977" y="492"/>
                    <a:pt x="977" y="492"/>
                    <a:pt x="971" y="492"/>
                  </a:cubicBezTo>
                  <a:cubicBezTo>
                    <a:pt x="893" y="408"/>
                    <a:pt x="893" y="408"/>
                    <a:pt x="893" y="408"/>
                  </a:cubicBezTo>
                  <a:cubicBezTo>
                    <a:pt x="888" y="408"/>
                    <a:pt x="888" y="402"/>
                    <a:pt x="888" y="402"/>
                  </a:cubicBezTo>
                  <a:cubicBezTo>
                    <a:pt x="888" y="402"/>
                    <a:pt x="888" y="402"/>
                    <a:pt x="893" y="397"/>
                  </a:cubicBezTo>
                  <a:cubicBezTo>
                    <a:pt x="1156" y="134"/>
                    <a:pt x="1156" y="134"/>
                    <a:pt x="1156" y="134"/>
                  </a:cubicBezTo>
                  <a:cubicBezTo>
                    <a:pt x="1162" y="128"/>
                    <a:pt x="1162" y="117"/>
                    <a:pt x="1156" y="106"/>
                  </a:cubicBezTo>
                  <a:cubicBezTo>
                    <a:pt x="1145" y="101"/>
                    <a:pt x="1134" y="101"/>
                    <a:pt x="1128" y="106"/>
                  </a:cubicBezTo>
                  <a:cubicBezTo>
                    <a:pt x="861" y="369"/>
                    <a:pt x="861" y="369"/>
                    <a:pt x="861" y="369"/>
                  </a:cubicBezTo>
                  <a:cubicBezTo>
                    <a:pt x="855" y="380"/>
                    <a:pt x="849" y="391"/>
                    <a:pt x="849" y="402"/>
                  </a:cubicBezTo>
                  <a:cubicBezTo>
                    <a:pt x="849" y="414"/>
                    <a:pt x="849" y="419"/>
                    <a:pt x="855" y="425"/>
                  </a:cubicBezTo>
                  <a:cubicBezTo>
                    <a:pt x="671" y="609"/>
                    <a:pt x="671" y="609"/>
                    <a:pt x="671" y="609"/>
                  </a:cubicBezTo>
                  <a:cubicBezTo>
                    <a:pt x="576" y="542"/>
                    <a:pt x="453" y="525"/>
                    <a:pt x="346" y="559"/>
                  </a:cubicBezTo>
                  <a:cubicBezTo>
                    <a:pt x="346" y="251"/>
                    <a:pt x="346" y="251"/>
                    <a:pt x="346" y="251"/>
                  </a:cubicBezTo>
                  <a:cubicBezTo>
                    <a:pt x="346" y="240"/>
                    <a:pt x="341" y="229"/>
                    <a:pt x="330" y="223"/>
                  </a:cubicBezTo>
                  <a:cubicBezTo>
                    <a:pt x="330" y="168"/>
                    <a:pt x="330" y="168"/>
                    <a:pt x="330" y="168"/>
                  </a:cubicBezTo>
                  <a:cubicBezTo>
                    <a:pt x="346" y="162"/>
                    <a:pt x="358" y="145"/>
                    <a:pt x="358" y="128"/>
                  </a:cubicBezTo>
                  <a:cubicBezTo>
                    <a:pt x="358" y="50"/>
                    <a:pt x="358" y="50"/>
                    <a:pt x="358" y="50"/>
                  </a:cubicBezTo>
                  <a:cubicBezTo>
                    <a:pt x="358" y="22"/>
                    <a:pt x="335" y="0"/>
                    <a:pt x="307" y="0"/>
                  </a:cubicBezTo>
                  <a:cubicBezTo>
                    <a:pt x="44" y="0"/>
                    <a:pt x="44" y="0"/>
                    <a:pt x="44" y="0"/>
                  </a:cubicBezTo>
                  <a:cubicBezTo>
                    <a:pt x="22" y="0"/>
                    <a:pt x="0" y="22"/>
                    <a:pt x="0" y="50"/>
                  </a:cubicBezTo>
                  <a:cubicBezTo>
                    <a:pt x="0" y="128"/>
                    <a:pt x="0" y="128"/>
                    <a:pt x="0" y="128"/>
                  </a:cubicBezTo>
                  <a:cubicBezTo>
                    <a:pt x="0" y="145"/>
                    <a:pt x="11" y="162"/>
                    <a:pt x="22" y="168"/>
                  </a:cubicBezTo>
                  <a:cubicBezTo>
                    <a:pt x="22" y="223"/>
                    <a:pt x="22" y="223"/>
                    <a:pt x="22" y="223"/>
                  </a:cubicBezTo>
                  <a:cubicBezTo>
                    <a:pt x="17" y="229"/>
                    <a:pt x="11" y="240"/>
                    <a:pt x="11" y="251"/>
                  </a:cubicBezTo>
                  <a:cubicBezTo>
                    <a:pt x="11" y="1219"/>
                    <a:pt x="11" y="1219"/>
                    <a:pt x="11" y="1219"/>
                  </a:cubicBezTo>
                  <a:cubicBezTo>
                    <a:pt x="11" y="1308"/>
                    <a:pt x="84" y="1386"/>
                    <a:pt x="179" y="1386"/>
                  </a:cubicBezTo>
                  <a:cubicBezTo>
                    <a:pt x="229" y="1386"/>
                    <a:pt x="279" y="1364"/>
                    <a:pt x="307" y="1319"/>
                  </a:cubicBezTo>
                  <a:cubicBezTo>
                    <a:pt x="318" y="1314"/>
                    <a:pt x="313" y="1297"/>
                    <a:pt x="307" y="1291"/>
                  </a:cubicBezTo>
                  <a:cubicBezTo>
                    <a:pt x="296" y="1286"/>
                    <a:pt x="285" y="1286"/>
                    <a:pt x="279" y="1297"/>
                  </a:cubicBezTo>
                  <a:cubicBezTo>
                    <a:pt x="251" y="1325"/>
                    <a:pt x="218" y="1347"/>
                    <a:pt x="179" y="1347"/>
                  </a:cubicBezTo>
                  <a:cubicBezTo>
                    <a:pt x="106" y="1347"/>
                    <a:pt x="50" y="1286"/>
                    <a:pt x="50" y="1219"/>
                  </a:cubicBezTo>
                  <a:cubicBezTo>
                    <a:pt x="50" y="251"/>
                    <a:pt x="50" y="251"/>
                    <a:pt x="50" y="251"/>
                  </a:cubicBezTo>
                  <a:cubicBezTo>
                    <a:pt x="61" y="251"/>
                    <a:pt x="67" y="246"/>
                    <a:pt x="67" y="235"/>
                  </a:cubicBezTo>
                  <a:cubicBezTo>
                    <a:pt x="67" y="173"/>
                    <a:pt x="67" y="173"/>
                    <a:pt x="67" y="173"/>
                  </a:cubicBezTo>
                  <a:cubicBezTo>
                    <a:pt x="290" y="173"/>
                    <a:pt x="290" y="173"/>
                    <a:pt x="290" y="173"/>
                  </a:cubicBezTo>
                  <a:cubicBezTo>
                    <a:pt x="290" y="212"/>
                    <a:pt x="290" y="212"/>
                    <a:pt x="290" y="212"/>
                  </a:cubicBezTo>
                  <a:cubicBezTo>
                    <a:pt x="112" y="212"/>
                    <a:pt x="112" y="212"/>
                    <a:pt x="112" y="212"/>
                  </a:cubicBezTo>
                  <a:cubicBezTo>
                    <a:pt x="100" y="212"/>
                    <a:pt x="89" y="223"/>
                    <a:pt x="89" y="235"/>
                  </a:cubicBezTo>
                  <a:cubicBezTo>
                    <a:pt x="89" y="246"/>
                    <a:pt x="100" y="257"/>
                    <a:pt x="112" y="257"/>
                  </a:cubicBezTo>
                  <a:cubicBezTo>
                    <a:pt x="307" y="257"/>
                    <a:pt x="307" y="257"/>
                    <a:pt x="307" y="257"/>
                  </a:cubicBezTo>
                  <a:cubicBezTo>
                    <a:pt x="307" y="576"/>
                    <a:pt x="307" y="576"/>
                    <a:pt x="307" y="576"/>
                  </a:cubicBezTo>
                  <a:cubicBezTo>
                    <a:pt x="290" y="581"/>
                    <a:pt x="279" y="587"/>
                    <a:pt x="268" y="598"/>
                  </a:cubicBezTo>
                  <a:cubicBezTo>
                    <a:pt x="268" y="458"/>
                    <a:pt x="268" y="458"/>
                    <a:pt x="268" y="458"/>
                  </a:cubicBezTo>
                  <a:cubicBezTo>
                    <a:pt x="268" y="414"/>
                    <a:pt x="229" y="369"/>
                    <a:pt x="179" y="369"/>
                  </a:cubicBezTo>
                  <a:cubicBezTo>
                    <a:pt x="128" y="369"/>
                    <a:pt x="89" y="414"/>
                    <a:pt x="89" y="458"/>
                  </a:cubicBezTo>
                  <a:cubicBezTo>
                    <a:pt x="89" y="844"/>
                    <a:pt x="89" y="844"/>
                    <a:pt x="89" y="844"/>
                  </a:cubicBezTo>
                  <a:cubicBezTo>
                    <a:pt x="89" y="850"/>
                    <a:pt x="89" y="850"/>
                    <a:pt x="89" y="850"/>
                  </a:cubicBezTo>
                  <a:cubicBezTo>
                    <a:pt x="84" y="872"/>
                    <a:pt x="84" y="894"/>
                    <a:pt x="84" y="917"/>
                  </a:cubicBezTo>
                  <a:cubicBezTo>
                    <a:pt x="84" y="1017"/>
                    <a:pt x="123" y="1112"/>
                    <a:pt x="190" y="1185"/>
                  </a:cubicBezTo>
                  <a:cubicBezTo>
                    <a:pt x="330" y="1319"/>
                    <a:pt x="547" y="1331"/>
                    <a:pt x="698" y="1207"/>
                  </a:cubicBezTo>
                  <a:cubicBezTo>
                    <a:pt x="710" y="1202"/>
                    <a:pt x="715" y="1191"/>
                    <a:pt x="726" y="1185"/>
                  </a:cubicBezTo>
                  <a:cubicBezTo>
                    <a:pt x="799" y="1112"/>
                    <a:pt x="838" y="1017"/>
                    <a:pt x="838" y="917"/>
                  </a:cubicBezTo>
                  <a:cubicBezTo>
                    <a:pt x="838" y="839"/>
                    <a:pt x="810" y="766"/>
                    <a:pt x="771" y="704"/>
                  </a:cubicBezTo>
                  <a:cubicBezTo>
                    <a:pt x="949" y="525"/>
                    <a:pt x="949" y="525"/>
                    <a:pt x="949" y="525"/>
                  </a:cubicBezTo>
                  <a:cubicBezTo>
                    <a:pt x="966" y="537"/>
                    <a:pt x="994" y="537"/>
                    <a:pt x="1011" y="520"/>
                  </a:cubicBezTo>
                  <a:cubicBezTo>
                    <a:pt x="1368" y="162"/>
                    <a:pt x="1368" y="162"/>
                    <a:pt x="1368" y="162"/>
                  </a:cubicBezTo>
                  <a:cubicBezTo>
                    <a:pt x="1374" y="156"/>
                    <a:pt x="1380" y="140"/>
                    <a:pt x="1380" y="128"/>
                  </a:cubicBezTo>
                  <a:cubicBezTo>
                    <a:pt x="1380" y="117"/>
                    <a:pt x="1374" y="106"/>
                    <a:pt x="1368" y="95"/>
                  </a:cubicBezTo>
                  <a:close/>
                  <a:moveTo>
                    <a:pt x="78" y="134"/>
                  </a:moveTo>
                  <a:lnTo>
                    <a:pt x="78" y="134"/>
                  </a:lnTo>
                  <a:cubicBezTo>
                    <a:pt x="44" y="134"/>
                    <a:pt x="44" y="134"/>
                    <a:pt x="44" y="134"/>
                  </a:cubicBezTo>
                  <a:lnTo>
                    <a:pt x="39" y="128"/>
                  </a:lnTo>
                  <a:cubicBezTo>
                    <a:pt x="39" y="50"/>
                    <a:pt x="39" y="50"/>
                    <a:pt x="39" y="50"/>
                  </a:cubicBezTo>
                  <a:cubicBezTo>
                    <a:pt x="39" y="45"/>
                    <a:pt x="44" y="45"/>
                    <a:pt x="44" y="45"/>
                  </a:cubicBezTo>
                  <a:cubicBezTo>
                    <a:pt x="78" y="45"/>
                    <a:pt x="78" y="45"/>
                    <a:pt x="78" y="45"/>
                  </a:cubicBezTo>
                  <a:lnTo>
                    <a:pt x="78" y="134"/>
                  </a:lnTo>
                  <a:close/>
                  <a:moveTo>
                    <a:pt x="156" y="134"/>
                  </a:moveTo>
                  <a:lnTo>
                    <a:pt x="156" y="134"/>
                  </a:lnTo>
                  <a:cubicBezTo>
                    <a:pt x="117" y="134"/>
                    <a:pt x="117" y="134"/>
                    <a:pt x="117" y="134"/>
                  </a:cubicBezTo>
                  <a:cubicBezTo>
                    <a:pt x="117" y="45"/>
                    <a:pt x="117" y="45"/>
                    <a:pt x="117" y="45"/>
                  </a:cubicBezTo>
                  <a:cubicBezTo>
                    <a:pt x="156" y="45"/>
                    <a:pt x="156" y="45"/>
                    <a:pt x="156" y="45"/>
                  </a:cubicBezTo>
                  <a:lnTo>
                    <a:pt x="156" y="134"/>
                  </a:lnTo>
                  <a:close/>
                  <a:moveTo>
                    <a:pt x="234" y="134"/>
                  </a:moveTo>
                  <a:lnTo>
                    <a:pt x="234" y="134"/>
                  </a:lnTo>
                  <a:cubicBezTo>
                    <a:pt x="195" y="134"/>
                    <a:pt x="195" y="134"/>
                    <a:pt x="195" y="134"/>
                  </a:cubicBezTo>
                  <a:cubicBezTo>
                    <a:pt x="195" y="45"/>
                    <a:pt x="195" y="45"/>
                    <a:pt x="195" y="45"/>
                  </a:cubicBezTo>
                  <a:cubicBezTo>
                    <a:pt x="234" y="45"/>
                    <a:pt x="234" y="45"/>
                    <a:pt x="234" y="45"/>
                  </a:cubicBezTo>
                  <a:lnTo>
                    <a:pt x="234" y="134"/>
                  </a:lnTo>
                  <a:close/>
                  <a:moveTo>
                    <a:pt x="279" y="134"/>
                  </a:moveTo>
                  <a:lnTo>
                    <a:pt x="279" y="134"/>
                  </a:lnTo>
                  <a:cubicBezTo>
                    <a:pt x="279" y="45"/>
                    <a:pt x="279" y="45"/>
                    <a:pt x="279" y="45"/>
                  </a:cubicBezTo>
                  <a:cubicBezTo>
                    <a:pt x="307" y="45"/>
                    <a:pt x="307" y="45"/>
                    <a:pt x="307" y="45"/>
                  </a:cubicBezTo>
                  <a:cubicBezTo>
                    <a:pt x="313" y="45"/>
                    <a:pt x="313" y="45"/>
                    <a:pt x="313" y="50"/>
                  </a:cubicBezTo>
                  <a:cubicBezTo>
                    <a:pt x="313" y="128"/>
                    <a:pt x="313" y="128"/>
                    <a:pt x="313" y="128"/>
                  </a:cubicBezTo>
                  <a:cubicBezTo>
                    <a:pt x="313" y="128"/>
                    <a:pt x="313" y="134"/>
                    <a:pt x="307" y="134"/>
                  </a:cubicBezTo>
                  <a:lnTo>
                    <a:pt x="279" y="134"/>
                  </a:lnTo>
                  <a:close/>
                  <a:moveTo>
                    <a:pt x="128" y="458"/>
                  </a:moveTo>
                  <a:lnTo>
                    <a:pt x="128" y="458"/>
                  </a:lnTo>
                  <a:cubicBezTo>
                    <a:pt x="128" y="436"/>
                    <a:pt x="151" y="414"/>
                    <a:pt x="179" y="414"/>
                  </a:cubicBezTo>
                  <a:cubicBezTo>
                    <a:pt x="207" y="414"/>
                    <a:pt x="223" y="436"/>
                    <a:pt x="223" y="458"/>
                  </a:cubicBezTo>
                  <a:cubicBezTo>
                    <a:pt x="223" y="626"/>
                    <a:pt x="223" y="626"/>
                    <a:pt x="223" y="626"/>
                  </a:cubicBezTo>
                  <a:cubicBezTo>
                    <a:pt x="212" y="632"/>
                    <a:pt x="201" y="643"/>
                    <a:pt x="190" y="654"/>
                  </a:cubicBezTo>
                  <a:cubicBezTo>
                    <a:pt x="167" y="676"/>
                    <a:pt x="145" y="704"/>
                    <a:pt x="128" y="738"/>
                  </a:cubicBezTo>
                  <a:lnTo>
                    <a:pt x="128" y="458"/>
                  </a:lnTo>
                  <a:close/>
                  <a:moveTo>
                    <a:pt x="458" y="1263"/>
                  </a:moveTo>
                  <a:lnTo>
                    <a:pt x="458" y="1263"/>
                  </a:lnTo>
                  <a:cubicBezTo>
                    <a:pt x="385" y="1263"/>
                    <a:pt x="318" y="1241"/>
                    <a:pt x="263" y="1202"/>
                  </a:cubicBezTo>
                  <a:cubicBezTo>
                    <a:pt x="268" y="1096"/>
                    <a:pt x="358" y="1012"/>
                    <a:pt x="464" y="1012"/>
                  </a:cubicBezTo>
                  <a:cubicBezTo>
                    <a:pt x="564" y="1012"/>
                    <a:pt x="654" y="1090"/>
                    <a:pt x="659" y="1191"/>
                  </a:cubicBezTo>
                  <a:cubicBezTo>
                    <a:pt x="603" y="1235"/>
                    <a:pt x="531" y="1263"/>
                    <a:pt x="458" y="1263"/>
                  </a:cubicBezTo>
                  <a:close/>
                  <a:moveTo>
                    <a:pt x="363" y="872"/>
                  </a:moveTo>
                  <a:lnTo>
                    <a:pt x="363" y="872"/>
                  </a:lnTo>
                  <a:cubicBezTo>
                    <a:pt x="363" y="816"/>
                    <a:pt x="408" y="771"/>
                    <a:pt x="464" y="771"/>
                  </a:cubicBezTo>
                  <a:cubicBezTo>
                    <a:pt x="520" y="771"/>
                    <a:pt x="564" y="816"/>
                    <a:pt x="564" y="872"/>
                  </a:cubicBezTo>
                  <a:cubicBezTo>
                    <a:pt x="564" y="928"/>
                    <a:pt x="520" y="973"/>
                    <a:pt x="464" y="973"/>
                  </a:cubicBezTo>
                  <a:cubicBezTo>
                    <a:pt x="408" y="973"/>
                    <a:pt x="363" y="928"/>
                    <a:pt x="363" y="872"/>
                  </a:cubicBezTo>
                  <a:close/>
                  <a:moveTo>
                    <a:pt x="799" y="917"/>
                  </a:moveTo>
                  <a:lnTo>
                    <a:pt x="799" y="917"/>
                  </a:lnTo>
                  <a:cubicBezTo>
                    <a:pt x="799" y="1017"/>
                    <a:pt x="760" y="1101"/>
                    <a:pt x="693" y="1163"/>
                  </a:cubicBezTo>
                  <a:cubicBezTo>
                    <a:pt x="687" y="1118"/>
                    <a:pt x="665" y="1079"/>
                    <a:pt x="631" y="1045"/>
                  </a:cubicBezTo>
                  <a:cubicBezTo>
                    <a:pt x="603" y="1017"/>
                    <a:pt x="570" y="1001"/>
                    <a:pt x="536" y="984"/>
                  </a:cubicBezTo>
                  <a:cubicBezTo>
                    <a:pt x="576" y="961"/>
                    <a:pt x="598" y="922"/>
                    <a:pt x="598" y="872"/>
                  </a:cubicBezTo>
                  <a:cubicBezTo>
                    <a:pt x="598" y="799"/>
                    <a:pt x="536" y="738"/>
                    <a:pt x="464" y="738"/>
                  </a:cubicBezTo>
                  <a:cubicBezTo>
                    <a:pt x="385" y="738"/>
                    <a:pt x="324" y="799"/>
                    <a:pt x="324" y="872"/>
                  </a:cubicBezTo>
                  <a:cubicBezTo>
                    <a:pt x="324" y="922"/>
                    <a:pt x="346" y="961"/>
                    <a:pt x="385" y="984"/>
                  </a:cubicBezTo>
                  <a:cubicBezTo>
                    <a:pt x="352" y="1001"/>
                    <a:pt x="318" y="1017"/>
                    <a:pt x="296" y="1045"/>
                  </a:cubicBezTo>
                  <a:cubicBezTo>
                    <a:pt x="257" y="1079"/>
                    <a:pt x="234" y="1124"/>
                    <a:pt x="229" y="1174"/>
                  </a:cubicBezTo>
                  <a:cubicBezTo>
                    <a:pt x="156" y="1112"/>
                    <a:pt x="112" y="1017"/>
                    <a:pt x="112" y="917"/>
                  </a:cubicBezTo>
                  <a:cubicBezTo>
                    <a:pt x="112" y="727"/>
                    <a:pt x="268" y="576"/>
                    <a:pt x="458" y="576"/>
                  </a:cubicBezTo>
                  <a:cubicBezTo>
                    <a:pt x="648" y="576"/>
                    <a:pt x="799" y="727"/>
                    <a:pt x="799" y="917"/>
                  </a:cubicBezTo>
                  <a:close/>
                  <a:moveTo>
                    <a:pt x="743" y="671"/>
                  </a:moveTo>
                  <a:lnTo>
                    <a:pt x="743" y="671"/>
                  </a:lnTo>
                  <a:cubicBezTo>
                    <a:pt x="738" y="665"/>
                    <a:pt x="732" y="660"/>
                    <a:pt x="726" y="654"/>
                  </a:cubicBezTo>
                  <a:cubicBezTo>
                    <a:pt x="721" y="648"/>
                    <a:pt x="710" y="637"/>
                    <a:pt x="704" y="632"/>
                  </a:cubicBezTo>
                  <a:cubicBezTo>
                    <a:pt x="882" y="453"/>
                    <a:pt x="882" y="453"/>
                    <a:pt x="882" y="453"/>
                  </a:cubicBezTo>
                  <a:cubicBezTo>
                    <a:pt x="921" y="497"/>
                    <a:pt x="921" y="497"/>
                    <a:pt x="921" y="497"/>
                  </a:cubicBezTo>
                  <a:lnTo>
                    <a:pt x="743" y="67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43" name="Group 69">
            <a:extLst>
              <a:ext uri="{FF2B5EF4-FFF2-40B4-BE49-F238E27FC236}">
                <a16:creationId xmlns:a16="http://schemas.microsoft.com/office/drawing/2014/main" id="{D39C8533-13C8-4543-A442-F645EDB7305D}"/>
              </a:ext>
            </a:extLst>
          </p:cNvPr>
          <p:cNvGrpSpPr>
            <a:grpSpLocks/>
          </p:cNvGrpSpPr>
          <p:nvPr userDrawn="1"/>
        </p:nvGrpSpPr>
        <p:grpSpPr bwMode="auto">
          <a:xfrm>
            <a:off x="7632700" y="3417740"/>
            <a:ext cx="363538" cy="365125"/>
            <a:chOff x="2122" y="2246"/>
            <a:chExt cx="306" cy="306"/>
          </a:xfrm>
        </p:grpSpPr>
        <p:sp>
          <p:nvSpPr>
            <p:cNvPr id="844" name="Freeform 70">
              <a:extLst>
                <a:ext uri="{FF2B5EF4-FFF2-40B4-BE49-F238E27FC236}">
                  <a16:creationId xmlns:a16="http://schemas.microsoft.com/office/drawing/2014/main" id="{A7FE183B-B2E4-8A43-9B77-C644B5E1C685}"/>
                </a:ext>
              </a:extLst>
            </p:cNvPr>
            <p:cNvSpPr>
              <a:spLocks noChangeArrowheads="1"/>
            </p:cNvSpPr>
            <p:nvPr/>
          </p:nvSpPr>
          <p:spPr bwMode="auto">
            <a:xfrm>
              <a:off x="2122" y="2246"/>
              <a:ext cx="320" cy="320"/>
            </a:xfrm>
            <a:custGeom>
              <a:avLst/>
              <a:gdLst>
                <a:gd name="T0" fmla="*/ 15 w 1416"/>
                <a:gd name="T1" fmla="*/ 8 h 1415"/>
                <a:gd name="T2" fmla="*/ 12 w 1416"/>
                <a:gd name="T3" fmla="*/ 5 h 1415"/>
                <a:gd name="T4" fmla="*/ 12 w 1416"/>
                <a:gd name="T5" fmla="*/ 3 h 1415"/>
                <a:gd name="T6" fmla="*/ 11 w 1416"/>
                <a:gd name="T7" fmla="*/ 2 h 1415"/>
                <a:gd name="T8" fmla="*/ 13 w 1416"/>
                <a:gd name="T9" fmla="*/ 2 h 1415"/>
                <a:gd name="T10" fmla="*/ 12 w 1416"/>
                <a:gd name="T11" fmla="*/ 0 h 1415"/>
                <a:gd name="T12" fmla="*/ 1 w 1416"/>
                <a:gd name="T13" fmla="*/ 1 h 1415"/>
                <a:gd name="T14" fmla="*/ 0 w 1416"/>
                <a:gd name="T15" fmla="*/ 12 h 1415"/>
                <a:gd name="T16" fmla="*/ 0 w 1416"/>
                <a:gd name="T17" fmla="*/ 12 h 1415"/>
                <a:gd name="T18" fmla="*/ 7 w 1416"/>
                <a:gd name="T19" fmla="*/ 13 h 1415"/>
                <a:gd name="T20" fmla="*/ 15 w 1416"/>
                <a:gd name="T21" fmla="*/ 8 h 1415"/>
                <a:gd name="T22" fmla="*/ 11 w 1416"/>
                <a:gd name="T23" fmla="*/ 1 h 1415"/>
                <a:gd name="T24" fmla="*/ 12 w 1416"/>
                <a:gd name="T25" fmla="*/ 1 h 1415"/>
                <a:gd name="T26" fmla="*/ 11 w 1416"/>
                <a:gd name="T27" fmla="*/ 2 h 1415"/>
                <a:gd name="T28" fmla="*/ 12 w 1416"/>
                <a:gd name="T29" fmla="*/ 4 h 1415"/>
                <a:gd name="T30" fmla="*/ 12 w 1416"/>
                <a:gd name="T31" fmla="*/ 4 h 1415"/>
                <a:gd name="T32" fmla="*/ 9 w 1416"/>
                <a:gd name="T33" fmla="*/ 5 h 1415"/>
                <a:gd name="T34" fmla="*/ 9 w 1416"/>
                <a:gd name="T35" fmla="*/ 4 h 1415"/>
                <a:gd name="T36" fmla="*/ 2 w 1416"/>
                <a:gd name="T37" fmla="*/ 1 h 1415"/>
                <a:gd name="T38" fmla="*/ 2 w 1416"/>
                <a:gd name="T39" fmla="*/ 0 h 1415"/>
                <a:gd name="T40" fmla="*/ 11 w 1416"/>
                <a:gd name="T41" fmla="*/ 1 h 1415"/>
                <a:gd name="T42" fmla="*/ 9 w 1416"/>
                <a:gd name="T43" fmla="*/ 3 h 1415"/>
                <a:gd name="T44" fmla="*/ 9 w 1416"/>
                <a:gd name="T45" fmla="*/ 5 h 1415"/>
                <a:gd name="T46" fmla="*/ 6 w 1416"/>
                <a:gd name="T47" fmla="*/ 12 h 1415"/>
                <a:gd name="T48" fmla="*/ 2 w 1416"/>
                <a:gd name="T49" fmla="*/ 1 h 1415"/>
                <a:gd name="T50" fmla="*/ 1 w 1416"/>
                <a:gd name="T51" fmla="*/ 13 h 1415"/>
                <a:gd name="T52" fmla="*/ 1 w 1416"/>
                <a:gd name="T53" fmla="*/ 12 h 1415"/>
                <a:gd name="T54" fmla="*/ 6 w 1416"/>
                <a:gd name="T55" fmla="*/ 13 h 1415"/>
                <a:gd name="T56" fmla="*/ 11 w 1416"/>
                <a:gd name="T57" fmla="*/ 15 h 1415"/>
                <a:gd name="T58" fmla="*/ 6 w 1416"/>
                <a:gd name="T59" fmla="*/ 11 h 1415"/>
                <a:gd name="T60" fmla="*/ 10 w 1416"/>
                <a:gd name="T61" fmla="*/ 6 h 1415"/>
                <a:gd name="T62" fmla="*/ 12 w 1416"/>
                <a:gd name="T63" fmla="*/ 5 h 1415"/>
                <a:gd name="T64" fmla="*/ 12 w 1416"/>
                <a:gd name="T65" fmla="*/ 6 h 1415"/>
                <a:gd name="T66" fmla="*/ 11 w 1416"/>
                <a:gd name="T67" fmla="*/ 15 h 14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16" h="1415">
                  <a:moveTo>
                    <a:pt x="1292" y="698"/>
                  </a:moveTo>
                  <a:lnTo>
                    <a:pt x="1292" y="698"/>
                  </a:lnTo>
                  <a:cubicBezTo>
                    <a:pt x="1236" y="609"/>
                    <a:pt x="1146" y="542"/>
                    <a:pt x="1040" y="514"/>
                  </a:cubicBezTo>
                  <a:cubicBezTo>
                    <a:pt x="1040" y="430"/>
                    <a:pt x="1040" y="430"/>
                    <a:pt x="1040" y="430"/>
                  </a:cubicBezTo>
                  <a:cubicBezTo>
                    <a:pt x="1079" y="430"/>
                    <a:pt x="1107" y="397"/>
                    <a:pt x="1107" y="363"/>
                  </a:cubicBezTo>
                  <a:cubicBezTo>
                    <a:pt x="1107" y="324"/>
                    <a:pt x="1079" y="296"/>
                    <a:pt x="1040" y="296"/>
                  </a:cubicBezTo>
                  <a:cubicBezTo>
                    <a:pt x="973" y="296"/>
                    <a:pt x="973" y="296"/>
                    <a:pt x="973" y="296"/>
                  </a:cubicBezTo>
                  <a:cubicBezTo>
                    <a:pt x="973" y="223"/>
                    <a:pt x="973" y="223"/>
                    <a:pt x="973" y="223"/>
                  </a:cubicBezTo>
                  <a:cubicBezTo>
                    <a:pt x="1085" y="223"/>
                    <a:pt x="1085" y="223"/>
                    <a:pt x="1085" y="223"/>
                  </a:cubicBezTo>
                  <a:cubicBezTo>
                    <a:pt x="1096" y="223"/>
                    <a:pt x="1107" y="218"/>
                    <a:pt x="1107" y="201"/>
                  </a:cubicBezTo>
                  <a:cubicBezTo>
                    <a:pt x="1107" y="89"/>
                    <a:pt x="1107" y="89"/>
                    <a:pt x="1107" y="89"/>
                  </a:cubicBezTo>
                  <a:cubicBezTo>
                    <a:pt x="1107" y="39"/>
                    <a:pt x="1068" y="0"/>
                    <a:pt x="1018" y="0"/>
                  </a:cubicBezTo>
                  <a:cubicBezTo>
                    <a:pt x="185" y="0"/>
                    <a:pt x="185" y="0"/>
                    <a:pt x="185" y="0"/>
                  </a:cubicBezTo>
                  <a:cubicBezTo>
                    <a:pt x="135" y="0"/>
                    <a:pt x="95" y="39"/>
                    <a:pt x="95" y="89"/>
                  </a:cubicBezTo>
                  <a:cubicBezTo>
                    <a:pt x="95" y="995"/>
                    <a:pt x="95" y="995"/>
                    <a:pt x="95" y="995"/>
                  </a:cubicBezTo>
                  <a:cubicBezTo>
                    <a:pt x="23" y="995"/>
                    <a:pt x="23" y="995"/>
                    <a:pt x="23" y="995"/>
                  </a:cubicBezTo>
                  <a:cubicBezTo>
                    <a:pt x="12" y="995"/>
                    <a:pt x="0" y="1000"/>
                    <a:pt x="0" y="1017"/>
                  </a:cubicBezTo>
                  <a:cubicBezTo>
                    <a:pt x="0" y="1062"/>
                    <a:pt x="0" y="1062"/>
                    <a:pt x="0" y="1062"/>
                  </a:cubicBezTo>
                  <a:cubicBezTo>
                    <a:pt x="0" y="1107"/>
                    <a:pt x="45" y="1151"/>
                    <a:pt x="95" y="1151"/>
                  </a:cubicBezTo>
                  <a:cubicBezTo>
                    <a:pt x="565" y="1151"/>
                    <a:pt x="565" y="1151"/>
                    <a:pt x="565" y="1151"/>
                  </a:cubicBezTo>
                  <a:cubicBezTo>
                    <a:pt x="688" y="1353"/>
                    <a:pt x="951" y="1414"/>
                    <a:pt x="1152" y="1285"/>
                  </a:cubicBezTo>
                  <a:cubicBezTo>
                    <a:pt x="1353" y="1163"/>
                    <a:pt x="1415" y="900"/>
                    <a:pt x="1292" y="698"/>
                  </a:cubicBezTo>
                  <a:close/>
                  <a:moveTo>
                    <a:pt x="973" y="89"/>
                  </a:moveTo>
                  <a:lnTo>
                    <a:pt x="973" y="89"/>
                  </a:lnTo>
                  <a:cubicBezTo>
                    <a:pt x="973" y="67"/>
                    <a:pt x="990" y="44"/>
                    <a:pt x="1018" y="44"/>
                  </a:cubicBezTo>
                  <a:cubicBezTo>
                    <a:pt x="1040" y="44"/>
                    <a:pt x="1062" y="67"/>
                    <a:pt x="1062" y="89"/>
                  </a:cubicBezTo>
                  <a:cubicBezTo>
                    <a:pt x="1062" y="179"/>
                    <a:pt x="1062" y="179"/>
                    <a:pt x="1062" y="179"/>
                  </a:cubicBezTo>
                  <a:cubicBezTo>
                    <a:pt x="973" y="179"/>
                    <a:pt x="973" y="179"/>
                    <a:pt x="973" y="179"/>
                  </a:cubicBezTo>
                  <a:lnTo>
                    <a:pt x="973" y="89"/>
                  </a:lnTo>
                  <a:close/>
                  <a:moveTo>
                    <a:pt x="1040" y="341"/>
                  </a:moveTo>
                  <a:lnTo>
                    <a:pt x="1040" y="341"/>
                  </a:lnTo>
                  <a:cubicBezTo>
                    <a:pt x="1051" y="341"/>
                    <a:pt x="1062" y="346"/>
                    <a:pt x="1062" y="363"/>
                  </a:cubicBezTo>
                  <a:cubicBezTo>
                    <a:pt x="1062" y="374"/>
                    <a:pt x="1051" y="385"/>
                    <a:pt x="1040" y="385"/>
                  </a:cubicBezTo>
                  <a:cubicBezTo>
                    <a:pt x="817" y="385"/>
                    <a:pt x="817" y="385"/>
                    <a:pt x="817" y="385"/>
                  </a:cubicBezTo>
                  <a:cubicBezTo>
                    <a:pt x="800" y="385"/>
                    <a:pt x="794" y="374"/>
                    <a:pt x="794" y="363"/>
                  </a:cubicBezTo>
                  <a:cubicBezTo>
                    <a:pt x="794" y="346"/>
                    <a:pt x="800" y="341"/>
                    <a:pt x="817" y="341"/>
                  </a:cubicBezTo>
                  <a:lnTo>
                    <a:pt x="1040" y="341"/>
                  </a:lnTo>
                  <a:close/>
                  <a:moveTo>
                    <a:pt x="140" y="89"/>
                  </a:moveTo>
                  <a:lnTo>
                    <a:pt x="140" y="89"/>
                  </a:lnTo>
                  <a:cubicBezTo>
                    <a:pt x="140" y="67"/>
                    <a:pt x="157" y="44"/>
                    <a:pt x="185" y="44"/>
                  </a:cubicBezTo>
                  <a:cubicBezTo>
                    <a:pt x="940" y="44"/>
                    <a:pt x="940" y="44"/>
                    <a:pt x="940" y="44"/>
                  </a:cubicBezTo>
                  <a:cubicBezTo>
                    <a:pt x="934" y="61"/>
                    <a:pt x="928" y="72"/>
                    <a:pt x="928" y="89"/>
                  </a:cubicBezTo>
                  <a:cubicBezTo>
                    <a:pt x="928" y="296"/>
                    <a:pt x="928" y="296"/>
                    <a:pt x="928" y="296"/>
                  </a:cubicBezTo>
                  <a:cubicBezTo>
                    <a:pt x="817" y="296"/>
                    <a:pt x="817" y="296"/>
                    <a:pt x="817" y="296"/>
                  </a:cubicBezTo>
                  <a:cubicBezTo>
                    <a:pt x="778" y="296"/>
                    <a:pt x="744" y="324"/>
                    <a:pt x="744" y="363"/>
                  </a:cubicBezTo>
                  <a:cubicBezTo>
                    <a:pt x="744" y="397"/>
                    <a:pt x="778" y="430"/>
                    <a:pt x="817" y="430"/>
                  </a:cubicBezTo>
                  <a:cubicBezTo>
                    <a:pt x="817" y="514"/>
                    <a:pt x="817" y="514"/>
                    <a:pt x="817" y="514"/>
                  </a:cubicBezTo>
                  <a:cubicBezTo>
                    <a:pt x="604" y="570"/>
                    <a:pt x="470" y="777"/>
                    <a:pt x="503" y="995"/>
                  </a:cubicBezTo>
                  <a:cubicBezTo>
                    <a:pt x="140" y="995"/>
                    <a:pt x="140" y="995"/>
                    <a:pt x="140" y="995"/>
                  </a:cubicBezTo>
                  <a:lnTo>
                    <a:pt x="140" y="89"/>
                  </a:lnTo>
                  <a:close/>
                  <a:moveTo>
                    <a:pt x="95" y="1107"/>
                  </a:moveTo>
                  <a:lnTo>
                    <a:pt x="95" y="1107"/>
                  </a:lnTo>
                  <a:cubicBezTo>
                    <a:pt x="68" y="1107"/>
                    <a:pt x="51" y="1084"/>
                    <a:pt x="51" y="1062"/>
                  </a:cubicBezTo>
                  <a:cubicBezTo>
                    <a:pt x="51" y="1039"/>
                    <a:pt x="51" y="1039"/>
                    <a:pt x="51" y="1039"/>
                  </a:cubicBezTo>
                  <a:cubicBezTo>
                    <a:pt x="515" y="1039"/>
                    <a:pt x="515" y="1039"/>
                    <a:pt x="515" y="1039"/>
                  </a:cubicBezTo>
                  <a:cubicBezTo>
                    <a:pt x="520" y="1062"/>
                    <a:pt x="532" y="1084"/>
                    <a:pt x="537" y="1107"/>
                  </a:cubicBezTo>
                  <a:lnTo>
                    <a:pt x="95" y="1107"/>
                  </a:lnTo>
                  <a:close/>
                  <a:moveTo>
                    <a:pt x="928" y="1308"/>
                  </a:moveTo>
                  <a:lnTo>
                    <a:pt x="928" y="1308"/>
                  </a:lnTo>
                  <a:cubicBezTo>
                    <a:pt x="716" y="1308"/>
                    <a:pt x="543" y="1135"/>
                    <a:pt x="543" y="922"/>
                  </a:cubicBezTo>
                  <a:cubicBezTo>
                    <a:pt x="543" y="743"/>
                    <a:pt x="666" y="592"/>
                    <a:pt x="839" y="553"/>
                  </a:cubicBezTo>
                  <a:cubicBezTo>
                    <a:pt x="850" y="547"/>
                    <a:pt x="861" y="542"/>
                    <a:pt x="861" y="531"/>
                  </a:cubicBezTo>
                  <a:cubicBezTo>
                    <a:pt x="861" y="430"/>
                    <a:pt x="861" y="430"/>
                    <a:pt x="861" y="430"/>
                  </a:cubicBezTo>
                  <a:cubicBezTo>
                    <a:pt x="995" y="430"/>
                    <a:pt x="995" y="430"/>
                    <a:pt x="995" y="430"/>
                  </a:cubicBezTo>
                  <a:cubicBezTo>
                    <a:pt x="995" y="531"/>
                    <a:pt x="995" y="531"/>
                    <a:pt x="995" y="531"/>
                  </a:cubicBezTo>
                  <a:cubicBezTo>
                    <a:pt x="995" y="542"/>
                    <a:pt x="1001" y="547"/>
                    <a:pt x="1012" y="553"/>
                  </a:cubicBezTo>
                  <a:cubicBezTo>
                    <a:pt x="1219" y="598"/>
                    <a:pt x="1348" y="805"/>
                    <a:pt x="1303" y="1012"/>
                  </a:cubicBezTo>
                  <a:cubicBezTo>
                    <a:pt x="1258" y="1185"/>
                    <a:pt x="1107" y="1308"/>
                    <a:pt x="928" y="130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5" name="Freeform 71">
              <a:extLst>
                <a:ext uri="{FF2B5EF4-FFF2-40B4-BE49-F238E27FC236}">
                  <a16:creationId xmlns:a16="http://schemas.microsoft.com/office/drawing/2014/main" id="{1F354E22-AAA4-6541-B9ED-DEB6157EA391}"/>
                </a:ext>
              </a:extLst>
            </p:cNvPr>
            <p:cNvSpPr>
              <a:spLocks noChangeArrowheads="1"/>
            </p:cNvSpPr>
            <p:nvPr/>
          </p:nvSpPr>
          <p:spPr bwMode="auto">
            <a:xfrm>
              <a:off x="2164" y="2271"/>
              <a:ext cx="111" cy="77"/>
            </a:xfrm>
            <a:custGeom>
              <a:avLst/>
              <a:gdLst>
                <a:gd name="T0" fmla="*/ 2 w 493"/>
                <a:gd name="T1" fmla="*/ 3 h 342"/>
                <a:gd name="T2" fmla="*/ 2 w 493"/>
                <a:gd name="T3" fmla="*/ 3 h 342"/>
                <a:gd name="T4" fmla="*/ 2 w 493"/>
                <a:gd name="T5" fmla="*/ 4 h 342"/>
                <a:gd name="T6" fmla="*/ 2 w 493"/>
                <a:gd name="T7" fmla="*/ 4 h 342"/>
                <a:gd name="T8" fmla="*/ 2 w 493"/>
                <a:gd name="T9" fmla="*/ 3 h 342"/>
                <a:gd name="T10" fmla="*/ 3 w 493"/>
                <a:gd name="T11" fmla="*/ 3 h 342"/>
                <a:gd name="T12" fmla="*/ 4 w 493"/>
                <a:gd name="T13" fmla="*/ 3 h 342"/>
                <a:gd name="T14" fmla="*/ 4 w 493"/>
                <a:gd name="T15" fmla="*/ 4 h 342"/>
                <a:gd name="T16" fmla="*/ 4 w 493"/>
                <a:gd name="T17" fmla="*/ 4 h 342"/>
                <a:gd name="T18" fmla="*/ 4 w 493"/>
                <a:gd name="T19" fmla="*/ 3 h 342"/>
                <a:gd name="T20" fmla="*/ 5 w 493"/>
                <a:gd name="T21" fmla="*/ 3 h 342"/>
                <a:gd name="T22" fmla="*/ 5 w 493"/>
                <a:gd name="T23" fmla="*/ 3 h 342"/>
                <a:gd name="T24" fmla="*/ 5 w 493"/>
                <a:gd name="T25" fmla="*/ 2 h 342"/>
                <a:gd name="T26" fmla="*/ 6 w 493"/>
                <a:gd name="T27" fmla="*/ 2 h 342"/>
                <a:gd name="T28" fmla="*/ 6 w 493"/>
                <a:gd name="T29" fmla="*/ 1 h 342"/>
                <a:gd name="T30" fmla="*/ 5 w 493"/>
                <a:gd name="T31" fmla="*/ 1 h 342"/>
                <a:gd name="T32" fmla="*/ 4 w 493"/>
                <a:gd name="T33" fmla="*/ 1 h 342"/>
                <a:gd name="T34" fmla="*/ 4 w 493"/>
                <a:gd name="T35" fmla="*/ 0 h 342"/>
                <a:gd name="T36" fmla="*/ 4 w 493"/>
                <a:gd name="T37" fmla="*/ 0 h 342"/>
                <a:gd name="T38" fmla="*/ 4 w 493"/>
                <a:gd name="T39" fmla="*/ 1 h 342"/>
                <a:gd name="T40" fmla="*/ 3 w 493"/>
                <a:gd name="T41" fmla="*/ 1 h 342"/>
                <a:gd name="T42" fmla="*/ 2 w 493"/>
                <a:gd name="T43" fmla="*/ 1 h 342"/>
                <a:gd name="T44" fmla="*/ 2 w 493"/>
                <a:gd name="T45" fmla="*/ 0 h 342"/>
                <a:gd name="T46" fmla="*/ 2 w 493"/>
                <a:gd name="T47" fmla="*/ 0 h 342"/>
                <a:gd name="T48" fmla="*/ 2 w 493"/>
                <a:gd name="T49" fmla="*/ 1 h 342"/>
                <a:gd name="T50" fmla="*/ 1 w 493"/>
                <a:gd name="T51" fmla="*/ 1 h 342"/>
                <a:gd name="T52" fmla="*/ 0 w 493"/>
                <a:gd name="T53" fmla="*/ 1 h 342"/>
                <a:gd name="T54" fmla="*/ 0 w 493"/>
                <a:gd name="T55" fmla="*/ 2 h 342"/>
                <a:gd name="T56" fmla="*/ 0 w 493"/>
                <a:gd name="T57" fmla="*/ 2 h 342"/>
                <a:gd name="T58" fmla="*/ 0 w 493"/>
                <a:gd name="T59" fmla="*/ 3 h 342"/>
                <a:gd name="T60" fmla="*/ 1 w 493"/>
                <a:gd name="T61" fmla="*/ 3 h 342"/>
                <a:gd name="T62" fmla="*/ 2 w 493"/>
                <a:gd name="T63" fmla="*/ 3 h 342"/>
                <a:gd name="T64" fmla="*/ 3 w 493"/>
                <a:gd name="T65" fmla="*/ 2 h 342"/>
                <a:gd name="T66" fmla="*/ 3 w 493"/>
                <a:gd name="T67" fmla="*/ 2 h 342"/>
                <a:gd name="T68" fmla="*/ 4 w 493"/>
                <a:gd name="T69" fmla="*/ 1 h 342"/>
                <a:gd name="T70" fmla="*/ 5 w 493"/>
                <a:gd name="T71" fmla="*/ 2 h 342"/>
                <a:gd name="T72" fmla="*/ 5 w 493"/>
                <a:gd name="T73" fmla="*/ 2 h 342"/>
                <a:gd name="T74" fmla="*/ 4 w 493"/>
                <a:gd name="T75" fmla="*/ 3 h 342"/>
                <a:gd name="T76" fmla="*/ 3 w 493"/>
                <a:gd name="T77" fmla="*/ 2 h 342"/>
                <a:gd name="T78" fmla="*/ 3 w 493"/>
                <a:gd name="T79" fmla="*/ 2 h 342"/>
                <a:gd name="T80" fmla="*/ 1 w 493"/>
                <a:gd name="T81" fmla="*/ 2 h 342"/>
                <a:gd name="T82" fmla="*/ 1 w 493"/>
                <a:gd name="T83" fmla="*/ 2 h 342"/>
                <a:gd name="T84" fmla="*/ 2 w 493"/>
                <a:gd name="T85" fmla="*/ 1 h 342"/>
                <a:gd name="T86" fmla="*/ 2 w 493"/>
                <a:gd name="T87" fmla="*/ 2 h 342"/>
                <a:gd name="T88" fmla="*/ 2 w 493"/>
                <a:gd name="T89" fmla="*/ 2 h 342"/>
                <a:gd name="T90" fmla="*/ 2 w 493"/>
                <a:gd name="T91" fmla="*/ 3 h 342"/>
                <a:gd name="T92" fmla="*/ 1 w 493"/>
                <a:gd name="T93" fmla="*/ 2 h 342"/>
                <a:gd name="T94" fmla="*/ 1 w 493"/>
                <a:gd name="T95" fmla="*/ 2 h 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3" h="342">
                  <a:moveTo>
                    <a:pt x="134" y="286"/>
                  </a:moveTo>
                  <a:lnTo>
                    <a:pt x="134" y="286"/>
                  </a:lnTo>
                  <a:cubicBezTo>
                    <a:pt x="134" y="341"/>
                    <a:pt x="134" y="341"/>
                    <a:pt x="134" y="341"/>
                  </a:cubicBezTo>
                  <a:cubicBezTo>
                    <a:pt x="179" y="341"/>
                    <a:pt x="179" y="341"/>
                    <a:pt x="179" y="341"/>
                  </a:cubicBezTo>
                  <a:cubicBezTo>
                    <a:pt x="179" y="286"/>
                    <a:pt x="179" y="286"/>
                    <a:pt x="179" y="286"/>
                  </a:cubicBezTo>
                  <a:cubicBezTo>
                    <a:pt x="246" y="252"/>
                    <a:pt x="246" y="252"/>
                    <a:pt x="246" y="252"/>
                  </a:cubicBezTo>
                  <a:cubicBezTo>
                    <a:pt x="313" y="286"/>
                    <a:pt x="313" y="286"/>
                    <a:pt x="313" y="286"/>
                  </a:cubicBezTo>
                  <a:cubicBezTo>
                    <a:pt x="313" y="341"/>
                    <a:pt x="313" y="341"/>
                    <a:pt x="313" y="341"/>
                  </a:cubicBezTo>
                  <a:cubicBezTo>
                    <a:pt x="358" y="341"/>
                    <a:pt x="358" y="341"/>
                    <a:pt x="358" y="341"/>
                  </a:cubicBezTo>
                  <a:cubicBezTo>
                    <a:pt x="358" y="286"/>
                    <a:pt x="358" y="286"/>
                    <a:pt x="358" y="286"/>
                  </a:cubicBezTo>
                  <a:cubicBezTo>
                    <a:pt x="436" y="246"/>
                    <a:pt x="436" y="246"/>
                    <a:pt x="436" y="246"/>
                  </a:cubicBezTo>
                  <a:cubicBezTo>
                    <a:pt x="442" y="246"/>
                    <a:pt x="447" y="235"/>
                    <a:pt x="447" y="230"/>
                  </a:cubicBezTo>
                  <a:cubicBezTo>
                    <a:pt x="447" y="135"/>
                    <a:pt x="447" y="135"/>
                    <a:pt x="447" y="135"/>
                  </a:cubicBezTo>
                  <a:cubicBezTo>
                    <a:pt x="492" y="135"/>
                    <a:pt x="492" y="135"/>
                    <a:pt x="492" y="135"/>
                  </a:cubicBezTo>
                  <a:cubicBezTo>
                    <a:pt x="492" y="90"/>
                    <a:pt x="492" y="90"/>
                    <a:pt x="492" y="90"/>
                  </a:cubicBezTo>
                  <a:cubicBezTo>
                    <a:pt x="430" y="90"/>
                    <a:pt x="430" y="90"/>
                    <a:pt x="430" y="90"/>
                  </a:cubicBezTo>
                  <a:cubicBezTo>
                    <a:pt x="358" y="56"/>
                    <a:pt x="358" y="56"/>
                    <a:pt x="358" y="56"/>
                  </a:cubicBezTo>
                  <a:cubicBezTo>
                    <a:pt x="358" y="0"/>
                    <a:pt x="358" y="0"/>
                    <a:pt x="358" y="0"/>
                  </a:cubicBezTo>
                  <a:cubicBezTo>
                    <a:pt x="313" y="0"/>
                    <a:pt x="313" y="0"/>
                    <a:pt x="313" y="0"/>
                  </a:cubicBezTo>
                  <a:cubicBezTo>
                    <a:pt x="313" y="56"/>
                    <a:pt x="313" y="56"/>
                    <a:pt x="313" y="56"/>
                  </a:cubicBezTo>
                  <a:cubicBezTo>
                    <a:pt x="246" y="90"/>
                    <a:pt x="246" y="90"/>
                    <a:pt x="246" y="90"/>
                  </a:cubicBezTo>
                  <a:cubicBezTo>
                    <a:pt x="179" y="56"/>
                    <a:pt x="179" y="56"/>
                    <a:pt x="179" y="56"/>
                  </a:cubicBezTo>
                  <a:cubicBezTo>
                    <a:pt x="179" y="0"/>
                    <a:pt x="179" y="0"/>
                    <a:pt x="179" y="0"/>
                  </a:cubicBezTo>
                  <a:cubicBezTo>
                    <a:pt x="134" y="0"/>
                    <a:pt x="134" y="0"/>
                    <a:pt x="134" y="0"/>
                  </a:cubicBezTo>
                  <a:cubicBezTo>
                    <a:pt x="134" y="56"/>
                    <a:pt x="134" y="56"/>
                    <a:pt x="134" y="56"/>
                  </a:cubicBezTo>
                  <a:cubicBezTo>
                    <a:pt x="56" y="95"/>
                    <a:pt x="56" y="95"/>
                    <a:pt x="56" y="95"/>
                  </a:cubicBezTo>
                  <a:cubicBezTo>
                    <a:pt x="50" y="101"/>
                    <a:pt x="45" y="107"/>
                    <a:pt x="45" y="112"/>
                  </a:cubicBezTo>
                  <a:cubicBezTo>
                    <a:pt x="45" y="207"/>
                    <a:pt x="45" y="207"/>
                    <a:pt x="45" y="207"/>
                  </a:cubicBezTo>
                  <a:cubicBezTo>
                    <a:pt x="0" y="207"/>
                    <a:pt x="0" y="207"/>
                    <a:pt x="0" y="207"/>
                  </a:cubicBezTo>
                  <a:cubicBezTo>
                    <a:pt x="0" y="252"/>
                    <a:pt x="0" y="252"/>
                    <a:pt x="0" y="252"/>
                  </a:cubicBezTo>
                  <a:cubicBezTo>
                    <a:pt x="61" y="252"/>
                    <a:pt x="61" y="252"/>
                    <a:pt x="61" y="252"/>
                  </a:cubicBezTo>
                  <a:lnTo>
                    <a:pt x="134" y="286"/>
                  </a:lnTo>
                  <a:close/>
                  <a:moveTo>
                    <a:pt x="268" y="129"/>
                  </a:moveTo>
                  <a:lnTo>
                    <a:pt x="268" y="129"/>
                  </a:lnTo>
                  <a:cubicBezTo>
                    <a:pt x="335" y="95"/>
                    <a:pt x="335" y="95"/>
                    <a:pt x="335" y="95"/>
                  </a:cubicBezTo>
                  <a:cubicBezTo>
                    <a:pt x="402" y="129"/>
                    <a:pt x="402" y="129"/>
                    <a:pt x="402" y="129"/>
                  </a:cubicBezTo>
                  <a:cubicBezTo>
                    <a:pt x="402" y="213"/>
                    <a:pt x="402" y="213"/>
                    <a:pt x="402" y="213"/>
                  </a:cubicBezTo>
                  <a:cubicBezTo>
                    <a:pt x="335" y="246"/>
                    <a:pt x="335" y="246"/>
                    <a:pt x="335" y="246"/>
                  </a:cubicBezTo>
                  <a:cubicBezTo>
                    <a:pt x="268" y="213"/>
                    <a:pt x="268" y="213"/>
                    <a:pt x="268" y="213"/>
                  </a:cubicBezTo>
                  <a:lnTo>
                    <a:pt x="268" y="129"/>
                  </a:lnTo>
                  <a:close/>
                  <a:moveTo>
                    <a:pt x="89" y="129"/>
                  </a:moveTo>
                  <a:lnTo>
                    <a:pt x="89" y="129"/>
                  </a:lnTo>
                  <a:cubicBezTo>
                    <a:pt x="156" y="95"/>
                    <a:pt x="156" y="95"/>
                    <a:pt x="156" y="95"/>
                  </a:cubicBezTo>
                  <a:cubicBezTo>
                    <a:pt x="223" y="129"/>
                    <a:pt x="223" y="129"/>
                    <a:pt x="223" y="129"/>
                  </a:cubicBezTo>
                  <a:cubicBezTo>
                    <a:pt x="223" y="213"/>
                    <a:pt x="223" y="213"/>
                    <a:pt x="223" y="213"/>
                  </a:cubicBezTo>
                  <a:cubicBezTo>
                    <a:pt x="156" y="246"/>
                    <a:pt x="156" y="246"/>
                    <a:pt x="156" y="246"/>
                  </a:cubicBezTo>
                  <a:cubicBezTo>
                    <a:pt x="89" y="213"/>
                    <a:pt x="89" y="213"/>
                    <a:pt x="89" y="213"/>
                  </a:cubicBezTo>
                  <a:lnTo>
                    <a:pt x="89" y="12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6" name="Freeform 72">
              <a:extLst>
                <a:ext uri="{FF2B5EF4-FFF2-40B4-BE49-F238E27FC236}">
                  <a16:creationId xmlns:a16="http://schemas.microsoft.com/office/drawing/2014/main" id="{90A07D2C-D3FA-CC4D-8734-C5DF7D540376}"/>
                </a:ext>
              </a:extLst>
            </p:cNvPr>
            <p:cNvSpPr>
              <a:spLocks noChangeArrowheads="1"/>
            </p:cNvSpPr>
            <p:nvPr/>
          </p:nvSpPr>
          <p:spPr bwMode="auto">
            <a:xfrm>
              <a:off x="2169" y="2384"/>
              <a:ext cx="75" cy="9"/>
            </a:xfrm>
            <a:custGeom>
              <a:avLst/>
              <a:gdLst>
                <a:gd name="T0" fmla="*/ 0 w 337"/>
                <a:gd name="T1" fmla="*/ 0 h 46"/>
                <a:gd name="T2" fmla="*/ 4 w 337"/>
                <a:gd name="T3" fmla="*/ 0 h 46"/>
                <a:gd name="T4" fmla="*/ 4 w 337"/>
                <a:gd name="T5" fmla="*/ 0 h 46"/>
                <a:gd name="T6" fmla="*/ 0 w 337"/>
                <a:gd name="T7" fmla="*/ 0 h 46"/>
                <a:gd name="T8" fmla="*/ 0 w 33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 h="46">
                  <a:moveTo>
                    <a:pt x="0" y="45"/>
                  </a:moveTo>
                  <a:lnTo>
                    <a:pt x="336" y="45"/>
                  </a:lnTo>
                  <a:lnTo>
                    <a:pt x="336" y="0"/>
                  </a:lnTo>
                  <a:lnTo>
                    <a:pt x="0" y="0"/>
                  </a:lnTo>
                  <a:lnTo>
                    <a:pt x="0" y="45"/>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7" name="Freeform 73">
              <a:extLst>
                <a:ext uri="{FF2B5EF4-FFF2-40B4-BE49-F238E27FC236}">
                  <a16:creationId xmlns:a16="http://schemas.microsoft.com/office/drawing/2014/main" id="{43BF06E6-295D-8842-98D7-4E0C2A8B2F21}"/>
                </a:ext>
              </a:extLst>
            </p:cNvPr>
            <p:cNvSpPr>
              <a:spLocks noChangeArrowheads="1"/>
            </p:cNvSpPr>
            <p:nvPr/>
          </p:nvSpPr>
          <p:spPr bwMode="auto">
            <a:xfrm>
              <a:off x="2169" y="2404"/>
              <a:ext cx="60" cy="9"/>
            </a:xfrm>
            <a:custGeom>
              <a:avLst/>
              <a:gdLst>
                <a:gd name="T0" fmla="*/ 0 w 270"/>
                <a:gd name="T1" fmla="*/ 0 h 46"/>
                <a:gd name="T2" fmla="*/ 3 w 270"/>
                <a:gd name="T3" fmla="*/ 0 h 46"/>
                <a:gd name="T4" fmla="*/ 3 w 270"/>
                <a:gd name="T5" fmla="*/ 0 h 46"/>
                <a:gd name="T6" fmla="*/ 0 w 270"/>
                <a:gd name="T7" fmla="*/ 0 h 46"/>
                <a:gd name="T8" fmla="*/ 0 w 270"/>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 h="46">
                  <a:moveTo>
                    <a:pt x="0" y="45"/>
                  </a:moveTo>
                  <a:lnTo>
                    <a:pt x="269" y="45"/>
                  </a:lnTo>
                  <a:lnTo>
                    <a:pt x="269" y="0"/>
                  </a:lnTo>
                  <a:lnTo>
                    <a:pt x="0" y="0"/>
                  </a:lnTo>
                  <a:lnTo>
                    <a:pt x="0" y="45"/>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8" name="Freeform 74">
              <a:extLst>
                <a:ext uri="{FF2B5EF4-FFF2-40B4-BE49-F238E27FC236}">
                  <a16:creationId xmlns:a16="http://schemas.microsoft.com/office/drawing/2014/main" id="{63B624F8-CEE7-8A4D-96D6-428A449C66BB}"/>
                </a:ext>
              </a:extLst>
            </p:cNvPr>
            <p:cNvSpPr>
              <a:spLocks noChangeArrowheads="1"/>
            </p:cNvSpPr>
            <p:nvPr/>
          </p:nvSpPr>
          <p:spPr bwMode="auto">
            <a:xfrm>
              <a:off x="2169" y="2425"/>
              <a:ext cx="50" cy="9"/>
            </a:xfrm>
            <a:custGeom>
              <a:avLst/>
              <a:gdLst>
                <a:gd name="T0" fmla="*/ 0 w 225"/>
                <a:gd name="T1" fmla="*/ 0 h 46"/>
                <a:gd name="T2" fmla="*/ 2 w 225"/>
                <a:gd name="T3" fmla="*/ 0 h 46"/>
                <a:gd name="T4" fmla="*/ 2 w 225"/>
                <a:gd name="T5" fmla="*/ 0 h 46"/>
                <a:gd name="T6" fmla="*/ 0 w 225"/>
                <a:gd name="T7" fmla="*/ 0 h 46"/>
                <a:gd name="T8" fmla="*/ 0 w 225"/>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46">
                  <a:moveTo>
                    <a:pt x="0" y="45"/>
                  </a:moveTo>
                  <a:lnTo>
                    <a:pt x="224" y="45"/>
                  </a:lnTo>
                  <a:lnTo>
                    <a:pt x="224" y="0"/>
                  </a:lnTo>
                  <a:lnTo>
                    <a:pt x="0" y="0"/>
                  </a:lnTo>
                  <a:lnTo>
                    <a:pt x="0" y="45"/>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9" name="Freeform 75">
              <a:extLst>
                <a:ext uri="{FF2B5EF4-FFF2-40B4-BE49-F238E27FC236}">
                  <a16:creationId xmlns:a16="http://schemas.microsoft.com/office/drawing/2014/main" id="{3DD04B2C-404A-4E46-A4BE-377D84620DE3}"/>
                </a:ext>
              </a:extLst>
            </p:cNvPr>
            <p:cNvSpPr>
              <a:spLocks noChangeArrowheads="1"/>
            </p:cNvSpPr>
            <p:nvPr/>
          </p:nvSpPr>
          <p:spPr bwMode="auto">
            <a:xfrm>
              <a:off x="2199" y="2364"/>
              <a:ext cx="45" cy="9"/>
            </a:xfrm>
            <a:custGeom>
              <a:avLst/>
              <a:gdLst>
                <a:gd name="T0" fmla="*/ 0 w 203"/>
                <a:gd name="T1" fmla="*/ 0 h 45"/>
                <a:gd name="T2" fmla="*/ 2 w 203"/>
                <a:gd name="T3" fmla="*/ 0 h 45"/>
                <a:gd name="T4" fmla="*/ 2 w 203"/>
                <a:gd name="T5" fmla="*/ 0 h 45"/>
                <a:gd name="T6" fmla="*/ 0 w 203"/>
                <a:gd name="T7" fmla="*/ 0 h 45"/>
                <a:gd name="T8" fmla="*/ 0 w 203"/>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 h="45">
                  <a:moveTo>
                    <a:pt x="0" y="44"/>
                  </a:moveTo>
                  <a:lnTo>
                    <a:pt x="202" y="44"/>
                  </a:lnTo>
                  <a:lnTo>
                    <a:pt x="202" y="0"/>
                  </a:lnTo>
                  <a:lnTo>
                    <a:pt x="0" y="0"/>
                  </a:lnTo>
                  <a:lnTo>
                    <a:pt x="0" y="44"/>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0" name="Freeform 76">
              <a:extLst>
                <a:ext uri="{FF2B5EF4-FFF2-40B4-BE49-F238E27FC236}">
                  <a16:creationId xmlns:a16="http://schemas.microsoft.com/office/drawing/2014/main" id="{66513F93-0CD8-9F4E-8CD8-934D90A68893}"/>
                </a:ext>
              </a:extLst>
            </p:cNvPr>
            <p:cNvSpPr>
              <a:spLocks noChangeArrowheads="1"/>
            </p:cNvSpPr>
            <p:nvPr/>
          </p:nvSpPr>
          <p:spPr bwMode="auto">
            <a:xfrm>
              <a:off x="2285" y="2282"/>
              <a:ext cx="9" cy="9"/>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6">
                  <a:moveTo>
                    <a:pt x="44" y="0"/>
                  </a:moveTo>
                  <a:lnTo>
                    <a:pt x="0" y="0"/>
                  </a:lnTo>
                  <a:lnTo>
                    <a:pt x="0" y="45"/>
                  </a:lnTo>
                  <a:lnTo>
                    <a:pt x="44" y="45"/>
                  </a:lnTo>
                  <a:lnTo>
                    <a:pt x="4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1" name="Freeform 77">
              <a:extLst>
                <a:ext uri="{FF2B5EF4-FFF2-40B4-BE49-F238E27FC236}">
                  <a16:creationId xmlns:a16="http://schemas.microsoft.com/office/drawing/2014/main" id="{E6D97E39-052A-094A-81EF-50818784B811}"/>
                </a:ext>
              </a:extLst>
            </p:cNvPr>
            <p:cNvSpPr>
              <a:spLocks noChangeArrowheads="1"/>
            </p:cNvSpPr>
            <p:nvPr/>
          </p:nvSpPr>
          <p:spPr bwMode="auto">
            <a:xfrm>
              <a:off x="2179" y="2364"/>
              <a:ext cx="9" cy="9"/>
            </a:xfrm>
            <a:custGeom>
              <a:avLst/>
              <a:gdLst>
                <a:gd name="T0" fmla="*/ 0 w 46"/>
                <a:gd name="T1" fmla="*/ 0 h 45"/>
                <a:gd name="T2" fmla="*/ 0 w 46"/>
                <a:gd name="T3" fmla="*/ 0 h 45"/>
                <a:gd name="T4" fmla="*/ 0 w 46"/>
                <a:gd name="T5" fmla="*/ 0 h 45"/>
                <a:gd name="T6" fmla="*/ 0 w 46"/>
                <a:gd name="T7" fmla="*/ 0 h 45"/>
                <a:gd name="T8" fmla="*/ 0 w 46"/>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5">
                  <a:moveTo>
                    <a:pt x="0" y="0"/>
                  </a:moveTo>
                  <a:lnTo>
                    <a:pt x="0" y="44"/>
                  </a:lnTo>
                  <a:lnTo>
                    <a:pt x="45" y="44"/>
                  </a:lnTo>
                  <a:lnTo>
                    <a:pt x="45" y="0"/>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2" name="Freeform 78">
              <a:extLst>
                <a:ext uri="{FF2B5EF4-FFF2-40B4-BE49-F238E27FC236}">
                  <a16:creationId xmlns:a16="http://schemas.microsoft.com/office/drawing/2014/main" id="{B489706B-9F55-D341-9502-6D5D8EA9ABC8}"/>
                </a:ext>
              </a:extLst>
            </p:cNvPr>
            <p:cNvSpPr>
              <a:spLocks noChangeArrowheads="1"/>
            </p:cNvSpPr>
            <p:nvPr/>
          </p:nvSpPr>
          <p:spPr bwMode="auto">
            <a:xfrm>
              <a:off x="2307" y="2282"/>
              <a:ext cx="9" cy="9"/>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6">
                  <a:moveTo>
                    <a:pt x="44" y="0"/>
                  </a:moveTo>
                  <a:lnTo>
                    <a:pt x="0" y="0"/>
                  </a:lnTo>
                  <a:lnTo>
                    <a:pt x="0" y="45"/>
                  </a:lnTo>
                  <a:lnTo>
                    <a:pt x="44" y="45"/>
                  </a:lnTo>
                  <a:lnTo>
                    <a:pt x="4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3" name="Freeform 79">
              <a:extLst>
                <a:ext uri="{FF2B5EF4-FFF2-40B4-BE49-F238E27FC236}">
                  <a16:creationId xmlns:a16="http://schemas.microsoft.com/office/drawing/2014/main" id="{63AD6D8C-56E2-DD4E-99A6-646BFE8A1A8F}"/>
                </a:ext>
              </a:extLst>
            </p:cNvPr>
            <p:cNvSpPr>
              <a:spLocks noChangeArrowheads="1"/>
            </p:cNvSpPr>
            <p:nvPr/>
          </p:nvSpPr>
          <p:spPr bwMode="auto">
            <a:xfrm>
              <a:off x="2290" y="2397"/>
              <a:ext cx="12" cy="12"/>
            </a:xfrm>
            <a:custGeom>
              <a:avLst/>
              <a:gdLst>
                <a:gd name="T0" fmla="*/ 0 w 57"/>
                <a:gd name="T1" fmla="*/ 0 h 57"/>
                <a:gd name="T2" fmla="*/ 0 w 57"/>
                <a:gd name="T3" fmla="*/ 0 h 57"/>
                <a:gd name="T4" fmla="*/ 0 w 57"/>
                <a:gd name="T5" fmla="*/ 0 h 57"/>
                <a:gd name="T6" fmla="*/ 0 w 57"/>
                <a:gd name="T7" fmla="*/ 1 h 57"/>
                <a:gd name="T8" fmla="*/ 1 w 57"/>
                <a:gd name="T9" fmla="*/ 0 h 57"/>
                <a:gd name="T10" fmla="*/ 0 w 57"/>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57">
                  <a:moveTo>
                    <a:pt x="28" y="0"/>
                  </a:moveTo>
                  <a:lnTo>
                    <a:pt x="28" y="0"/>
                  </a:lnTo>
                  <a:cubicBezTo>
                    <a:pt x="11" y="0"/>
                    <a:pt x="0" y="11"/>
                    <a:pt x="0" y="28"/>
                  </a:cubicBezTo>
                  <a:cubicBezTo>
                    <a:pt x="0" y="45"/>
                    <a:pt x="11" y="56"/>
                    <a:pt x="28" y="56"/>
                  </a:cubicBezTo>
                  <a:cubicBezTo>
                    <a:pt x="45" y="56"/>
                    <a:pt x="56" y="45"/>
                    <a:pt x="56" y="28"/>
                  </a:cubicBezTo>
                  <a:cubicBezTo>
                    <a:pt x="56" y="11"/>
                    <a:pt x="45" y="0"/>
                    <a:pt x="2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4" name="Freeform 80">
              <a:extLst>
                <a:ext uri="{FF2B5EF4-FFF2-40B4-BE49-F238E27FC236}">
                  <a16:creationId xmlns:a16="http://schemas.microsoft.com/office/drawing/2014/main" id="{27B7CD46-BDAF-FB40-A18F-D42377594B5D}"/>
                </a:ext>
              </a:extLst>
            </p:cNvPr>
            <p:cNvSpPr>
              <a:spLocks noChangeArrowheads="1"/>
            </p:cNvSpPr>
            <p:nvPr/>
          </p:nvSpPr>
          <p:spPr bwMode="auto">
            <a:xfrm>
              <a:off x="2314" y="2410"/>
              <a:ext cx="38" cy="89"/>
            </a:xfrm>
            <a:custGeom>
              <a:avLst/>
              <a:gdLst>
                <a:gd name="T0" fmla="*/ 1 w 174"/>
                <a:gd name="T1" fmla="*/ 2 h 398"/>
                <a:gd name="T2" fmla="*/ 1 w 174"/>
                <a:gd name="T3" fmla="*/ 2 h 398"/>
                <a:gd name="T4" fmla="*/ 1 w 174"/>
                <a:gd name="T5" fmla="*/ 2 h 398"/>
                <a:gd name="T6" fmla="*/ 1 w 174"/>
                <a:gd name="T7" fmla="*/ 1 h 398"/>
                <a:gd name="T8" fmla="*/ 1 w 174"/>
                <a:gd name="T9" fmla="*/ 1 h 398"/>
                <a:gd name="T10" fmla="*/ 2 w 174"/>
                <a:gd name="T11" fmla="*/ 1 h 398"/>
                <a:gd name="T12" fmla="*/ 2 w 174"/>
                <a:gd name="T13" fmla="*/ 1 h 398"/>
                <a:gd name="T14" fmla="*/ 1 w 174"/>
                <a:gd name="T15" fmla="*/ 1 h 398"/>
                <a:gd name="T16" fmla="*/ 1 w 174"/>
                <a:gd name="T17" fmla="*/ 0 h 398"/>
                <a:gd name="T18" fmla="*/ 1 w 174"/>
                <a:gd name="T19" fmla="*/ 0 h 398"/>
                <a:gd name="T20" fmla="*/ 1 w 174"/>
                <a:gd name="T21" fmla="*/ 0 h 398"/>
                <a:gd name="T22" fmla="*/ 1 w 174"/>
                <a:gd name="T23" fmla="*/ 1 h 398"/>
                <a:gd name="T24" fmla="*/ 0 w 174"/>
                <a:gd name="T25" fmla="*/ 2 h 398"/>
                <a:gd name="T26" fmla="*/ 1 w 174"/>
                <a:gd name="T27" fmla="*/ 2 h 398"/>
                <a:gd name="T28" fmla="*/ 1 w 174"/>
                <a:gd name="T29" fmla="*/ 3 h 398"/>
                <a:gd name="T30" fmla="*/ 1 w 174"/>
                <a:gd name="T31" fmla="*/ 3 h 398"/>
                <a:gd name="T32" fmla="*/ 0 w 174"/>
                <a:gd name="T33" fmla="*/ 3 h 398"/>
                <a:gd name="T34" fmla="*/ 0 w 174"/>
                <a:gd name="T35" fmla="*/ 3 h 398"/>
                <a:gd name="T36" fmla="*/ 0 w 174"/>
                <a:gd name="T37" fmla="*/ 3 h 398"/>
                <a:gd name="T38" fmla="*/ 1 w 174"/>
                <a:gd name="T39" fmla="*/ 4 h 398"/>
                <a:gd name="T40" fmla="*/ 1 w 174"/>
                <a:gd name="T41" fmla="*/ 4 h 398"/>
                <a:gd name="T42" fmla="*/ 1 w 174"/>
                <a:gd name="T43" fmla="*/ 4 h 398"/>
                <a:gd name="T44" fmla="*/ 1 w 174"/>
                <a:gd name="T45" fmla="*/ 4 h 398"/>
                <a:gd name="T46" fmla="*/ 1 w 174"/>
                <a:gd name="T47" fmla="*/ 4 h 398"/>
                <a:gd name="T48" fmla="*/ 2 w 174"/>
                <a:gd name="T49" fmla="*/ 3 h 398"/>
                <a:gd name="T50" fmla="*/ 1 w 174"/>
                <a:gd name="T51" fmla="*/ 2 h 3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398">
                  <a:moveTo>
                    <a:pt x="90" y="168"/>
                  </a:moveTo>
                  <a:lnTo>
                    <a:pt x="90" y="168"/>
                  </a:lnTo>
                  <a:cubicBezTo>
                    <a:pt x="73" y="168"/>
                    <a:pt x="62" y="156"/>
                    <a:pt x="62" y="140"/>
                  </a:cubicBezTo>
                  <a:cubicBezTo>
                    <a:pt x="62" y="128"/>
                    <a:pt x="73" y="112"/>
                    <a:pt x="90" y="112"/>
                  </a:cubicBezTo>
                  <a:cubicBezTo>
                    <a:pt x="101" y="112"/>
                    <a:pt x="112" y="117"/>
                    <a:pt x="118" y="128"/>
                  </a:cubicBezTo>
                  <a:cubicBezTo>
                    <a:pt x="129" y="140"/>
                    <a:pt x="151" y="140"/>
                    <a:pt x="162" y="128"/>
                  </a:cubicBezTo>
                  <a:cubicBezTo>
                    <a:pt x="168" y="117"/>
                    <a:pt x="168" y="101"/>
                    <a:pt x="157" y="89"/>
                  </a:cubicBezTo>
                  <a:cubicBezTo>
                    <a:pt x="145" y="72"/>
                    <a:pt x="129" y="67"/>
                    <a:pt x="118" y="61"/>
                  </a:cubicBezTo>
                  <a:cubicBezTo>
                    <a:pt x="118" y="28"/>
                    <a:pt x="118" y="28"/>
                    <a:pt x="118" y="28"/>
                  </a:cubicBezTo>
                  <a:cubicBezTo>
                    <a:pt x="118" y="11"/>
                    <a:pt x="106" y="0"/>
                    <a:pt x="90" y="0"/>
                  </a:cubicBezTo>
                  <a:cubicBezTo>
                    <a:pt x="73" y="0"/>
                    <a:pt x="62" y="11"/>
                    <a:pt x="62" y="28"/>
                  </a:cubicBezTo>
                  <a:cubicBezTo>
                    <a:pt x="62" y="61"/>
                    <a:pt x="62" y="61"/>
                    <a:pt x="62" y="61"/>
                  </a:cubicBezTo>
                  <a:cubicBezTo>
                    <a:pt x="28" y="72"/>
                    <a:pt x="6" y="106"/>
                    <a:pt x="6" y="140"/>
                  </a:cubicBezTo>
                  <a:cubicBezTo>
                    <a:pt x="6" y="190"/>
                    <a:pt x="45" y="223"/>
                    <a:pt x="90" y="223"/>
                  </a:cubicBezTo>
                  <a:cubicBezTo>
                    <a:pt x="106" y="223"/>
                    <a:pt x="118" y="240"/>
                    <a:pt x="118" y="251"/>
                  </a:cubicBezTo>
                  <a:cubicBezTo>
                    <a:pt x="118" y="268"/>
                    <a:pt x="106" y="285"/>
                    <a:pt x="90" y="285"/>
                  </a:cubicBezTo>
                  <a:cubicBezTo>
                    <a:pt x="78" y="285"/>
                    <a:pt x="62" y="274"/>
                    <a:pt x="50" y="263"/>
                  </a:cubicBezTo>
                  <a:cubicBezTo>
                    <a:pt x="45" y="251"/>
                    <a:pt x="23" y="246"/>
                    <a:pt x="11" y="257"/>
                  </a:cubicBezTo>
                  <a:cubicBezTo>
                    <a:pt x="0" y="268"/>
                    <a:pt x="0" y="285"/>
                    <a:pt x="11" y="296"/>
                  </a:cubicBezTo>
                  <a:cubicBezTo>
                    <a:pt x="23" y="313"/>
                    <a:pt x="45" y="330"/>
                    <a:pt x="62" y="335"/>
                  </a:cubicBezTo>
                  <a:cubicBezTo>
                    <a:pt x="62" y="369"/>
                    <a:pt x="62" y="369"/>
                    <a:pt x="62" y="369"/>
                  </a:cubicBezTo>
                  <a:cubicBezTo>
                    <a:pt x="62" y="380"/>
                    <a:pt x="73" y="397"/>
                    <a:pt x="90" y="397"/>
                  </a:cubicBezTo>
                  <a:cubicBezTo>
                    <a:pt x="106" y="397"/>
                    <a:pt x="118" y="380"/>
                    <a:pt x="118" y="369"/>
                  </a:cubicBezTo>
                  <a:cubicBezTo>
                    <a:pt x="118" y="335"/>
                    <a:pt x="118" y="335"/>
                    <a:pt x="118" y="335"/>
                  </a:cubicBezTo>
                  <a:cubicBezTo>
                    <a:pt x="151" y="324"/>
                    <a:pt x="173" y="291"/>
                    <a:pt x="173" y="251"/>
                  </a:cubicBezTo>
                  <a:cubicBezTo>
                    <a:pt x="173" y="207"/>
                    <a:pt x="134" y="168"/>
                    <a:pt x="90" y="16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63" name="Group 89">
            <a:extLst>
              <a:ext uri="{FF2B5EF4-FFF2-40B4-BE49-F238E27FC236}">
                <a16:creationId xmlns:a16="http://schemas.microsoft.com/office/drawing/2014/main" id="{0A638FFC-AEE6-224C-A8E2-DA02A91238C0}"/>
              </a:ext>
            </a:extLst>
          </p:cNvPr>
          <p:cNvGrpSpPr>
            <a:grpSpLocks/>
          </p:cNvGrpSpPr>
          <p:nvPr userDrawn="1"/>
        </p:nvGrpSpPr>
        <p:grpSpPr bwMode="auto">
          <a:xfrm>
            <a:off x="8607425" y="2670028"/>
            <a:ext cx="234950" cy="300037"/>
            <a:chOff x="2750" y="1782"/>
            <a:chExt cx="197" cy="251"/>
          </a:xfrm>
        </p:grpSpPr>
        <p:sp>
          <p:nvSpPr>
            <p:cNvPr id="864" name="Freeform 90">
              <a:extLst>
                <a:ext uri="{FF2B5EF4-FFF2-40B4-BE49-F238E27FC236}">
                  <a16:creationId xmlns:a16="http://schemas.microsoft.com/office/drawing/2014/main" id="{56EA3F86-94E5-A54F-AA88-CC49F21F9934}"/>
                </a:ext>
              </a:extLst>
            </p:cNvPr>
            <p:cNvSpPr>
              <a:spLocks noChangeArrowheads="1"/>
            </p:cNvSpPr>
            <p:nvPr/>
          </p:nvSpPr>
          <p:spPr bwMode="auto">
            <a:xfrm>
              <a:off x="2869" y="1879"/>
              <a:ext cx="9" cy="9"/>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w 45"/>
                <a:gd name="T21" fmla="*/ 0 h 46"/>
                <a:gd name="T22" fmla="*/ 0 w 45"/>
                <a:gd name="T23" fmla="*/ 0 h 46"/>
                <a:gd name="T24" fmla="*/ 0 w 45"/>
                <a:gd name="T25" fmla="*/ 0 h 46"/>
                <a:gd name="T26" fmla="*/ 0 w 45"/>
                <a:gd name="T27" fmla="*/ 0 h 46"/>
                <a:gd name="T28" fmla="*/ 0 w 45"/>
                <a:gd name="T29" fmla="*/ 0 h 46"/>
                <a:gd name="T30" fmla="*/ 0 w 45"/>
                <a:gd name="T31" fmla="*/ 0 h 46"/>
                <a:gd name="T32" fmla="*/ 0 w 45"/>
                <a:gd name="T33" fmla="*/ 0 h 46"/>
                <a:gd name="T34" fmla="*/ 0 w 45"/>
                <a:gd name="T35" fmla="*/ 0 h 46"/>
                <a:gd name="T36" fmla="*/ 0 w 45"/>
                <a:gd name="T37" fmla="*/ 0 h 46"/>
                <a:gd name="T38" fmla="*/ 0 w 45"/>
                <a:gd name="T39" fmla="*/ 0 h 46"/>
                <a:gd name="T40" fmla="*/ 0 w 45"/>
                <a:gd name="T41" fmla="*/ 0 h 46"/>
                <a:gd name="T42" fmla="*/ 0 w 45"/>
                <a:gd name="T43" fmla="*/ 0 h 46"/>
                <a:gd name="T44" fmla="*/ 0 w 45"/>
                <a:gd name="T45" fmla="*/ 0 h 46"/>
                <a:gd name="T46" fmla="*/ 0 w 45"/>
                <a:gd name="T47" fmla="*/ 0 h 46"/>
                <a:gd name="T48" fmla="*/ 0 w 45"/>
                <a:gd name="T49" fmla="*/ 0 h 46"/>
                <a:gd name="T50" fmla="*/ 0 w 45"/>
                <a:gd name="T51" fmla="*/ 0 h 46"/>
                <a:gd name="T52" fmla="*/ 0 w 45"/>
                <a:gd name="T53" fmla="*/ 0 h 46"/>
                <a:gd name="T54" fmla="*/ 0 w 45"/>
                <a:gd name="T55" fmla="*/ 0 h 46"/>
                <a:gd name="T56" fmla="*/ 0 w 45"/>
                <a:gd name="T57" fmla="*/ 0 h 46"/>
                <a:gd name="T58" fmla="*/ 0 w 45"/>
                <a:gd name="T59" fmla="*/ 0 h 46"/>
                <a:gd name="T60" fmla="*/ 0 w 45"/>
                <a:gd name="T61" fmla="*/ 0 h 46"/>
                <a:gd name="T62" fmla="*/ 0 w 45"/>
                <a:gd name="T63" fmla="*/ 0 h 46"/>
                <a:gd name="T64" fmla="*/ 0 w 45"/>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 h="46">
                  <a:moveTo>
                    <a:pt x="44" y="11"/>
                  </a:moveTo>
                  <a:lnTo>
                    <a:pt x="44" y="11"/>
                  </a:lnTo>
                  <a:cubicBezTo>
                    <a:pt x="44" y="11"/>
                    <a:pt x="44" y="11"/>
                    <a:pt x="39" y="11"/>
                  </a:cubicBezTo>
                  <a:lnTo>
                    <a:pt x="39" y="6"/>
                  </a:lnTo>
                  <a:cubicBezTo>
                    <a:pt x="39" y="6"/>
                    <a:pt x="39" y="6"/>
                    <a:pt x="33" y="6"/>
                  </a:cubicBezTo>
                  <a:lnTo>
                    <a:pt x="33" y="0"/>
                  </a:lnTo>
                  <a:cubicBezTo>
                    <a:pt x="28" y="0"/>
                    <a:pt x="28" y="0"/>
                    <a:pt x="28" y="0"/>
                  </a:cubicBezTo>
                  <a:cubicBezTo>
                    <a:pt x="22" y="0"/>
                    <a:pt x="22" y="0"/>
                    <a:pt x="17" y="0"/>
                  </a:cubicBezTo>
                  <a:cubicBezTo>
                    <a:pt x="11" y="0"/>
                    <a:pt x="11" y="6"/>
                    <a:pt x="11" y="6"/>
                  </a:cubicBezTo>
                  <a:cubicBezTo>
                    <a:pt x="11" y="6"/>
                    <a:pt x="11" y="6"/>
                    <a:pt x="5" y="6"/>
                  </a:cubicBezTo>
                  <a:lnTo>
                    <a:pt x="5" y="11"/>
                  </a:lnTo>
                  <a:cubicBezTo>
                    <a:pt x="0" y="17"/>
                    <a:pt x="0" y="17"/>
                    <a:pt x="0" y="17"/>
                  </a:cubicBezTo>
                  <a:lnTo>
                    <a:pt x="0" y="22"/>
                  </a:lnTo>
                  <a:cubicBezTo>
                    <a:pt x="0" y="22"/>
                    <a:pt x="0" y="22"/>
                    <a:pt x="0" y="28"/>
                  </a:cubicBezTo>
                  <a:cubicBezTo>
                    <a:pt x="0" y="28"/>
                    <a:pt x="0" y="28"/>
                    <a:pt x="5" y="28"/>
                  </a:cubicBezTo>
                  <a:cubicBezTo>
                    <a:pt x="5" y="33"/>
                    <a:pt x="5" y="33"/>
                    <a:pt x="5" y="33"/>
                  </a:cubicBezTo>
                  <a:cubicBezTo>
                    <a:pt x="5" y="33"/>
                    <a:pt x="5" y="33"/>
                    <a:pt x="5" y="39"/>
                  </a:cubicBezTo>
                  <a:cubicBezTo>
                    <a:pt x="11" y="39"/>
                    <a:pt x="11" y="39"/>
                    <a:pt x="11" y="39"/>
                  </a:cubicBezTo>
                  <a:cubicBezTo>
                    <a:pt x="11" y="39"/>
                    <a:pt x="11" y="39"/>
                    <a:pt x="17" y="45"/>
                  </a:cubicBezTo>
                  <a:cubicBezTo>
                    <a:pt x="22" y="45"/>
                    <a:pt x="22" y="45"/>
                    <a:pt x="22" y="45"/>
                  </a:cubicBezTo>
                  <a:lnTo>
                    <a:pt x="28" y="45"/>
                  </a:lnTo>
                  <a:cubicBezTo>
                    <a:pt x="28" y="45"/>
                    <a:pt x="28" y="45"/>
                    <a:pt x="33" y="45"/>
                  </a:cubicBezTo>
                  <a:cubicBezTo>
                    <a:pt x="33" y="39"/>
                    <a:pt x="33" y="39"/>
                    <a:pt x="33" y="39"/>
                  </a:cubicBezTo>
                  <a:cubicBezTo>
                    <a:pt x="39" y="39"/>
                    <a:pt x="39" y="39"/>
                    <a:pt x="39" y="39"/>
                  </a:cubicBezTo>
                  <a:cubicBezTo>
                    <a:pt x="39" y="33"/>
                    <a:pt x="39" y="33"/>
                    <a:pt x="39" y="33"/>
                  </a:cubicBezTo>
                  <a:cubicBezTo>
                    <a:pt x="44" y="33"/>
                    <a:pt x="44" y="33"/>
                    <a:pt x="44" y="28"/>
                  </a:cubicBezTo>
                  <a:cubicBezTo>
                    <a:pt x="44" y="22"/>
                    <a:pt x="44" y="22"/>
                    <a:pt x="44" y="22"/>
                  </a:cubicBezTo>
                  <a:lnTo>
                    <a:pt x="44" y="17"/>
                  </a:lnTo>
                  <a:cubicBezTo>
                    <a:pt x="44" y="17"/>
                    <a:pt x="44" y="17"/>
                    <a:pt x="44"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65" name="Freeform 91">
              <a:extLst>
                <a:ext uri="{FF2B5EF4-FFF2-40B4-BE49-F238E27FC236}">
                  <a16:creationId xmlns:a16="http://schemas.microsoft.com/office/drawing/2014/main" id="{D5246FD4-D6F9-4A4D-8716-B0DE84612B37}"/>
                </a:ext>
              </a:extLst>
            </p:cNvPr>
            <p:cNvSpPr>
              <a:spLocks noChangeArrowheads="1"/>
            </p:cNvSpPr>
            <p:nvPr/>
          </p:nvSpPr>
          <p:spPr bwMode="auto">
            <a:xfrm>
              <a:off x="2750" y="1782"/>
              <a:ext cx="197" cy="252"/>
            </a:xfrm>
            <a:custGeom>
              <a:avLst/>
              <a:gdLst>
                <a:gd name="T0" fmla="*/ 9 w 872"/>
                <a:gd name="T1" fmla="*/ 0 h 1114"/>
                <a:gd name="T2" fmla="*/ 2 w 872"/>
                <a:gd name="T3" fmla="*/ 6 h 1114"/>
                <a:gd name="T4" fmla="*/ 1 w 872"/>
                <a:gd name="T5" fmla="*/ 7 h 1114"/>
                <a:gd name="T6" fmla="*/ 1 w 872"/>
                <a:gd name="T7" fmla="*/ 13 h 1114"/>
                <a:gd name="T8" fmla="*/ 6 w 872"/>
                <a:gd name="T9" fmla="*/ 12 h 1114"/>
                <a:gd name="T10" fmla="*/ 8 w 872"/>
                <a:gd name="T11" fmla="*/ 6 h 1114"/>
                <a:gd name="T12" fmla="*/ 9 w 872"/>
                <a:gd name="T13" fmla="*/ 5 h 1114"/>
                <a:gd name="T14" fmla="*/ 10 w 872"/>
                <a:gd name="T15" fmla="*/ 0 h 1114"/>
                <a:gd name="T16" fmla="*/ 2 w 872"/>
                <a:gd name="T17" fmla="*/ 3 h 1114"/>
                <a:gd name="T18" fmla="*/ 1 w 872"/>
                <a:gd name="T19" fmla="*/ 4 h 1114"/>
                <a:gd name="T20" fmla="*/ 1 w 872"/>
                <a:gd name="T21" fmla="*/ 4 h 1114"/>
                <a:gd name="T22" fmla="*/ 1 w 872"/>
                <a:gd name="T23" fmla="*/ 5 h 1114"/>
                <a:gd name="T24" fmla="*/ 1 w 872"/>
                <a:gd name="T25" fmla="*/ 5 h 1114"/>
                <a:gd name="T26" fmla="*/ 2 w 872"/>
                <a:gd name="T27" fmla="*/ 5 h 1114"/>
                <a:gd name="T28" fmla="*/ 3 w 872"/>
                <a:gd name="T29" fmla="*/ 2 h 1114"/>
                <a:gd name="T30" fmla="*/ 3 w 872"/>
                <a:gd name="T31" fmla="*/ 6 h 1114"/>
                <a:gd name="T32" fmla="*/ 2 w 872"/>
                <a:gd name="T33" fmla="*/ 5 h 1114"/>
                <a:gd name="T34" fmla="*/ 2 w 872"/>
                <a:gd name="T35" fmla="*/ 5 h 1114"/>
                <a:gd name="T36" fmla="*/ 2 w 872"/>
                <a:gd name="T37" fmla="*/ 4 h 1114"/>
                <a:gd name="T38" fmla="*/ 2 w 872"/>
                <a:gd name="T39" fmla="*/ 4 h 1114"/>
                <a:gd name="T40" fmla="*/ 2 w 872"/>
                <a:gd name="T41" fmla="*/ 4 h 1114"/>
                <a:gd name="T42" fmla="*/ 2 w 872"/>
                <a:gd name="T43" fmla="*/ 3 h 1114"/>
                <a:gd name="T44" fmla="*/ 5 w 872"/>
                <a:gd name="T45" fmla="*/ 1 h 1114"/>
                <a:gd name="T46" fmla="*/ 7 w 872"/>
                <a:gd name="T47" fmla="*/ 4 h 1114"/>
                <a:gd name="T48" fmla="*/ 7 w 872"/>
                <a:gd name="T49" fmla="*/ 4 h 1114"/>
                <a:gd name="T50" fmla="*/ 7 w 872"/>
                <a:gd name="T51" fmla="*/ 4 h 1114"/>
                <a:gd name="T52" fmla="*/ 7 w 872"/>
                <a:gd name="T53" fmla="*/ 5 h 1114"/>
                <a:gd name="T54" fmla="*/ 7 w 872"/>
                <a:gd name="T55" fmla="*/ 5 h 1114"/>
                <a:gd name="T56" fmla="*/ 3 w 872"/>
                <a:gd name="T57" fmla="*/ 4 h 1114"/>
                <a:gd name="T58" fmla="*/ 5 w 872"/>
                <a:gd name="T59" fmla="*/ 2 h 1114"/>
                <a:gd name="T60" fmla="*/ 6 w 872"/>
                <a:gd name="T61" fmla="*/ 12 h 1114"/>
                <a:gd name="T62" fmla="*/ 4 w 872"/>
                <a:gd name="T63" fmla="*/ 10 h 1114"/>
                <a:gd name="T64" fmla="*/ 4 w 872"/>
                <a:gd name="T65" fmla="*/ 10 h 1114"/>
                <a:gd name="T66" fmla="*/ 4 w 872"/>
                <a:gd name="T67" fmla="*/ 10 h 1114"/>
                <a:gd name="T68" fmla="*/ 5 w 872"/>
                <a:gd name="T69" fmla="*/ 10 h 1114"/>
                <a:gd name="T70" fmla="*/ 5 w 872"/>
                <a:gd name="T71" fmla="*/ 10 h 1114"/>
                <a:gd name="T72" fmla="*/ 5 w 872"/>
                <a:gd name="T73" fmla="*/ 10 h 1114"/>
                <a:gd name="T74" fmla="*/ 3 w 872"/>
                <a:gd name="T75" fmla="*/ 12 h 1114"/>
                <a:gd name="T76" fmla="*/ 5 w 872"/>
                <a:gd name="T77" fmla="*/ 10 h 1114"/>
                <a:gd name="T78" fmla="*/ 5 w 872"/>
                <a:gd name="T79" fmla="*/ 10 h 1114"/>
                <a:gd name="T80" fmla="*/ 5 w 872"/>
                <a:gd name="T81" fmla="*/ 10 h 1114"/>
                <a:gd name="T82" fmla="*/ 4 w 872"/>
                <a:gd name="T83" fmla="*/ 10 h 1114"/>
                <a:gd name="T84" fmla="*/ 4 w 872"/>
                <a:gd name="T85" fmla="*/ 10 h 1114"/>
                <a:gd name="T86" fmla="*/ 4 w 872"/>
                <a:gd name="T87" fmla="*/ 10 h 1114"/>
                <a:gd name="T88" fmla="*/ 7 w 872"/>
                <a:gd name="T89" fmla="*/ 7 h 1114"/>
                <a:gd name="T90" fmla="*/ 2 w 872"/>
                <a:gd name="T91" fmla="*/ 7 h 1114"/>
                <a:gd name="T92" fmla="*/ 8 w 872"/>
                <a:gd name="T93" fmla="*/ 5 h 1114"/>
                <a:gd name="T94" fmla="*/ 8 w 872"/>
                <a:gd name="T95" fmla="*/ 5 h 1114"/>
                <a:gd name="T96" fmla="*/ 8 w 872"/>
                <a:gd name="T97" fmla="*/ 5 h 1114"/>
                <a:gd name="T98" fmla="*/ 8 w 872"/>
                <a:gd name="T99" fmla="*/ 4 h 1114"/>
                <a:gd name="T100" fmla="*/ 8 w 872"/>
                <a:gd name="T101" fmla="*/ 4 h 1114"/>
                <a:gd name="T102" fmla="*/ 8 w 872"/>
                <a:gd name="T103" fmla="*/ 4 h 1114"/>
                <a:gd name="T104" fmla="*/ 7 w 872"/>
                <a:gd name="T105" fmla="*/ 2 h 1114"/>
                <a:gd name="T106" fmla="*/ 6 w 872"/>
                <a:gd name="T107" fmla="*/ 1 h 1114"/>
                <a:gd name="T108" fmla="*/ 5 w 872"/>
                <a:gd name="T109" fmla="*/ 1 h 1114"/>
                <a:gd name="T110" fmla="*/ 3 w 872"/>
                <a:gd name="T111" fmla="*/ 1 h 1114"/>
                <a:gd name="T112" fmla="*/ 9 w 872"/>
                <a:gd name="T113" fmla="*/ 2 h 1114"/>
                <a:gd name="T114" fmla="*/ 9 w 872"/>
                <a:gd name="T115" fmla="*/ 2 h 11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2" h="1114">
                  <a:moveTo>
                    <a:pt x="849" y="34"/>
                  </a:moveTo>
                  <a:lnTo>
                    <a:pt x="849" y="34"/>
                  </a:lnTo>
                  <a:cubicBezTo>
                    <a:pt x="787" y="34"/>
                    <a:pt x="787" y="34"/>
                    <a:pt x="787" y="34"/>
                  </a:cubicBezTo>
                  <a:cubicBezTo>
                    <a:pt x="787" y="22"/>
                    <a:pt x="787" y="22"/>
                    <a:pt x="787" y="22"/>
                  </a:cubicBezTo>
                  <a:cubicBezTo>
                    <a:pt x="787" y="11"/>
                    <a:pt x="782" y="0"/>
                    <a:pt x="771" y="0"/>
                  </a:cubicBezTo>
                  <a:cubicBezTo>
                    <a:pt x="22" y="0"/>
                    <a:pt x="22" y="0"/>
                    <a:pt x="22" y="0"/>
                  </a:cubicBezTo>
                  <a:cubicBezTo>
                    <a:pt x="6" y="0"/>
                    <a:pt x="0" y="11"/>
                    <a:pt x="0" y="22"/>
                  </a:cubicBezTo>
                  <a:cubicBezTo>
                    <a:pt x="0" y="464"/>
                    <a:pt x="0" y="464"/>
                    <a:pt x="0" y="464"/>
                  </a:cubicBezTo>
                  <a:cubicBezTo>
                    <a:pt x="0" y="475"/>
                    <a:pt x="6" y="486"/>
                    <a:pt x="22" y="486"/>
                  </a:cubicBezTo>
                  <a:cubicBezTo>
                    <a:pt x="140" y="486"/>
                    <a:pt x="140" y="486"/>
                    <a:pt x="140" y="486"/>
                  </a:cubicBezTo>
                  <a:cubicBezTo>
                    <a:pt x="140" y="498"/>
                    <a:pt x="146" y="503"/>
                    <a:pt x="151" y="514"/>
                  </a:cubicBezTo>
                  <a:cubicBezTo>
                    <a:pt x="106" y="514"/>
                    <a:pt x="106" y="514"/>
                    <a:pt x="106" y="514"/>
                  </a:cubicBezTo>
                  <a:cubicBezTo>
                    <a:pt x="95" y="514"/>
                    <a:pt x="84" y="526"/>
                    <a:pt x="84" y="537"/>
                  </a:cubicBezTo>
                  <a:cubicBezTo>
                    <a:pt x="84" y="626"/>
                    <a:pt x="84" y="626"/>
                    <a:pt x="84" y="626"/>
                  </a:cubicBezTo>
                  <a:cubicBezTo>
                    <a:pt x="84" y="637"/>
                    <a:pt x="95" y="648"/>
                    <a:pt x="106" y="648"/>
                  </a:cubicBezTo>
                  <a:cubicBezTo>
                    <a:pt x="123" y="648"/>
                    <a:pt x="123" y="648"/>
                    <a:pt x="123" y="648"/>
                  </a:cubicBezTo>
                  <a:cubicBezTo>
                    <a:pt x="134" y="749"/>
                    <a:pt x="196" y="833"/>
                    <a:pt x="285" y="872"/>
                  </a:cubicBezTo>
                  <a:cubicBezTo>
                    <a:pt x="235" y="1068"/>
                    <a:pt x="235" y="1068"/>
                    <a:pt x="235" y="1068"/>
                  </a:cubicBezTo>
                  <a:cubicBezTo>
                    <a:pt x="95" y="1068"/>
                    <a:pt x="95" y="1068"/>
                    <a:pt x="95" y="1068"/>
                  </a:cubicBezTo>
                  <a:cubicBezTo>
                    <a:pt x="84" y="1068"/>
                    <a:pt x="73" y="1079"/>
                    <a:pt x="73" y="1090"/>
                  </a:cubicBezTo>
                  <a:cubicBezTo>
                    <a:pt x="73" y="1101"/>
                    <a:pt x="84" y="1113"/>
                    <a:pt x="95" y="1113"/>
                  </a:cubicBezTo>
                  <a:cubicBezTo>
                    <a:pt x="799" y="1113"/>
                    <a:pt x="799" y="1113"/>
                    <a:pt x="799" y="1113"/>
                  </a:cubicBezTo>
                  <a:cubicBezTo>
                    <a:pt x="810" y="1113"/>
                    <a:pt x="821" y="1101"/>
                    <a:pt x="821" y="1090"/>
                  </a:cubicBezTo>
                  <a:cubicBezTo>
                    <a:pt x="821" y="1079"/>
                    <a:pt x="810" y="1068"/>
                    <a:pt x="799" y="1068"/>
                  </a:cubicBezTo>
                  <a:cubicBezTo>
                    <a:pt x="558" y="1068"/>
                    <a:pt x="558" y="1068"/>
                    <a:pt x="558" y="1068"/>
                  </a:cubicBezTo>
                  <a:cubicBezTo>
                    <a:pt x="502" y="872"/>
                    <a:pt x="502" y="872"/>
                    <a:pt x="502" y="872"/>
                  </a:cubicBezTo>
                  <a:cubicBezTo>
                    <a:pt x="592" y="833"/>
                    <a:pt x="653" y="749"/>
                    <a:pt x="664" y="648"/>
                  </a:cubicBezTo>
                  <a:cubicBezTo>
                    <a:pt x="681" y="648"/>
                    <a:pt x="681" y="648"/>
                    <a:pt x="681" y="648"/>
                  </a:cubicBezTo>
                  <a:cubicBezTo>
                    <a:pt x="692" y="648"/>
                    <a:pt x="704" y="637"/>
                    <a:pt x="704" y="626"/>
                  </a:cubicBezTo>
                  <a:cubicBezTo>
                    <a:pt x="704" y="537"/>
                    <a:pt x="704" y="537"/>
                    <a:pt x="704" y="537"/>
                  </a:cubicBezTo>
                  <a:cubicBezTo>
                    <a:pt x="704" y="526"/>
                    <a:pt x="692" y="514"/>
                    <a:pt x="681" y="514"/>
                  </a:cubicBezTo>
                  <a:cubicBezTo>
                    <a:pt x="637" y="514"/>
                    <a:pt x="637" y="514"/>
                    <a:pt x="637" y="514"/>
                  </a:cubicBezTo>
                  <a:cubicBezTo>
                    <a:pt x="642" y="503"/>
                    <a:pt x="648" y="498"/>
                    <a:pt x="648" y="486"/>
                  </a:cubicBezTo>
                  <a:cubicBezTo>
                    <a:pt x="771" y="486"/>
                    <a:pt x="771" y="486"/>
                    <a:pt x="771" y="486"/>
                  </a:cubicBezTo>
                  <a:cubicBezTo>
                    <a:pt x="782" y="486"/>
                    <a:pt x="787" y="475"/>
                    <a:pt x="787" y="464"/>
                  </a:cubicBezTo>
                  <a:cubicBezTo>
                    <a:pt x="787" y="185"/>
                    <a:pt x="787" y="185"/>
                    <a:pt x="787" y="185"/>
                  </a:cubicBezTo>
                  <a:cubicBezTo>
                    <a:pt x="849" y="185"/>
                    <a:pt x="849" y="185"/>
                    <a:pt x="849" y="185"/>
                  </a:cubicBezTo>
                  <a:cubicBezTo>
                    <a:pt x="860" y="185"/>
                    <a:pt x="871" y="173"/>
                    <a:pt x="871" y="162"/>
                  </a:cubicBezTo>
                  <a:cubicBezTo>
                    <a:pt x="871" y="56"/>
                    <a:pt x="871" y="56"/>
                    <a:pt x="871" y="56"/>
                  </a:cubicBezTo>
                  <a:cubicBezTo>
                    <a:pt x="871" y="45"/>
                    <a:pt x="860" y="34"/>
                    <a:pt x="849" y="34"/>
                  </a:cubicBezTo>
                  <a:close/>
                  <a:moveTo>
                    <a:pt x="129" y="291"/>
                  </a:moveTo>
                  <a:lnTo>
                    <a:pt x="129" y="291"/>
                  </a:lnTo>
                  <a:lnTo>
                    <a:pt x="129" y="296"/>
                  </a:lnTo>
                  <a:cubicBezTo>
                    <a:pt x="129" y="302"/>
                    <a:pt x="123" y="307"/>
                    <a:pt x="123" y="313"/>
                  </a:cubicBezTo>
                  <a:lnTo>
                    <a:pt x="123" y="319"/>
                  </a:lnTo>
                  <a:cubicBezTo>
                    <a:pt x="123" y="319"/>
                    <a:pt x="123" y="319"/>
                    <a:pt x="123" y="324"/>
                  </a:cubicBezTo>
                  <a:cubicBezTo>
                    <a:pt x="123" y="324"/>
                    <a:pt x="123" y="324"/>
                    <a:pt x="123" y="330"/>
                  </a:cubicBezTo>
                  <a:lnTo>
                    <a:pt x="123" y="335"/>
                  </a:lnTo>
                  <a:cubicBezTo>
                    <a:pt x="123" y="335"/>
                    <a:pt x="123" y="335"/>
                    <a:pt x="123" y="341"/>
                  </a:cubicBezTo>
                  <a:cubicBezTo>
                    <a:pt x="123" y="341"/>
                    <a:pt x="123" y="341"/>
                    <a:pt x="123" y="347"/>
                  </a:cubicBezTo>
                  <a:cubicBezTo>
                    <a:pt x="123" y="352"/>
                    <a:pt x="118" y="352"/>
                    <a:pt x="118" y="352"/>
                  </a:cubicBezTo>
                  <a:lnTo>
                    <a:pt x="118" y="358"/>
                  </a:lnTo>
                  <a:cubicBezTo>
                    <a:pt x="118" y="358"/>
                    <a:pt x="118" y="358"/>
                    <a:pt x="118" y="363"/>
                  </a:cubicBezTo>
                  <a:cubicBezTo>
                    <a:pt x="118" y="369"/>
                    <a:pt x="118" y="369"/>
                    <a:pt x="118" y="375"/>
                  </a:cubicBezTo>
                  <a:cubicBezTo>
                    <a:pt x="118" y="375"/>
                    <a:pt x="118" y="380"/>
                    <a:pt x="118" y="386"/>
                  </a:cubicBezTo>
                  <a:cubicBezTo>
                    <a:pt x="118" y="391"/>
                    <a:pt x="118" y="391"/>
                    <a:pt x="118" y="397"/>
                  </a:cubicBezTo>
                  <a:lnTo>
                    <a:pt x="123" y="397"/>
                  </a:lnTo>
                  <a:cubicBezTo>
                    <a:pt x="123" y="402"/>
                    <a:pt x="123" y="402"/>
                    <a:pt x="123" y="408"/>
                  </a:cubicBezTo>
                  <a:cubicBezTo>
                    <a:pt x="123" y="414"/>
                    <a:pt x="123" y="414"/>
                    <a:pt x="123" y="419"/>
                  </a:cubicBezTo>
                  <a:cubicBezTo>
                    <a:pt x="123" y="419"/>
                    <a:pt x="123" y="419"/>
                    <a:pt x="123" y="425"/>
                  </a:cubicBezTo>
                  <a:cubicBezTo>
                    <a:pt x="123" y="425"/>
                    <a:pt x="123" y="425"/>
                    <a:pt x="123" y="431"/>
                  </a:cubicBezTo>
                  <a:cubicBezTo>
                    <a:pt x="123" y="436"/>
                    <a:pt x="123" y="436"/>
                    <a:pt x="129" y="442"/>
                  </a:cubicBezTo>
                  <a:cubicBezTo>
                    <a:pt x="39" y="442"/>
                    <a:pt x="39" y="442"/>
                    <a:pt x="39" y="442"/>
                  </a:cubicBezTo>
                  <a:cubicBezTo>
                    <a:pt x="39" y="129"/>
                    <a:pt x="39" y="129"/>
                    <a:pt x="39" y="129"/>
                  </a:cubicBezTo>
                  <a:cubicBezTo>
                    <a:pt x="224" y="129"/>
                    <a:pt x="224" y="129"/>
                    <a:pt x="224" y="129"/>
                  </a:cubicBezTo>
                  <a:cubicBezTo>
                    <a:pt x="179" y="168"/>
                    <a:pt x="146" y="224"/>
                    <a:pt x="129" y="291"/>
                  </a:cubicBezTo>
                  <a:close/>
                  <a:moveTo>
                    <a:pt x="396" y="156"/>
                  </a:moveTo>
                  <a:lnTo>
                    <a:pt x="396" y="156"/>
                  </a:lnTo>
                  <a:cubicBezTo>
                    <a:pt x="291" y="156"/>
                    <a:pt x="207" y="252"/>
                    <a:pt x="207" y="375"/>
                  </a:cubicBezTo>
                  <a:cubicBezTo>
                    <a:pt x="207" y="425"/>
                    <a:pt x="224" y="475"/>
                    <a:pt x="252" y="514"/>
                  </a:cubicBezTo>
                  <a:cubicBezTo>
                    <a:pt x="201" y="514"/>
                    <a:pt x="201" y="514"/>
                    <a:pt x="201" y="514"/>
                  </a:cubicBezTo>
                  <a:cubicBezTo>
                    <a:pt x="190" y="498"/>
                    <a:pt x="179" y="481"/>
                    <a:pt x="173" y="458"/>
                  </a:cubicBezTo>
                  <a:cubicBezTo>
                    <a:pt x="173" y="453"/>
                    <a:pt x="173" y="453"/>
                    <a:pt x="173" y="447"/>
                  </a:cubicBezTo>
                  <a:cubicBezTo>
                    <a:pt x="173" y="442"/>
                    <a:pt x="168" y="436"/>
                    <a:pt x="168" y="431"/>
                  </a:cubicBezTo>
                  <a:cubicBezTo>
                    <a:pt x="168" y="425"/>
                    <a:pt x="168" y="425"/>
                    <a:pt x="168" y="425"/>
                  </a:cubicBezTo>
                  <a:lnTo>
                    <a:pt x="168" y="419"/>
                  </a:lnTo>
                  <a:lnTo>
                    <a:pt x="168" y="414"/>
                  </a:lnTo>
                  <a:cubicBezTo>
                    <a:pt x="168" y="414"/>
                    <a:pt x="168" y="408"/>
                    <a:pt x="162" y="408"/>
                  </a:cubicBezTo>
                  <a:cubicBezTo>
                    <a:pt x="162" y="408"/>
                    <a:pt x="162" y="408"/>
                    <a:pt x="162" y="402"/>
                  </a:cubicBezTo>
                  <a:cubicBezTo>
                    <a:pt x="162" y="402"/>
                    <a:pt x="162" y="402"/>
                    <a:pt x="162" y="397"/>
                  </a:cubicBezTo>
                  <a:cubicBezTo>
                    <a:pt x="162" y="397"/>
                    <a:pt x="162" y="397"/>
                    <a:pt x="162" y="391"/>
                  </a:cubicBezTo>
                  <a:cubicBezTo>
                    <a:pt x="162" y="391"/>
                    <a:pt x="162" y="391"/>
                    <a:pt x="162" y="386"/>
                  </a:cubicBezTo>
                  <a:cubicBezTo>
                    <a:pt x="162" y="380"/>
                    <a:pt x="162" y="375"/>
                    <a:pt x="162" y="375"/>
                  </a:cubicBezTo>
                  <a:cubicBezTo>
                    <a:pt x="162" y="369"/>
                    <a:pt x="162" y="369"/>
                    <a:pt x="162" y="363"/>
                  </a:cubicBezTo>
                  <a:cubicBezTo>
                    <a:pt x="162" y="358"/>
                    <a:pt x="162" y="358"/>
                    <a:pt x="162" y="352"/>
                  </a:cubicBezTo>
                  <a:lnTo>
                    <a:pt x="162" y="347"/>
                  </a:lnTo>
                  <a:cubicBezTo>
                    <a:pt x="162" y="341"/>
                    <a:pt x="162" y="341"/>
                    <a:pt x="162" y="341"/>
                  </a:cubicBezTo>
                  <a:lnTo>
                    <a:pt x="168" y="335"/>
                  </a:lnTo>
                  <a:cubicBezTo>
                    <a:pt x="168" y="330"/>
                    <a:pt x="168" y="330"/>
                    <a:pt x="168" y="324"/>
                  </a:cubicBezTo>
                  <a:cubicBezTo>
                    <a:pt x="168" y="319"/>
                    <a:pt x="168" y="319"/>
                    <a:pt x="168" y="319"/>
                  </a:cubicBezTo>
                  <a:cubicBezTo>
                    <a:pt x="168" y="313"/>
                    <a:pt x="168" y="313"/>
                    <a:pt x="168" y="307"/>
                  </a:cubicBezTo>
                  <a:cubicBezTo>
                    <a:pt x="173" y="307"/>
                    <a:pt x="173" y="302"/>
                    <a:pt x="173" y="302"/>
                  </a:cubicBezTo>
                  <a:cubicBezTo>
                    <a:pt x="201" y="190"/>
                    <a:pt x="285" y="112"/>
                    <a:pt x="385" y="106"/>
                  </a:cubicBezTo>
                  <a:cubicBezTo>
                    <a:pt x="385" y="106"/>
                    <a:pt x="385" y="106"/>
                    <a:pt x="391" y="106"/>
                  </a:cubicBezTo>
                  <a:cubicBezTo>
                    <a:pt x="391" y="106"/>
                    <a:pt x="391" y="106"/>
                    <a:pt x="396" y="106"/>
                  </a:cubicBezTo>
                  <a:cubicBezTo>
                    <a:pt x="396" y="106"/>
                    <a:pt x="396" y="106"/>
                    <a:pt x="402" y="106"/>
                  </a:cubicBezTo>
                  <a:cubicBezTo>
                    <a:pt x="502" y="112"/>
                    <a:pt x="592" y="190"/>
                    <a:pt x="614" y="302"/>
                  </a:cubicBezTo>
                  <a:cubicBezTo>
                    <a:pt x="620" y="302"/>
                    <a:pt x="620" y="307"/>
                    <a:pt x="620" y="307"/>
                  </a:cubicBezTo>
                  <a:cubicBezTo>
                    <a:pt x="620" y="313"/>
                    <a:pt x="620" y="313"/>
                    <a:pt x="620" y="319"/>
                  </a:cubicBezTo>
                  <a:cubicBezTo>
                    <a:pt x="620" y="319"/>
                    <a:pt x="620" y="319"/>
                    <a:pt x="620" y="324"/>
                  </a:cubicBezTo>
                  <a:cubicBezTo>
                    <a:pt x="620" y="330"/>
                    <a:pt x="620" y="330"/>
                    <a:pt x="625" y="335"/>
                  </a:cubicBezTo>
                  <a:lnTo>
                    <a:pt x="625" y="341"/>
                  </a:lnTo>
                  <a:cubicBezTo>
                    <a:pt x="625" y="341"/>
                    <a:pt x="625" y="341"/>
                    <a:pt x="625" y="347"/>
                  </a:cubicBezTo>
                  <a:lnTo>
                    <a:pt x="625" y="352"/>
                  </a:lnTo>
                  <a:cubicBezTo>
                    <a:pt x="625" y="358"/>
                    <a:pt x="625" y="358"/>
                    <a:pt x="625" y="363"/>
                  </a:cubicBezTo>
                  <a:cubicBezTo>
                    <a:pt x="625" y="369"/>
                    <a:pt x="625" y="369"/>
                    <a:pt x="625" y="375"/>
                  </a:cubicBezTo>
                  <a:cubicBezTo>
                    <a:pt x="625" y="375"/>
                    <a:pt x="625" y="380"/>
                    <a:pt x="625" y="386"/>
                  </a:cubicBezTo>
                  <a:cubicBezTo>
                    <a:pt x="625" y="391"/>
                    <a:pt x="625" y="391"/>
                    <a:pt x="625" y="391"/>
                  </a:cubicBezTo>
                  <a:cubicBezTo>
                    <a:pt x="625" y="397"/>
                    <a:pt x="625" y="397"/>
                    <a:pt x="625" y="397"/>
                  </a:cubicBezTo>
                  <a:cubicBezTo>
                    <a:pt x="625" y="402"/>
                    <a:pt x="625" y="402"/>
                    <a:pt x="625" y="402"/>
                  </a:cubicBezTo>
                  <a:cubicBezTo>
                    <a:pt x="625" y="408"/>
                    <a:pt x="625" y="408"/>
                    <a:pt x="625" y="408"/>
                  </a:cubicBezTo>
                  <a:cubicBezTo>
                    <a:pt x="625" y="408"/>
                    <a:pt x="625" y="414"/>
                    <a:pt x="620" y="414"/>
                  </a:cubicBezTo>
                  <a:lnTo>
                    <a:pt x="620" y="419"/>
                  </a:lnTo>
                  <a:lnTo>
                    <a:pt x="620" y="425"/>
                  </a:lnTo>
                  <a:cubicBezTo>
                    <a:pt x="620" y="425"/>
                    <a:pt x="620" y="425"/>
                    <a:pt x="620" y="431"/>
                  </a:cubicBezTo>
                  <a:cubicBezTo>
                    <a:pt x="620" y="436"/>
                    <a:pt x="614" y="447"/>
                    <a:pt x="614" y="458"/>
                  </a:cubicBezTo>
                  <a:cubicBezTo>
                    <a:pt x="609" y="481"/>
                    <a:pt x="597" y="498"/>
                    <a:pt x="592" y="514"/>
                  </a:cubicBezTo>
                  <a:cubicBezTo>
                    <a:pt x="313" y="514"/>
                    <a:pt x="313" y="514"/>
                    <a:pt x="313" y="514"/>
                  </a:cubicBezTo>
                  <a:cubicBezTo>
                    <a:pt x="274" y="481"/>
                    <a:pt x="252" y="431"/>
                    <a:pt x="252" y="375"/>
                  </a:cubicBezTo>
                  <a:cubicBezTo>
                    <a:pt x="252" y="280"/>
                    <a:pt x="313" y="201"/>
                    <a:pt x="396" y="201"/>
                  </a:cubicBezTo>
                  <a:cubicBezTo>
                    <a:pt x="474" y="201"/>
                    <a:pt x="536" y="280"/>
                    <a:pt x="536" y="375"/>
                  </a:cubicBezTo>
                  <a:cubicBezTo>
                    <a:pt x="536" y="386"/>
                    <a:pt x="547" y="397"/>
                    <a:pt x="558" y="397"/>
                  </a:cubicBezTo>
                  <a:cubicBezTo>
                    <a:pt x="569" y="397"/>
                    <a:pt x="581" y="386"/>
                    <a:pt x="581" y="375"/>
                  </a:cubicBezTo>
                  <a:cubicBezTo>
                    <a:pt x="581" y="252"/>
                    <a:pt x="497" y="156"/>
                    <a:pt x="396" y="156"/>
                  </a:cubicBezTo>
                  <a:close/>
                  <a:moveTo>
                    <a:pt x="513" y="1068"/>
                  </a:moveTo>
                  <a:lnTo>
                    <a:pt x="513" y="1068"/>
                  </a:lnTo>
                  <a:cubicBezTo>
                    <a:pt x="280" y="1068"/>
                    <a:pt x="280" y="1068"/>
                    <a:pt x="280" y="1068"/>
                  </a:cubicBezTo>
                  <a:cubicBezTo>
                    <a:pt x="285" y="1029"/>
                    <a:pt x="285" y="1029"/>
                    <a:pt x="285" y="1029"/>
                  </a:cubicBezTo>
                  <a:cubicBezTo>
                    <a:pt x="502" y="1029"/>
                    <a:pt x="502" y="1029"/>
                    <a:pt x="502" y="1029"/>
                  </a:cubicBezTo>
                  <a:lnTo>
                    <a:pt x="513" y="1068"/>
                  </a:lnTo>
                  <a:close/>
                  <a:moveTo>
                    <a:pt x="297" y="990"/>
                  </a:moveTo>
                  <a:lnTo>
                    <a:pt x="297" y="990"/>
                  </a:lnTo>
                  <a:cubicBezTo>
                    <a:pt x="324" y="883"/>
                    <a:pt x="324" y="883"/>
                    <a:pt x="324" y="883"/>
                  </a:cubicBezTo>
                  <a:cubicBezTo>
                    <a:pt x="330" y="883"/>
                    <a:pt x="330" y="883"/>
                    <a:pt x="330" y="883"/>
                  </a:cubicBezTo>
                  <a:cubicBezTo>
                    <a:pt x="336" y="883"/>
                    <a:pt x="340" y="889"/>
                    <a:pt x="346" y="889"/>
                  </a:cubicBezTo>
                  <a:cubicBezTo>
                    <a:pt x="351" y="889"/>
                    <a:pt x="351" y="889"/>
                    <a:pt x="351" y="889"/>
                  </a:cubicBezTo>
                  <a:cubicBezTo>
                    <a:pt x="351" y="889"/>
                    <a:pt x="351" y="889"/>
                    <a:pt x="357" y="889"/>
                  </a:cubicBezTo>
                  <a:cubicBezTo>
                    <a:pt x="363" y="889"/>
                    <a:pt x="363" y="889"/>
                    <a:pt x="363" y="889"/>
                  </a:cubicBezTo>
                  <a:cubicBezTo>
                    <a:pt x="363" y="889"/>
                    <a:pt x="363" y="889"/>
                    <a:pt x="368" y="889"/>
                  </a:cubicBezTo>
                  <a:lnTo>
                    <a:pt x="374" y="889"/>
                  </a:lnTo>
                  <a:cubicBezTo>
                    <a:pt x="374" y="889"/>
                    <a:pt x="374" y="889"/>
                    <a:pt x="379" y="889"/>
                  </a:cubicBezTo>
                  <a:cubicBezTo>
                    <a:pt x="385" y="889"/>
                    <a:pt x="385" y="889"/>
                    <a:pt x="385" y="889"/>
                  </a:cubicBezTo>
                  <a:cubicBezTo>
                    <a:pt x="402" y="889"/>
                    <a:pt x="402" y="889"/>
                    <a:pt x="402" y="889"/>
                  </a:cubicBezTo>
                  <a:lnTo>
                    <a:pt x="407" y="889"/>
                  </a:lnTo>
                  <a:cubicBezTo>
                    <a:pt x="413" y="889"/>
                    <a:pt x="413" y="889"/>
                    <a:pt x="413" y="889"/>
                  </a:cubicBezTo>
                  <a:lnTo>
                    <a:pt x="418" y="889"/>
                  </a:lnTo>
                  <a:cubicBezTo>
                    <a:pt x="418" y="889"/>
                    <a:pt x="418" y="889"/>
                    <a:pt x="424" y="889"/>
                  </a:cubicBezTo>
                  <a:lnTo>
                    <a:pt x="430" y="889"/>
                  </a:lnTo>
                  <a:cubicBezTo>
                    <a:pt x="435" y="889"/>
                    <a:pt x="435" y="889"/>
                    <a:pt x="435" y="889"/>
                  </a:cubicBezTo>
                  <a:lnTo>
                    <a:pt x="441" y="889"/>
                  </a:lnTo>
                  <a:cubicBezTo>
                    <a:pt x="446" y="889"/>
                    <a:pt x="452" y="883"/>
                    <a:pt x="458" y="883"/>
                  </a:cubicBezTo>
                  <a:lnTo>
                    <a:pt x="463" y="883"/>
                  </a:lnTo>
                  <a:cubicBezTo>
                    <a:pt x="491" y="990"/>
                    <a:pt x="491" y="990"/>
                    <a:pt x="491" y="990"/>
                  </a:cubicBezTo>
                  <a:lnTo>
                    <a:pt x="297" y="990"/>
                  </a:lnTo>
                  <a:close/>
                  <a:moveTo>
                    <a:pt x="469" y="839"/>
                  </a:moveTo>
                  <a:lnTo>
                    <a:pt x="469" y="839"/>
                  </a:lnTo>
                  <a:cubicBezTo>
                    <a:pt x="469" y="839"/>
                    <a:pt x="469" y="839"/>
                    <a:pt x="463" y="839"/>
                  </a:cubicBezTo>
                  <a:cubicBezTo>
                    <a:pt x="463" y="839"/>
                    <a:pt x="463" y="839"/>
                    <a:pt x="458" y="839"/>
                  </a:cubicBezTo>
                  <a:cubicBezTo>
                    <a:pt x="452" y="839"/>
                    <a:pt x="452" y="839"/>
                    <a:pt x="452" y="839"/>
                  </a:cubicBezTo>
                  <a:cubicBezTo>
                    <a:pt x="446" y="844"/>
                    <a:pt x="446" y="844"/>
                    <a:pt x="446" y="844"/>
                  </a:cubicBezTo>
                  <a:cubicBezTo>
                    <a:pt x="446" y="844"/>
                    <a:pt x="446" y="844"/>
                    <a:pt x="441" y="844"/>
                  </a:cubicBezTo>
                  <a:cubicBezTo>
                    <a:pt x="441" y="844"/>
                    <a:pt x="441" y="844"/>
                    <a:pt x="435" y="844"/>
                  </a:cubicBezTo>
                  <a:cubicBezTo>
                    <a:pt x="430" y="844"/>
                    <a:pt x="430" y="844"/>
                    <a:pt x="430" y="844"/>
                  </a:cubicBezTo>
                  <a:lnTo>
                    <a:pt x="424" y="844"/>
                  </a:lnTo>
                  <a:lnTo>
                    <a:pt x="418" y="844"/>
                  </a:lnTo>
                  <a:cubicBezTo>
                    <a:pt x="413" y="844"/>
                    <a:pt x="413" y="844"/>
                    <a:pt x="407" y="844"/>
                  </a:cubicBezTo>
                  <a:lnTo>
                    <a:pt x="407" y="850"/>
                  </a:lnTo>
                  <a:lnTo>
                    <a:pt x="402" y="850"/>
                  </a:lnTo>
                  <a:cubicBezTo>
                    <a:pt x="385" y="850"/>
                    <a:pt x="385" y="850"/>
                    <a:pt x="385" y="850"/>
                  </a:cubicBezTo>
                  <a:cubicBezTo>
                    <a:pt x="385" y="850"/>
                    <a:pt x="385" y="850"/>
                    <a:pt x="379" y="850"/>
                  </a:cubicBezTo>
                  <a:lnTo>
                    <a:pt x="379" y="844"/>
                  </a:lnTo>
                  <a:cubicBezTo>
                    <a:pt x="374" y="844"/>
                    <a:pt x="374" y="844"/>
                    <a:pt x="368" y="844"/>
                  </a:cubicBezTo>
                  <a:lnTo>
                    <a:pt x="363" y="844"/>
                  </a:lnTo>
                  <a:cubicBezTo>
                    <a:pt x="363" y="844"/>
                    <a:pt x="363" y="844"/>
                    <a:pt x="357" y="844"/>
                  </a:cubicBezTo>
                  <a:cubicBezTo>
                    <a:pt x="357" y="844"/>
                    <a:pt x="357" y="844"/>
                    <a:pt x="351" y="844"/>
                  </a:cubicBezTo>
                  <a:lnTo>
                    <a:pt x="346" y="844"/>
                  </a:lnTo>
                  <a:lnTo>
                    <a:pt x="340" y="844"/>
                  </a:lnTo>
                  <a:cubicBezTo>
                    <a:pt x="340" y="844"/>
                    <a:pt x="340" y="844"/>
                    <a:pt x="336" y="839"/>
                  </a:cubicBezTo>
                  <a:cubicBezTo>
                    <a:pt x="336" y="839"/>
                    <a:pt x="336" y="839"/>
                    <a:pt x="330" y="839"/>
                  </a:cubicBezTo>
                  <a:lnTo>
                    <a:pt x="324" y="839"/>
                  </a:lnTo>
                  <a:cubicBezTo>
                    <a:pt x="241" y="811"/>
                    <a:pt x="179" y="738"/>
                    <a:pt x="168" y="648"/>
                  </a:cubicBezTo>
                  <a:cubicBezTo>
                    <a:pt x="620" y="648"/>
                    <a:pt x="620" y="648"/>
                    <a:pt x="620" y="648"/>
                  </a:cubicBezTo>
                  <a:cubicBezTo>
                    <a:pt x="609" y="738"/>
                    <a:pt x="547" y="811"/>
                    <a:pt x="469" y="839"/>
                  </a:cubicBezTo>
                  <a:close/>
                  <a:moveTo>
                    <a:pt x="659" y="559"/>
                  </a:moveTo>
                  <a:lnTo>
                    <a:pt x="659" y="559"/>
                  </a:lnTo>
                  <a:cubicBezTo>
                    <a:pt x="659" y="604"/>
                    <a:pt x="659" y="604"/>
                    <a:pt x="659" y="604"/>
                  </a:cubicBezTo>
                  <a:cubicBezTo>
                    <a:pt x="129" y="604"/>
                    <a:pt x="129" y="604"/>
                    <a:pt x="129" y="604"/>
                  </a:cubicBezTo>
                  <a:cubicBezTo>
                    <a:pt x="129" y="559"/>
                    <a:pt x="129" y="559"/>
                    <a:pt x="129" y="559"/>
                  </a:cubicBezTo>
                  <a:lnTo>
                    <a:pt x="659" y="559"/>
                  </a:lnTo>
                  <a:close/>
                  <a:moveTo>
                    <a:pt x="748" y="442"/>
                  </a:moveTo>
                  <a:lnTo>
                    <a:pt x="748" y="442"/>
                  </a:lnTo>
                  <a:cubicBezTo>
                    <a:pt x="664" y="442"/>
                    <a:pt x="664" y="442"/>
                    <a:pt x="664" y="442"/>
                  </a:cubicBezTo>
                  <a:cubicBezTo>
                    <a:pt x="664" y="436"/>
                    <a:pt x="664" y="436"/>
                    <a:pt x="664" y="431"/>
                  </a:cubicBezTo>
                  <a:cubicBezTo>
                    <a:pt x="664" y="425"/>
                    <a:pt x="664" y="425"/>
                    <a:pt x="664" y="425"/>
                  </a:cubicBezTo>
                  <a:cubicBezTo>
                    <a:pt x="664" y="419"/>
                    <a:pt x="664" y="419"/>
                    <a:pt x="664" y="419"/>
                  </a:cubicBezTo>
                  <a:cubicBezTo>
                    <a:pt x="664" y="414"/>
                    <a:pt x="664" y="414"/>
                    <a:pt x="664" y="408"/>
                  </a:cubicBezTo>
                  <a:cubicBezTo>
                    <a:pt x="670" y="402"/>
                    <a:pt x="670" y="402"/>
                    <a:pt x="670" y="397"/>
                  </a:cubicBezTo>
                  <a:cubicBezTo>
                    <a:pt x="670" y="391"/>
                    <a:pt x="670" y="391"/>
                    <a:pt x="670" y="386"/>
                  </a:cubicBezTo>
                  <a:cubicBezTo>
                    <a:pt x="670" y="380"/>
                    <a:pt x="670" y="375"/>
                    <a:pt x="670" y="375"/>
                  </a:cubicBezTo>
                  <a:cubicBezTo>
                    <a:pt x="670" y="369"/>
                    <a:pt x="670" y="369"/>
                    <a:pt x="670" y="363"/>
                  </a:cubicBezTo>
                  <a:cubicBezTo>
                    <a:pt x="670" y="358"/>
                    <a:pt x="670" y="358"/>
                    <a:pt x="670" y="358"/>
                  </a:cubicBezTo>
                  <a:lnTo>
                    <a:pt x="670" y="352"/>
                  </a:lnTo>
                  <a:cubicBezTo>
                    <a:pt x="670" y="352"/>
                    <a:pt x="670" y="352"/>
                    <a:pt x="670" y="347"/>
                  </a:cubicBezTo>
                  <a:cubicBezTo>
                    <a:pt x="670" y="341"/>
                    <a:pt x="670" y="341"/>
                    <a:pt x="664" y="341"/>
                  </a:cubicBezTo>
                  <a:cubicBezTo>
                    <a:pt x="664" y="335"/>
                    <a:pt x="664" y="335"/>
                    <a:pt x="664" y="335"/>
                  </a:cubicBezTo>
                  <a:lnTo>
                    <a:pt x="664" y="330"/>
                  </a:lnTo>
                  <a:cubicBezTo>
                    <a:pt x="664" y="324"/>
                    <a:pt x="664" y="324"/>
                    <a:pt x="664" y="324"/>
                  </a:cubicBezTo>
                  <a:cubicBezTo>
                    <a:pt x="664" y="319"/>
                    <a:pt x="664" y="319"/>
                    <a:pt x="664" y="319"/>
                  </a:cubicBezTo>
                  <a:lnTo>
                    <a:pt x="664" y="313"/>
                  </a:lnTo>
                  <a:cubicBezTo>
                    <a:pt x="664" y="307"/>
                    <a:pt x="659" y="302"/>
                    <a:pt x="659" y="296"/>
                  </a:cubicBezTo>
                  <a:lnTo>
                    <a:pt x="659" y="291"/>
                  </a:lnTo>
                  <a:cubicBezTo>
                    <a:pt x="642" y="224"/>
                    <a:pt x="609" y="168"/>
                    <a:pt x="564" y="129"/>
                  </a:cubicBezTo>
                  <a:cubicBezTo>
                    <a:pt x="748" y="129"/>
                    <a:pt x="748" y="129"/>
                    <a:pt x="748" y="129"/>
                  </a:cubicBezTo>
                  <a:lnTo>
                    <a:pt x="748" y="442"/>
                  </a:lnTo>
                  <a:close/>
                  <a:moveTo>
                    <a:pt x="748" y="84"/>
                  </a:moveTo>
                  <a:lnTo>
                    <a:pt x="748" y="84"/>
                  </a:lnTo>
                  <a:cubicBezTo>
                    <a:pt x="497" y="84"/>
                    <a:pt x="497" y="84"/>
                    <a:pt x="497" y="84"/>
                  </a:cubicBezTo>
                  <a:cubicBezTo>
                    <a:pt x="469" y="73"/>
                    <a:pt x="441" y="67"/>
                    <a:pt x="407" y="61"/>
                  </a:cubicBezTo>
                  <a:lnTo>
                    <a:pt x="402" y="61"/>
                  </a:lnTo>
                  <a:cubicBezTo>
                    <a:pt x="396" y="61"/>
                    <a:pt x="396" y="61"/>
                    <a:pt x="396" y="61"/>
                  </a:cubicBezTo>
                  <a:cubicBezTo>
                    <a:pt x="391" y="61"/>
                    <a:pt x="391" y="61"/>
                    <a:pt x="385" y="61"/>
                  </a:cubicBezTo>
                  <a:lnTo>
                    <a:pt x="379" y="61"/>
                  </a:lnTo>
                  <a:cubicBezTo>
                    <a:pt x="346" y="67"/>
                    <a:pt x="319" y="73"/>
                    <a:pt x="291" y="84"/>
                  </a:cubicBezTo>
                  <a:cubicBezTo>
                    <a:pt x="39" y="84"/>
                    <a:pt x="39" y="84"/>
                    <a:pt x="39" y="84"/>
                  </a:cubicBezTo>
                  <a:cubicBezTo>
                    <a:pt x="39" y="45"/>
                    <a:pt x="39" y="45"/>
                    <a:pt x="39" y="45"/>
                  </a:cubicBezTo>
                  <a:cubicBezTo>
                    <a:pt x="748" y="45"/>
                    <a:pt x="748" y="45"/>
                    <a:pt x="748" y="45"/>
                  </a:cubicBezTo>
                  <a:lnTo>
                    <a:pt x="748" y="84"/>
                  </a:lnTo>
                  <a:close/>
                  <a:moveTo>
                    <a:pt x="826" y="140"/>
                  </a:moveTo>
                  <a:lnTo>
                    <a:pt x="826" y="140"/>
                  </a:lnTo>
                  <a:cubicBezTo>
                    <a:pt x="793" y="140"/>
                    <a:pt x="793" y="140"/>
                    <a:pt x="793" y="140"/>
                  </a:cubicBezTo>
                  <a:cubicBezTo>
                    <a:pt x="793" y="78"/>
                    <a:pt x="793" y="78"/>
                    <a:pt x="793" y="78"/>
                  </a:cubicBezTo>
                  <a:cubicBezTo>
                    <a:pt x="826" y="78"/>
                    <a:pt x="826" y="78"/>
                    <a:pt x="826" y="78"/>
                  </a:cubicBezTo>
                  <a:lnTo>
                    <a:pt x="826" y="14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66" name="Group 92">
            <a:extLst>
              <a:ext uri="{FF2B5EF4-FFF2-40B4-BE49-F238E27FC236}">
                <a16:creationId xmlns:a16="http://schemas.microsoft.com/office/drawing/2014/main" id="{B7A3639E-DBC4-7842-93F7-78FAB37A7302}"/>
              </a:ext>
            </a:extLst>
          </p:cNvPr>
          <p:cNvGrpSpPr>
            <a:grpSpLocks/>
          </p:cNvGrpSpPr>
          <p:nvPr userDrawn="1"/>
        </p:nvGrpSpPr>
        <p:grpSpPr bwMode="auto">
          <a:xfrm>
            <a:off x="8564563" y="3343128"/>
            <a:ext cx="295275" cy="273050"/>
            <a:chOff x="2717" y="2209"/>
            <a:chExt cx="247" cy="228"/>
          </a:xfrm>
        </p:grpSpPr>
        <p:sp>
          <p:nvSpPr>
            <p:cNvPr id="867" name="Freeform 93">
              <a:extLst>
                <a:ext uri="{FF2B5EF4-FFF2-40B4-BE49-F238E27FC236}">
                  <a16:creationId xmlns:a16="http://schemas.microsoft.com/office/drawing/2014/main" id="{EB62E906-2B43-9A49-AE52-41CE4AA9A176}"/>
                </a:ext>
              </a:extLst>
            </p:cNvPr>
            <p:cNvSpPr>
              <a:spLocks noChangeArrowheads="1"/>
            </p:cNvSpPr>
            <p:nvPr/>
          </p:nvSpPr>
          <p:spPr bwMode="auto">
            <a:xfrm>
              <a:off x="2717" y="2208"/>
              <a:ext cx="249" cy="229"/>
            </a:xfrm>
            <a:custGeom>
              <a:avLst/>
              <a:gdLst>
                <a:gd name="T0" fmla="*/ 12 w 1101"/>
                <a:gd name="T1" fmla="*/ 5 h 1013"/>
                <a:gd name="T2" fmla="*/ 12 w 1101"/>
                <a:gd name="T3" fmla="*/ 4 h 1013"/>
                <a:gd name="T4" fmla="*/ 12 w 1101"/>
                <a:gd name="T5" fmla="*/ 4 h 1013"/>
                <a:gd name="T6" fmla="*/ 11 w 1101"/>
                <a:gd name="T7" fmla="*/ 4 h 1013"/>
                <a:gd name="T8" fmla="*/ 11 w 1101"/>
                <a:gd name="T9" fmla="*/ 4 h 1013"/>
                <a:gd name="T10" fmla="*/ 10 w 1101"/>
                <a:gd name="T11" fmla="*/ 5 h 1013"/>
                <a:gd name="T12" fmla="*/ 10 w 1101"/>
                <a:gd name="T13" fmla="*/ 6 h 1013"/>
                <a:gd name="T14" fmla="*/ 9 w 1101"/>
                <a:gd name="T15" fmla="*/ 2 h 1013"/>
                <a:gd name="T16" fmla="*/ 9 w 1101"/>
                <a:gd name="T17" fmla="*/ 0 h 1013"/>
                <a:gd name="T18" fmla="*/ 9 w 1101"/>
                <a:gd name="T19" fmla="*/ 0 h 1013"/>
                <a:gd name="T20" fmla="*/ 7 w 1101"/>
                <a:gd name="T21" fmla="*/ 2 h 1013"/>
                <a:gd name="T22" fmla="*/ 5 w 1101"/>
                <a:gd name="T23" fmla="*/ 5 h 1013"/>
                <a:gd name="T24" fmla="*/ 3 w 1101"/>
                <a:gd name="T25" fmla="*/ 6 h 1013"/>
                <a:gd name="T26" fmla="*/ 4 w 1101"/>
                <a:gd name="T27" fmla="*/ 4 h 1013"/>
                <a:gd name="T28" fmla="*/ 4 w 1101"/>
                <a:gd name="T29" fmla="*/ 4 h 1013"/>
                <a:gd name="T30" fmla="*/ 2 w 1101"/>
                <a:gd name="T31" fmla="*/ 3 h 1013"/>
                <a:gd name="T32" fmla="*/ 2 w 1101"/>
                <a:gd name="T33" fmla="*/ 3 h 1013"/>
                <a:gd name="T34" fmla="*/ 3 w 1101"/>
                <a:gd name="T35" fmla="*/ 5 h 1013"/>
                <a:gd name="T36" fmla="*/ 0 w 1101"/>
                <a:gd name="T37" fmla="*/ 9 h 1013"/>
                <a:gd name="T38" fmla="*/ 5 w 1101"/>
                <a:gd name="T39" fmla="*/ 11 h 1013"/>
                <a:gd name="T40" fmla="*/ 7 w 1101"/>
                <a:gd name="T41" fmla="*/ 12 h 1013"/>
                <a:gd name="T42" fmla="*/ 12 w 1101"/>
                <a:gd name="T43" fmla="*/ 7 h 1013"/>
                <a:gd name="T44" fmla="*/ 5 w 1101"/>
                <a:gd name="T45" fmla="*/ 5 h 1013"/>
                <a:gd name="T46" fmla="*/ 6 w 1101"/>
                <a:gd name="T47" fmla="*/ 4 h 1013"/>
                <a:gd name="T48" fmla="*/ 8 w 1101"/>
                <a:gd name="T49" fmla="*/ 2 h 1013"/>
                <a:gd name="T50" fmla="*/ 9 w 1101"/>
                <a:gd name="T51" fmla="*/ 5 h 1013"/>
                <a:gd name="T52" fmla="*/ 10 w 1101"/>
                <a:gd name="T53" fmla="*/ 7 h 1013"/>
                <a:gd name="T54" fmla="*/ 6 w 1101"/>
                <a:gd name="T55" fmla="*/ 9 h 1013"/>
                <a:gd name="T56" fmla="*/ 5 w 1101"/>
                <a:gd name="T57" fmla="*/ 5 h 1013"/>
                <a:gd name="T58" fmla="*/ 2 w 1101"/>
                <a:gd name="T59" fmla="*/ 5 h 1013"/>
                <a:gd name="T60" fmla="*/ 2 w 1101"/>
                <a:gd name="T61" fmla="*/ 4 h 1013"/>
                <a:gd name="T62" fmla="*/ 3 w 1101"/>
                <a:gd name="T63" fmla="*/ 5 h 1013"/>
                <a:gd name="T64" fmla="*/ 2 w 1101"/>
                <a:gd name="T65" fmla="*/ 5 h 1013"/>
                <a:gd name="T66" fmla="*/ 3 w 1101"/>
                <a:gd name="T67" fmla="*/ 11 h 1013"/>
                <a:gd name="T68" fmla="*/ 3 w 1101"/>
                <a:gd name="T69" fmla="*/ 6 h 1013"/>
                <a:gd name="T70" fmla="*/ 6 w 1101"/>
                <a:gd name="T71" fmla="*/ 9 h 1013"/>
                <a:gd name="T72" fmla="*/ 5 w 1101"/>
                <a:gd name="T73" fmla="*/ 9 h 1013"/>
                <a:gd name="T74" fmla="*/ 5 w 1101"/>
                <a:gd name="T75" fmla="*/ 8 h 1013"/>
                <a:gd name="T76" fmla="*/ 5 w 1101"/>
                <a:gd name="T77" fmla="*/ 9 h 1013"/>
                <a:gd name="T78" fmla="*/ 4 w 1101"/>
                <a:gd name="T79" fmla="*/ 9 h 1013"/>
                <a:gd name="T80" fmla="*/ 3 w 1101"/>
                <a:gd name="T81" fmla="*/ 10 h 1013"/>
                <a:gd name="T82" fmla="*/ 4 w 1101"/>
                <a:gd name="T83" fmla="*/ 11 h 1013"/>
                <a:gd name="T84" fmla="*/ 12 w 1101"/>
                <a:gd name="T85" fmla="*/ 7 h 1013"/>
                <a:gd name="T86" fmla="*/ 7 w 1101"/>
                <a:gd name="T87" fmla="*/ 11 h 1013"/>
                <a:gd name="T88" fmla="*/ 4 w 1101"/>
                <a:gd name="T89" fmla="*/ 9 h 1013"/>
                <a:gd name="T90" fmla="*/ 9 w 1101"/>
                <a:gd name="T91" fmla="*/ 8 h 1013"/>
                <a:gd name="T92" fmla="*/ 10 w 1101"/>
                <a:gd name="T93" fmla="*/ 7 h 1013"/>
                <a:gd name="T94" fmla="*/ 11 w 1101"/>
                <a:gd name="T95" fmla="*/ 4 h 1013"/>
                <a:gd name="T96" fmla="*/ 12 w 1101"/>
                <a:gd name="T97" fmla="*/ 4 h 1013"/>
                <a:gd name="T98" fmla="*/ 12 w 1101"/>
                <a:gd name="T99" fmla="*/ 7 h 10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01" h="1013">
                  <a:moveTo>
                    <a:pt x="1083" y="431"/>
                  </a:moveTo>
                  <a:lnTo>
                    <a:pt x="1083" y="431"/>
                  </a:lnTo>
                  <a:cubicBezTo>
                    <a:pt x="1083" y="425"/>
                    <a:pt x="1083" y="425"/>
                    <a:pt x="1077" y="420"/>
                  </a:cubicBezTo>
                  <a:cubicBezTo>
                    <a:pt x="1044" y="392"/>
                    <a:pt x="1038" y="358"/>
                    <a:pt x="1033" y="330"/>
                  </a:cubicBezTo>
                  <a:cubicBezTo>
                    <a:pt x="1033" y="325"/>
                    <a:pt x="1033" y="325"/>
                    <a:pt x="1033" y="325"/>
                  </a:cubicBezTo>
                  <a:cubicBezTo>
                    <a:pt x="1027" y="319"/>
                    <a:pt x="1021" y="313"/>
                    <a:pt x="1010" y="308"/>
                  </a:cubicBezTo>
                  <a:lnTo>
                    <a:pt x="1005" y="308"/>
                  </a:lnTo>
                  <a:cubicBezTo>
                    <a:pt x="982" y="308"/>
                    <a:pt x="954" y="319"/>
                    <a:pt x="938" y="336"/>
                  </a:cubicBezTo>
                  <a:cubicBezTo>
                    <a:pt x="932" y="341"/>
                    <a:pt x="932" y="341"/>
                    <a:pt x="932" y="347"/>
                  </a:cubicBezTo>
                  <a:cubicBezTo>
                    <a:pt x="927" y="358"/>
                    <a:pt x="927" y="369"/>
                    <a:pt x="927" y="381"/>
                  </a:cubicBezTo>
                  <a:cubicBezTo>
                    <a:pt x="927" y="414"/>
                    <a:pt x="921" y="420"/>
                    <a:pt x="910" y="420"/>
                  </a:cubicBezTo>
                  <a:cubicBezTo>
                    <a:pt x="904" y="425"/>
                    <a:pt x="899" y="431"/>
                    <a:pt x="899" y="436"/>
                  </a:cubicBezTo>
                  <a:cubicBezTo>
                    <a:pt x="887" y="470"/>
                    <a:pt x="876" y="498"/>
                    <a:pt x="859" y="526"/>
                  </a:cubicBezTo>
                  <a:cubicBezTo>
                    <a:pt x="848" y="515"/>
                    <a:pt x="843" y="498"/>
                    <a:pt x="832" y="487"/>
                  </a:cubicBezTo>
                  <a:cubicBezTo>
                    <a:pt x="815" y="453"/>
                    <a:pt x="798" y="431"/>
                    <a:pt x="804" y="403"/>
                  </a:cubicBezTo>
                  <a:cubicBezTo>
                    <a:pt x="820" y="302"/>
                    <a:pt x="815" y="230"/>
                    <a:pt x="776" y="179"/>
                  </a:cubicBezTo>
                  <a:cubicBezTo>
                    <a:pt x="759" y="151"/>
                    <a:pt x="731" y="135"/>
                    <a:pt x="697" y="129"/>
                  </a:cubicBezTo>
                  <a:cubicBezTo>
                    <a:pt x="703" y="73"/>
                    <a:pt x="742" y="51"/>
                    <a:pt x="759" y="45"/>
                  </a:cubicBezTo>
                  <a:cubicBezTo>
                    <a:pt x="770" y="45"/>
                    <a:pt x="776" y="28"/>
                    <a:pt x="776" y="17"/>
                  </a:cubicBezTo>
                  <a:cubicBezTo>
                    <a:pt x="770" y="6"/>
                    <a:pt x="759" y="0"/>
                    <a:pt x="748" y="6"/>
                  </a:cubicBezTo>
                  <a:cubicBezTo>
                    <a:pt x="708" y="17"/>
                    <a:pt x="664" y="56"/>
                    <a:pt x="653" y="123"/>
                  </a:cubicBezTo>
                  <a:cubicBezTo>
                    <a:pt x="619" y="123"/>
                    <a:pt x="591" y="135"/>
                    <a:pt x="563" y="151"/>
                  </a:cubicBezTo>
                  <a:cubicBezTo>
                    <a:pt x="519" y="190"/>
                    <a:pt x="492" y="257"/>
                    <a:pt x="480" y="358"/>
                  </a:cubicBezTo>
                  <a:cubicBezTo>
                    <a:pt x="480" y="386"/>
                    <a:pt x="458" y="403"/>
                    <a:pt x="436" y="431"/>
                  </a:cubicBezTo>
                  <a:cubicBezTo>
                    <a:pt x="413" y="448"/>
                    <a:pt x="385" y="470"/>
                    <a:pt x="368" y="503"/>
                  </a:cubicBezTo>
                  <a:cubicBezTo>
                    <a:pt x="346" y="492"/>
                    <a:pt x="318" y="487"/>
                    <a:pt x="290" y="487"/>
                  </a:cubicBezTo>
                  <a:cubicBezTo>
                    <a:pt x="296" y="436"/>
                    <a:pt x="335" y="408"/>
                    <a:pt x="352" y="408"/>
                  </a:cubicBezTo>
                  <a:cubicBezTo>
                    <a:pt x="363" y="403"/>
                    <a:pt x="374" y="392"/>
                    <a:pt x="368" y="381"/>
                  </a:cubicBezTo>
                  <a:cubicBezTo>
                    <a:pt x="363" y="369"/>
                    <a:pt x="352" y="364"/>
                    <a:pt x="341" y="364"/>
                  </a:cubicBezTo>
                  <a:cubicBezTo>
                    <a:pt x="329" y="369"/>
                    <a:pt x="318" y="375"/>
                    <a:pt x="313" y="381"/>
                  </a:cubicBezTo>
                  <a:cubicBezTo>
                    <a:pt x="307" y="353"/>
                    <a:pt x="296" y="330"/>
                    <a:pt x="273" y="313"/>
                  </a:cubicBezTo>
                  <a:cubicBezTo>
                    <a:pt x="251" y="291"/>
                    <a:pt x="223" y="280"/>
                    <a:pt x="190" y="280"/>
                  </a:cubicBezTo>
                  <a:cubicBezTo>
                    <a:pt x="178" y="280"/>
                    <a:pt x="167" y="280"/>
                    <a:pt x="156" y="280"/>
                  </a:cubicBezTo>
                  <a:cubicBezTo>
                    <a:pt x="145" y="286"/>
                    <a:pt x="139" y="291"/>
                    <a:pt x="139" y="297"/>
                  </a:cubicBezTo>
                  <a:cubicBezTo>
                    <a:pt x="128" y="341"/>
                    <a:pt x="139" y="386"/>
                    <a:pt x="173" y="420"/>
                  </a:cubicBezTo>
                  <a:cubicBezTo>
                    <a:pt x="195" y="442"/>
                    <a:pt x="223" y="453"/>
                    <a:pt x="251" y="453"/>
                  </a:cubicBezTo>
                  <a:cubicBezTo>
                    <a:pt x="251" y="464"/>
                    <a:pt x="251" y="476"/>
                    <a:pt x="246" y="481"/>
                  </a:cubicBezTo>
                  <a:cubicBezTo>
                    <a:pt x="111" y="492"/>
                    <a:pt x="0" y="610"/>
                    <a:pt x="0" y="749"/>
                  </a:cubicBezTo>
                  <a:cubicBezTo>
                    <a:pt x="0" y="895"/>
                    <a:pt x="123" y="1012"/>
                    <a:pt x="268" y="1012"/>
                  </a:cubicBezTo>
                  <a:cubicBezTo>
                    <a:pt x="324" y="1012"/>
                    <a:pt x="374" y="1001"/>
                    <a:pt x="419" y="968"/>
                  </a:cubicBezTo>
                  <a:cubicBezTo>
                    <a:pt x="424" y="973"/>
                    <a:pt x="430" y="973"/>
                    <a:pt x="441" y="979"/>
                  </a:cubicBezTo>
                  <a:cubicBezTo>
                    <a:pt x="503" y="1001"/>
                    <a:pt x="569" y="1012"/>
                    <a:pt x="630" y="1012"/>
                  </a:cubicBezTo>
                  <a:cubicBezTo>
                    <a:pt x="731" y="1012"/>
                    <a:pt x="826" y="979"/>
                    <a:pt x="904" y="917"/>
                  </a:cubicBezTo>
                  <a:cubicBezTo>
                    <a:pt x="988" y="850"/>
                    <a:pt x="1044" y="755"/>
                    <a:pt x="1077" y="638"/>
                  </a:cubicBezTo>
                  <a:cubicBezTo>
                    <a:pt x="1089" y="599"/>
                    <a:pt x="1100" y="503"/>
                    <a:pt x="1083" y="431"/>
                  </a:cubicBezTo>
                  <a:close/>
                  <a:moveTo>
                    <a:pt x="463" y="459"/>
                  </a:moveTo>
                  <a:lnTo>
                    <a:pt x="463" y="459"/>
                  </a:lnTo>
                  <a:cubicBezTo>
                    <a:pt x="492" y="436"/>
                    <a:pt x="519" y="408"/>
                    <a:pt x="525" y="358"/>
                  </a:cubicBezTo>
                  <a:cubicBezTo>
                    <a:pt x="531" y="274"/>
                    <a:pt x="552" y="213"/>
                    <a:pt x="591" y="185"/>
                  </a:cubicBezTo>
                  <a:cubicBezTo>
                    <a:pt x="613" y="168"/>
                    <a:pt x="641" y="162"/>
                    <a:pt x="669" y="168"/>
                  </a:cubicBezTo>
                  <a:cubicBezTo>
                    <a:pt x="703" y="168"/>
                    <a:pt x="725" y="185"/>
                    <a:pt x="742" y="207"/>
                  </a:cubicBezTo>
                  <a:cubicBezTo>
                    <a:pt x="770" y="241"/>
                    <a:pt x="776" y="308"/>
                    <a:pt x="759" y="392"/>
                  </a:cubicBezTo>
                  <a:cubicBezTo>
                    <a:pt x="753" y="442"/>
                    <a:pt x="776" y="476"/>
                    <a:pt x="798" y="509"/>
                  </a:cubicBezTo>
                  <a:cubicBezTo>
                    <a:pt x="809" y="526"/>
                    <a:pt x="820" y="548"/>
                    <a:pt x="832" y="571"/>
                  </a:cubicBezTo>
                  <a:cubicBezTo>
                    <a:pt x="759" y="677"/>
                    <a:pt x="653" y="749"/>
                    <a:pt x="531" y="778"/>
                  </a:cubicBezTo>
                  <a:cubicBezTo>
                    <a:pt x="531" y="766"/>
                    <a:pt x="535" y="761"/>
                    <a:pt x="535" y="749"/>
                  </a:cubicBezTo>
                  <a:cubicBezTo>
                    <a:pt x="535" y="654"/>
                    <a:pt x="480" y="571"/>
                    <a:pt x="408" y="520"/>
                  </a:cubicBezTo>
                  <a:cubicBezTo>
                    <a:pt x="424" y="498"/>
                    <a:pt x="441" y="476"/>
                    <a:pt x="463" y="459"/>
                  </a:cubicBezTo>
                  <a:close/>
                  <a:moveTo>
                    <a:pt x="201" y="392"/>
                  </a:moveTo>
                  <a:lnTo>
                    <a:pt x="201" y="392"/>
                  </a:lnTo>
                  <a:cubicBezTo>
                    <a:pt x="184" y="369"/>
                    <a:pt x="173" y="347"/>
                    <a:pt x="178" y="319"/>
                  </a:cubicBezTo>
                  <a:cubicBezTo>
                    <a:pt x="178" y="319"/>
                    <a:pt x="184" y="319"/>
                    <a:pt x="190" y="319"/>
                  </a:cubicBezTo>
                  <a:cubicBezTo>
                    <a:pt x="212" y="319"/>
                    <a:pt x="229" y="330"/>
                    <a:pt x="246" y="347"/>
                  </a:cubicBezTo>
                  <a:cubicBezTo>
                    <a:pt x="262" y="364"/>
                    <a:pt x="273" y="386"/>
                    <a:pt x="268" y="414"/>
                  </a:cubicBezTo>
                  <a:lnTo>
                    <a:pt x="262" y="414"/>
                  </a:lnTo>
                  <a:cubicBezTo>
                    <a:pt x="240" y="414"/>
                    <a:pt x="217" y="403"/>
                    <a:pt x="201" y="392"/>
                  </a:cubicBezTo>
                  <a:close/>
                  <a:moveTo>
                    <a:pt x="268" y="973"/>
                  </a:moveTo>
                  <a:lnTo>
                    <a:pt x="268" y="973"/>
                  </a:lnTo>
                  <a:cubicBezTo>
                    <a:pt x="145" y="973"/>
                    <a:pt x="44" y="873"/>
                    <a:pt x="44" y="749"/>
                  </a:cubicBezTo>
                  <a:cubicBezTo>
                    <a:pt x="44" y="627"/>
                    <a:pt x="145" y="526"/>
                    <a:pt x="268" y="526"/>
                  </a:cubicBezTo>
                  <a:cubicBezTo>
                    <a:pt x="391" y="526"/>
                    <a:pt x="492" y="627"/>
                    <a:pt x="492" y="749"/>
                  </a:cubicBezTo>
                  <a:cubicBezTo>
                    <a:pt x="492" y="761"/>
                    <a:pt x="492" y="772"/>
                    <a:pt x="486" y="783"/>
                  </a:cubicBezTo>
                  <a:cubicBezTo>
                    <a:pt x="475" y="789"/>
                    <a:pt x="458" y="789"/>
                    <a:pt x="447" y="789"/>
                  </a:cubicBezTo>
                  <a:cubicBezTo>
                    <a:pt x="452" y="778"/>
                    <a:pt x="452" y="761"/>
                    <a:pt x="452" y="749"/>
                  </a:cubicBezTo>
                  <a:cubicBezTo>
                    <a:pt x="452" y="727"/>
                    <a:pt x="447" y="699"/>
                    <a:pt x="436" y="677"/>
                  </a:cubicBezTo>
                  <a:cubicBezTo>
                    <a:pt x="436" y="671"/>
                    <a:pt x="419" y="666"/>
                    <a:pt x="408" y="666"/>
                  </a:cubicBezTo>
                  <a:cubicBezTo>
                    <a:pt x="396" y="671"/>
                    <a:pt x="391" y="682"/>
                    <a:pt x="396" y="694"/>
                  </a:cubicBezTo>
                  <a:cubicBezTo>
                    <a:pt x="408" y="710"/>
                    <a:pt x="408" y="733"/>
                    <a:pt x="408" y="749"/>
                  </a:cubicBezTo>
                  <a:cubicBezTo>
                    <a:pt x="408" y="761"/>
                    <a:pt x="408" y="778"/>
                    <a:pt x="402" y="789"/>
                  </a:cubicBezTo>
                  <a:cubicBezTo>
                    <a:pt x="374" y="789"/>
                    <a:pt x="341" y="783"/>
                    <a:pt x="313" y="772"/>
                  </a:cubicBezTo>
                  <a:cubicBezTo>
                    <a:pt x="307" y="772"/>
                    <a:pt x="301" y="772"/>
                    <a:pt x="296" y="778"/>
                  </a:cubicBezTo>
                  <a:cubicBezTo>
                    <a:pt x="273" y="789"/>
                    <a:pt x="257" y="805"/>
                    <a:pt x="246" y="839"/>
                  </a:cubicBezTo>
                  <a:cubicBezTo>
                    <a:pt x="240" y="850"/>
                    <a:pt x="246" y="856"/>
                    <a:pt x="251" y="861"/>
                  </a:cubicBezTo>
                  <a:cubicBezTo>
                    <a:pt x="290" y="895"/>
                    <a:pt x="329" y="923"/>
                    <a:pt x="374" y="945"/>
                  </a:cubicBezTo>
                  <a:cubicBezTo>
                    <a:pt x="341" y="962"/>
                    <a:pt x="307" y="973"/>
                    <a:pt x="268" y="973"/>
                  </a:cubicBezTo>
                  <a:close/>
                  <a:moveTo>
                    <a:pt x="1038" y="627"/>
                  </a:moveTo>
                  <a:lnTo>
                    <a:pt x="1038" y="627"/>
                  </a:lnTo>
                  <a:cubicBezTo>
                    <a:pt x="977" y="845"/>
                    <a:pt x="826" y="973"/>
                    <a:pt x="630" y="973"/>
                  </a:cubicBezTo>
                  <a:cubicBezTo>
                    <a:pt x="519" y="973"/>
                    <a:pt x="396" y="923"/>
                    <a:pt x="290" y="839"/>
                  </a:cubicBezTo>
                  <a:cubicBezTo>
                    <a:pt x="296" y="828"/>
                    <a:pt x="301" y="822"/>
                    <a:pt x="313" y="817"/>
                  </a:cubicBezTo>
                  <a:cubicBezTo>
                    <a:pt x="352" y="828"/>
                    <a:pt x="391" y="833"/>
                    <a:pt x="430" y="833"/>
                  </a:cubicBezTo>
                  <a:cubicBezTo>
                    <a:pt x="546" y="833"/>
                    <a:pt x="658" y="794"/>
                    <a:pt x="748" y="722"/>
                  </a:cubicBezTo>
                  <a:cubicBezTo>
                    <a:pt x="798" y="682"/>
                    <a:pt x="837" y="638"/>
                    <a:pt x="871" y="587"/>
                  </a:cubicBezTo>
                  <a:cubicBezTo>
                    <a:pt x="899" y="543"/>
                    <a:pt x="921" y="503"/>
                    <a:pt x="938" y="459"/>
                  </a:cubicBezTo>
                  <a:cubicBezTo>
                    <a:pt x="966" y="442"/>
                    <a:pt x="966" y="414"/>
                    <a:pt x="971" y="381"/>
                  </a:cubicBezTo>
                  <a:cubicBezTo>
                    <a:pt x="971" y="375"/>
                    <a:pt x="971" y="369"/>
                    <a:pt x="971" y="364"/>
                  </a:cubicBezTo>
                  <a:cubicBezTo>
                    <a:pt x="977" y="358"/>
                    <a:pt x="982" y="353"/>
                    <a:pt x="994" y="353"/>
                  </a:cubicBezTo>
                  <a:cubicBezTo>
                    <a:pt x="999" y="381"/>
                    <a:pt x="1010" y="414"/>
                    <a:pt x="1044" y="448"/>
                  </a:cubicBezTo>
                  <a:cubicBezTo>
                    <a:pt x="1055" y="509"/>
                    <a:pt x="1044" y="587"/>
                    <a:pt x="1038" y="6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68" name="Freeform 94">
              <a:extLst>
                <a:ext uri="{FF2B5EF4-FFF2-40B4-BE49-F238E27FC236}">
                  <a16:creationId xmlns:a16="http://schemas.microsoft.com/office/drawing/2014/main" id="{8FA0549E-5A06-4B42-88B3-D080B8C0744B}"/>
                </a:ext>
              </a:extLst>
            </p:cNvPr>
            <p:cNvSpPr>
              <a:spLocks noChangeArrowheads="1"/>
            </p:cNvSpPr>
            <p:nvPr/>
          </p:nvSpPr>
          <p:spPr bwMode="auto">
            <a:xfrm>
              <a:off x="2865" y="2255"/>
              <a:ext cx="19" cy="44"/>
            </a:xfrm>
            <a:custGeom>
              <a:avLst/>
              <a:gdLst>
                <a:gd name="T0" fmla="*/ 0 w 90"/>
                <a:gd name="T1" fmla="*/ 0 h 197"/>
                <a:gd name="T2" fmla="*/ 0 w 90"/>
                <a:gd name="T3" fmla="*/ 0 h 197"/>
                <a:gd name="T4" fmla="*/ 0 w 90"/>
                <a:gd name="T5" fmla="*/ 2 h 197"/>
                <a:gd name="T6" fmla="*/ 0 w 90"/>
                <a:gd name="T7" fmla="*/ 2 h 197"/>
                <a:gd name="T8" fmla="*/ 0 w 90"/>
                <a:gd name="T9" fmla="*/ 2 h 197"/>
                <a:gd name="T10" fmla="*/ 1 w 90"/>
                <a:gd name="T11" fmla="*/ 2 h 197"/>
                <a:gd name="T12" fmla="*/ 0 w 90"/>
                <a:gd name="T13" fmla="*/ 0 h 197"/>
                <a:gd name="T14" fmla="*/ 0 w 90"/>
                <a:gd name="T15" fmla="*/ 0 h 197"/>
                <a:gd name="T16" fmla="*/ 0 w 90"/>
                <a:gd name="T17" fmla="*/ 0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197">
                  <a:moveTo>
                    <a:pt x="16" y="39"/>
                  </a:moveTo>
                  <a:lnTo>
                    <a:pt x="16" y="39"/>
                  </a:lnTo>
                  <a:cubicBezTo>
                    <a:pt x="33" y="50"/>
                    <a:pt x="44" y="95"/>
                    <a:pt x="28" y="174"/>
                  </a:cubicBezTo>
                  <a:cubicBezTo>
                    <a:pt x="28" y="185"/>
                    <a:pt x="33" y="196"/>
                    <a:pt x="44" y="196"/>
                  </a:cubicBezTo>
                  <a:cubicBezTo>
                    <a:pt x="50" y="196"/>
                    <a:pt x="50" y="196"/>
                    <a:pt x="50" y="196"/>
                  </a:cubicBezTo>
                  <a:cubicBezTo>
                    <a:pt x="61" y="196"/>
                    <a:pt x="67" y="190"/>
                    <a:pt x="72" y="179"/>
                  </a:cubicBezTo>
                  <a:cubicBezTo>
                    <a:pt x="84" y="112"/>
                    <a:pt x="89" y="23"/>
                    <a:pt x="33" y="0"/>
                  </a:cubicBezTo>
                  <a:cubicBezTo>
                    <a:pt x="22" y="0"/>
                    <a:pt x="11" y="0"/>
                    <a:pt x="5" y="11"/>
                  </a:cubicBezTo>
                  <a:cubicBezTo>
                    <a:pt x="0" y="23"/>
                    <a:pt x="5" y="39"/>
                    <a:pt x="16" y="3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69" name="Freeform 95">
              <a:extLst>
                <a:ext uri="{FF2B5EF4-FFF2-40B4-BE49-F238E27FC236}">
                  <a16:creationId xmlns:a16="http://schemas.microsoft.com/office/drawing/2014/main" id="{54772C05-9A77-6D4A-B7EB-3510C0E631F0}"/>
                </a:ext>
              </a:extLst>
            </p:cNvPr>
            <p:cNvSpPr>
              <a:spLocks noChangeArrowheads="1"/>
            </p:cNvSpPr>
            <p:nvPr/>
          </p:nvSpPr>
          <p:spPr bwMode="auto">
            <a:xfrm>
              <a:off x="2895" y="2391"/>
              <a:ext cx="11" cy="11"/>
            </a:xfrm>
            <a:custGeom>
              <a:avLst/>
              <a:gdLst>
                <a:gd name="T0" fmla="*/ 0 w 51"/>
                <a:gd name="T1" fmla="*/ 0 h 52"/>
                <a:gd name="T2" fmla="*/ 0 w 51"/>
                <a:gd name="T3" fmla="*/ 0 h 52"/>
                <a:gd name="T4" fmla="*/ 0 w 51"/>
                <a:gd name="T5" fmla="*/ 0 h 52"/>
                <a:gd name="T6" fmla="*/ 0 w 51"/>
                <a:gd name="T7" fmla="*/ 0 h 52"/>
                <a:gd name="T8" fmla="*/ 0 w 51"/>
                <a:gd name="T9" fmla="*/ 0 h 52"/>
                <a:gd name="T10" fmla="*/ 0 w 51"/>
                <a:gd name="T11" fmla="*/ 0 h 52"/>
                <a:gd name="T12" fmla="*/ 0 w 51"/>
                <a:gd name="T13" fmla="*/ 0 h 52"/>
                <a:gd name="T14" fmla="*/ 0 w 51"/>
                <a:gd name="T15" fmla="*/ 0 h 52"/>
                <a:gd name="T16" fmla="*/ 0 w 51"/>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2">
                  <a:moveTo>
                    <a:pt x="11" y="12"/>
                  </a:moveTo>
                  <a:lnTo>
                    <a:pt x="11" y="12"/>
                  </a:lnTo>
                  <a:cubicBezTo>
                    <a:pt x="0" y="17"/>
                    <a:pt x="0" y="28"/>
                    <a:pt x="5" y="40"/>
                  </a:cubicBezTo>
                  <a:cubicBezTo>
                    <a:pt x="11" y="45"/>
                    <a:pt x="17" y="51"/>
                    <a:pt x="22" y="51"/>
                  </a:cubicBezTo>
                  <a:cubicBezTo>
                    <a:pt x="28" y="51"/>
                    <a:pt x="33" y="45"/>
                    <a:pt x="39" y="45"/>
                  </a:cubicBezTo>
                  <a:cubicBezTo>
                    <a:pt x="45" y="34"/>
                    <a:pt x="50" y="23"/>
                    <a:pt x="39" y="12"/>
                  </a:cubicBezTo>
                  <a:cubicBezTo>
                    <a:pt x="33" y="6"/>
                    <a:pt x="22" y="0"/>
                    <a:pt x="11"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0" name="Freeform 96">
              <a:extLst>
                <a:ext uri="{FF2B5EF4-FFF2-40B4-BE49-F238E27FC236}">
                  <a16:creationId xmlns:a16="http://schemas.microsoft.com/office/drawing/2014/main" id="{57049D0F-3CF9-994B-A619-21C6932DF507}"/>
                </a:ext>
              </a:extLst>
            </p:cNvPr>
            <p:cNvSpPr>
              <a:spLocks noChangeArrowheads="1"/>
            </p:cNvSpPr>
            <p:nvPr/>
          </p:nvSpPr>
          <p:spPr bwMode="auto">
            <a:xfrm>
              <a:off x="2851" y="2399"/>
              <a:ext cx="44" cy="18"/>
            </a:xfrm>
            <a:custGeom>
              <a:avLst/>
              <a:gdLst>
                <a:gd name="T0" fmla="*/ 2 w 197"/>
                <a:gd name="T1" fmla="*/ 0 h 85"/>
                <a:gd name="T2" fmla="*/ 2 w 197"/>
                <a:gd name="T3" fmla="*/ 0 h 85"/>
                <a:gd name="T4" fmla="*/ 0 w 197"/>
                <a:gd name="T5" fmla="*/ 0 h 85"/>
                <a:gd name="T6" fmla="*/ 0 w 197"/>
                <a:gd name="T7" fmla="*/ 1 h 85"/>
                <a:gd name="T8" fmla="*/ 0 w 197"/>
                <a:gd name="T9" fmla="*/ 1 h 85"/>
                <a:gd name="T10" fmla="*/ 0 w 197"/>
                <a:gd name="T11" fmla="*/ 1 h 85"/>
                <a:gd name="T12" fmla="*/ 2 w 197"/>
                <a:gd name="T13" fmla="*/ 0 h 85"/>
                <a:gd name="T14" fmla="*/ 2 w 197"/>
                <a:gd name="T15" fmla="*/ 0 h 85"/>
                <a:gd name="T16" fmla="*/ 2 w 197"/>
                <a:gd name="T17" fmla="*/ 0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85">
                  <a:moveTo>
                    <a:pt x="162" y="6"/>
                  </a:moveTo>
                  <a:lnTo>
                    <a:pt x="162" y="6"/>
                  </a:lnTo>
                  <a:cubicBezTo>
                    <a:pt x="90" y="45"/>
                    <a:pt x="28" y="39"/>
                    <a:pt x="22" y="39"/>
                  </a:cubicBezTo>
                  <a:cubicBezTo>
                    <a:pt x="11" y="39"/>
                    <a:pt x="6" y="50"/>
                    <a:pt x="0" y="61"/>
                  </a:cubicBezTo>
                  <a:cubicBezTo>
                    <a:pt x="0" y="73"/>
                    <a:pt x="11" y="84"/>
                    <a:pt x="22" y="84"/>
                  </a:cubicBezTo>
                  <a:cubicBezTo>
                    <a:pt x="22" y="84"/>
                    <a:pt x="22" y="84"/>
                    <a:pt x="28" y="84"/>
                  </a:cubicBezTo>
                  <a:cubicBezTo>
                    <a:pt x="39" y="84"/>
                    <a:pt x="106" y="78"/>
                    <a:pt x="179" y="45"/>
                  </a:cubicBezTo>
                  <a:cubicBezTo>
                    <a:pt x="190" y="39"/>
                    <a:pt x="196" y="22"/>
                    <a:pt x="190" y="17"/>
                  </a:cubicBezTo>
                  <a:cubicBezTo>
                    <a:pt x="185" y="6"/>
                    <a:pt x="168" y="0"/>
                    <a:pt x="162" y="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1" name="Freeform 97">
              <a:extLst>
                <a:ext uri="{FF2B5EF4-FFF2-40B4-BE49-F238E27FC236}">
                  <a16:creationId xmlns:a16="http://schemas.microsoft.com/office/drawing/2014/main" id="{143A214A-D439-E14E-B51B-EDA6B9A02BC8}"/>
                </a:ext>
              </a:extLst>
            </p:cNvPr>
            <p:cNvSpPr>
              <a:spLocks noChangeArrowheads="1"/>
            </p:cNvSpPr>
            <p:nvPr/>
          </p:nvSpPr>
          <p:spPr bwMode="auto">
            <a:xfrm>
              <a:off x="2798" y="2347"/>
              <a:ext cx="11" cy="9"/>
            </a:xfrm>
            <a:custGeom>
              <a:avLst/>
              <a:gdLst>
                <a:gd name="T0" fmla="*/ 0 w 52"/>
                <a:gd name="T1" fmla="*/ 0 h 45"/>
                <a:gd name="T2" fmla="*/ 0 w 52"/>
                <a:gd name="T3" fmla="*/ 0 h 45"/>
                <a:gd name="T4" fmla="*/ 0 w 52"/>
                <a:gd name="T5" fmla="*/ 0 h 45"/>
                <a:gd name="T6" fmla="*/ 0 w 52"/>
                <a:gd name="T7" fmla="*/ 0 h 45"/>
                <a:gd name="T8" fmla="*/ 0 w 52"/>
                <a:gd name="T9" fmla="*/ 0 h 45"/>
                <a:gd name="T10" fmla="*/ 0 w 52"/>
                <a:gd name="T11" fmla="*/ 0 h 45"/>
                <a:gd name="T12" fmla="*/ 0 w 52"/>
                <a:gd name="T13" fmla="*/ 0 h 45"/>
                <a:gd name="T14" fmla="*/ 0 w 5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45">
                  <a:moveTo>
                    <a:pt x="11" y="39"/>
                  </a:moveTo>
                  <a:lnTo>
                    <a:pt x="11" y="39"/>
                  </a:lnTo>
                  <a:cubicBezTo>
                    <a:pt x="17" y="44"/>
                    <a:pt x="23" y="44"/>
                    <a:pt x="28" y="44"/>
                  </a:cubicBezTo>
                  <a:cubicBezTo>
                    <a:pt x="34" y="44"/>
                    <a:pt x="39" y="44"/>
                    <a:pt x="39" y="39"/>
                  </a:cubicBezTo>
                  <a:cubicBezTo>
                    <a:pt x="51" y="33"/>
                    <a:pt x="51" y="17"/>
                    <a:pt x="39" y="11"/>
                  </a:cubicBezTo>
                  <a:cubicBezTo>
                    <a:pt x="34" y="0"/>
                    <a:pt x="17" y="0"/>
                    <a:pt x="11" y="11"/>
                  </a:cubicBezTo>
                  <a:cubicBezTo>
                    <a:pt x="0" y="17"/>
                    <a:pt x="0" y="33"/>
                    <a:pt x="11" y="3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72" name="Group 98">
            <a:extLst>
              <a:ext uri="{FF2B5EF4-FFF2-40B4-BE49-F238E27FC236}">
                <a16:creationId xmlns:a16="http://schemas.microsoft.com/office/drawing/2014/main" id="{426185A1-6668-1746-8201-FAE5314D6F85}"/>
              </a:ext>
            </a:extLst>
          </p:cNvPr>
          <p:cNvGrpSpPr>
            <a:grpSpLocks/>
          </p:cNvGrpSpPr>
          <p:nvPr userDrawn="1"/>
        </p:nvGrpSpPr>
        <p:grpSpPr bwMode="auto">
          <a:xfrm>
            <a:off x="8561388" y="4260703"/>
            <a:ext cx="269875" cy="303212"/>
            <a:chOff x="2717" y="2783"/>
            <a:chExt cx="227" cy="255"/>
          </a:xfrm>
        </p:grpSpPr>
        <p:sp>
          <p:nvSpPr>
            <p:cNvPr id="873" name="Freeform 99">
              <a:extLst>
                <a:ext uri="{FF2B5EF4-FFF2-40B4-BE49-F238E27FC236}">
                  <a16:creationId xmlns:a16="http://schemas.microsoft.com/office/drawing/2014/main" id="{9EBAA0BB-13B0-5A42-BB89-3BE64860B3F9}"/>
                </a:ext>
              </a:extLst>
            </p:cNvPr>
            <p:cNvSpPr>
              <a:spLocks noChangeArrowheads="1"/>
            </p:cNvSpPr>
            <p:nvPr/>
          </p:nvSpPr>
          <p:spPr bwMode="auto">
            <a:xfrm>
              <a:off x="2916" y="2970"/>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2"/>
                    <a:pt x="61" y="6"/>
                  </a:cubicBezTo>
                  <a:cubicBezTo>
                    <a:pt x="61" y="6"/>
                    <a:pt x="61" y="0"/>
                    <a:pt x="56" y="0"/>
                  </a:cubicBezTo>
                  <a:cubicBezTo>
                    <a:pt x="6" y="0"/>
                    <a:pt x="6" y="0"/>
                    <a:pt x="6" y="0"/>
                  </a:cubicBezTo>
                  <a:cubicBezTo>
                    <a:pt x="0" y="0"/>
                    <a:pt x="0" y="6"/>
                    <a:pt x="0" y="6"/>
                  </a:cubicBezTo>
                  <a:cubicBezTo>
                    <a:pt x="0" y="12"/>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4" name="Freeform 100">
              <a:extLst>
                <a:ext uri="{FF2B5EF4-FFF2-40B4-BE49-F238E27FC236}">
                  <a16:creationId xmlns:a16="http://schemas.microsoft.com/office/drawing/2014/main" id="{2FC63099-C8E9-664E-9C80-C8A3E228D998}"/>
                </a:ext>
              </a:extLst>
            </p:cNvPr>
            <p:cNvSpPr>
              <a:spLocks noChangeArrowheads="1"/>
            </p:cNvSpPr>
            <p:nvPr/>
          </p:nvSpPr>
          <p:spPr bwMode="auto">
            <a:xfrm>
              <a:off x="2916" y="2955"/>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6"/>
                  </a:cubicBezTo>
                  <a:cubicBezTo>
                    <a:pt x="61" y="6"/>
                    <a:pt x="61" y="0"/>
                    <a:pt x="56" y="0"/>
                  </a:cubicBezTo>
                  <a:cubicBezTo>
                    <a:pt x="6" y="0"/>
                    <a:pt x="6" y="0"/>
                    <a:pt x="6" y="0"/>
                  </a:cubicBezTo>
                  <a:cubicBezTo>
                    <a:pt x="0" y="0"/>
                    <a:pt x="0" y="6"/>
                    <a:pt x="0" y="6"/>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5" name="Freeform 101">
              <a:extLst>
                <a:ext uri="{FF2B5EF4-FFF2-40B4-BE49-F238E27FC236}">
                  <a16:creationId xmlns:a16="http://schemas.microsoft.com/office/drawing/2014/main" id="{4B4418E9-6D81-AC4D-8B29-65D5643B66B4}"/>
                </a:ext>
              </a:extLst>
            </p:cNvPr>
            <p:cNvSpPr>
              <a:spLocks noChangeArrowheads="1"/>
            </p:cNvSpPr>
            <p:nvPr/>
          </p:nvSpPr>
          <p:spPr bwMode="auto">
            <a:xfrm>
              <a:off x="2792" y="3010"/>
              <a:ext cx="2" cy="4"/>
            </a:xfrm>
            <a:custGeom>
              <a:avLst/>
              <a:gdLst>
                <a:gd name="T0" fmla="*/ 0 w 12"/>
                <a:gd name="T1" fmla="*/ 0 h 24"/>
                <a:gd name="T2" fmla="*/ 0 w 12"/>
                <a:gd name="T3" fmla="*/ 0 h 24"/>
                <a:gd name="T4" fmla="*/ 0 w 12"/>
                <a:gd name="T5" fmla="*/ 0 h 24"/>
                <a:gd name="T6" fmla="*/ 0 w 12"/>
                <a:gd name="T7" fmla="*/ 0 h 24"/>
                <a:gd name="T8" fmla="*/ 0 w 12"/>
                <a:gd name="T9" fmla="*/ 0 h 24"/>
                <a:gd name="T10" fmla="*/ 0 w 12"/>
                <a:gd name="T11" fmla="*/ 0 h 24"/>
                <a:gd name="T12" fmla="*/ 0 w 12"/>
                <a:gd name="T13" fmla="*/ 0 h 24"/>
                <a:gd name="T14" fmla="*/ 0 w 12"/>
                <a:gd name="T15" fmla="*/ 0 h 24"/>
                <a:gd name="T16" fmla="*/ 0 w 12"/>
                <a:gd name="T17" fmla="*/ 0 h 24"/>
                <a:gd name="T18" fmla="*/ 0 w 12"/>
                <a:gd name="T19" fmla="*/ 0 h 24"/>
                <a:gd name="T20" fmla="*/ 0 w 12"/>
                <a:gd name="T21" fmla="*/ 0 h 24"/>
                <a:gd name="T22" fmla="*/ 0 w 12"/>
                <a:gd name="T23" fmla="*/ 0 h 24"/>
                <a:gd name="T24" fmla="*/ 0 w 12"/>
                <a:gd name="T25" fmla="*/ 0 h 24"/>
                <a:gd name="T26" fmla="*/ 0 w 12"/>
                <a:gd name="T27" fmla="*/ 0 h 24"/>
                <a:gd name="T28" fmla="*/ 0 w 12"/>
                <a:gd name="T29" fmla="*/ 0 h 24"/>
                <a:gd name="T30" fmla="*/ 0 w 12"/>
                <a:gd name="T31" fmla="*/ 0 h 24"/>
                <a:gd name="T32" fmla="*/ 0 w 12"/>
                <a:gd name="T33" fmla="*/ 0 h 24"/>
                <a:gd name="T34" fmla="*/ 0 w 12"/>
                <a:gd name="T35" fmla="*/ 0 h 24"/>
                <a:gd name="T36" fmla="*/ 0 w 12"/>
                <a:gd name="T37" fmla="*/ 0 h 24"/>
                <a:gd name="T38" fmla="*/ 0 w 12"/>
                <a:gd name="T39" fmla="*/ 0 h 24"/>
                <a:gd name="T40" fmla="*/ 0 w 12"/>
                <a:gd name="T41" fmla="*/ 0 h 24"/>
                <a:gd name="T42" fmla="*/ 0 w 12"/>
                <a:gd name="T43" fmla="*/ 0 h 24"/>
                <a:gd name="T44" fmla="*/ 0 w 12"/>
                <a:gd name="T45" fmla="*/ 0 h 24"/>
                <a:gd name="T46" fmla="*/ 0 w 12"/>
                <a:gd name="T47" fmla="*/ 0 h 24"/>
                <a:gd name="T48" fmla="*/ 0 w 12"/>
                <a:gd name="T49" fmla="*/ 0 h 24"/>
                <a:gd name="T50" fmla="*/ 0 w 12"/>
                <a:gd name="T51" fmla="*/ 0 h 24"/>
                <a:gd name="T52" fmla="*/ 0 w 12"/>
                <a:gd name="T53" fmla="*/ 0 h 24"/>
                <a:gd name="T54" fmla="*/ 0 w 12"/>
                <a:gd name="T55" fmla="*/ 0 h 24"/>
                <a:gd name="T56" fmla="*/ 0 w 12"/>
                <a:gd name="T57" fmla="*/ 0 h 24"/>
                <a:gd name="T58" fmla="*/ 0 w 12"/>
                <a:gd name="T59" fmla="*/ 0 h 24"/>
                <a:gd name="T60" fmla="*/ 0 w 12"/>
                <a:gd name="T61" fmla="*/ 0 h 24"/>
                <a:gd name="T62" fmla="*/ 0 w 12"/>
                <a:gd name="T63" fmla="*/ 0 h 24"/>
                <a:gd name="T64" fmla="*/ 0 w 12"/>
                <a:gd name="T65" fmla="*/ 0 h 24"/>
                <a:gd name="T66" fmla="*/ 0 w 12"/>
                <a:gd name="T67" fmla="*/ 0 h 24"/>
                <a:gd name="T68" fmla="*/ 0 w 12"/>
                <a:gd name="T69" fmla="*/ 0 h 24"/>
                <a:gd name="T70" fmla="*/ 0 w 12"/>
                <a:gd name="T71" fmla="*/ 0 h 24"/>
                <a:gd name="T72" fmla="*/ 0 w 12"/>
                <a:gd name="T73" fmla="*/ 0 h 24"/>
                <a:gd name="T74" fmla="*/ 0 w 12"/>
                <a:gd name="T75" fmla="*/ 0 h 24"/>
                <a:gd name="T76" fmla="*/ 0 w 12"/>
                <a:gd name="T77" fmla="*/ 0 h 24"/>
                <a:gd name="T78" fmla="*/ 0 w 12"/>
                <a:gd name="T79" fmla="*/ 0 h 24"/>
                <a:gd name="T80" fmla="*/ 0 w 12"/>
                <a:gd name="T81" fmla="*/ 0 h 24"/>
                <a:gd name="T82" fmla="*/ 0 w 12"/>
                <a:gd name="T83" fmla="*/ 0 h 24"/>
                <a:gd name="T84" fmla="*/ 0 w 12"/>
                <a:gd name="T85" fmla="*/ 0 h 24"/>
                <a:gd name="T86" fmla="*/ 0 w 12"/>
                <a:gd name="T87" fmla="*/ 0 h 24"/>
                <a:gd name="T88" fmla="*/ 0 w 12"/>
                <a:gd name="T89" fmla="*/ 0 h 24"/>
                <a:gd name="T90" fmla="*/ 0 w 12"/>
                <a:gd name="T91" fmla="*/ 0 h 24"/>
                <a:gd name="T92" fmla="*/ 0 w 12"/>
                <a:gd name="T93" fmla="*/ 0 h 24"/>
                <a:gd name="T94" fmla="*/ 0 w 12"/>
                <a:gd name="T95" fmla="*/ 0 h 24"/>
                <a:gd name="T96" fmla="*/ 0 w 12"/>
                <a:gd name="T97" fmla="*/ 0 h 24"/>
                <a:gd name="T98" fmla="*/ 0 w 12"/>
                <a:gd name="T99" fmla="*/ 0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 h="24">
                  <a:moveTo>
                    <a:pt x="11" y="11"/>
                  </a:moveTo>
                  <a:lnTo>
                    <a:pt x="11" y="11"/>
                  </a:lnTo>
                  <a:cubicBezTo>
                    <a:pt x="11" y="6"/>
                    <a:pt x="11" y="6"/>
                    <a:pt x="11" y="6"/>
                  </a:cubicBezTo>
                  <a:lnTo>
                    <a:pt x="11" y="0"/>
                  </a:lnTo>
                  <a:cubicBezTo>
                    <a:pt x="11" y="0"/>
                    <a:pt x="11" y="0"/>
                    <a:pt x="6" y="0"/>
                  </a:cubicBezTo>
                  <a:cubicBezTo>
                    <a:pt x="0" y="0"/>
                    <a:pt x="0" y="0"/>
                    <a:pt x="0" y="0"/>
                  </a:cubicBezTo>
                  <a:cubicBezTo>
                    <a:pt x="0" y="23"/>
                    <a:pt x="0" y="23"/>
                    <a:pt x="0" y="23"/>
                  </a:cubicBezTo>
                  <a:cubicBezTo>
                    <a:pt x="6" y="23"/>
                    <a:pt x="6" y="23"/>
                    <a:pt x="6" y="23"/>
                  </a:cubicBezTo>
                  <a:lnTo>
                    <a:pt x="11" y="23"/>
                  </a:lnTo>
                  <a:lnTo>
                    <a:pt x="11" y="17"/>
                  </a:lnTo>
                  <a:cubicBezTo>
                    <a:pt x="11" y="17"/>
                    <a:pt x="11" y="17"/>
                    <a:pt x="11" y="11"/>
                  </a:cubicBezTo>
                  <a:close/>
                  <a:moveTo>
                    <a:pt x="0" y="6"/>
                  </a:moveTo>
                  <a:lnTo>
                    <a:pt x="0" y="6"/>
                  </a:lnTo>
                  <a:cubicBezTo>
                    <a:pt x="6" y="6"/>
                    <a:pt x="6" y="6"/>
                    <a:pt x="6" y="6"/>
                  </a:cubicBezTo>
                  <a:cubicBezTo>
                    <a:pt x="6" y="6"/>
                    <a:pt x="6" y="6"/>
                    <a:pt x="6" y="11"/>
                  </a:cubicBezTo>
                  <a:cubicBezTo>
                    <a:pt x="0" y="11"/>
                    <a:pt x="0" y="11"/>
                    <a:pt x="0" y="11"/>
                  </a:cubicBezTo>
                  <a:lnTo>
                    <a:pt x="0" y="6"/>
                  </a:lnTo>
                  <a:close/>
                  <a:moveTo>
                    <a:pt x="11" y="17"/>
                  </a:moveTo>
                  <a:lnTo>
                    <a:pt x="11" y="17"/>
                  </a:lnTo>
                  <a:lnTo>
                    <a:pt x="6" y="17"/>
                  </a:lnTo>
                  <a:cubicBezTo>
                    <a:pt x="0" y="17"/>
                    <a:pt x="0" y="17"/>
                    <a:pt x="0" y="17"/>
                  </a:cubicBezTo>
                  <a:cubicBezTo>
                    <a:pt x="0" y="11"/>
                    <a:pt x="0" y="11"/>
                    <a:pt x="0" y="11"/>
                  </a:cubicBezTo>
                  <a:cubicBezTo>
                    <a:pt x="6" y="11"/>
                    <a:pt x="6" y="11"/>
                    <a:pt x="6" y="11"/>
                  </a:cubicBezTo>
                  <a:cubicBezTo>
                    <a:pt x="6" y="11"/>
                    <a:pt x="11" y="11"/>
                    <a:pt x="11" y="1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6" name="Freeform 102">
              <a:extLst>
                <a:ext uri="{FF2B5EF4-FFF2-40B4-BE49-F238E27FC236}">
                  <a16:creationId xmlns:a16="http://schemas.microsoft.com/office/drawing/2014/main" id="{3F4CB1FF-1FF5-C646-BF96-325E5FE3A4B8}"/>
                </a:ext>
              </a:extLst>
            </p:cNvPr>
            <p:cNvSpPr>
              <a:spLocks noChangeArrowheads="1"/>
            </p:cNvSpPr>
            <p:nvPr/>
          </p:nvSpPr>
          <p:spPr bwMode="auto">
            <a:xfrm>
              <a:off x="2916" y="2939"/>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11"/>
                  </a:cubicBezTo>
                  <a:cubicBezTo>
                    <a:pt x="61" y="6"/>
                    <a:pt x="61" y="0"/>
                    <a:pt x="56" y="0"/>
                  </a:cubicBezTo>
                  <a:cubicBezTo>
                    <a:pt x="6" y="0"/>
                    <a:pt x="6" y="0"/>
                    <a:pt x="6" y="0"/>
                  </a:cubicBezTo>
                  <a:cubicBezTo>
                    <a:pt x="0" y="0"/>
                    <a:pt x="0" y="6"/>
                    <a:pt x="0" y="11"/>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7" name="Freeform 103">
              <a:extLst>
                <a:ext uri="{FF2B5EF4-FFF2-40B4-BE49-F238E27FC236}">
                  <a16:creationId xmlns:a16="http://schemas.microsoft.com/office/drawing/2014/main" id="{43BEF06A-74D8-8F4E-B840-A12843E30EFF}"/>
                </a:ext>
              </a:extLst>
            </p:cNvPr>
            <p:cNvSpPr>
              <a:spLocks noChangeArrowheads="1"/>
            </p:cNvSpPr>
            <p:nvPr/>
          </p:nvSpPr>
          <p:spPr bwMode="auto">
            <a:xfrm>
              <a:off x="2916" y="2924"/>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11"/>
                  </a:cubicBezTo>
                  <a:cubicBezTo>
                    <a:pt x="61" y="6"/>
                    <a:pt x="61" y="0"/>
                    <a:pt x="56" y="0"/>
                  </a:cubicBezTo>
                  <a:cubicBezTo>
                    <a:pt x="6" y="0"/>
                    <a:pt x="6" y="0"/>
                    <a:pt x="6" y="0"/>
                  </a:cubicBezTo>
                  <a:cubicBezTo>
                    <a:pt x="0" y="0"/>
                    <a:pt x="0" y="6"/>
                    <a:pt x="0" y="11"/>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8" name="Freeform 104">
              <a:extLst>
                <a:ext uri="{FF2B5EF4-FFF2-40B4-BE49-F238E27FC236}">
                  <a16:creationId xmlns:a16="http://schemas.microsoft.com/office/drawing/2014/main" id="{6B5989C4-959B-CC4F-AF4B-2BA0758D56DA}"/>
                </a:ext>
              </a:extLst>
            </p:cNvPr>
            <p:cNvSpPr>
              <a:spLocks noChangeArrowheads="1"/>
            </p:cNvSpPr>
            <p:nvPr/>
          </p:nvSpPr>
          <p:spPr bwMode="auto">
            <a:xfrm>
              <a:off x="2916" y="3000"/>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2"/>
                    <a:pt x="61" y="6"/>
                  </a:cubicBezTo>
                  <a:cubicBezTo>
                    <a:pt x="61" y="0"/>
                    <a:pt x="61" y="0"/>
                    <a:pt x="56" y="0"/>
                  </a:cubicBezTo>
                  <a:cubicBezTo>
                    <a:pt x="6" y="0"/>
                    <a:pt x="6" y="0"/>
                    <a:pt x="6" y="0"/>
                  </a:cubicBezTo>
                  <a:cubicBezTo>
                    <a:pt x="0" y="0"/>
                    <a:pt x="0" y="0"/>
                    <a:pt x="0" y="6"/>
                  </a:cubicBezTo>
                  <a:cubicBezTo>
                    <a:pt x="0" y="12"/>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79" name="Freeform 105">
              <a:extLst>
                <a:ext uri="{FF2B5EF4-FFF2-40B4-BE49-F238E27FC236}">
                  <a16:creationId xmlns:a16="http://schemas.microsoft.com/office/drawing/2014/main" id="{CAAB4962-DC50-1841-B288-AC371E57E341}"/>
                </a:ext>
              </a:extLst>
            </p:cNvPr>
            <p:cNvSpPr>
              <a:spLocks noChangeArrowheads="1"/>
            </p:cNvSpPr>
            <p:nvPr/>
          </p:nvSpPr>
          <p:spPr bwMode="auto">
            <a:xfrm>
              <a:off x="2916" y="2985"/>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2"/>
                    <a:pt x="61" y="6"/>
                  </a:cubicBezTo>
                  <a:cubicBezTo>
                    <a:pt x="61" y="0"/>
                    <a:pt x="61" y="0"/>
                    <a:pt x="56" y="0"/>
                  </a:cubicBezTo>
                  <a:cubicBezTo>
                    <a:pt x="6" y="0"/>
                    <a:pt x="6" y="0"/>
                    <a:pt x="6" y="0"/>
                  </a:cubicBezTo>
                  <a:cubicBezTo>
                    <a:pt x="0" y="0"/>
                    <a:pt x="0" y="0"/>
                    <a:pt x="0" y="6"/>
                  </a:cubicBezTo>
                  <a:cubicBezTo>
                    <a:pt x="0" y="12"/>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0" name="Freeform 106">
              <a:extLst>
                <a:ext uri="{FF2B5EF4-FFF2-40B4-BE49-F238E27FC236}">
                  <a16:creationId xmlns:a16="http://schemas.microsoft.com/office/drawing/2014/main" id="{70D82488-51B7-BE45-B5E7-708A80FE045A}"/>
                </a:ext>
              </a:extLst>
            </p:cNvPr>
            <p:cNvSpPr>
              <a:spLocks noChangeArrowheads="1"/>
            </p:cNvSpPr>
            <p:nvPr/>
          </p:nvSpPr>
          <p:spPr bwMode="auto">
            <a:xfrm>
              <a:off x="2892" y="3010"/>
              <a:ext cx="3" cy="4"/>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w 18"/>
                <a:gd name="T11" fmla="*/ 0 h 24"/>
                <a:gd name="T12" fmla="*/ 0 w 18"/>
                <a:gd name="T13" fmla="*/ 0 h 24"/>
                <a:gd name="T14" fmla="*/ 0 w 18"/>
                <a:gd name="T15" fmla="*/ 0 h 24"/>
                <a:gd name="T16" fmla="*/ 0 w 18"/>
                <a:gd name="T17" fmla="*/ 0 h 24"/>
                <a:gd name="T18" fmla="*/ 0 w 18"/>
                <a:gd name="T19" fmla="*/ 0 h 24"/>
                <a:gd name="T20" fmla="*/ 0 w 18"/>
                <a:gd name="T21" fmla="*/ 0 h 24"/>
                <a:gd name="T22" fmla="*/ 0 w 18"/>
                <a:gd name="T23" fmla="*/ 0 h 24"/>
                <a:gd name="T24" fmla="*/ 0 w 18"/>
                <a:gd name="T25" fmla="*/ 0 h 24"/>
                <a:gd name="T26" fmla="*/ 0 w 18"/>
                <a:gd name="T27" fmla="*/ 0 h 24"/>
                <a:gd name="T28" fmla="*/ 0 w 18"/>
                <a:gd name="T29" fmla="*/ 0 h 24"/>
                <a:gd name="T30" fmla="*/ 0 w 18"/>
                <a:gd name="T31" fmla="*/ 0 h 24"/>
                <a:gd name="T32" fmla="*/ 0 w 18"/>
                <a:gd name="T33" fmla="*/ 0 h 24"/>
                <a:gd name="T34" fmla="*/ 0 w 18"/>
                <a:gd name="T35" fmla="*/ 0 h 24"/>
                <a:gd name="T36" fmla="*/ 0 w 18"/>
                <a:gd name="T37" fmla="*/ 0 h 24"/>
                <a:gd name="T38" fmla="*/ 0 w 18"/>
                <a:gd name="T39" fmla="*/ 0 h 24"/>
                <a:gd name="T40" fmla="*/ 0 w 18"/>
                <a:gd name="T41" fmla="*/ 0 h 24"/>
                <a:gd name="T42" fmla="*/ 0 w 18"/>
                <a:gd name="T43" fmla="*/ 0 h 24"/>
                <a:gd name="T44" fmla="*/ 0 w 18"/>
                <a:gd name="T45" fmla="*/ 0 h 24"/>
                <a:gd name="T46" fmla="*/ 0 w 18"/>
                <a:gd name="T47" fmla="*/ 0 h 24"/>
                <a:gd name="T48" fmla="*/ 0 w 18"/>
                <a:gd name="T49" fmla="*/ 0 h 24"/>
                <a:gd name="T50" fmla="*/ 0 w 18"/>
                <a:gd name="T51" fmla="*/ 0 h 24"/>
                <a:gd name="T52" fmla="*/ 0 w 18"/>
                <a:gd name="T53" fmla="*/ 0 h 24"/>
                <a:gd name="T54" fmla="*/ 0 w 18"/>
                <a:gd name="T55" fmla="*/ 0 h 24"/>
                <a:gd name="T56" fmla="*/ 0 w 18"/>
                <a:gd name="T57" fmla="*/ 0 h 24"/>
                <a:gd name="T58" fmla="*/ 0 w 18"/>
                <a:gd name="T59" fmla="*/ 0 h 24"/>
                <a:gd name="T60" fmla="*/ 0 w 18"/>
                <a:gd name="T61" fmla="*/ 0 h 24"/>
                <a:gd name="T62" fmla="*/ 0 w 18"/>
                <a:gd name="T63" fmla="*/ 0 h 24"/>
                <a:gd name="T64" fmla="*/ 0 w 18"/>
                <a:gd name="T65" fmla="*/ 0 h 24"/>
                <a:gd name="T66" fmla="*/ 0 w 18"/>
                <a:gd name="T67" fmla="*/ 0 h 24"/>
                <a:gd name="T68" fmla="*/ 0 w 18"/>
                <a:gd name="T69" fmla="*/ 0 h 24"/>
                <a:gd name="T70" fmla="*/ 0 w 18"/>
                <a:gd name="T71" fmla="*/ 0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 h="24">
                  <a:moveTo>
                    <a:pt x="0" y="6"/>
                  </a:moveTo>
                  <a:lnTo>
                    <a:pt x="0" y="6"/>
                  </a:lnTo>
                  <a:lnTo>
                    <a:pt x="0" y="11"/>
                  </a:lnTo>
                  <a:lnTo>
                    <a:pt x="0" y="17"/>
                  </a:lnTo>
                  <a:cubicBezTo>
                    <a:pt x="0" y="23"/>
                    <a:pt x="5" y="23"/>
                    <a:pt x="5" y="23"/>
                  </a:cubicBezTo>
                  <a:cubicBezTo>
                    <a:pt x="5" y="23"/>
                    <a:pt x="5" y="23"/>
                    <a:pt x="11" y="23"/>
                  </a:cubicBezTo>
                  <a:cubicBezTo>
                    <a:pt x="17" y="23"/>
                    <a:pt x="17" y="23"/>
                    <a:pt x="17" y="17"/>
                  </a:cubicBezTo>
                  <a:lnTo>
                    <a:pt x="17" y="11"/>
                  </a:lnTo>
                  <a:lnTo>
                    <a:pt x="17" y="6"/>
                  </a:lnTo>
                  <a:cubicBezTo>
                    <a:pt x="17" y="0"/>
                    <a:pt x="17" y="0"/>
                    <a:pt x="11" y="0"/>
                  </a:cubicBezTo>
                  <a:cubicBezTo>
                    <a:pt x="5" y="0"/>
                    <a:pt x="5" y="0"/>
                    <a:pt x="5" y="0"/>
                  </a:cubicBezTo>
                  <a:cubicBezTo>
                    <a:pt x="5" y="0"/>
                    <a:pt x="0" y="0"/>
                    <a:pt x="0" y="6"/>
                  </a:cubicBezTo>
                  <a:close/>
                  <a:moveTo>
                    <a:pt x="11" y="6"/>
                  </a:moveTo>
                  <a:lnTo>
                    <a:pt x="11" y="6"/>
                  </a:lnTo>
                  <a:cubicBezTo>
                    <a:pt x="17" y="11"/>
                    <a:pt x="17" y="11"/>
                    <a:pt x="17" y="11"/>
                  </a:cubicBezTo>
                  <a:cubicBezTo>
                    <a:pt x="17" y="11"/>
                    <a:pt x="17" y="11"/>
                    <a:pt x="11" y="17"/>
                  </a:cubicBezTo>
                  <a:cubicBezTo>
                    <a:pt x="5" y="17"/>
                    <a:pt x="5" y="17"/>
                    <a:pt x="5" y="17"/>
                  </a:cubicBezTo>
                  <a:cubicBezTo>
                    <a:pt x="5" y="11"/>
                    <a:pt x="5" y="11"/>
                    <a:pt x="5" y="11"/>
                  </a:cubicBezTo>
                  <a:cubicBezTo>
                    <a:pt x="5" y="11"/>
                    <a:pt x="5" y="11"/>
                    <a:pt x="5" y="6"/>
                  </a:cubicBezTo>
                  <a:cubicBezTo>
                    <a:pt x="5" y="6"/>
                    <a:pt x="5" y="6"/>
                    <a:pt x="11" y="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1" name="Freeform 107">
              <a:extLst>
                <a:ext uri="{FF2B5EF4-FFF2-40B4-BE49-F238E27FC236}">
                  <a16:creationId xmlns:a16="http://schemas.microsoft.com/office/drawing/2014/main" id="{A9C8BE61-0F1B-444C-9F06-B5CD3B751CE0}"/>
                </a:ext>
              </a:extLst>
            </p:cNvPr>
            <p:cNvSpPr>
              <a:spLocks noChangeArrowheads="1"/>
            </p:cNvSpPr>
            <p:nvPr/>
          </p:nvSpPr>
          <p:spPr bwMode="auto">
            <a:xfrm>
              <a:off x="2916" y="3016"/>
              <a:ext cx="13" cy="2"/>
            </a:xfrm>
            <a:custGeom>
              <a:avLst/>
              <a:gdLst>
                <a:gd name="T0" fmla="*/ 0 w 62"/>
                <a:gd name="T1" fmla="*/ 0 h 12"/>
                <a:gd name="T2" fmla="*/ 0 w 62"/>
                <a:gd name="T3" fmla="*/ 0 h 12"/>
                <a:gd name="T4" fmla="*/ 1 w 62"/>
                <a:gd name="T5" fmla="*/ 0 h 12"/>
                <a:gd name="T6" fmla="*/ 1 w 62"/>
                <a:gd name="T7" fmla="*/ 0 h 12"/>
                <a:gd name="T8" fmla="*/ 1 w 62"/>
                <a:gd name="T9" fmla="*/ 0 h 12"/>
                <a:gd name="T10" fmla="*/ 0 w 62"/>
                <a:gd name="T11" fmla="*/ 0 h 12"/>
                <a:gd name="T12" fmla="*/ 0 w 62"/>
                <a:gd name="T13" fmla="*/ 0 h 12"/>
                <a:gd name="T14" fmla="*/ 0 w 6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2">
                  <a:moveTo>
                    <a:pt x="6" y="11"/>
                  </a:moveTo>
                  <a:lnTo>
                    <a:pt x="6" y="11"/>
                  </a:lnTo>
                  <a:cubicBezTo>
                    <a:pt x="56" y="11"/>
                    <a:pt x="56" y="11"/>
                    <a:pt x="56" y="11"/>
                  </a:cubicBezTo>
                  <a:cubicBezTo>
                    <a:pt x="61" y="11"/>
                    <a:pt x="61" y="11"/>
                    <a:pt x="61" y="5"/>
                  </a:cubicBezTo>
                  <a:cubicBezTo>
                    <a:pt x="61" y="0"/>
                    <a:pt x="61" y="0"/>
                    <a:pt x="56" y="0"/>
                  </a:cubicBezTo>
                  <a:cubicBezTo>
                    <a:pt x="6" y="0"/>
                    <a:pt x="6" y="0"/>
                    <a:pt x="6" y="0"/>
                  </a:cubicBezTo>
                  <a:cubicBezTo>
                    <a:pt x="0" y="0"/>
                    <a:pt x="0" y="0"/>
                    <a:pt x="0" y="5"/>
                  </a:cubicBezTo>
                  <a:cubicBezTo>
                    <a:pt x="0" y="11"/>
                    <a:pt x="0" y="11"/>
                    <a:pt x="6"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2" name="Freeform 108">
              <a:extLst>
                <a:ext uri="{FF2B5EF4-FFF2-40B4-BE49-F238E27FC236}">
                  <a16:creationId xmlns:a16="http://schemas.microsoft.com/office/drawing/2014/main" id="{F1AB3443-0BB8-1B49-B872-B7F0BE895AB7}"/>
                </a:ext>
              </a:extLst>
            </p:cNvPr>
            <p:cNvSpPr>
              <a:spLocks noChangeArrowheads="1"/>
            </p:cNvSpPr>
            <p:nvPr/>
          </p:nvSpPr>
          <p:spPr bwMode="auto">
            <a:xfrm>
              <a:off x="2916" y="2909"/>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11"/>
                  </a:cubicBezTo>
                  <a:cubicBezTo>
                    <a:pt x="61" y="5"/>
                    <a:pt x="61" y="0"/>
                    <a:pt x="56" y="0"/>
                  </a:cubicBezTo>
                  <a:cubicBezTo>
                    <a:pt x="6" y="0"/>
                    <a:pt x="6" y="0"/>
                    <a:pt x="6" y="0"/>
                  </a:cubicBezTo>
                  <a:cubicBezTo>
                    <a:pt x="0" y="0"/>
                    <a:pt x="0" y="5"/>
                    <a:pt x="0" y="11"/>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3" name="Freeform 109">
              <a:extLst>
                <a:ext uri="{FF2B5EF4-FFF2-40B4-BE49-F238E27FC236}">
                  <a16:creationId xmlns:a16="http://schemas.microsoft.com/office/drawing/2014/main" id="{65E074F7-6A2D-654E-88FA-B2340DFB0A10}"/>
                </a:ext>
              </a:extLst>
            </p:cNvPr>
            <p:cNvSpPr>
              <a:spLocks noChangeArrowheads="1"/>
            </p:cNvSpPr>
            <p:nvPr/>
          </p:nvSpPr>
          <p:spPr bwMode="auto">
            <a:xfrm>
              <a:off x="2816" y="3010"/>
              <a:ext cx="3" cy="4"/>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w 18"/>
                <a:gd name="T11" fmla="*/ 0 h 24"/>
                <a:gd name="T12" fmla="*/ 0 w 18"/>
                <a:gd name="T13" fmla="*/ 0 h 24"/>
                <a:gd name="T14" fmla="*/ 0 w 18"/>
                <a:gd name="T15" fmla="*/ 0 h 24"/>
                <a:gd name="T16" fmla="*/ 0 w 18"/>
                <a:gd name="T17" fmla="*/ 0 h 24"/>
                <a:gd name="T18" fmla="*/ 0 w 18"/>
                <a:gd name="T19" fmla="*/ 0 h 24"/>
                <a:gd name="T20" fmla="*/ 0 w 18"/>
                <a:gd name="T21" fmla="*/ 0 h 24"/>
                <a:gd name="T22" fmla="*/ 0 w 18"/>
                <a:gd name="T23" fmla="*/ 0 h 24"/>
                <a:gd name="T24" fmla="*/ 0 w 18"/>
                <a:gd name="T25" fmla="*/ 0 h 24"/>
                <a:gd name="T26" fmla="*/ 0 w 18"/>
                <a:gd name="T27" fmla="*/ 0 h 24"/>
                <a:gd name="T28" fmla="*/ 0 w 18"/>
                <a:gd name="T29" fmla="*/ 0 h 24"/>
                <a:gd name="T30" fmla="*/ 0 w 18"/>
                <a:gd name="T31" fmla="*/ 0 h 24"/>
                <a:gd name="T32" fmla="*/ 0 w 18"/>
                <a:gd name="T33" fmla="*/ 0 h 24"/>
                <a:gd name="T34" fmla="*/ 0 w 18"/>
                <a:gd name="T35" fmla="*/ 0 h 24"/>
                <a:gd name="T36" fmla="*/ 0 w 18"/>
                <a:gd name="T37" fmla="*/ 0 h 24"/>
                <a:gd name="T38" fmla="*/ 0 w 18"/>
                <a:gd name="T39" fmla="*/ 0 h 24"/>
                <a:gd name="T40" fmla="*/ 0 w 18"/>
                <a:gd name="T41" fmla="*/ 0 h 24"/>
                <a:gd name="T42" fmla="*/ 0 w 18"/>
                <a:gd name="T43" fmla="*/ 0 h 24"/>
                <a:gd name="T44" fmla="*/ 0 w 18"/>
                <a:gd name="T45" fmla="*/ 0 h 24"/>
                <a:gd name="T46" fmla="*/ 0 w 18"/>
                <a:gd name="T47" fmla="*/ 0 h 24"/>
                <a:gd name="T48" fmla="*/ 0 w 18"/>
                <a:gd name="T49" fmla="*/ 0 h 24"/>
                <a:gd name="T50" fmla="*/ 0 w 18"/>
                <a:gd name="T51" fmla="*/ 0 h 24"/>
                <a:gd name="T52" fmla="*/ 0 w 18"/>
                <a:gd name="T53" fmla="*/ 0 h 24"/>
                <a:gd name="T54" fmla="*/ 0 w 18"/>
                <a:gd name="T55" fmla="*/ 0 h 24"/>
                <a:gd name="T56" fmla="*/ 0 w 18"/>
                <a:gd name="T57" fmla="*/ 0 h 24"/>
                <a:gd name="T58" fmla="*/ 0 w 18"/>
                <a:gd name="T59" fmla="*/ 0 h 24"/>
                <a:gd name="T60" fmla="*/ 0 w 18"/>
                <a:gd name="T61" fmla="*/ 0 h 24"/>
                <a:gd name="T62" fmla="*/ 0 w 18"/>
                <a:gd name="T63" fmla="*/ 0 h 24"/>
                <a:gd name="T64" fmla="*/ 0 w 18"/>
                <a:gd name="T65" fmla="*/ 0 h 24"/>
                <a:gd name="T66" fmla="*/ 0 w 18"/>
                <a:gd name="T67" fmla="*/ 0 h 24"/>
                <a:gd name="T68" fmla="*/ 0 w 18"/>
                <a:gd name="T69" fmla="*/ 0 h 24"/>
                <a:gd name="T70" fmla="*/ 0 w 18"/>
                <a:gd name="T71" fmla="*/ 0 h 24"/>
                <a:gd name="T72" fmla="*/ 0 w 18"/>
                <a:gd name="T73" fmla="*/ 0 h 24"/>
                <a:gd name="T74" fmla="*/ 0 w 18"/>
                <a:gd name="T75" fmla="*/ 0 h 24"/>
                <a:gd name="T76" fmla="*/ 0 w 18"/>
                <a:gd name="T77" fmla="*/ 0 h 24"/>
                <a:gd name="T78" fmla="*/ 0 w 18"/>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 h="24">
                  <a:moveTo>
                    <a:pt x="17" y="0"/>
                  </a:moveTo>
                  <a:lnTo>
                    <a:pt x="17" y="0"/>
                  </a:lnTo>
                  <a:lnTo>
                    <a:pt x="12" y="0"/>
                  </a:lnTo>
                  <a:cubicBezTo>
                    <a:pt x="12" y="11"/>
                    <a:pt x="12" y="11"/>
                    <a:pt x="12" y="11"/>
                  </a:cubicBezTo>
                  <a:cubicBezTo>
                    <a:pt x="6" y="11"/>
                    <a:pt x="6" y="11"/>
                    <a:pt x="6" y="11"/>
                  </a:cubicBezTo>
                  <a:cubicBezTo>
                    <a:pt x="6" y="0"/>
                    <a:pt x="6" y="0"/>
                    <a:pt x="6" y="0"/>
                  </a:cubicBezTo>
                  <a:cubicBezTo>
                    <a:pt x="0" y="0"/>
                    <a:pt x="0" y="0"/>
                    <a:pt x="0" y="0"/>
                  </a:cubicBezTo>
                  <a:cubicBezTo>
                    <a:pt x="0" y="23"/>
                    <a:pt x="0" y="23"/>
                    <a:pt x="0" y="23"/>
                  </a:cubicBezTo>
                  <a:cubicBezTo>
                    <a:pt x="0" y="23"/>
                    <a:pt x="0" y="23"/>
                    <a:pt x="6" y="23"/>
                  </a:cubicBezTo>
                  <a:cubicBezTo>
                    <a:pt x="6" y="11"/>
                    <a:pt x="6" y="11"/>
                    <a:pt x="6" y="11"/>
                  </a:cubicBezTo>
                  <a:cubicBezTo>
                    <a:pt x="12" y="11"/>
                    <a:pt x="12" y="11"/>
                    <a:pt x="12" y="11"/>
                  </a:cubicBezTo>
                  <a:cubicBezTo>
                    <a:pt x="12" y="23"/>
                    <a:pt x="12" y="23"/>
                    <a:pt x="12" y="23"/>
                  </a:cubicBezTo>
                  <a:lnTo>
                    <a:pt x="17" y="23"/>
                  </a:lnTo>
                  <a:cubicBezTo>
                    <a:pt x="17" y="0"/>
                    <a:pt x="17" y="0"/>
                    <a:pt x="1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4" name="Freeform 110">
              <a:extLst>
                <a:ext uri="{FF2B5EF4-FFF2-40B4-BE49-F238E27FC236}">
                  <a16:creationId xmlns:a16="http://schemas.microsoft.com/office/drawing/2014/main" id="{334249C3-DBD6-FA47-8FDF-38811368D9F7}"/>
                </a:ext>
              </a:extLst>
            </p:cNvPr>
            <p:cNvSpPr>
              <a:spLocks noChangeArrowheads="1"/>
            </p:cNvSpPr>
            <p:nvPr/>
          </p:nvSpPr>
          <p:spPr bwMode="auto">
            <a:xfrm>
              <a:off x="2866" y="3010"/>
              <a:ext cx="3" cy="4"/>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w 18"/>
                <a:gd name="T11" fmla="*/ 0 h 24"/>
                <a:gd name="T12" fmla="*/ 0 w 18"/>
                <a:gd name="T13" fmla="*/ 0 h 24"/>
                <a:gd name="T14" fmla="*/ 0 w 18"/>
                <a:gd name="T15" fmla="*/ 0 h 24"/>
                <a:gd name="T16" fmla="*/ 0 w 18"/>
                <a:gd name="T17" fmla="*/ 0 h 24"/>
                <a:gd name="T18" fmla="*/ 0 w 18"/>
                <a:gd name="T19" fmla="*/ 0 h 24"/>
                <a:gd name="T20" fmla="*/ 0 w 18"/>
                <a:gd name="T21" fmla="*/ 0 h 24"/>
                <a:gd name="T22" fmla="*/ 0 w 18"/>
                <a:gd name="T23" fmla="*/ 0 h 24"/>
                <a:gd name="T24" fmla="*/ 0 w 18"/>
                <a:gd name="T25" fmla="*/ 0 h 24"/>
                <a:gd name="T26" fmla="*/ 0 w 18"/>
                <a:gd name="T27" fmla="*/ 0 h 24"/>
                <a:gd name="T28" fmla="*/ 0 w 18"/>
                <a:gd name="T29" fmla="*/ 0 h 24"/>
                <a:gd name="T30" fmla="*/ 0 w 18"/>
                <a:gd name="T31" fmla="*/ 0 h 24"/>
                <a:gd name="T32" fmla="*/ 0 w 18"/>
                <a:gd name="T33" fmla="*/ 0 h 24"/>
                <a:gd name="T34" fmla="*/ 0 w 18"/>
                <a:gd name="T35" fmla="*/ 0 h 24"/>
                <a:gd name="T36" fmla="*/ 0 w 18"/>
                <a:gd name="T37" fmla="*/ 0 h 24"/>
                <a:gd name="T38" fmla="*/ 0 w 18"/>
                <a:gd name="T39" fmla="*/ 0 h 24"/>
                <a:gd name="T40" fmla="*/ 0 w 18"/>
                <a:gd name="T41" fmla="*/ 0 h 24"/>
                <a:gd name="T42" fmla="*/ 0 w 18"/>
                <a:gd name="T43" fmla="*/ 0 h 24"/>
                <a:gd name="T44" fmla="*/ 0 w 18"/>
                <a:gd name="T45" fmla="*/ 0 h 24"/>
                <a:gd name="T46" fmla="*/ 0 w 18"/>
                <a:gd name="T47" fmla="*/ 0 h 24"/>
                <a:gd name="T48" fmla="*/ 0 w 18"/>
                <a:gd name="T49" fmla="*/ 0 h 24"/>
                <a:gd name="T50" fmla="*/ 0 w 18"/>
                <a:gd name="T51" fmla="*/ 0 h 24"/>
                <a:gd name="T52" fmla="*/ 0 w 18"/>
                <a:gd name="T53" fmla="*/ 0 h 24"/>
                <a:gd name="T54" fmla="*/ 0 w 18"/>
                <a:gd name="T55" fmla="*/ 0 h 24"/>
                <a:gd name="T56" fmla="*/ 0 w 18"/>
                <a:gd name="T57" fmla="*/ 0 h 24"/>
                <a:gd name="T58" fmla="*/ 0 w 18"/>
                <a:gd name="T59" fmla="*/ 0 h 24"/>
                <a:gd name="T60" fmla="*/ 0 w 18"/>
                <a:gd name="T61" fmla="*/ 0 h 24"/>
                <a:gd name="T62" fmla="*/ 0 w 18"/>
                <a:gd name="T63" fmla="*/ 0 h 24"/>
                <a:gd name="T64" fmla="*/ 0 w 18"/>
                <a:gd name="T65" fmla="*/ 0 h 24"/>
                <a:gd name="T66" fmla="*/ 0 w 18"/>
                <a:gd name="T67" fmla="*/ 0 h 24"/>
                <a:gd name="T68" fmla="*/ 0 w 18"/>
                <a:gd name="T69" fmla="*/ 0 h 24"/>
                <a:gd name="T70" fmla="*/ 0 w 18"/>
                <a:gd name="T71" fmla="*/ 0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 h="24">
                  <a:moveTo>
                    <a:pt x="17" y="0"/>
                  </a:moveTo>
                  <a:lnTo>
                    <a:pt x="17" y="0"/>
                  </a:lnTo>
                  <a:cubicBezTo>
                    <a:pt x="17" y="0"/>
                    <a:pt x="17" y="0"/>
                    <a:pt x="11" y="0"/>
                  </a:cubicBezTo>
                  <a:cubicBezTo>
                    <a:pt x="11" y="11"/>
                    <a:pt x="11" y="11"/>
                    <a:pt x="11" y="11"/>
                  </a:cubicBezTo>
                  <a:cubicBezTo>
                    <a:pt x="11" y="17"/>
                    <a:pt x="11" y="17"/>
                    <a:pt x="11" y="17"/>
                  </a:cubicBezTo>
                  <a:lnTo>
                    <a:pt x="5" y="17"/>
                  </a:lnTo>
                  <a:cubicBezTo>
                    <a:pt x="5" y="17"/>
                    <a:pt x="5" y="17"/>
                    <a:pt x="5" y="11"/>
                  </a:cubicBezTo>
                  <a:cubicBezTo>
                    <a:pt x="5" y="0"/>
                    <a:pt x="5" y="0"/>
                    <a:pt x="5" y="0"/>
                  </a:cubicBezTo>
                  <a:cubicBezTo>
                    <a:pt x="0" y="0"/>
                    <a:pt x="0" y="0"/>
                    <a:pt x="0" y="0"/>
                  </a:cubicBezTo>
                  <a:cubicBezTo>
                    <a:pt x="0" y="17"/>
                    <a:pt x="0" y="17"/>
                    <a:pt x="0" y="17"/>
                  </a:cubicBezTo>
                  <a:cubicBezTo>
                    <a:pt x="0" y="17"/>
                    <a:pt x="0" y="17"/>
                    <a:pt x="0" y="23"/>
                  </a:cubicBezTo>
                  <a:cubicBezTo>
                    <a:pt x="0" y="23"/>
                    <a:pt x="0" y="23"/>
                    <a:pt x="5" y="23"/>
                  </a:cubicBezTo>
                  <a:cubicBezTo>
                    <a:pt x="11" y="23"/>
                    <a:pt x="11" y="23"/>
                    <a:pt x="11" y="23"/>
                  </a:cubicBezTo>
                  <a:cubicBezTo>
                    <a:pt x="17" y="17"/>
                    <a:pt x="17" y="17"/>
                    <a:pt x="17" y="17"/>
                  </a:cubicBezTo>
                  <a:cubicBezTo>
                    <a:pt x="17" y="17"/>
                    <a:pt x="17" y="17"/>
                    <a:pt x="17" y="11"/>
                  </a:cubicBezTo>
                  <a:cubicBezTo>
                    <a:pt x="17" y="0"/>
                    <a:pt x="17" y="0"/>
                    <a:pt x="1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5" name="Freeform 111">
              <a:extLst>
                <a:ext uri="{FF2B5EF4-FFF2-40B4-BE49-F238E27FC236}">
                  <a16:creationId xmlns:a16="http://schemas.microsoft.com/office/drawing/2014/main" id="{50154831-2064-0D49-8515-FC2A5DED1712}"/>
                </a:ext>
              </a:extLst>
            </p:cNvPr>
            <p:cNvSpPr>
              <a:spLocks noChangeArrowheads="1"/>
            </p:cNvSpPr>
            <p:nvPr/>
          </p:nvSpPr>
          <p:spPr bwMode="auto">
            <a:xfrm>
              <a:off x="2916" y="2804"/>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6"/>
                  </a:cubicBezTo>
                  <a:cubicBezTo>
                    <a:pt x="61" y="6"/>
                    <a:pt x="61" y="0"/>
                    <a:pt x="56" y="0"/>
                  </a:cubicBezTo>
                  <a:cubicBezTo>
                    <a:pt x="6" y="0"/>
                    <a:pt x="6" y="0"/>
                    <a:pt x="6" y="0"/>
                  </a:cubicBezTo>
                  <a:cubicBezTo>
                    <a:pt x="0" y="0"/>
                    <a:pt x="0" y="6"/>
                    <a:pt x="0" y="6"/>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6" name="Freeform 112">
              <a:extLst>
                <a:ext uri="{FF2B5EF4-FFF2-40B4-BE49-F238E27FC236}">
                  <a16:creationId xmlns:a16="http://schemas.microsoft.com/office/drawing/2014/main" id="{BCEAC93E-3E6F-794A-9E84-FD71AD8A4098}"/>
                </a:ext>
              </a:extLst>
            </p:cNvPr>
            <p:cNvSpPr>
              <a:spLocks noChangeArrowheads="1"/>
            </p:cNvSpPr>
            <p:nvPr/>
          </p:nvSpPr>
          <p:spPr bwMode="auto">
            <a:xfrm>
              <a:off x="2841" y="2944"/>
              <a:ext cx="9" cy="18"/>
            </a:xfrm>
            <a:custGeom>
              <a:avLst/>
              <a:gdLst>
                <a:gd name="T0" fmla="*/ 0 w 46"/>
                <a:gd name="T1" fmla="*/ 1 h 85"/>
                <a:gd name="T2" fmla="*/ 0 w 46"/>
                <a:gd name="T3" fmla="*/ 1 h 85"/>
                <a:gd name="T4" fmla="*/ 0 w 46"/>
                <a:gd name="T5" fmla="*/ 1 h 85"/>
                <a:gd name="T6" fmla="*/ 0 w 46"/>
                <a:gd name="T7" fmla="*/ 1 h 85"/>
                <a:gd name="T8" fmla="*/ 0 w 46"/>
                <a:gd name="T9" fmla="*/ 1 h 85"/>
                <a:gd name="T10" fmla="*/ 0 w 46"/>
                <a:gd name="T11" fmla="*/ 0 h 85"/>
                <a:gd name="T12" fmla="*/ 0 w 46"/>
                <a:gd name="T13" fmla="*/ 0 h 85"/>
                <a:gd name="T14" fmla="*/ 0 w 46"/>
                <a:gd name="T15" fmla="*/ 0 h 85"/>
                <a:gd name="T16" fmla="*/ 0 w 46"/>
                <a:gd name="T17" fmla="*/ 0 h 85"/>
                <a:gd name="T18" fmla="*/ 0 w 46"/>
                <a:gd name="T19" fmla="*/ 0 h 85"/>
                <a:gd name="T20" fmla="*/ 0 w 46"/>
                <a:gd name="T21" fmla="*/ 0 h 85"/>
                <a:gd name="T22" fmla="*/ 0 w 46"/>
                <a:gd name="T23" fmla="*/ 0 h 85"/>
                <a:gd name="T24" fmla="*/ 0 w 46"/>
                <a:gd name="T25" fmla="*/ 0 h 85"/>
                <a:gd name="T26" fmla="*/ 0 w 46"/>
                <a:gd name="T27" fmla="*/ 0 h 85"/>
                <a:gd name="T28" fmla="*/ 0 w 46"/>
                <a:gd name="T29" fmla="*/ 0 h 85"/>
                <a:gd name="T30" fmla="*/ 0 w 46"/>
                <a:gd name="T31" fmla="*/ 0 h 85"/>
                <a:gd name="T32" fmla="*/ 0 w 46"/>
                <a:gd name="T33" fmla="*/ 0 h 85"/>
                <a:gd name="T34" fmla="*/ 0 w 46"/>
                <a:gd name="T35" fmla="*/ 0 h 85"/>
                <a:gd name="T36" fmla="*/ 0 w 46"/>
                <a:gd name="T37" fmla="*/ 0 h 85"/>
                <a:gd name="T38" fmla="*/ 0 w 46"/>
                <a:gd name="T39" fmla="*/ 0 h 85"/>
                <a:gd name="T40" fmla="*/ 0 w 46"/>
                <a:gd name="T41" fmla="*/ 0 h 85"/>
                <a:gd name="T42" fmla="*/ 0 w 46"/>
                <a:gd name="T43" fmla="*/ 0 h 85"/>
                <a:gd name="T44" fmla="*/ 0 w 46"/>
                <a:gd name="T45" fmla="*/ 0 h 85"/>
                <a:gd name="T46" fmla="*/ 0 w 46"/>
                <a:gd name="T47" fmla="*/ 0 h 85"/>
                <a:gd name="T48" fmla="*/ 0 w 46"/>
                <a:gd name="T49" fmla="*/ 0 h 85"/>
                <a:gd name="T50" fmla="*/ 0 w 46"/>
                <a:gd name="T51" fmla="*/ 0 h 85"/>
                <a:gd name="T52" fmla="*/ 0 w 46"/>
                <a:gd name="T53" fmla="*/ 0 h 85"/>
                <a:gd name="T54" fmla="*/ 0 w 46"/>
                <a:gd name="T55" fmla="*/ 0 h 85"/>
                <a:gd name="T56" fmla="*/ 0 w 46"/>
                <a:gd name="T57" fmla="*/ 0 h 85"/>
                <a:gd name="T58" fmla="*/ 0 w 46"/>
                <a:gd name="T59" fmla="*/ 1 h 85"/>
                <a:gd name="T60" fmla="*/ 0 w 46"/>
                <a:gd name="T61" fmla="*/ 1 h 85"/>
                <a:gd name="T62" fmla="*/ 0 w 46"/>
                <a:gd name="T63" fmla="*/ 1 h 85"/>
                <a:gd name="T64" fmla="*/ 0 w 46"/>
                <a:gd name="T65" fmla="*/ 1 h 85"/>
                <a:gd name="T66" fmla="*/ 0 w 46"/>
                <a:gd name="T67" fmla="*/ 1 h 85"/>
                <a:gd name="T68" fmla="*/ 0 w 46"/>
                <a:gd name="T69" fmla="*/ 1 h 85"/>
                <a:gd name="T70" fmla="*/ 0 w 46"/>
                <a:gd name="T71" fmla="*/ 1 h 85"/>
                <a:gd name="T72" fmla="*/ 0 w 46"/>
                <a:gd name="T73" fmla="*/ 1 h 85"/>
                <a:gd name="T74" fmla="*/ 0 w 46"/>
                <a:gd name="T75" fmla="*/ 1 h 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 h="85">
                  <a:moveTo>
                    <a:pt x="45" y="73"/>
                  </a:moveTo>
                  <a:lnTo>
                    <a:pt x="45" y="73"/>
                  </a:lnTo>
                  <a:cubicBezTo>
                    <a:pt x="45" y="73"/>
                    <a:pt x="45" y="73"/>
                    <a:pt x="45" y="68"/>
                  </a:cubicBezTo>
                  <a:cubicBezTo>
                    <a:pt x="11" y="68"/>
                    <a:pt x="11" y="68"/>
                    <a:pt x="11" y="68"/>
                  </a:cubicBezTo>
                  <a:cubicBezTo>
                    <a:pt x="11" y="45"/>
                    <a:pt x="11" y="45"/>
                    <a:pt x="11" y="45"/>
                  </a:cubicBezTo>
                  <a:cubicBezTo>
                    <a:pt x="39" y="45"/>
                    <a:pt x="39" y="45"/>
                    <a:pt x="39" y="45"/>
                  </a:cubicBezTo>
                  <a:cubicBezTo>
                    <a:pt x="39" y="45"/>
                    <a:pt x="39" y="45"/>
                    <a:pt x="39" y="40"/>
                  </a:cubicBezTo>
                  <a:cubicBezTo>
                    <a:pt x="39" y="40"/>
                    <a:pt x="39" y="40"/>
                    <a:pt x="39" y="34"/>
                  </a:cubicBezTo>
                  <a:cubicBezTo>
                    <a:pt x="11" y="34"/>
                    <a:pt x="11" y="34"/>
                    <a:pt x="11" y="34"/>
                  </a:cubicBezTo>
                  <a:cubicBezTo>
                    <a:pt x="11" y="17"/>
                    <a:pt x="11" y="17"/>
                    <a:pt x="11" y="17"/>
                  </a:cubicBezTo>
                  <a:cubicBezTo>
                    <a:pt x="45" y="17"/>
                    <a:pt x="45" y="17"/>
                    <a:pt x="45" y="17"/>
                  </a:cubicBezTo>
                  <a:cubicBezTo>
                    <a:pt x="45" y="17"/>
                    <a:pt x="45" y="17"/>
                    <a:pt x="45" y="12"/>
                  </a:cubicBezTo>
                  <a:cubicBezTo>
                    <a:pt x="45" y="6"/>
                    <a:pt x="45" y="6"/>
                    <a:pt x="45" y="6"/>
                  </a:cubicBezTo>
                  <a:cubicBezTo>
                    <a:pt x="45" y="6"/>
                    <a:pt x="45" y="6"/>
                    <a:pt x="45" y="0"/>
                  </a:cubicBezTo>
                  <a:cubicBezTo>
                    <a:pt x="0" y="0"/>
                    <a:pt x="0" y="0"/>
                    <a:pt x="0" y="0"/>
                  </a:cubicBezTo>
                  <a:lnTo>
                    <a:pt x="0" y="6"/>
                  </a:lnTo>
                  <a:cubicBezTo>
                    <a:pt x="0" y="79"/>
                    <a:pt x="0" y="79"/>
                    <a:pt x="0" y="79"/>
                  </a:cubicBezTo>
                  <a:cubicBezTo>
                    <a:pt x="0" y="84"/>
                    <a:pt x="0" y="84"/>
                    <a:pt x="0" y="84"/>
                  </a:cubicBezTo>
                  <a:cubicBezTo>
                    <a:pt x="45" y="84"/>
                    <a:pt x="45" y="84"/>
                    <a:pt x="45" y="84"/>
                  </a:cubicBezTo>
                  <a:cubicBezTo>
                    <a:pt x="45" y="84"/>
                    <a:pt x="45" y="84"/>
                    <a:pt x="45" y="79"/>
                  </a:cubicBezTo>
                  <a:cubicBezTo>
                    <a:pt x="45" y="73"/>
                    <a:pt x="45" y="73"/>
                    <a:pt x="45" y="7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7" name="Freeform 113">
              <a:extLst>
                <a:ext uri="{FF2B5EF4-FFF2-40B4-BE49-F238E27FC236}">
                  <a16:creationId xmlns:a16="http://schemas.microsoft.com/office/drawing/2014/main" id="{0DD25C9D-8CF1-FF46-B3D1-C85B4D62A443}"/>
                </a:ext>
              </a:extLst>
            </p:cNvPr>
            <p:cNvSpPr>
              <a:spLocks noChangeArrowheads="1"/>
            </p:cNvSpPr>
            <p:nvPr/>
          </p:nvSpPr>
          <p:spPr bwMode="auto">
            <a:xfrm>
              <a:off x="2916" y="2819"/>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6"/>
                  </a:cubicBezTo>
                  <a:cubicBezTo>
                    <a:pt x="61" y="0"/>
                    <a:pt x="61" y="0"/>
                    <a:pt x="56" y="0"/>
                  </a:cubicBezTo>
                  <a:cubicBezTo>
                    <a:pt x="6" y="0"/>
                    <a:pt x="6" y="0"/>
                    <a:pt x="6" y="0"/>
                  </a:cubicBezTo>
                  <a:cubicBezTo>
                    <a:pt x="0" y="0"/>
                    <a:pt x="0" y="0"/>
                    <a:pt x="0" y="6"/>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8" name="Freeform 114">
              <a:extLst>
                <a:ext uri="{FF2B5EF4-FFF2-40B4-BE49-F238E27FC236}">
                  <a16:creationId xmlns:a16="http://schemas.microsoft.com/office/drawing/2014/main" id="{410BD902-8135-384D-AC4B-AB43511EFEF6}"/>
                </a:ext>
              </a:extLst>
            </p:cNvPr>
            <p:cNvSpPr>
              <a:spLocks noChangeArrowheads="1"/>
            </p:cNvSpPr>
            <p:nvPr/>
          </p:nvSpPr>
          <p:spPr bwMode="auto">
            <a:xfrm>
              <a:off x="2841" y="3010"/>
              <a:ext cx="3" cy="4"/>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w 18"/>
                <a:gd name="T11" fmla="*/ 0 h 24"/>
                <a:gd name="T12" fmla="*/ 0 w 18"/>
                <a:gd name="T13" fmla="*/ 0 h 24"/>
                <a:gd name="T14" fmla="*/ 0 w 18"/>
                <a:gd name="T15" fmla="*/ 0 h 24"/>
                <a:gd name="T16" fmla="*/ 0 w 18"/>
                <a:gd name="T17" fmla="*/ 0 h 24"/>
                <a:gd name="T18" fmla="*/ 0 w 18"/>
                <a:gd name="T19" fmla="*/ 0 h 24"/>
                <a:gd name="T20" fmla="*/ 0 w 18"/>
                <a:gd name="T21" fmla="*/ 0 h 24"/>
                <a:gd name="T22" fmla="*/ 0 w 18"/>
                <a:gd name="T23" fmla="*/ 0 h 24"/>
                <a:gd name="T24" fmla="*/ 0 w 18"/>
                <a:gd name="T25" fmla="*/ 0 h 24"/>
                <a:gd name="T26" fmla="*/ 0 w 18"/>
                <a:gd name="T27" fmla="*/ 0 h 24"/>
                <a:gd name="T28" fmla="*/ 0 w 18"/>
                <a:gd name="T29" fmla="*/ 0 h 24"/>
                <a:gd name="T30" fmla="*/ 0 w 18"/>
                <a:gd name="T31" fmla="*/ 0 h 24"/>
                <a:gd name="T32" fmla="*/ 0 w 18"/>
                <a:gd name="T33" fmla="*/ 0 h 24"/>
                <a:gd name="T34" fmla="*/ 0 w 18"/>
                <a:gd name="T35" fmla="*/ 0 h 24"/>
                <a:gd name="T36" fmla="*/ 0 w 18"/>
                <a:gd name="T37" fmla="*/ 0 h 24"/>
                <a:gd name="T38" fmla="*/ 0 w 18"/>
                <a:gd name="T39" fmla="*/ 0 h 24"/>
                <a:gd name="T40" fmla="*/ 0 w 18"/>
                <a:gd name="T41" fmla="*/ 0 h 24"/>
                <a:gd name="T42" fmla="*/ 0 w 18"/>
                <a:gd name="T43" fmla="*/ 0 h 24"/>
                <a:gd name="T44" fmla="*/ 0 w 18"/>
                <a:gd name="T45" fmla="*/ 0 h 24"/>
                <a:gd name="T46" fmla="*/ 0 w 18"/>
                <a:gd name="T47" fmla="*/ 0 h 24"/>
                <a:gd name="T48" fmla="*/ 0 w 18"/>
                <a:gd name="T49" fmla="*/ 0 h 24"/>
                <a:gd name="T50" fmla="*/ 0 w 18"/>
                <a:gd name="T51" fmla="*/ 0 h 24"/>
                <a:gd name="T52" fmla="*/ 0 w 18"/>
                <a:gd name="T53" fmla="*/ 0 h 24"/>
                <a:gd name="T54" fmla="*/ 0 w 18"/>
                <a:gd name="T55" fmla="*/ 0 h 24"/>
                <a:gd name="T56" fmla="*/ 0 w 18"/>
                <a:gd name="T57" fmla="*/ 0 h 24"/>
                <a:gd name="T58" fmla="*/ 0 w 18"/>
                <a:gd name="T59" fmla="*/ 0 h 24"/>
                <a:gd name="T60" fmla="*/ 0 w 18"/>
                <a:gd name="T61" fmla="*/ 0 h 24"/>
                <a:gd name="T62" fmla="*/ 0 w 18"/>
                <a:gd name="T63" fmla="*/ 0 h 24"/>
                <a:gd name="T64" fmla="*/ 0 w 18"/>
                <a:gd name="T65" fmla="*/ 0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 h="24">
                  <a:moveTo>
                    <a:pt x="17" y="0"/>
                  </a:moveTo>
                  <a:lnTo>
                    <a:pt x="17" y="0"/>
                  </a:lnTo>
                  <a:cubicBezTo>
                    <a:pt x="11" y="0"/>
                    <a:pt x="11" y="0"/>
                    <a:pt x="11" y="0"/>
                  </a:cubicBezTo>
                  <a:cubicBezTo>
                    <a:pt x="11" y="6"/>
                    <a:pt x="11" y="6"/>
                    <a:pt x="11" y="6"/>
                  </a:cubicBezTo>
                  <a:cubicBezTo>
                    <a:pt x="11" y="11"/>
                    <a:pt x="11" y="11"/>
                    <a:pt x="11" y="11"/>
                  </a:cubicBezTo>
                  <a:cubicBezTo>
                    <a:pt x="6" y="11"/>
                    <a:pt x="6" y="11"/>
                    <a:pt x="6" y="6"/>
                  </a:cubicBezTo>
                  <a:cubicBezTo>
                    <a:pt x="6" y="0"/>
                    <a:pt x="6" y="0"/>
                    <a:pt x="6" y="0"/>
                  </a:cubicBezTo>
                  <a:cubicBezTo>
                    <a:pt x="0" y="0"/>
                    <a:pt x="0" y="0"/>
                    <a:pt x="0" y="0"/>
                  </a:cubicBezTo>
                  <a:cubicBezTo>
                    <a:pt x="6" y="11"/>
                    <a:pt x="6" y="11"/>
                    <a:pt x="6" y="11"/>
                  </a:cubicBezTo>
                  <a:cubicBezTo>
                    <a:pt x="6" y="23"/>
                    <a:pt x="6" y="23"/>
                    <a:pt x="6" y="23"/>
                  </a:cubicBezTo>
                  <a:cubicBezTo>
                    <a:pt x="11" y="23"/>
                    <a:pt x="11" y="23"/>
                    <a:pt x="11" y="23"/>
                  </a:cubicBezTo>
                  <a:cubicBezTo>
                    <a:pt x="11" y="11"/>
                    <a:pt x="11" y="11"/>
                    <a:pt x="11" y="11"/>
                  </a:cubicBezTo>
                  <a:cubicBezTo>
                    <a:pt x="17" y="0"/>
                    <a:pt x="17" y="0"/>
                    <a:pt x="1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89" name="Freeform 115">
              <a:extLst>
                <a:ext uri="{FF2B5EF4-FFF2-40B4-BE49-F238E27FC236}">
                  <a16:creationId xmlns:a16="http://schemas.microsoft.com/office/drawing/2014/main" id="{D2F1E13D-95FD-9443-A8BA-148650F17EDB}"/>
                </a:ext>
              </a:extLst>
            </p:cNvPr>
            <p:cNvSpPr>
              <a:spLocks noChangeArrowheads="1"/>
            </p:cNvSpPr>
            <p:nvPr/>
          </p:nvSpPr>
          <p:spPr bwMode="auto">
            <a:xfrm>
              <a:off x="2840" y="2984"/>
              <a:ext cx="4" cy="8"/>
            </a:xfrm>
            <a:custGeom>
              <a:avLst/>
              <a:gdLst>
                <a:gd name="T0" fmla="*/ 0 w 23"/>
                <a:gd name="T1" fmla="*/ 0 h 40"/>
                <a:gd name="T2" fmla="*/ 0 w 23"/>
                <a:gd name="T3" fmla="*/ 0 h 40"/>
                <a:gd name="T4" fmla="*/ 0 w 23"/>
                <a:gd name="T5" fmla="*/ 0 h 40"/>
                <a:gd name="T6" fmla="*/ 0 w 23"/>
                <a:gd name="T7" fmla="*/ 0 h 40"/>
                <a:gd name="T8" fmla="*/ 0 w 23"/>
                <a:gd name="T9" fmla="*/ 0 h 40"/>
                <a:gd name="T10" fmla="*/ 0 w 23"/>
                <a:gd name="T11" fmla="*/ 0 h 40"/>
                <a:gd name="T12" fmla="*/ 0 w 23"/>
                <a:gd name="T13" fmla="*/ 0 h 40"/>
                <a:gd name="T14" fmla="*/ 0 w 23"/>
                <a:gd name="T15" fmla="*/ 0 h 40"/>
                <a:gd name="T16" fmla="*/ 0 w 23"/>
                <a:gd name="T17" fmla="*/ 0 h 40"/>
                <a:gd name="T18" fmla="*/ 0 w 23"/>
                <a:gd name="T19" fmla="*/ 0 h 40"/>
                <a:gd name="T20" fmla="*/ 0 w 23"/>
                <a:gd name="T21" fmla="*/ 0 h 40"/>
                <a:gd name="T22" fmla="*/ 0 w 23"/>
                <a:gd name="T23" fmla="*/ 0 h 40"/>
                <a:gd name="T24" fmla="*/ 0 w 23"/>
                <a:gd name="T25" fmla="*/ 0 h 40"/>
                <a:gd name="T26" fmla="*/ 0 w 23"/>
                <a:gd name="T27" fmla="*/ 0 h 40"/>
                <a:gd name="T28" fmla="*/ 0 w 23"/>
                <a:gd name="T29" fmla="*/ 0 h 40"/>
                <a:gd name="T30" fmla="*/ 0 w 23"/>
                <a:gd name="T31" fmla="*/ 0 h 40"/>
                <a:gd name="T32" fmla="*/ 0 w 23"/>
                <a:gd name="T33" fmla="*/ 0 h 40"/>
                <a:gd name="T34" fmla="*/ 0 w 23"/>
                <a:gd name="T35" fmla="*/ 0 h 40"/>
                <a:gd name="T36" fmla="*/ 0 w 23"/>
                <a:gd name="T37" fmla="*/ 0 h 40"/>
                <a:gd name="T38" fmla="*/ 0 w 23"/>
                <a:gd name="T39" fmla="*/ 0 h 40"/>
                <a:gd name="T40" fmla="*/ 0 w 23"/>
                <a:gd name="T41" fmla="*/ 0 h 40"/>
                <a:gd name="T42" fmla="*/ 0 w 23"/>
                <a:gd name="T43" fmla="*/ 0 h 40"/>
                <a:gd name="T44" fmla="*/ 0 w 23"/>
                <a:gd name="T45" fmla="*/ 0 h 40"/>
                <a:gd name="T46" fmla="*/ 0 w 23"/>
                <a:gd name="T47" fmla="*/ 0 h 40"/>
                <a:gd name="T48" fmla="*/ 0 w 23"/>
                <a:gd name="T49" fmla="*/ 0 h 40"/>
                <a:gd name="T50" fmla="*/ 0 w 23"/>
                <a:gd name="T51" fmla="*/ 0 h 40"/>
                <a:gd name="T52" fmla="*/ 0 w 23"/>
                <a:gd name="T53" fmla="*/ 0 h 40"/>
                <a:gd name="T54" fmla="*/ 0 w 23"/>
                <a:gd name="T55" fmla="*/ 0 h 40"/>
                <a:gd name="T56" fmla="*/ 0 w 23"/>
                <a:gd name="T57" fmla="*/ 0 h 40"/>
                <a:gd name="T58" fmla="*/ 0 w 23"/>
                <a:gd name="T59" fmla="*/ 0 h 40"/>
                <a:gd name="T60" fmla="*/ 0 w 23"/>
                <a:gd name="T61" fmla="*/ 0 h 40"/>
                <a:gd name="T62" fmla="*/ 0 w 23"/>
                <a:gd name="T63" fmla="*/ 0 h 40"/>
                <a:gd name="T64" fmla="*/ 0 w 23"/>
                <a:gd name="T65" fmla="*/ 0 h 40"/>
                <a:gd name="T66" fmla="*/ 0 w 23"/>
                <a:gd name="T67" fmla="*/ 0 h 40"/>
                <a:gd name="T68" fmla="*/ 0 w 23"/>
                <a:gd name="T69" fmla="*/ 0 h 40"/>
                <a:gd name="T70" fmla="*/ 0 w 23"/>
                <a:gd name="T71" fmla="*/ 0 h 40"/>
                <a:gd name="T72" fmla="*/ 0 w 23"/>
                <a:gd name="T73" fmla="*/ 0 h 40"/>
                <a:gd name="T74" fmla="*/ 0 w 23"/>
                <a:gd name="T75" fmla="*/ 0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3" h="40">
                  <a:moveTo>
                    <a:pt x="22" y="33"/>
                  </a:moveTo>
                  <a:lnTo>
                    <a:pt x="22" y="33"/>
                  </a:lnTo>
                  <a:cubicBezTo>
                    <a:pt x="5" y="33"/>
                    <a:pt x="5" y="33"/>
                    <a:pt x="5" y="33"/>
                  </a:cubicBezTo>
                  <a:cubicBezTo>
                    <a:pt x="5" y="22"/>
                    <a:pt x="5" y="22"/>
                    <a:pt x="5" y="22"/>
                  </a:cubicBezTo>
                  <a:cubicBezTo>
                    <a:pt x="22" y="22"/>
                    <a:pt x="22" y="22"/>
                    <a:pt x="22" y="22"/>
                  </a:cubicBezTo>
                  <a:cubicBezTo>
                    <a:pt x="22" y="22"/>
                    <a:pt x="22" y="22"/>
                    <a:pt x="22" y="17"/>
                  </a:cubicBezTo>
                  <a:cubicBezTo>
                    <a:pt x="5" y="17"/>
                    <a:pt x="5" y="17"/>
                    <a:pt x="5" y="17"/>
                  </a:cubicBezTo>
                  <a:cubicBezTo>
                    <a:pt x="5" y="5"/>
                    <a:pt x="5" y="5"/>
                    <a:pt x="5" y="5"/>
                  </a:cubicBezTo>
                  <a:cubicBezTo>
                    <a:pt x="22" y="5"/>
                    <a:pt x="22" y="5"/>
                    <a:pt x="22" y="5"/>
                  </a:cubicBezTo>
                  <a:lnTo>
                    <a:pt x="22" y="0"/>
                  </a:lnTo>
                  <a:cubicBezTo>
                    <a:pt x="0" y="0"/>
                    <a:pt x="0" y="0"/>
                    <a:pt x="0" y="0"/>
                  </a:cubicBezTo>
                  <a:cubicBezTo>
                    <a:pt x="0" y="39"/>
                    <a:pt x="0" y="39"/>
                    <a:pt x="0" y="39"/>
                  </a:cubicBezTo>
                  <a:cubicBezTo>
                    <a:pt x="22" y="39"/>
                    <a:pt x="22" y="39"/>
                    <a:pt x="22" y="39"/>
                  </a:cubicBezTo>
                  <a:cubicBezTo>
                    <a:pt x="22" y="33"/>
                    <a:pt x="22" y="33"/>
                    <a:pt x="22" y="3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0" name="Freeform 116">
              <a:extLst>
                <a:ext uri="{FF2B5EF4-FFF2-40B4-BE49-F238E27FC236}">
                  <a16:creationId xmlns:a16="http://schemas.microsoft.com/office/drawing/2014/main" id="{A5B281E6-51DF-3F49-8D6B-C6F8CFFCBBD9}"/>
                </a:ext>
              </a:extLst>
            </p:cNvPr>
            <p:cNvSpPr>
              <a:spLocks noChangeArrowheads="1"/>
            </p:cNvSpPr>
            <p:nvPr/>
          </p:nvSpPr>
          <p:spPr bwMode="auto">
            <a:xfrm>
              <a:off x="2793" y="2984"/>
              <a:ext cx="4" cy="8"/>
            </a:xfrm>
            <a:custGeom>
              <a:avLst/>
              <a:gdLst>
                <a:gd name="T0" fmla="*/ 0 w 23"/>
                <a:gd name="T1" fmla="*/ 0 h 40"/>
                <a:gd name="T2" fmla="*/ 0 w 23"/>
                <a:gd name="T3" fmla="*/ 0 h 40"/>
                <a:gd name="T4" fmla="*/ 0 w 23"/>
                <a:gd name="T5" fmla="*/ 0 h 40"/>
                <a:gd name="T6" fmla="*/ 0 w 23"/>
                <a:gd name="T7" fmla="*/ 0 h 40"/>
                <a:gd name="T8" fmla="*/ 0 w 23"/>
                <a:gd name="T9" fmla="*/ 0 h 40"/>
                <a:gd name="T10" fmla="*/ 0 w 23"/>
                <a:gd name="T11" fmla="*/ 0 h 40"/>
                <a:gd name="T12" fmla="*/ 0 w 23"/>
                <a:gd name="T13" fmla="*/ 0 h 40"/>
                <a:gd name="T14" fmla="*/ 0 w 23"/>
                <a:gd name="T15" fmla="*/ 0 h 40"/>
                <a:gd name="T16" fmla="*/ 0 w 23"/>
                <a:gd name="T17" fmla="*/ 0 h 40"/>
                <a:gd name="T18" fmla="*/ 0 w 23"/>
                <a:gd name="T19" fmla="*/ 0 h 40"/>
                <a:gd name="T20" fmla="*/ 0 w 23"/>
                <a:gd name="T21" fmla="*/ 0 h 40"/>
                <a:gd name="T22" fmla="*/ 0 w 23"/>
                <a:gd name="T23" fmla="*/ 0 h 40"/>
                <a:gd name="T24" fmla="*/ 0 w 23"/>
                <a:gd name="T25" fmla="*/ 0 h 40"/>
                <a:gd name="T26" fmla="*/ 0 w 23"/>
                <a:gd name="T27" fmla="*/ 0 h 40"/>
                <a:gd name="T28" fmla="*/ 0 w 23"/>
                <a:gd name="T29" fmla="*/ 0 h 40"/>
                <a:gd name="T30" fmla="*/ 0 w 23"/>
                <a:gd name="T31" fmla="*/ 0 h 40"/>
                <a:gd name="T32" fmla="*/ 0 w 23"/>
                <a:gd name="T33" fmla="*/ 0 h 40"/>
                <a:gd name="T34" fmla="*/ 0 w 23"/>
                <a:gd name="T35" fmla="*/ 0 h 40"/>
                <a:gd name="T36" fmla="*/ 0 w 23"/>
                <a:gd name="T37" fmla="*/ 0 h 40"/>
                <a:gd name="T38" fmla="*/ 0 w 23"/>
                <a:gd name="T39" fmla="*/ 0 h 40"/>
                <a:gd name="T40" fmla="*/ 0 w 23"/>
                <a:gd name="T41" fmla="*/ 0 h 40"/>
                <a:gd name="T42" fmla="*/ 0 w 23"/>
                <a:gd name="T43" fmla="*/ 0 h 40"/>
                <a:gd name="T44" fmla="*/ 0 w 23"/>
                <a:gd name="T45" fmla="*/ 0 h 40"/>
                <a:gd name="T46" fmla="*/ 0 w 23"/>
                <a:gd name="T47" fmla="*/ 0 h 40"/>
                <a:gd name="T48" fmla="*/ 0 w 23"/>
                <a:gd name="T49" fmla="*/ 0 h 40"/>
                <a:gd name="T50" fmla="*/ 0 w 23"/>
                <a:gd name="T51" fmla="*/ 0 h 40"/>
                <a:gd name="T52" fmla="*/ 0 w 23"/>
                <a:gd name="T53" fmla="*/ 0 h 40"/>
                <a:gd name="T54" fmla="*/ 0 w 23"/>
                <a:gd name="T55" fmla="*/ 0 h 40"/>
                <a:gd name="T56" fmla="*/ 0 w 23"/>
                <a:gd name="T57" fmla="*/ 0 h 40"/>
                <a:gd name="T58" fmla="*/ 0 w 23"/>
                <a:gd name="T59" fmla="*/ 0 h 40"/>
                <a:gd name="T60" fmla="*/ 0 w 23"/>
                <a:gd name="T61" fmla="*/ 0 h 40"/>
                <a:gd name="T62" fmla="*/ 0 w 23"/>
                <a:gd name="T63" fmla="*/ 0 h 40"/>
                <a:gd name="T64" fmla="*/ 0 w 23"/>
                <a:gd name="T65" fmla="*/ 0 h 40"/>
                <a:gd name="T66" fmla="*/ 0 w 23"/>
                <a:gd name="T67" fmla="*/ 0 h 40"/>
                <a:gd name="T68" fmla="*/ 0 w 23"/>
                <a:gd name="T69" fmla="*/ 0 h 40"/>
                <a:gd name="T70" fmla="*/ 0 w 23"/>
                <a:gd name="T71" fmla="*/ 0 h 40"/>
                <a:gd name="T72" fmla="*/ 0 w 23"/>
                <a:gd name="T73" fmla="*/ 0 h 40"/>
                <a:gd name="T74" fmla="*/ 0 w 23"/>
                <a:gd name="T75" fmla="*/ 0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3" h="40">
                  <a:moveTo>
                    <a:pt x="22" y="33"/>
                  </a:moveTo>
                  <a:lnTo>
                    <a:pt x="22" y="33"/>
                  </a:lnTo>
                  <a:cubicBezTo>
                    <a:pt x="5" y="33"/>
                    <a:pt x="5" y="33"/>
                    <a:pt x="5" y="33"/>
                  </a:cubicBezTo>
                  <a:cubicBezTo>
                    <a:pt x="5" y="22"/>
                    <a:pt x="5" y="22"/>
                    <a:pt x="5" y="22"/>
                  </a:cubicBezTo>
                  <a:cubicBezTo>
                    <a:pt x="22" y="22"/>
                    <a:pt x="22" y="22"/>
                    <a:pt x="22" y="22"/>
                  </a:cubicBezTo>
                  <a:cubicBezTo>
                    <a:pt x="22" y="22"/>
                    <a:pt x="22" y="22"/>
                    <a:pt x="22" y="17"/>
                  </a:cubicBezTo>
                  <a:cubicBezTo>
                    <a:pt x="5" y="17"/>
                    <a:pt x="5" y="17"/>
                    <a:pt x="5" y="17"/>
                  </a:cubicBezTo>
                  <a:cubicBezTo>
                    <a:pt x="5" y="5"/>
                    <a:pt x="5" y="5"/>
                    <a:pt x="5" y="5"/>
                  </a:cubicBezTo>
                  <a:cubicBezTo>
                    <a:pt x="22" y="5"/>
                    <a:pt x="22" y="5"/>
                    <a:pt x="22" y="5"/>
                  </a:cubicBezTo>
                  <a:lnTo>
                    <a:pt x="22" y="0"/>
                  </a:lnTo>
                  <a:cubicBezTo>
                    <a:pt x="0" y="0"/>
                    <a:pt x="0" y="0"/>
                    <a:pt x="0" y="0"/>
                  </a:cubicBezTo>
                  <a:cubicBezTo>
                    <a:pt x="0" y="39"/>
                    <a:pt x="0" y="39"/>
                    <a:pt x="0" y="39"/>
                  </a:cubicBezTo>
                  <a:cubicBezTo>
                    <a:pt x="22" y="39"/>
                    <a:pt x="22" y="39"/>
                    <a:pt x="22" y="39"/>
                  </a:cubicBezTo>
                  <a:cubicBezTo>
                    <a:pt x="22" y="33"/>
                    <a:pt x="22" y="33"/>
                    <a:pt x="22" y="3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1" name="Freeform 117">
              <a:extLst>
                <a:ext uri="{FF2B5EF4-FFF2-40B4-BE49-F238E27FC236}">
                  <a16:creationId xmlns:a16="http://schemas.microsoft.com/office/drawing/2014/main" id="{D4CA6B0B-0A10-B04B-B558-52407580E00C}"/>
                </a:ext>
              </a:extLst>
            </p:cNvPr>
            <p:cNvSpPr>
              <a:spLocks noChangeArrowheads="1"/>
            </p:cNvSpPr>
            <p:nvPr/>
          </p:nvSpPr>
          <p:spPr bwMode="auto">
            <a:xfrm>
              <a:off x="2916" y="2879"/>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7"/>
                    <a:pt x="61" y="11"/>
                  </a:cubicBezTo>
                  <a:cubicBezTo>
                    <a:pt x="61" y="5"/>
                    <a:pt x="61" y="0"/>
                    <a:pt x="56" y="0"/>
                  </a:cubicBezTo>
                  <a:cubicBezTo>
                    <a:pt x="6" y="0"/>
                    <a:pt x="6" y="0"/>
                    <a:pt x="6" y="0"/>
                  </a:cubicBezTo>
                  <a:cubicBezTo>
                    <a:pt x="0" y="0"/>
                    <a:pt x="0" y="5"/>
                    <a:pt x="0" y="11"/>
                  </a:cubicBezTo>
                  <a:cubicBezTo>
                    <a:pt x="0" y="17"/>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2" name="Freeform 118">
              <a:extLst>
                <a:ext uri="{FF2B5EF4-FFF2-40B4-BE49-F238E27FC236}">
                  <a16:creationId xmlns:a16="http://schemas.microsoft.com/office/drawing/2014/main" id="{E32CD7B0-E21D-B142-BE78-DDBB7EFC6625}"/>
                </a:ext>
              </a:extLst>
            </p:cNvPr>
            <p:cNvSpPr>
              <a:spLocks noChangeArrowheads="1"/>
            </p:cNvSpPr>
            <p:nvPr/>
          </p:nvSpPr>
          <p:spPr bwMode="auto">
            <a:xfrm>
              <a:off x="2821" y="2908"/>
              <a:ext cx="21" cy="22"/>
            </a:xfrm>
            <a:custGeom>
              <a:avLst/>
              <a:gdLst>
                <a:gd name="T0" fmla="*/ 1 w 95"/>
                <a:gd name="T1" fmla="*/ 0 h 102"/>
                <a:gd name="T2" fmla="*/ 1 w 95"/>
                <a:gd name="T3" fmla="*/ 0 h 102"/>
                <a:gd name="T4" fmla="*/ 1 w 95"/>
                <a:gd name="T5" fmla="*/ 0 h 102"/>
                <a:gd name="T6" fmla="*/ 1 w 95"/>
                <a:gd name="T7" fmla="*/ 0 h 102"/>
                <a:gd name="T8" fmla="*/ 1 w 95"/>
                <a:gd name="T9" fmla="*/ 0 h 102"/>
                <a:gd name="T10" fmla="*/ 0 w 95"/>
                <a:gd name="T11" fmla="*/ 0 h 102"/>
                <a:gd name="T12" fmla="*/ 0 w 95"/>
                <a:gd name="T13" fmla="*/ 0 h 102"/>
                <a:gd name="T14" fmla="*/ 0 w 95"/>
                <a:gd name="T15" fmla="*/ 0 h 102"/>
                <a:gd name="T16" fmla="*/ 0 w 95"/>
                <a:gd name="T17" fmla="*/ 0 h 102"/>
                <a:gd name="T18" fmla="*/ 0 w 95"/>
                <a:gd name="T19" fmla="*/ 0 h 102"/>
                <a:gd name="T20" fmla="*/ 0 w 95"/>
                <a:gd name="T21" fmla="*/ 1 h 102"/>
                <a:gd name="T22" fmla="*/ 0 w 95"/>
                <a:gd name="T23" fmla="*/ 1 h 102"/>
                <a:gd name="T24" fmla="*/ 0 w 95"/>
                <a:gd name="T25" fmla="*/ 1 h 102"/>
                <a:gd name="T26" fmla="*/ 0 w 95"/>
                <a:gd name="T27" fmla="*/ 1 h 102"/>
                <a:gd name="T28" fmla="*/ 1 w 95"/>
                <a:gd name="T29" fmla="*/ 1 h 102"/>
                <a:gd name="T30" fmla="*/ 1 w 95"/>
                <a:gd name="T31" fmla="*/ 1 h 102"/>
                <a:gd name="T32" fmla="*/ 1 w 95"/>
                <a:gd name="T33" fmla="*/ 1 h 102"/>
                <a:gd name="T34" fmla="*/ 1 w 95"/>
                <a:gd name="T35" fmla="*/ 0 h 102"/>
                <a:gd name="T36" fmla="*/ 1 w 95"/>
                <a:gd name="T37" fmla="*/ 1 h 102"/>
                <a:gd name="T38" fmla="*/ 1 w 95"/>
                <a:gd name="T39" fmla="*/ 1 h 102"/>
                <a:gd name="T40" fmla="*/ 1 w 95"/>
                <a:gd name="T41" fmla="*/ 1 h 102"/>
                <a:gd name="T42" fmla="*/ 1 w 95"/>
                <a:gd name="T43" fmla="*/ 1 h 102"/>
                <a:gd name="T44" fmla="*/ 0 w 95"/>
                <a:gd name="T45" fmla="*/ 1 h 102"/>
                <a:gd name="T46" fmla="*/ 0 w 95"/>
                <a:gd name="T47" fmla="*/ 1 h 102"/>
                <a:gd name="T48" fmla="*/ 0 w 95"/>
                <a:gd name="T49" fmla="*/ 1 h 102"/>
                <a:gd name="T50" fmla="*/ 0 w 95"/>
                <a:gd name="T51" fmla="*/ 1 h 102"/>
                <a:gd name="T52" fmla="*/ 0 w 95"/>
                <a:gd name="T53" fmla="*/ 0 h 102"/>
                <a:gd name="T54" fmla="*/ 0 w 95"/>
                <a:gd name="T55" fmla="*/ 0 h 102"/>
                <a:gd name="T56" fmla="*/ 0 w 95"/>
                <a:gd name="T57" fmla="*/ 0 h 102"/>
                <a:gd name="T58" fmla="*/ 0 w 95"/>
                <a:gd name="T59" fmla="*/ 0 h 102"/>
                <a:gd name="T60" fmla="*/ 0 w 95"/>
                <a:gd name="T61" fmla="*/ 0 h 102"/>
                <a:gd name="T62" fmla="*/ 1 w 95"/>
                <a:gd name="T63" fmla="*/ 0 h 102"/>
                <a:gd name="T64" fmla="*/ 1 w 95"/>
                <a:gd name="T65" fmla="*/ 0 h 102"/>
                <a:gd name="T66" fmla="*/ 1 w 95"/>
                <a:gd name="T67" fmla="*/ 0 h 102"/>
                <a:gd name="T68" fmla="*/ 1 w 95"/>
                <a:gd name="T69" fmla="*/ 0 h 102"/>
                <a:gd name="T70" fmla="*/ 1 w 95"/>
                <a:gd name="T71" fmla="*/ 1 h 1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 h="102">
                  <a:moveTo>
                    <a:pt x="94" y="51"/>
                  </a:moveTo>
                  <a:lnTo>
                    <a:pt x="94" y="51"/>
                  </a:lnTo>
                  <a:cubicBezTo>
                    <a:pt x="94" y="40"/>
                    <a:pt x="94" y="34"/>
                    <a:pt x="88" y="28"/>
                  </a:cubicBezTo>
                  <a:cubicBezTo>
                    <a:pt x="88" y="23"/>
                    <a:pt x="83" y="17"/>
                    <a:pt x="83" y="11"/>
                  </a:cubicBezTo>
                  <a:cubicBezTo>
                    <a:pt x="77" y="6"/>
                    <a:pt x="71" y="6"/>
                    <a:pt x="66" y="0"/>
                  </a:cubicBezTo>
                  <a:cubicBezTo>
                    <a:pt x="60" y="0"/>
                    <a:pt x="55" y="0"/>
                    <a:pt x="43" y="0"/>
                  </a:cubicBezTo>
                  <a:cubicBezTo>
                    <a:pt x="38" y="0"/>
                    <a:pt x="32" y="0"/>
                    <a:pt x="28" y="0"/>
                  </a:cubicBezTo>
                  <a:cubicBezTo>
                    <a:pt x="22" y="6"/>
                    <a:pt x="16" y="6"/>
                    <a:pt x="11" y="11"/>
                  </a:cubicBezTo>
                  <a:cubicBezTo>
                    <a:pt x="5" y="17"/>
                    <a:pt x="5" y="23"/>
                    <a:pt x="0" y="28"/>
                  </a:cubicBezTo>
                  <a:cubicBezTo>
                    <a:pt x="0" y="34"/>
                    <a:pt x="0" y="45"/>
                    <a:pt x="0" y="51"/>
                  </a:cubicBezTo>
                  <a:cubicBezTo>
                    <a:pt x="0" y="62"/>
                    <a:pt x="0" y="67"/>
                    <a:pt x="0" y="73"/>
                  </a:cubicBezTo>
                  <a:cubicBezTo>
                    <a:pt x="5" y="79"/>
                    <a:pt x="5" y="84"/>
                    <a:pt x="11" y="90"/>
                  </a:cubicBezTo>
                  <a:cubicBezTo>
                    <a:pt x="16" y="95"/>
                    <a:pt x="16" y="95"/>
                    <a:pt x="22" y="101"/>
                  </a:cubicBezTo>
                  <a:cubicBezTo>
                    <a:pt x="32" y="101"/>
                    <a:pt x="38" y="101"/>
                    <a:pt x="43" y="101"/>
                  </a:cubicBezTo>
                  <a:cubicBezTo>
                    <a:pt x="55" y="101"/>
                    <a:pt x="60" y="101"/>
                    <a:pt x="66" y="101"/>
                  </a:cubicBezTo>
                  <a:cubicBezTo>
                    <a:pt x="71" y="95"/>
                    <a:pt x="77" y="90"/>
                    <a:pt x="83" y="90"/>
                  </a:cubicBezTo>
                  <a:cubicBezTo>
                    <a:pt x="83" y="84"/>
                    <a:pt x="88" y="79"/>
                    <a:pt x="88" y="73"/>
                  </a:cubicBezTo>
                  <a:cubicBezTo>
                    <a:pt x="88" y="67"/>
                    <a:pt x="94" y="56"/>
                    <a:pt x="94" y="51"/>
                  </a:cubicBezTo>
                  <a:close/>
                  <a:moveTo>
                    <a:pt x="71" y="62"/>
                  </a:moveTo>
                  <a:lnTo>
                    <a:pt x="71" y="62"/>
                  </a:lnTo>
                  <a:cubicBezTo>
                    <a:pt x="71" y="67"/>
                    <a:pt x="66" y="73"/>
                    <a:pt x="66" y="73"/>
                  </a:cubicBezTo>
                  <a:cubicBezTo>
                    <a:pt x="66" y="79"/>
                    <a:pt x="60" y="79"/>
                    <a:pt x="55" y="84"/>
                  </a:cubicBezTo>
                  <a:cubicBezTo>
                    <a:pt x="55" y="84"/>
                    <a:pt x="49" y="84"/>
                    <a:pt x="43" y="84"/>
                  </a:cubicBezTo>
                  <a:cubicBezTo>
                    <a:pt x="38" y="84"/>
                    <a:pt x="38" y="84"/>
                    <a:pt x="32" y="84"/>
                  </a:cubicBezTo>
                  <a:cubicBezTo>
                    <a:pt x="28" y="79"/>
                    <a:pt x="28" y="79"/>
                    <a:pt x="28" y="79"/>
                  </a:cubicBezTo>
                  <a:cubicBezTo>
                    <a:pt x="22" y="73"/>
                    <a:pt x="22" y="67"/>
                    <a:pt x="22" y="67"/>
                  </a:cubicBezTo>
                  <a:cubicBezTo>
                    <a:pt x="22" y="62"/>
                    <a:pt x="22" y="56"/>
                    <a:pt x="22" y="51"/>
                  </a:cubicBezTo>
                  <a:cubicBezTo>
                    <a:pt x="22" y="45"/>
                    <a:pt x="22" y="40"/>
                    <a:pt x="22" y="40"/>
                  </a:cubicBezTo>
                  <a:cubicBezTo>
                    <a:pt x="22" y="34"/>
                    <a:pt x="22" y="28"/>
                    <a:pt x="28" y="28"/>
                  </a:cubicBezTo>
                  <a:cubicBezTo>
                    <a:pt x="28" y="23"/>
                    <a:pt x="28" y="23"/>
                    <a:pt x="32" y="17"/>
                  </a:cubicBezTo>
                  <a:cubicBezTo>
                    <a:pt x="38" y="17"/>
                    <a:pt x="38" y="17"/>
                    <a:pt x="43" y="17"/>
                  </a:cubicBezTo>
                  <a:cubicBezTo>
                    <a:pt x="49" y="17"/>
                    <a:pt x="55" y="17"/>
                    <a:pt x="60" y="17"/>
                  </a:cubicBezTo>
                  <a:lnTo>
                    <a:pt x="66" y="23"/>
                  </a:lnTo>
                  <a:cubicBezTo>
                    <a:pt x="66" y="28"/>
                    <a:pt x="71" y="34"/>
                    <a:pt x="71" y="34"/>
                  </a:cubicBezTo>
                  <a:cubicBezTo>
                    <a:pt x="71" y="40"/>
                    <a:pt x="71" y="45"/>
                    <a:pt x="71" y="51"/>
                  </a:cubicBezTo>
                  <a:cubicBezTo>
                    <a:pt x="71" y="56"/>
                    <a:pt x="71" y="62"/>
                    <a:pt x="71" y="6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3" name="Freeform 119">
              <a:extLst>
                <a:ext uri="{FF2B5EF4-FFF2-40B4-BE49-F238E27FC236}">
                  <a16:creationId xmlns:a16="http://schemas.microsoft.com/office/drawing/2014/main" id="{23967723-1131-FA48-AC7D-3214996F82F2}"/>
                </a:ext>
              </a:extLst>
            </p:cNvPr>
            <p:cNvSpPr>
              <a:spLocks noChangeArrowheads="1"/>
            </p:cNvSpPr>
            <p:nvPr/>
          </p:nvSpPr>
          <p:spPr bwMode="auto">
            <a:xfrm>
              <a:off x="2916" y="2894"/>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7"/>
                    <a:pt x="61" y="11"/>
                  </a:cubicBezTo>
                  <a:cubicBezTo>
                    <a:pt x="61" y="5"/>
                    <a:pt x="61" y="0"/>
                    <a:pt x="56" y="0"/>
                  </a:cubicBezTo>
                  <a:cubicBezTo>
                    <a:pt x="6" y="0"/>
                    <a:pt x="6" y="0"/>
                    <a:pt x="6" y="0"/>
                  </a:cubicBezTo>
                  <a:cubicBezTo>
                    <a:pt x="0" y="0"/>
                    <a:pt x="0" y="5"/>
                    <a:pt x="0" y="11"/>
                  </a:cubicBezTo>
                  <a:cubicBezTo>
                    <a:pt x="0" y="17"/>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4" name="Freeform 120">
              <a:extLst>
                <a:ext uri="{FF2B5EF4-FFF2-40B4-BE49-F238E27FC236}">
                  <a16:creationId xmlns:a16="http://schemas.microsoft.com/office/drawing/2014/main" id="{333199E6-1FBC-FF43-9EF2-2CF13A4BCDEF}"/>
                </a:ext>
              </a:extLst>
            </p:cNvPr>
            <p:cNvSpPr>
              <a:spLocks noChangeArrowheads="1"/>
            </p:cNvSpPr>
            <p:nvPr/>
          </p:nvSpPr>
          <p:spPr bwMode="auto">
            <a:xfrm>
              <a:off x="2916" y="2834"/>
              <a:ext cx="13" cy="3"/>
            </a:xfrm>
            <a:custGeom>
              <a:avLst/>
              <a:gdLst>
                <a:gd name="T0" fmla="*/ 0 w 62"/>
                <a:gd name="T1" fmla="*/ 0 h 18"/>
                <a:gd name="T2" fmla="*/ 0 w 62"/>
                <a:gd name="T3" fmla="*/ 0 h 18"/>
                <a:gd name="T4" fmla="*/ 1 w 62"/>
                <a:gd name="T5" fmla="*/ 0 h 18"/>
                <a:gd name="T6" fmla="*/ 1 w 62"/>
                <a:gd name="T7" fmla="*/ 0 h 18"/>
                <a:gd name="T8" fmla="*/ 1 w 62"/>
                <a:gd name="T9" fmla="*/ 0 h 18"/>
                <a:gd name="T10" fmla="*/ 0 w 62"/>
                <a:gd name="T11" fmla="*/ 0 h 18"/>
                <a:gd name="T12" fmla="*/ 0 w 62"/>
                <a:gd name="T13" fmla="*/ 0 h 18"/>
                <a:gd name="T14" fmla="*/ 0 w 6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8">
                  <a:moveTo>
                    <a:pt x="6" y="17"/>
                  </a:moveTo>
                  <a:lnTo>
                    <a:pt x="6" y="17"/>
                  </a:lnTo>
                  <a:cubicBezTo>
                    <a:pt x="56" y="17"/>
                    <a:pt x="56" y="17"/>
                    <a:pt x="56" y="17"/>
                  </a:cubicBezTo>
                  <a:cubicBezTo>
                    <a:pt x="61" y="17"/>
                    <a:pt x="61" y="11"/>
                    <a:pt x="61" y="6"/>
                  </a:cubicBezTo>
                  <a:cubicBezTo>
                    <a:pt x="61" y="0"/>
                    <a:pt x="61" y="0"/>
                    <a:pt x="56" y="0"/>
                  </a:cubicBezTo>
                  <a:cubicBezTo>
                    <a:pt x="6" y="0"/>
                    <a:pt x="6" y="0"/>
                    <a:pt x="6" y="0"/>
                  </a:cubicBezTo>
                  <a:cubicBezTo>
                    <a:pt x="0" y="0"/>
                    <a:pt x="0" y="0"/>
                    <a:pt x="0" y="6"/>
                  </a:cubicBezTo>
                  <a:cubicBezTo>
                    <a:pt x="0" y="11"/>
                    <a:pt x="0" y="17"/>
                    <a:pt x="6"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5" name="Freeform 121">
              <a:extLst>
                <a:ext uri="{FF2B5EF4-FFF2-40B4-BE49-F238E27FC236}">
                  <a16:creationId xmlns:a16="http://schemas.microsoft.com/office/drawing/2014/main" id="{AD76E368-4A6F-1D49-BC3F-99866BAB9923}"/>
                </a:ext>
              </a:extLst>
            </p:cNvPr>
            <p:cNvSpPr>
              <a:spLocks noChangeArrowheads="1"/>
            </p:cNvSpPr>
            <p:nvPr/>
          </p:nvSpPr>
          <p:spPr bwMode="auto">
            <a:xfrm>
              <a:off x="2916" y="2849"/>
              <a:ext cx="13" cy="2"/>
            </a:xfrm>
            <a:custGeom>
              <a:avLst/>
              <a:gdLst>
                <a:gd name="T0" fmla="*/ 0 w 62"/>
                <a:gd name="T1" fmla="*/ 0 h 12"/>
                <a:gd name="T2" fmla="*/ 0 w 62"/>
                <a:gd name="T3" fmla="*/ 0 h 12"/>
                <a:gd name="T4" fmla="*/ 1 w 62"/>
                <a:gd name="T5" fmla="*/ 0 h 12"/>
                <a:gd name="T6" fmla="*/ 1 w 62"/>
                <a:gd name="T7" fmla="*/ 0 h 12"/>
                <a:gd name="T8" fmla="*/ 1 w 62"/>
                <a:gd name="T9" fmla="*/ 0 h 12"/>
                <a:gd name="T10" fmla="*/ 0 w 62"/>
                <a:gd name="T11" fmla="*/ 0 h 12"/>
                <a:gd name="T12" fmla="*/ 0 w 62"/>
                <a:gd name="T13" fmla="*/ 0 h 12"/>
                <a:gd name="T14" fmla="*/ 0 w 6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2">
                  <a:moveTo>
                    <a:pt x="6" y="11"/>
                  </a:moveTo>
                  <a:lnTo>
                    <a:pt x="6" y="11"/>
                  </a:lnTo>
                  <a:cubicBezTo>
                    <a:pt x="56" y="11"/>
                    <a:pt x="56" y="11"/>
                    <a:pt x="56" y="11"/>
                  </a:cubicBezTo>
                  <a:cubicBezTo>
                    <a:pt x="61" y="11"/>
                    <a:pt x="61" y="11"/>
                    <a:pt x="61" y="6"/>
                  </a:cubicBezTo>
                  <a:cubicBezTo>
                    <a:pt x="61" y="0"/>
                    <a:pt x="61" y="0"/>
                    <a:pt x="56" y="0"/>
                  </a:cubicBezTo>
                  <a:cubicBezTo>
                    <a:pt x="6" y="0"/>
                    <a:pt x="6" y="0"/>
                    <a:pt x="6" y="0"/>
                  </a:cubicBezTo>
                  <a:cubicBezTo>
                    <a:pt x="0" y="0"/>
                    <a:pt x="0" y="0"/>
                    <a:pt x="0" y="6"/>
                  </a:cubicBezTo>
                  <a:cubicBezTo>
                    <a:pt x="0" y="11"/>
                    <a:pt x="0" y="11"/>
                    <a:pt x="6"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6" name="Freeform 122">
              <a:extLst>
                <a:ext uri="{FF2B5EF4-FFF2-40B4-BE49-F238E27FC236}">
                  <a16:creationId xmlns:a16="http://schemas.microsoft.com/office/drawing/2014/main" id="{3FC1C186-763C-294B-B05C-38F11E6892B1}"/>
                </a:ext>
              </a:extLst>
            </p:cNvPr>
            <p:cNvSpPr>
              <a:spLocks noChangeArrowheads="1"/>
            </p:cNvSpPr>
            <p:nvPr/>
          </p:nvSpPr>
          <p:spPr bwMode="auto">
            <a:xfrm>
              <a:off x="2916" y="2865"/>
              <a:ext cx="13" cy="2"/>
            </a:xfrm>
            <a:custGeom>
              <a:avLst/>
              <a:gdLst>
                <a:gd name="T0" fmla="*/ 0 w 62"/>
                <a:gd name="T1" fmla="*/ 0 h 12"/>
                <a:gd name="T2" fmla="*/ 0 w 62"/>
                <a:gd name="T3" fmla="*/ 0 h 12"/>
                <a:gd name="T4" fmla="*/ 1 w 62"/>
                <a:gd name="T5" fmla="*/ 0 h 12"/>
                <a:gd name="T6" fmla="*/ 1 w 62"/>
                <a:gd name="T7" fmla="*/ 0 h 12"/>
                <a:gd name="T8" fmla="*/ 1 w 62"/>
                <a:gd name="T9" fmla="*/ 0 h 12"/>
                <a:gd name="T10" fmla="*/ 0 w 62"/>
                <a:gd name="T11" fmla="*/ 0 h 12"/>
                <a:gd name="T12" fmla="*/ 0 w 62"/>
                <a:gd name="T13" fmla="*/ 0 h 12"/>
                <a:gd name="T14" fmla="*/ 0 w 6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2">
                  <a:moveTo>
                    <a:pt x="6" y="11"/>
                  </a:moveTo>
                  <a:lnTo>
                    <a:pt x="6" y="11"/>
                  </a:lnTo>
                  <a:cubicBezTo>
                    <a:pt x="56" y="11"/>
                    <a:pt x="56" y="11"/>
                    <a:pt x="56" y="11"/>
                  </a:cubicBezTo>
                  <a:cubicBezTo>
                    <a:pt x="61" y="11"/>
                    <a:pt x="61" y="11"/>
                    <a:pt x="61" y="6"/>
                  </a:cubicBezTo>
                  <a:cubicBezTo>
                    <a:pt x="61" y="0"/>
                    <a:pt x="61" y="0"/>
                    <a:pt x="56" y="0"/>
                  </a:cubicBezTo>
                  <a:cubicBezTo>
                    <a:pt x="6" y="0"/>
                    <a:pt x="6" y="0"/>
                    <a:pt x="6" y="0"/>
                  </a:cubicBezTo>
                  <a:cubicBezTo>
                    <a:pt x="0" y="0"/>
                    <a:pt x="0" y="0"/>
                    <a:pt x="0" y="6"/>
                  </a:cubicBezTo>
                  <a:cubicBezTo>
                    <a:pt x="0" y="11"/>
                    <a:pt x="0" y="11"/>
                    <a:pt x="6"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7" name="Freeform 123">
              <a:extLst>
                <a:ext uri="{FF2B5EF4-FFF2-40B4-BE49-F238E27FC236}">
                  <a16:creationId xmlns:a16="http://schemas.microsoft.com/office/drawing/2014/main" id="{94A867D0-0044-EB4C-BBB9-9695DEFFFBAA}"/>
                </a:ext>
              </a:extLst>
            </p:cNvPr>
            <p:cNvSpPr>
              <a:spLocks noChangeArrowheads="1"/>
            </p:cNvSpPr>
            <p:nvPr/>
          </p:nvSpPr>
          <p:spPr bwMode="auto">
            <a:xfrm>
              <a:off x="2863" y="2984"/>
              <a:ext cx="4" cy="8"/>
            </a:xfrm>
            <a:custGeom>
              <a:avLst/>
              <a:gdLst>
                <a:gd name="T0" fmla="*/ 0 w 23"/>
                <a:gd name="T1" fmla="*/ 0 h 40"/>
                <a:gd name="T2" fmla="*/ 0 w 23"/>
                <a:gd name="T3" fmla="*/ 0 h 40"/>
                <a:gd name="T4" fmla="*/ 0 w 23"/>
                <a:gd name="T5" fmla="*/ 0 h 40"/>
                <a:gd name="T6" fmla="*/ 0 w 23"/>
                <a:gd name="T7" fmla="*/ 0 h 40"/>
                <a:gd name="T8" fmla="*/ 0 w 23"/>
                <a:gd name="T9" fmla="*/ 0 h 40"/>
                <a:gd name="T10" fmla="*/ 0 w 23"/>
                <a:gd name="T11" fmla="*/ 0 h 40"/>
                <a:gd name="T12" fmla="*/ 0 w 23"/>
                <a:gd name="T13" fmla="*/ 0 h 40"/>
                <a:gd name="T14" fmla="*/ 0 w 23"/>
                <a:gd name="T15" fmla="*/ 0 h 40"/>
                <a:gd name="T16" fmla="*/ 0 w 23"/>
                <a:gd name="T17" fmla="*/ 0 h 40"/>
                <a:gd name="T18" fmla="*/ 0 w 23"/>
                <a:gd name="T19" fmla="*/ 0 h 40"/>
                <a:gd name="T20" fmla="*/ 0 w 23"/>
                <a:gd name="T21" fmla="*/ 0 h 40"/>
                <a:gd name="T22" fmla="*/ 0 w 23"/>
                <a:gd name="T23" fmla="*/ 0 h 40"/>
                <a:gd name="T24" fmla="*/ 0 w 23"/>
                <a:gd name="T25" fmla="*/ 0 h 40"/>
                <a:gd name="T26" fmla="*/ 0 w 23"/>
                <a:gd name="T27" fmla="*/ 0 h 40"/>
                <a:gd name="T28" fmla="*/ 0 w 23"/>
                <a:gd name="T29" fmla="*/ 0 h 40"/>
                <a:gd name="T30" fmla="*/ 0 w 23"/>
                <a:gd name="T31" fmla="*/ 0 h 40"/>
                <a:gd name="T32" fmla="*/ 0 w 23"/>
                <a:gd name="T33" fmla="*/ 0 h 40"/>
                <a:gd name="T34" fmla="*/ 0 w 23"/>
                <a:gd name="T35" fmla="*/ 0 h 40"/>
                <a:gd name="T36" fmla="*/ 0 w 23"/>
                <a:gd name="T37" fmla="*/ 0 h 40"/>
                <a:gd name="T38" fmla="*/ 0 w 23"/>
                <a:gd name="T39" fmla="*/ 0 h 40"/>
                <a:gd name="T40" fmla="*/ 0 w 23"/>
                <a:gd name="T41" fmla="*/ 0 h 40"/>
                <a:gd name="T42" fmla="*/ 0 w 23"/>
                <a:gd name="T43" fmla="*/ 0 h 40"/>
                <a:gd name="T44" fmla="*/ 0 w 23"/>
                <a:gd name="T45" fmla="*/ 0 h 40"/>
                <a:gd name="T46" fmla="*/ 0 w 23"/>
                <a:gd name="T47" fmla="*/ 0 h 40"/>
                <a:gd name="T48" fmla="*/ 0 w 23"/>
                <a:gd name="T49" fmla="*/ 0 h 40"/>
                <a:gd name="T50" fmla="*/ 0 w 23"/>
                <a:gd name="T51" fmla="*/ 0 h 40"/>
                <a:gd name="T52" fmla="*/ 0 w 23"/>
                <a:gd name="T53" fmla="*/ 0 h 40"/>
                <a:gd name="T54" fmla="*/ 0 w 23"/>
                <a:gd name="T55" fmla="*/ 0 h 40"/>
                <a:gd name="T56" fmla="*/ 0 w 23"/>
                <a:gd name="T57" fmla="*/ 0 h 40"/>
                <a:gd name="T58" fmla="*/ 0 w 23"/>
                <a:gd name="T59" fmla="*/ 0 h 40"/>
                <a:gd name="T60" fmla="*/ 0 w 23"/>
                <a:gd name="T61" fmla="*/ 0 h 40"/>
                <a:gd name="T62" fmla="*/ 0 w 23"/>
                <a:gd name="T63" fmla="*/ 0 h 40"/>
                <a:gd name="T64" fmla="*/ 0 w 23"/>
                <a:gd name="T65" fmla="*/ 0 h 40"/>
                <a:gd name="T66" fmla="*/ 0 w 23"/>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40">
                  <a:moveTo>
                    <a:pt x="22" y="22"/>
                  </a:moveTo>
                  <a:lnTo>
                    <a:pt x="22" y="22"/>
                  </a:lnTo>
                  <a:cubicBezTo>
                    <a:pt x="22" y="22"/>
                    <a:pt x="22" y="22"/>
                    <a:pt x="22" y="17"/>
                  </a:cubicBezTo>
                  <a:cubicBezTo>
                    <a:pt x="11" y="17"/>
                    <a:pt x="11" y="17"/>
                    <a:pt x="11" y="17"/>
                  </a:cubicBezTo>
                  <a:cubicBezTo>
                    <a:pt x="11" y="5"/>
                    <a:pt x="11" y="5"/>
                    <a:pt x="11" y="5"/>
                  </a:cubicBezTo>
                  <a:cubicBezTo>
                    <a:pt x="22" y="5"/>
                    <a:pt x="22" y="5"/>
                    <a:pt x="22" y="5"/>
                  </a:cubicBezTo>
                  <a:lnTo>
                    <a:pt x="22" y="0"/>
                  </a:lnTo>
                  <a:cubicBezTo>
                    <a:pt x="6" y="0"/>
                    <a:pt x="6" y="0"/>
                    <a:pt x="6" y="0"/>
                  </a:cubicBezTo>
                  <a:lnTo>
                    <a:pt x="0" y="0"/>
                  </a:lnTo>
                  <a:cubicBezTo>
                    <a:pt x="0" y="39"/>
                    <a:pt x="0" y="39"/>
                    <a:pt x="0" y="39"/>
                  </a:cubicBezTo>
                  <a:lnTo>
                    <a:pt x="6" y="39"/>
                  </a:lnTo>
                  <a:cubicBezTo>
                    <a:pt x="6" y="39"/>
                    <a:pt x="6" y="39"/>
                    <a:pt x="11" y="39"/>
                  </a:cubicBezTo>
                  <a:cubicBezTo>
                    <a:pt x="11" y="22"/>
                    <a:pt x="11" y="22"/>
                    <a:pt x="11" y="22"/>
                  </a:cubicBezTo>
                  <a:cubicBezTo>
                    <a:pt x="22" y="22"/>
                    <a:pt x="22" y="22"/>
                    <a:pt x="22" y="2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8" name="Freeform 124">
              <a:extLst>
                <a:ext uri="{FF2B5EF4-FFF2-40B4-BE49-F238E27FC236}">
                  <a16:creationId xmlns:a16="http://schemas.microsoft.com/office/drawing/2014/main" id="{EBC3A183-2F72-0048-ACDF-E6B0A1EF0DF1}"/>
                </a:ext>
              </a:extLst>
            </p:cNvPr>
            <p:cNvSpPr>
              <a:spLocks noChangeArrowheads="1"/>
            </p:cNvSpPr>
            <p:nvPr/>
          </p:nvSpPr>
          <p:spPr bwMode="auto">
            <a:xfrm>
              <a:off x="2732" y="2909"/>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11"/>
                  </a:cubicBezTo>
                  <a:cubicBezTo>
                    <a:pt x="67" y="5"/>
                    <a:pt x="62" y="0"/>
                    <a:pt x="56" y="0"/>
                  </a:cubicBezTo>
                  <a:cubicBezTo>
                    <a:pt x="12" y="0"/>
                    <a:pt x="12" y="0"/>
                    <a:pt x="12" y="0"/>
                  </a:cubicBezTo>
                  <a:cubicBezTo>
                    <a:pt x="6" y="0"/>
                    <a:pt x="0" y="5"/>
                    <a:pt x="0" y="11"/>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99" name="Freeform 125">
              <a:extLst>
                <a:ext uri="{FF2B5EF4-FFF2-40B4-BE49-F238E27FC236}">
                  <a16:creationId xmlns:a16="http://schemas.microsoft.com/office/drawing/2014/main" id="{EE88BAB3-1233-2047-9BB0-5CC2A1CDFE52}"/>
                </a:ext>
              </a:extLst>
            </p:cNvPr>
            <p:cNvSpPr>
              <a:spLocks noChangeArrowheads="1"/>
            </p:cNvSpPr>
            <p:nvPr/>
          </p:nvSpPr>
          <p:spPr bwMode="auto">
            <a:xfrm>
              <a:off x="2732" y="2894"/>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7"/>
                    <a:pt x="67" y="11"/>
                  </a:cubicBezTo>
                  <a:cubicBezTo>
                    <a:pt x="67" y="5"/>
                    <a:pt x="62" y="0"/>
                    <a:pt x="56" y="0"/>
                  </a:cubicBezTo>
                  <a:cubicBezTo>
                    <a:pt x="12" y="0"/>
                    <a:pt x="12" y="0"/>
                    <a:pt x="12" y="0"/>
                  </a:cubicBezTo>
                  <a:cubicBezTo>
                    <a:pt x="6" y="0"/>
                    <a:pt x="0" y="5"/>
                    <a:pt x="0" y="11"/>
                  </a:cubicBezTo>
                  <a:cubicBezTo>
                    <a:pt x="0" y="17"/>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0" name="Freeform 126">
              <a:extLst>
                <a:ext uri="{FF2B5EF4-FFF2-40B4-BE49-F238E27FC236}">
                  <a16:creationId xmlns:a16="http://schemas.microsoft.com/office/drawing/2014/main" id="{82AC40C5-CEC4-AF4D-B0E0-45B2D63A2051}"/>
                </a:ext>
              </a:extLst>
            </p:cNvPr>
            <p:cNvSpPr>
              <a:spLocks noChangeArrowheads="1"/>
            </p:cNvSpPr>
            <p:nvPr/>
          </p:nvSpPr>
          <p:spPr bwMode="auto">
            <a:xfrm>
              <a:off x="2732" y="2924"/>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11"/>
                  </a:cubicBezTo>
                  <a:cubicBezTo>
                    <a:pt x="67" y="6"/>
                    <a:pt x="62" y="0"/>
                    <a:pt x="56" y="0"/>
                  </a:cubicBezTo>
                  <a:cubicBezTo>
                    <a:pt x="12" y="0"/>
                    <a:pt x="12" y="0"/>
                    <a:pt x="12" y="0"/>
                  </a:cubicBezTo>
                  <a:cubicBezTo>
                    <a:pt x="6" y="0"/>
                    <a:pt x="0" y="6"/>
                    <a:pt x="0" y="11"/>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1" name="Freeform 127">
              <a:extLst>
                <a:ext uri="{FF2B5EF4-FFF2-40B4-BE49-F238E27FC236}">
                  <a16:creationId xmlns:a16="http://schemas.microsoft.com/office/drawing/2014/main" id="{1133019A-1F8E-C04A-81B4-FE1EE9B7ACE5}"/>
                </a:ext>
              </a:extLst>
            </p:cNvPr>
            <p:cNvSpPr>
              <a:spLocks noChangeArrowheads="1"/>
            </p:cNvSpPr>
            <p:nvPr/>
          </p:nvSpPr>
          <p:spPr bwMode="auto">
            <a:xfrm>
              <a:off x="2732" y="2939"/>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11"/>
                  </a:cubicBezTo>
                  <a:cubicBezTo>
                    <a:pt x="67" y="6"/>
                    <a:pt x="62" y="0"/>
                    <a:pt x="56" y="0"/>
                  </a:cubicBezTo>
                  <a:cubicBezTo>
                    <a:pt x="12" y="0"/>
                    <a:pt x="12" y="0"/>
                    <a:pt x="12" y="0"/>
                  </a:cubicBezTo>
                  <a:cubicBezTo>
                    <a:pt x="6" y="0"/>
                    <a:pt x="0" y="6"/>
                    <a:pt x="0" y="11"/>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2" name="Freeform 128">
              <a:extLst>
                <a:ext uri="{FF2B5EF4-FFF2-40B4-BE49-F238E27FC236}">
                  <a16:creationId xmlns:a16="http://schemas.microsoft.com/office/drawing/2014/main" id="{9454F266-D06B-CC43-96AC-C6835E924CE6}"/>
                </a:ext>
              </a:extLst>
            </p:cNvPr>
            <p:cNvSpPr>
              <a:spLocks noChangeArrowheads="1"/>
            </p:cNvSpPr>
            <p:nvPr/>
          </p:nvSpPr>
          <p:spPr bwMode="auto">
            <a:xfrm>
              <a:off x="2732" y="2849"/>
              <a:ext cx="14" cy="2"/>
            </a:xfrm>
            <a:custGeom>
              <a:avLst/>
              <a:gdLst>
                <a:gd name="T0" fmla="*/ 0 w 68"/>
                <a:gd name="T1" fmla="*/ 0 h 12"/>
                <a:gd name="T2" fmla="*/ 0 w 68"/>
                <a:gd name="T3" fmla="*/ 0 h 12"/>
                <a:gd name="T4" fmla="*/ 0 w 68"/>
                <a:gd name="T5" fmla="*/ 0 h 12"/>
                <a:gd name="T6" fmla="*/ 1 w 68"/>
                <a:gd name="T7" fmla="*/ 0 h 12"/>
                <a:gd name="T8" fmla="*/ 0 w 68"/>
                <a:gd name="T9" fmla="*/ 0 h 12"/>
                <a:gd name="T10" fmla="*/ 0 w 68"/>
                <a:gd name="T11" fmla="*/ 0 h 12"/>
                <a:gd name="T12" fmla="*/ 0 w 68"/>
                <a:gd name="T13" fmla="*/ 0 h 12"/>
                <a:gd name="T14" fmla="*/ 0 w 6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2">
                  <a:moveTo>
                    <a:pt x="12" y="11"/>
                  </a:moveTo>
                  <a:lnTo>
                    <a:pt x="12" y="11"/>
                  </a:lnTo>
                  <a:cubicBezTo>
                    <a:pt x="56" y="11"/>
                    <a:pt x="56" y="11"/>
                    <a:pt x="56" y="11"/>
                  </a:cubicBezTo>
                  <a:cubicBezTo>
                    <a:pt x="62" y="11"/>
                    <a:pt x="67" y="11"/>
                    <a:pt x="67" y="6"/>
                  </a:cubicBezTo>
                  <a:cubicBezTo>
                    <a:pt x="67" y="0"/>
                    <a:pt x="62" y="0"/>
                    <a:pt x="56" y="0"/>
                  </a:cubicBezTo>
                  <a:cubicBezTo>
                    <a:pt x="12" y="0"/>
                    <a:pt x="12" y="0"/>
                    <a:pt x="12" y="0"/>
                  </a:cubicBezTo>
                  <a:cubicBezTo>
                    <a:pt x="6" y="0"/>
                    <a:pt x="0" y="0"/>
                    <a:pt x="0" y="6"/>
                  </a:cubicBezTo>
                  <a:cubicBezTo>
                    <a:pt x="0" y="11"/>
                    <a:pt x="6" y="11"/>
                    <a:pt x="12"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3" name="Freeform 129">
              <a:extLst>
                <a:ext uri="{FF2B5EF4-FFF2-40B4-BE49-F238E27FC236}">
                  <a16:creationId xmlns:a16="http://schemas.microsoft.com/office/drawing/2014/main" id="{510E5791-9F14-FF40-B6F7-D40CB0BB6A80}"/>
                </a:ext>
              </a:extLst>
            </p:cNvPr>
            <p:cNvSpPr>
              <a:spLocks noChangeArrowheads="1"/>
            </p:cNvSpPr>
            <p:nvPr/>
          </p:nvSpPr>
          <p:spPr bwMode="auto">
            <a:xfrm>
              <a:off x="2732" y="2879"/>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7"/>
                    <a:pt x="67" y="11"/>
                  </a:cubicBezTo>
                  <a:cubicBezTo>
                    <a:pt x="67" y="5"/>
                    <a:pt x="62" y="0"/>
                    <a:pt x="56" y="0"/>
                  </a:cubicBezTo>
                  <a:cubicBezTo>
                    <a:pt x="12" y="0"/>
                    <a:pt x="12" y="0"/>
                    <a:pt x="12" y="0"/>
                  </a:cubicBezTo>
                  <a:cubicBezTo>
                    <a:pt x="6" y="0"/>
                    <a:pt x="0" y="5"/>
                    <a:pt x="0" y="11"/>
                  </a:cubicBezTo>
                  <a:cubicBezTo>
                    <a:pt x="0" y="17"/>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4" name="Freeform 130">
              <a:extLst>
                <a:ext uri="{FF2B5EF4-FFF2-40B4-BE49-F238E27FC236}">
                  <a16:creationId xmlns:a16="http://schemas.microsoft.com/office/drawing/2014/main" id="{B97D441B-49F2-BF4F-BEE7-A7CADA9C7ACF}"/>
                </a:ext>
              </a:extLst>
            </p:cNvPr>
            <p:cNvSpPr>
              <a:spLocks noChangeArrowheads="1"/>
            </p:cNvSpPr>
            <p:nvPr/>
          </p:nvSpPr>
          <p:spPr bwMode="auto">
            <a:xfrm>
              <a:off x="2732" y="2865"/>
              <a:ext cx="14" cy="2"/>
            </a:xfrm>
            <a:custGeom>
              <a:avLst/>
              <a:gdLst>
                <a:gd name="T0" fmla="*/ 0 w 68"/>
                <a:gd name="T1" fmla="*/ 0 h 12"/>
                <a:gd name="T2" fmla="*/ 0 w 68"/>
                <a:gd name="T3" fmla="*/ 0 h 12"/>
                <a:gd name="T4" fmla="*/ 0 w 68"/>
                <a:gd name="T5" fmla="*/ 0 h 12"/>
                <a:gd name="T6" fmla="*/ 1 w 68"/>
                <a:gd name="T7" fmla="*/ 0 h 12"/>
                <a:gd name="T8" fmla="*/ 0 w 68"/>
                <a:gd name="T9" fmla="*/ 0 h 12"/>
                <a:gd name="T10" fmla="*/ 0 w 68"/>
                <a:gd name="T11" fmla="*/ 0 h 12"/>
                <a:gd name="T12" fmla="*/ 0 w 68"/>
                <a:gd name="T13" fmla="*/ 0 h 12"/>
                <a:gd name="T14" fmla="*/ 0 w 6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2">
                  <a:moveTo>
                    <a:pt x="12" y="11"/>
                  </a:moveTo>
                  <a:lnTo>
                    <a:pt x="12" y="11"/>
                  </a:lnTo>
                  <a:cubicBezTo>
                    <a:pt x="56" y="11"/>
                    <a:pt x="56" y="11"/>
                    <a:pt x="56" y="11"/>
                  </a:cubicBezTo>
                  <a:cubicBezTo>
                    <a:pt x="62" y="11"/>
                    <a:pt x="67" y="11"/>
                    <a:pt x="67" y="6"/>
                  </a:cubicBezTo>
                  <a:cubicBezTo>
                    <a:pt x="67" y="0"/>
                    <a:pt x="62" y="0"/>
                    <a:pt x="56" y="0"/>
                  </a:cubicBezTo>
                  <a:cubicBezTo>
                    <a:pt x="12" y="0"/>
                    <a:pt x="12" y="0"/>
                    <a:pt x="12" y="0"/>
                  </a:cubicBezTo>
                  <a:cubicBezTo>
                    <a:pt x="6" y="0"/>
                    <a:pt x="0" y="0"/>
                    <a:pt x="0" y="6"/>
                  </a:cubicBezTo>
                  <a:cubicBezTo>
                    <a:pt x="0" y="11"/>
                    <a:pt x="6" y="11"/>
                    <a:pt x="12"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5" name="Freeform 131">
              <a:extLst>
                <a:ext uri="{FF2B5EF4-FFF2-40B4-BE49-F238E27FC236}">
                  <a16:creationId xmlns:a16="http://schemas.microsoft.com/office/drawing/2014/main" id="{27498585-B79E-074A-8AF7-B7BBB3224BE0}"/>
                </a:ext>
              </a:extLst>
            </p:cNvPr>
            <p:cNvSpPr>
              <a:spLocks noChangeArrowheads="1"/>
            </p:cNvSpPr>
            <p:nvPr/>
          </p:nvSpPr>
          <p:spPr bwMode="auto">
            <a:xfrm>
              <a:off x="2732" y="2985"/>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2"/>
                    <a:pt x="67" y="6"/>
                  </a:cubicBezTo>
                  <a:cubicBezTo>
                    <a:pt x="67" y="0"/>
                    <a:pt x="62" y="0"/>
                    <a:pt x="56" y="0"/>
                  </a:cubicBezTo>
                  <a:cubicBezTo>
                    <a:pt x="12" y="0"/>
                    <a:pt x="12" y="0"/>
                    <a:pt x="12" y="0"/>
                  </a:cubicBezTo>
                  <a:cubicBezTo>
                    <a:pt x="6" y="0"/>
                    <a:pt x="0" y="0"/>
                    <a:pt x="0" y="6"/>
                  </a:cubicBezTo>
                  <a:cubicBezTo>
                    <a:pt x="0" y="12"/>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6" name="Freeform 132">
              <a:extLst>
                <a:ext uri="{FF2B5EF4-FFF2-40B4-BE49-F238E27FC236}">
                  <a16:creationId xmlns:a16="http://schemas.microsoft.com/office/drawing/2014/main" id="{8574988B-FE3D-9E4D-B6B8-F7DB7D04AF53}"/>
                </a:ext>
              </a:extLst>
            </p:cNvPr>
            <p:cNvSpPr>
              <a:spLocks noChangeArrowheads="1"/>
            </p:cNvSpPr>
            <p:nvPr/>
          </p:nvSpPr>
          <p:spPr bwMode="auto">
            <a:xfrm>
              <a:off x="2732" y="2955"/>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6"/>
                  </a:cubicBezTo>
                  <a:cubicBezTo>
                    <a:pt x="67" y="6"/>
                    <a:pt x="62" y="0"/>
                    <a:pt x="56" y="0"/>
                  </a:cubicBezTo>
                  <a:cubicBezTo>
                    <a:pt x="12" y="0"/>
                    <a:pt x="12" y="0"/>
                    <a:pt x="12" y="0"/>
                  </a:cubicBezTo>
                  <a:cubicBezTo>
                    <a:pt x="6" y="0"/>
                    <a:pt x="0" y="6"/>
                    <a:pt x="0" y="6"/>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7" name="Freeform 133">
              <a:extLst>
                <a:ext uri="{FF2B5EF4-FFF2-40B4-BE49-F238E27FC236}">
                  <a16:creationId xmlns:a16="http://schemas.microsoft.com/office/drawing/2014/main" id="{DA168CD2-FC40-254F-B23D-A8639BBD7049}"/>
                </a:ext>
              </a:extLst>
            </p:cNvPr>
            <p:cNvSpPr>
              <a:spLocks noChangeArrowheads="1"/>
            </p:cNvSpPr>
            <p:nvPr/>
          </p:nvSpPr>
          <p:spPr bwMode="auto">
            <a:xfrm>
              <a:off x="2732" y="3000"/>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2"/>
                    <a:pt x="67" y="6"/>
                  </a:cubicBezTo>
                  <a:cubicBezTo>
                    <a:pt x="67" y="0"/>
                    <a:pt x="62" y="0"/>
                    <a:pt x="56" y="0"/>
                  </a:cubicBezTo>
                  <a:cubicBezTo>
                    <a:pt x="12" y="0"/>
                    <a:pt x="12" y="0"/>
                    <a:pt x="12" y="0"/>
                  </a:cubicBezTo>
                  <a:cubicBezTo>
                    <a:pt x="6" y="0"/>
                    <a:pt x="0" y="0"/>
                    <a:pt x="0" y="6"/>
                  </a:cubicBezTo>
                  <a:cubicBezTo>
                    <a:pt x="0" y="12"/>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8" name="Freeform 134">
              <a:extLst>
                <a:ext uri="{FF2B5EF4-FFF2-40B4-BE49-F238E27FC236}">
                  <a16:creationId xmlns:a16="http://schemas.microsoft.com/office/drawing/2014/main" id="{318349AA-4D96-8448-97BB-CB63E2CE2063}"/>
                </a:ext>
              </a:extLst>
            </p:cNvPr>
            <p:cNvSpPr>
              <a:spLocks noChangeArrowheads="1"/>
            </p:cNvSpPr>
            <p:nvPr/>
          </p:nvSpPr>
          <p:spPr bwMode="auto">
            <a:xfrm>
              <a:off x="2717" y="2783"/>
              <a:ext cx="227" cy="255"/>
            </a:xfrm>
            <a:custGeom>
              <a:avLst/>
              <a:gdLst>
                <a:gd name="T0" fmla="*/ 11 w 1007"/>
                <a:gd name="T1" fmla="*/ 0 h 1131"/>
                <a:gd name="T2" fmla="*/ 11 w 1007"/>
                <a:gd name="T3" fmla="*/ 0 h 1131"/>
                <a:gd name="T4" fmla="*/ 0 w 1007"/>
                <a:gd name="T5" fmla="*/ 0 h 1131"/>
                <a:gd name="T6" fmla="*/ 0 w 1007"/>
                <a:gd name="T7" fmla="*/ 0 h 1131"/>
                <a:gd name="T8" fmla="*/ 0 w 1007"/>
                <a:gd name="T9" fmla="*/ 13 h 1131"/>
                <a:gd name="T10" fmla="*/ 0 w 1007"/>
                <a:gd name="T11" fmla="*/ 13 h 1131"/>
                <a:gd name="T12" fmla="*/ 11 w 1007"/>
                <a:gd name="T13" fmla="*/ 13 h 1131"/>
                <a:gd name="T14" fmla="*/ 11 w 1007"/>
                <a:gd name="T15" fmla="*/ 13 h 1131"/>
                <a:gd name="T16" fmla="*/ 11 w 1007"/>
                <a:gd name="T17" fmla="*/ 0 h 1131"/>
                <a:gd name="T18" fmla="*/ 11 w 1007"/>
                <a:gd name="T19" fmla="*/ 0 h 1131"/>
                <a:gd name="T20" fmla="*/ 11 w 1007"/>
                <a:gd name="T21" fmla="*/ 13 h 1131"/>
                <a:gd name="T22" fmla="*/ 11 w 1007"/>
                <a:gd name="T23" fmla="*/ 13 h 1131"/>
                <a:gd name="T24" fmla="*/ 0 w 1007"/>
                <a:gd name="T25" fmla="*/ 13 h 1131"/>
                <a:gd name="T26" fmla="*/ 0 w 1007"/>
                <a:gd name="T27" fmla="*/ 0 h 1131"/>
                <a:gd name="T28" fmla="*/ 11 w 1007"/>
                <a:gd name="T29" fmla="*/ 0 h 1131"/>
                <a:gd name="T30" fmla="*/ 11 w 1007"/>
                <a:gd name="T31" fmla="*/ 13 h 1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7" h="1131">
                  <a:moveTo>
                    <a:pt x="989" y="0"/>
                  </a:moveTo>
                  <a:lnTo>
                    <a:pt x="989" y="0"/>
                  </a:lnTo>
                  <a:cubicBezTo>
                    <a:pt x="17" y="0"/>
                    <a:pt x="17" y="0"/>
                    <a:pt x="17" y="0"/>
                  </a:cubicBezTo>
                  <a:cubicBezTo>
                    <a:pt x="6" y="0"/>
                    <a:pt x="0" y="6"/>
                    <a:pt x="0" y="12"/>
                  </a:cubicBezTo>
                  <a:cubicBezTo>
                    <a:pt x="0" y="1113"/>
                    <a:pt x="0" y="1113"/>
                    <a:pt x="0" y="1113"/>
                  </a:cubicBezTo>
                  <a:cubicBezTo>
                    <a:pt x="0" y="1124"/>
                    <a:pt x="6" y="1130"/>
                    <a:pt x="17" y="1130"/>
                  </a:cubicBezTo>
                  <a:cubicBezTo>
                    <a:pt x="989" y="1130"/>
                    <a:pt x="989" y="1130"/>
                    <a:pt x="989" y="1130"/>
                  </a:cubicBezTo>
                  <a:cubicBezTo>
                    <a:pt x="994" y="1130"/>
                    <a:pt x="1006" y="1124"/>
                    <a:pt x="1006" y="1113"/>
                  </a:cubicBezTo>
                  <a:cubicBezTo>
                    <a:pt x="1006" y="12"/>
                    <a:pt x="1006" y="12"/>
                    <a:pt x="1006" y="12"/>
                  </a:cubicBezTo>
                  <a:cubicBezTo>
                    <a:pt x="1006" y="6"/>
                    <a:pt x="994" y="0"/>
                    <a:pt x="989" y="0"/>
                  </a:cubicBezTo>
                  <a:close/>
                  <a:moveTo>
                    <a:pt x="972" y="1096"/>
                  </a:moveTo>
                  <a:lnTo>
                    <a:pt x="972" y="1096"/>
                  </a:lnTo>
                  <a:cubicBezTo>
                    <a:pt x="34" y="1096"/>
                    <a:pt x="34" y="1096"/>
                    <a:pt x="34" y="1096"/>
                  </a:cubicBezTo>
                  <a:cubicBezTo>
                    <a:pt x="34" y="28"/>
                    <a:pt x="34" y="28"/>
                    <a:pt x="34" y="28"/>
                  </a:cubicBezTo>
                  <a:cubicBezTo>
                    <a:pt x="972" y="28"/>
                    <a:pt x="972" y="28"/>
                    <a:pt x="972" y="28"/>
                  </a:cubicBezTo>
                  <a:lnTo>
                    <a:pt x="972" y="109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09" name="Freeform 135">
              <a:extLst>
                <a:ext uri="{FF2B5EF4-FFF2-40B4-BE49-F238E27FC236}">
                  <a16:creationId xmlns:a16="http://schemas.microsoft.com/office/drawing/2014/main" id="{5228F079-D100-0B4A-B10B-322929775F1D}"/>
                </a:ext>
              </a:extLst>
            </p:cNvPr>
            <p:cNvSpPr>
              <a:spLocks noChangeArrowheads="1"/>
            </p:cNvSpPr>
            <p:nvPr/>
          </p:nvSpPr>
          <p:spPr bwMode="auto">
            <a:xfrm>
              <a:off x="2732" y="3016"/>
              <a:ext cx="14" cy="2"/>
            </a:xfrm>
            <a:custGeom>
              <a:avLst/>
              <a:gdLst>
                <a:gd name="T0" fmla="*/ 0 w 68"/>
                <a:gd name="T1" fmla="*/ 0 h 12"/>
                <a:gd name="T2" fmla="*/ 0 w 68"/>
                <a:gd name="T3" fmla="*/ 0 h 12"/>
                <a:gd name="T4" fmla="*/ 0 w 68"/>
                <a:gd name="T5" fmla="*/ 0 h 12"/>
                <a:gd name="T6" fmla="*/ 1 w 68"/>
                <a:gd name="T7" fmla="*/ 0 h 12"/>
                <a:gd name="T8" fmla="*/ 0 w 68"/>
                <a:gd name="T9" fmla="*/ 0 h 12"/>
                <a:gd name="T10" fmla="*/ 0 w 68"/>
                <a:gd name="T11" fmla="*/ 0 h 12"/>
                <a:gd name="T12" fmla="*/ 0 w 68"/>
                <a:gd name="T13" fmla="*/ 0 h 12"/>
                <a:gd name="T14" fmla="*/ 0 w 6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2">
                  <a:moveTo>
                    <a:pt x="12" y="11"/>
                  </a:moveTo>
                  <a:lnTo>
                    <a:pt x="12" y="11"/>
                  </a:lnTo>
                  <a:cubicBezTo>
                    <a:pt x="56" y="11"/>
                    <a:pt x="56" y="11"/>
                    <a:pt x="56" y="11"/>
                  </a:cubicBezTo>
                  <a:cubicBezTo>
                    <a:pt x="62" y="11"/>
                    <a:pt x="67" y="11"/>
                    <a:pt x="67" y="5"/>
                  </a:cubicBezTo>
                  <a:cubicBezTo>
                    <a:pt x="67" y="0"/>
                    <a:pt x="62" y="0"/>
                    <a:pt x="56" y="0"/>
                  </a:cubicBezTo>
                  <a:cubicBezTo>
                    <a:pt x="12" y="0"/>
                    <a:pt x="12" y="0"/>
                    <a:pt x="12" y="0"/>
                  </a:cubicBezTo>
                  <a:cubicBezTo>
                    <a:pt x="6" y="0"/>
                    <a:pt x="0" y="0"/>
                    <a:pt x="0" y="5"/>
                  </a:cubicBezTo>
                  <a:cubicBezTo>
                    <a:pt x="0" y="11"/>
                    <a:pt x="6" y="11"/>
                    <a:pt x="12"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0" name="Freeform 136">
              <a:extLst>
                <a:ext uri="{FF2B5EF4-FFF2-40B4-BE49-F238E27FC236}">
                  <a16:creationId xmlns:a16="http://schemas.microsoft.com/office/drawing/2014/main" id="{3EDA5DD4-7E19-8642-A676-562E74A8E444}"/>
                </a:ext>
              </a:extLst>
            </p:cNvPr>
            <p:cNvSpPr>
              <a:spLocks noChangeArrowheads="1"/>
            </p:cNvSpPr>
            <p:nvPr/>
          </p:nvSpPr>
          <p:spPr bwMode="auto">
            <a:xfrm>
              <a:off x="2732" y="2970"/>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2"/>
                    <a:pt x="67" y="6"/>
                  </a:cubicBezTo>
                  <a:cubicBezTo>
                    <a:pt x="67" y="6"/>
                    <a:pt x="62" y="0"/>
                    <a:pt x="56" y="0"/>
                  </a:cubicBezTo>
                  <a:cubicBezTo>
                    <a:pt x="12" y="0"/>
                    <a:pt x="12" y="0"/>
                    <a:pt x="12" y="0"/>
                  </a:cubicBezTo>
                  <a:cubicBezTo>
                    <a:pt x="6" y="0"/>
                    <a:pt x="0" y="6"/>
                    <a:pt x="0" y="6"/>
                  </a:cubicBezTo>
                  <a:cubicBezTo>
                    <a:pt x="0" y="12"/>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1" name="Freeform 137">
              <a:extLst>
                <a:ext uri="{FF2B5EF4-FFF2-40B4-BE49-F238E27FC236}">
                  <a16:creationId xmlns:a16="http://schemas.microsoft.com/office/drawing/2014/main" id="{2A6CE2DC-1D1D-844F-A030-EA9E51D35669}"/>
                </a:ext>
              </a:extLst>
            </p:cNvPr>
            <p:cNvSpPr>
              <a:spLocks noChangeArrowheads="1"/>
            </p:cNvSpPr>
            <p:nvPr/>
          </p:nvSpPr>
          <p:spPr bwMode="auto">
            <a:xfrm>
              <a:off x="2732" y="2834"/>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6"/>
                  </a:cubicBezTo>
                  <a:cubicBezTo>
                    <a:pt x="67" y="0"/>
                    <a:pt x="62" y="0"/>
                    <a:pt x="56" y="0"/>
                  </a:cubicBezTo>
                  <a:cubicBezTo>
                    <a:pt x="12" y="0"/>
                    <a:pt x="12" y="0"/>
                    <a:pt x="12" y="0"/>
                  </a:cubicBezTo>
                  <a:cubicBezTo>
                    <a:pt x="6" y="0"/>
                    <a:pt x="0" y="0"/>
                    <a:pt x="0" y="6"/>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2" name="Freeform 138">
              <a:extLst>
                <a:ext uri="{FF2B5EF4-FFF2-40B4-BE49-F238E27FC236}">
                  <a16:creationId xmlns:a16="http://schemas.microsoft.com/office/drawing/2014/main" id="{E745D790-33D4-034F-A96C-02430F9AD078}"/>
                </a:ext>
              </a:extLst>
            </p:cNvPr>
            <p:cNvSpPr>
              <a:spLocks noChangeArrowheads="1"/>
            </p:cNvSpPr>
            <p:nvPr/>
          </p:nvSpPr>
          <p:spPr bwMode="auto">
            <a:xfrm>
              <a:off x="2843" y="2857"/>
              <a:ext cx="21" cy="31"/>
            </a:xfrm>
            <a:custGeom>
              <a:avLst/>
              <a:gdLst>
                <a:gd name="T0" fmla="*/ 0 w 96"/>
                <a:gd name="T1" fmla="*/ 0 h 140"/>
                <a:gd name="T2" fmla="*/ 0 w 96"/>
                <a:gd name="T3" fmla="*/ 0 h 140"/>
                <a:gd name="T4" fmla="*/ 0 w 96"/>
                <a:gd name="T5" fmla="*/ 2 h 140"/>
                <a:gd name="T6" fmla="*/ 0 w 96"/>
                <a:gd name="T7" fmla="*/ 2 h 140"/>
                <a:gd name="T8" fmla="*/ 0 w 96"/>
                <a:gd name="T9" fmla="*/ 2 h 140"/>
                <a:gd name="T10" fmla="*/ 0 w 96"/>
                <a:gd name="T11" fmla="*/ 2 h 140"/>
                <a:gd name="T12" fmla="*/ 0 w 96"/>
                <a:gd name="T13" fmla="*/ 2 h 140"/>
                <a:gd name="T14" fmla="*/ 0 w 96"/>
                <a:gd name="T15" fmla="*/ 2 h 140"/>
                <a:gd name="T16" fmla="*/ 0 w 96"/>
                <a:gd name="T17" fmla="*/ 2 h 140"/>
                <a:gd name="T18" fmla="*/ 0 w 96"/>
                <a:gd name="T19" fmla="*/ 2 h 140"/>
                <a:gd name="T20" fmla="*/ 0 w 96"/>
                <a:gd name="T21" fmla="*/ 2 h 140"/>
                <a:gd name="T22" fmla="*/ 0 w 96"/>
                <a:gd name="T23" fmla="*/ 1 h 140"/>
                <a:gd name="T24" fmla="*/ 0 w 96"/>
                <a:gd name="T25" fmla="*/ 1 h 140"/>
                <a:gd name="T26" fmla="*/ 1 w 96"/>
                <a:gd name="T27" fmla="*/ 1 h 140"/>
                <a:gd name="T28" fmla="*/ 1 w 96"/>
                <a:gd name="T29" fmla="*/ 1 h 140"/>
                <a:gd name="T30" fmla="*/ 1 w 96"/>
                <a:gd name="T31" fmla="*/ 1 h 140"/>
                <a:gd name="T32" fmla="*/ 1 w 96"/>
                <a:gd name="T33" fmla="*/ 0 h 140"/>
                <a:gd name="T34" fmla="*/ 1 w 96"/>
                <a:gd name="T35" fmla="*/ 0 h 140"/>
                <a:gd name="T36" fmla="*/ 1 w 96"/>
                <a:gd name="T37" fmla="*/ 0 h 140"/>
                <a:gd name="T38" fmla="*/ 1 w 96"/>
                <a:gd name="T39" fmla="*/ 0 h 140"/>
                <a:gd name="T40" fmla="*/ 1 w 96"/>
                <a:gd name="T41" fmla="*/ 0 h 140"/>
                <a:gd name="T42" fmla="*/ 0 w 96"/>
                <a:gd name="T43" fmla="*/ 0 h 140"/>
                <a:gd name="T44" fmla="*/ 0 w 96"/>
                <a:gd name="T45" fmla="*/ 0 h 140"/>
                <a:gd name="T46" fmla="*/ 0 w 96"/>
                <a:gd name="T47" fmla="*/ 0 h 140"/>
                <a:gd name="T48" fmla="*/ 0 w 96"/>
                <a:gd name="T49" fmla="*/ 0 h 140"/>
                <a:gd name="T50" fmla="*/ 0 w 96"/>
                <a:gd name="T51" fmla="*/ 0 h 140"/>
                <a:gd name="T52" fmla="*/ 0 w 96"/>
                <a:gd name="T53" fmla="*/ 0 h 140"/>
                <a:gd name="T54" fmla="*/ 0 w 96"/>
                <a:gd name="T55" fmla="*/ 0 h 140"/>
                <a:gd name="T56" fmla="*/ 0 w 96"/>
                <a:gd name="T57" fmla="*/ 0 h 140"/>
                <a:gd name="T58" fmla="*/ 0 w 96"/>
                <a:gd name="T59" fmla="*/ 0 h 140"/>
                <a:gd name="T60" fmla="*/ 1 w 96"/>
                <a:gd name="T61" fmla="*/ 0 h 140"/>
                <a:gd name="T62" fmla="*/ 1 w 96"/>
                <a:gd name="T63" fmla="*/ 0 h 140"/>
                <a:gd name="T64" fmla="*/ 1 w 96"/>
                <a:gd name="T65" fmla="*/ 0 h 140"/>
                <a:gd name="T66" fmla="*/ 1 w 96"/>
                <a:gd name="T67" fmla="*/ 1 h 140"/>
                <a:gd name="T68" fmla="*/ 1 w 96"/>
                <a:gd name="T69" fmla="*/ 1 h 140"/>
                <a:gd name="T70" fmla="*/ 0 w 96"/>
                <a:gd name="T71" fmla="*/ 1 h 140"/>
                <a:gd name="T72" fmla="*/ 0 w 96"/>
                <a:gd name="T73" fmla="*/ 1 h 140"/>
                <a:gd name="T74" fmla="*/ 0 w 96"/>
                <a:gd name="T75" fmla="*/ 1 h 140"/>
                <a:gd name="T76" fmla="*/ 0 w 96"/>
                <a:gd name="T77" fmla="*/ 0 h 1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 h="140">
                  <a:moveTo>
                    <a:pt x="0" y="11"/>
                  </a:moveTo>
                  <a:lnTo>
                    <a:pt x="0" y="11"/>
                  </a:lnTo>
                  <a:cubicBezTo>
                    <a:pt x="0" y="134"/>
                    <a:pt x="0" y="134"/>
                    <a:pt x="0" y="134"/>
                  </a:cubicBezTo>
                  <a:cubicBezTo>
                    <a:pt x="0" y="139"/>
                    <a:pt x="0" y="139"/>
                    <a:pt x="0" y="139"/>
                  </a:cubicBezTo>
                  <a:lnTo>
                    <a:pt x="6" y="139"/>
                  </a:lnTo>
                  <a:lnTo>
                    <a:pt x="11" y="139"/>
                  </a:lnTo>
                  <a:cubicBezTo>
                    <a:pt x="17" y="139"/>
                    <a:pt x="17" y="139"/>
                    <a:pt x="17" y="139"/>
                  </a:cubicBezTo>
                  <a:cubicBezTo>
                    <a:pt x="23" y="139"/>
                    <a:pt x="23" y="139"/>
                    <a:pt x="23" y="139"/>
                  </a:cubicBezTo>
                  <a:lnTo>
                    <a:pt x="28" y="139"/>
                  </a:lnTo>
                  <a:cubicBezTo>
                    <a:pt x="28" y="139"/>
                    <a:pt x="28" y="139"/>
                    <a:pt x="28" y="134"/>
                  </a:cubicBezTo>
                  <a:cubicBezTo>
                    <a:pt x="28" y="95"/>
                    <a:pt x="28" y="95"/>
                    <a:pt x="28" y="95"/>
                  </a:cubicBezTo>
                  <a:cubicBezTo>
                    <a:pt x="39" y="95"/>
                    <a:pt x="39" y="95"/>
                    <a:pt x="39" y="95"/>
                  </a:cubicBezTo>
                  <a:cubicBezTo>
                    <a:pt x="51" y="95"/>
                    <a:pt x="56" y="89"/>
                    <a:pt x="62" y="89"/>
                  </a:cubicBezTo>
                  <a:cubicBezTo>
                    <a:pt x="67" y="89"/>
                    <a:pt x="73" y="84"/>
                    <a:pt x="79" y="78"/>
                  </a:cubicBezTo>
                  <a:cubicBezTo>
                    <a:pt x="84" y="78"/>
                    <a:pt x="90" y="72"/>
                    <a:pt x="90" y="67"/>
                  </a:cubicBezTo>
                  <a:cubicBezTo>
                    <a:pt x="95" y="56"/>
                    <a:pt x="95" y="50"/>
                    <a:pt x="95" y="44"/>
                  </a:cubicBezTo>
                  <a:cubicBezTo>
                    <a:pt x="95" y="39"/>
                    <a:pt x="95" y="33"/>
                    <a:pt x="90" y="28"/>
                  </a:cubicBezTo>
                  <a:cubicBezTo>
                    <a:pt x="90" y="22"/>
                    <a:pt x="90" y="22"/>
                    <a:pt x="84" y="17"/>
                  </a:cubicBezTo>
                  <a:cubicBezTo>
                    <a:pt x="84" y="11"/>
                    <a:pt x="79" y="11"/>
                    <a:pt x="73" y="5"/>
                  </a:cubicBezTo>
                  <a:cubicBezTo>
                    <a:pt x="67" y="5"/>
                    <a:pt x="67" y="5"/>
                    <a:pt x="62" y="5"/>
                  </a:cubicBezTo>
                  <a:cubicBezTo>
                    <a:pt x="56" y="0"/>
                    <a:pt x="56" y="0"/>
                    <a:pt x="51" y="0"/>
                  </a:cubicBezTo>
                  <a:cubicBezTo>
                    <a:pt x="45" y="0"/>
                    <a:pt x="45" y="0"/>
                    <a:pt x="39" y="0"/>
                  </a:cubicBezTo>
                  <a:cubicBezTo>
                    <a:pt x="6" y="0"/>
                    <a:pt x="6" y="0"/>
                    <a:pt x="6" y="0"/>
                  </a:cubicBezTo>
                  <a:cubicBezTo>
                    <a:pt x="6" y="0"/>
                    <a:pt x="6" y="0"/>
                    <a:pt x="0" y="5"/>
                  </a:cubicBezTo>
                  <a:cubicBezTo>
                    <a:pt x="0" y="5"/>
                    <a:pt x="0" y="5"/>
                    <a:pt x="0" y="11"/>
                  </a:cubicBezTo>
                  <a:close/>
                  <a:moveTo>
                    <a:pt x="28" y="22"/>
                  </a:moveTo>
                  <a:lnTo>
                    <a:pt x="28" y="22"/>
                  </a:lnTo>
                  <a:cubicBezTo>
                    <a:pt x="39" y="22"/>
                    <a:pt x="39" y="22"/>
                    <a:pt x="39" y="22"/>
                  </a:cubicBezTo>
                  <a:lnTo>
                    <a:pt x="45" y="22"/>
                  </a:lnTo>
                  <a:cubicBezTo>
                    <a:pt x="51" y="22"/>
                    <a:pt x="51" y="28"/>
                    <a:pt x="56" y="28"/>
                  </a:cubicBezTo>
                  <a:cubicBezTo>
                    <a:pt x="56" y="28"/>
                    <a:pt x="62" y="28"/>
                    <a:pt x="62" y="33"/>
                  </a:cubicBezTo>
                  <a:cubicBezTo>
                    <a:pt x="62" y="39"/>
                    <a:pt x="62" y="39"/>
                    <a:pt x="62" y="44"/>
                  </a:cubicBezTo>
                  <a:cubicBezTo>
                    <a:pt x="62" y="50"/>
                    <a:pt x="62" y="50"/>
                    <a:pt x="62" y="56"/>
                  </a:cubicBezTo>
                  <a:cubicBezTo>
                    <a:pt x="62" y="61"/>
                    <a:pt x="62" y="61"/>
                    <a:pt x="56" y="61"/>
                  </a:cubicBezTo>
                  <a:cubicBezTo>
                    <a:pt x="56" y="67"/>
                    <a:pt x="56" y="67"/>
                    <a:pt x="51" y="67"/>
                  </a:cubicBezTo>
                  <a:cubicBezTo>
                    <a:pt x="51" y="72"/>
                    <a:pt x="45" y="72"/>
                    <a:pt x="39" y="72"/>
                  </a:cubicBezTo>
                  <a:cubicBezTo>
                    <a:pt x="28" y="72"/>
                    <a:pt x="28" y="72"/>
                    <a:pt x="28" y="72"/>
                  </a:cubicBezTo>
                  <a:lnTo>
                    <a:pt x="28" y="2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3" name="Freeform 139">
              <a:extLst>
                <a:ext uri="{FF2B5EF4-FFF2-40B4-BE49-F238E27FC236}">
                  <a16:creationId xmlns:a16="http://schemas.microsoft.com/office/drawing/2014/main" id="{B781BB4E-6C9C-0042-8825-F8E5BD0CF07A}"/>
                </a:ext>
              </a:extLst>
            </p:cNvPr>
            <p:cNvSpPr>
              <a:spLocks noChangeArrowheads="1"/>
            </p:cNvSpPr>
            <p:nvPr/>
          </p:nvSpPr>
          <p:spPr bwMode="auto">
            <a:xfrm>
              <a:off x="2820" y="2806"/>
              <a:ext cx="23" cy="41"/>
            </a:xfrm>
            <a:custGeom>
              <a:avLst/>
              <a:gdLst>
                <a:gd name="T0" fmla="*/ 0 w 106"/>
                <a:gd name="T1" fmla="*/ 2 h 186"/>
                <a:gd name="T2" fmla="*/ 0 w 106"/>
                <a:gd name="T3" fmla="*/ 2 h 186"/>
                <a:gd name="T4" fmla="*/ 1 w 106"/>
                <a:gd name="T5" fmla="*/ 2 h 186"/>
                <a:gd name="T6" fmla="*/ 1 w 106"/>
                <a:gd name="T7" fmla="*/ 2 h 186"/>
                <a:gd name="T8" fmla="*/ 1 w 106"/>
                <a:gd name="T9" fmla="*/ 2 h 186"/>
                <a:gd name="T10" fmla="*/ 1 w 106"/>
                <a:gd name="T11" fmla="*/ 2 h 186"/>
                <a:gd name="T12" fmla="*/ 1 w 106"/>
                <a:gd name="T13" fmla="*/ 2 h 186"/>
                <a:gd name="T14" fmla="*/ 1 w 106"/>
                <a:gd name="T15" fmla="*/ 2 h 186"/>
                <a:gd name="T16" fmla="*/ 1 w 106"/>
                <a:gd name="T17" fmla="*/ 2 h 186"/>
                <a:gd name="T18" fmla="*/ 1 w 106"/>
                <a:gd name="T19" fmla="*/ 2 h 186"/>
                <a:gd name="T20" fmla="*/ 1 w 106"/>
                <a:gd name="T21" fmla="*/ 2 h 186"/>
                <a:gd name="T22" fmla="*/ 0 w 106"/>
                <a:gd name="T23" fmla="*/ 2 h 186"/>
                <a:gd name="T24" fmla="*/ 0 w 106"/>
                <a:gd name="T25" fmla="*/ 1 h 186"/>
                <a:gd name="T26" fmla="*/ 1 w 106"/>
                <a:gd name="T27" fmla="*/ 1 h 186"/>
                <a:gd name="T28" fmla="*/ 1 w 106"/>
                <a:gd name="T29" fmla="*/ 1 h 186"/>
                <a:gd name="T30" fmla="*/ 1 w 106"/>
                <a:gd name="T31" fmla="*/ 1 h 186"/>
                <a:gd name="T32" fmla="*/ 1 w 106"/>
                <a:gd name="T33" fmla="*/ 1 h 186"/>
                <a:gd name="T34" fmla="*/ 1 w 106"/>
                <a:gd name="T35" fmla="*/ 1 h 186"/>
                <a:gd name="T36" fmla="*/ 1 w 106"/>
                <a:gd name="T37" fmla="*/ 1 h 186"/>
                <a:gd name="T38" fmla="*/ 1 w 106"/>
                <a:gd name="T39" fmla="*/ 1 h 186"/>
                <a:gd name="T40" fmla="*/ 1 w 106"/>
                <a:gd name="T41" fmla="*/ 1 h 186"/>
                <a:gd name="T42" fmla="*/ 1 w 106"/>
                <a:gd name="T43" fmla="*/ 1 h 186"/>
                <a:gd name="T44" fmla="*/ 0 w 106"/>
                <a:gd name="T45" fmla="*/ 1 h 186"/>
                <a:gd name="T46" fmla="*/ 0 w 106"/>
                <a:gd name="T47" fmla="*/ 0 h 186"/>
                <a:gd name="T48" fmla="*/ 1 w 106"/>
                <a:gd name="T49" fmla="*/ 0 h 186"/>
                <a:gd name="T50" fmla="*/ 1 w 106"/>
                <a:gd name="T51" fmla="*/ 0 h 186"/>
                <a:gd name="T52" fmla="*/ 1 w 106"/>
                <a:gd name="T53" fmla="*/ 0 h 186"/>
                <a:gd name="T54" fmla="*/ 1 w 106"/>
                <a:gd name="T55" fmla="*/ 0 h 186"/>
                <a:gd name="T56" fmla="*/ 1 w 106"/>
                <a:gd name="T57" fmla="*/ 0 h 186"/>
                <a:gd name="T58" fmla="*/ 1 w 106"/>
                <a:gd name="T59" fmla="*/ 0 h 186"/>
                <a:gd name="T60" fmla="*/ 1 w 106"/>
                <a:gd name="T61" fmla="*/ 0 h 186"/>
                <a:gd name="T62" fmla="*/ 1 w 106"/>
                <a:gd name="T63" fmla="*/ 0 h 186"/>
                <a:gd name="T64" fmla="*/ 1 w 106"/>
                <a:gd name="T65" fmla="*/ 0 h 186"/>
                <a:gd name="T66" fmla="*/ 0 w 106"/>
                <a:gd name="T67" fmla="*/ 0 h 186"/>
                <a:gd name="T68" fmla="*/ 0 w 106"/>
                <a:gd name="T69" fmla="*/ 0 h 186"/>
                <a:gd name="T70" fmla="*/ 0 w 106"/>
                <a:gd name="T71" fmla="*/ 0 h 186"/>
                <a:gd name="T72" fmla="*/ 0 w 106"/>
                <a:gd name="T73" fmla="*/ 2 h 186"/>
                <a:gd name="T74" fmla="*/ 0 w 106"/>
                <a:gd name="T75" fmla="*/ 2 h 186"/>
                <a:gd name="T76" fmla="*/ 0 w 106"/>
                <a:gd name="T77" fmla="*/ 2 h 1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6" h="186">
                  <a:moveTo>
                    <a:pt x="11" y="179"/>
                  </a:moveTo>
                  <a:lnTo>
                    <a:pt x="11" y="179"/>
                  </a:lnTo>
                  <a:cubicBezTo>
                    <a:pt x="100" y="179"/>
                    <a:pt x="100" y="179"/>
                    <a:pt x="100" y="179"/>
                  </a:cubicBezTo>
                  <a:lnTo>
                    <a:pt x="105" y="179"/>
                  </a:lnTo>
                  <a:lnTo>
                    <a:pt x="105" y="173"/>
                  </a:lnTo>
                  <a:lnTo>
                    <a:pt x="105" y="168"/>
                  </a:lnTo>
                  <a:cubicBezTo>
                    <a:pt x="105" y="162"/>
                    <a:pt x="105" y="162"/>
                    <a:pt x="105" y="162"/>
                  </a:cubicBezTo>
                  <a:cubicBezTo>
                    <a:pt x="105" y="157"/>
                    <a:pt x="105" y="157"/>
                    <a:pt x="105" y="157"/>
                  </a:cubicBezTo>
                  <a:cubicBezTo>
                    <a:pt x="105" y="151"/>
                    <a:pt x="100" y="151"/>
                    <a:pt x="100" y="151"/>
                  </a:cubicBezTo>
                  <a:cubicBezTo>
                    <a:pt x="38" y="151"/>
                    <a:pt x="38" y="151"/>
                    <a:pt x="38" y="151"/>
                  </a:cubicBezTo>
                  <a:cubicBezTo>
                    <a:pt x="38" y="101"/>
                    <a:pt x="38" y="101"/>
                    <a:pt x="38" y="101"/>
                  </a:cubicBezTo>
                  <a:cubicBezTo>
                    <a:pt x="89" y="101"/>
                    <a:pt x="89" y="101"/>
                    <a:pt x="89" y="101"/>
                  </a:cubicBezTo>
                  <a:cubicBezTo>
                    <a:pt x="94" y="101"/>
                    <a:pt x="94" y="101"/>
                    <a:pt x="94" y="101"/>
                  </a:cubicBezTo>
                  <a:lnTo>
                    <a:pt x="94" y="95"/>
                  </a:lnTo>
                  <a:lnTo>
                    <a:pt x="94" y="90"/>
                  </a:lnTo>
                  <a:cubicBezTo>
                    <a:pt x="94" y="84"/>
                    <a:pt x="94" y="84"/>
                    <a:pt x="94" y="84"/>
                  </a:cubicBezTo>
                  <a:cubicBezTo>
                    <a:pt x="94" y="78"/>
                    <a:pt x="94" y="78"/>
                    <a:pt x="94" y="78"/>
                  </a:cubicBezTo>
                  <a:cubicBezTo>
                    <a:pt x="94" y="73"/>
                    <a:pt x="94" y="73"/>
                    <a:pt x="89" y="73"/>
                  </a:cubicBezTo>
                  <a:cubicBezTo>
                    <a:pt x="38" y="73"/>
                    <a:pt x="38" y="73"/>
                    <a:pt x="38" y="73"/>
                  </a:cubicBezTo>
                  <a:cubicBezTo>
                    <a:pt x="38" y="34"/>
                    <a:pt x="38" y="34"/>
                    <a:pt x="38" y="34"/>
                  </a:cubicBezTo>
                  <a:cubicBezTo>
                    <a:pt x="100" y="34"/>
                    <a:pt x="100" y="34"/>
                    <a:pt x="100" y="34"/>
                  </a:cubicBezTo>
                  <a:cubicBezTo>
                    <a:pt x="100" y="34"/>
                    <a:pt x="100" y="34"/>
                    <a:pt x="105" y="28"/>
                  </a:cubicBezTo>
                  <a:cubicBezTo>
                    <a:pt x="105" y="28"/>
                    <a:pt x="105" y="28"/>
                    <a:pt x="105" y="22"/>
                  </a:cubicBezTo>
                  <a:cubicBezTo>
                    <a:pt x="105" y="22"/>
                    <a:pt x="105" y="22"/>
                    <a:pt x="105" y="17"/>
                  </a:cubicBezTo>
                  <a:lnTo>
                    <a:pt x="105" y="11"/>
                  </a:lnTo>
                  <a:cubicBezTo>
                    <a:pt x="105" y="6"/>
                    <a:pt x="105" y="6"/>
                    <a:pt x="105" y="6"/>
                  </a:cubicBezTo>
                  <a:cubicBezTo>
                    <a:pt x="100" y="6"/>
                    <a:pt x="100" y="0"/>
                    <a:pt x="100" y="0"/>
                  </a:cubicBezTo>
                  <a:cubicBezTo>
                    <a:pt x="11" y="0"/>
                    <a:pt x="11" y="0"/>
                    <a:pt x="11" y="0"/>
                  </a:cubicBezTo>
                  <a:lnTo>
                    <a:pt x="6" y="6"/>
                  </a:lnTo>
                  <a:cubicBezTo>
                    <a:pt x="0" y="6"/>
                    <a:pt x="0" y="11"/>
                    <a:pt x="0" y="17"/>
                  </a:cubicBezTo>
                  <a:cubicBezTo>
                    <a:pt x="0" y="168"/>
                    <a:pt x="0" y="168"/>
                    <a:pt x="0" y="168"/>
                  </a:cubicBezTo>
                  <a:cubicBezTo>
                    <a:pt x="0" y="173"/>
                    <a:pt x="0" y="179"/>
                    <a:pt x="6" y="179"/>
                  </a:cubicBezTo>
                  <a:cubicBezTo>
                    <a:pt x="6" y="179"/>
                    <a:pt x="11" y="185"/>
                    <a:pt x="11" y="17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4" name="Freeform 140">
              <a:extLst>
                <a:ext uri="{FF2B5EF4-FFF2-40B4-BE49-F238E27FC236}">
                  <a16:creationId xmlns:a16="http://schemas.microsoft.com/office/drawing/2014/main" id="{0B0DA2DB-84BC-DB47-AA79-CBDEA7ABB7B4}"/>
                </a:ext>
              </a:extLst>
            </p:cNvPr>
            <p:cNvSpPr>
              <a:spLocks noChangeArrowheads="1"/>
            </p:cNvSpPr>
            <p:nvPr/>
          </p:nvSpPr>
          <p:spPr bwMode="auto">
            <a:xfrm>
              <a:off x="2816" y="2984"/>
              <a:ext cx="6" cy="8"/>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w 29"/>
                <a:gd name="T69" fmla="*/ 0 h 40"/>
                <a:gd name="T70" fmla="*/ 0 w 29"/>
                <a:gd name="T71" fmla="*/ 0 h 40"/>
                <a:gd name="T72" fmla="*/ 0 w 29"/>
                <a:gd name="T73" fmla="*/ 0 h 40"/>
                <a:gd name="T74" fmla="*/ 0 w 29"/>
                <a:gd name="T75" fmla="*/ 0 h 40"/>
                <a:gd name="T76" fmla="*/ 0 w 29"/>
                <a:gd name="T77" fmla="*/ 0 h 40"/>
                <a:gd name="T78" fmla="*/ 0 w 29"/>
                <a:gd name="T79" fmla="*/ 0 h 40"/>
                <a:gd name="T80" fmla="*/ 0 w 29"/>
                <a:gd name="T81" fmla="*/ 0 h 40"/>
                <a:gd name="T82" fmla="*/ 0 w 29"/>
                <a:gd name="T83" fmla="*/ 0 h 40"/>
                <a:gd name="T84" fmla="*/ 0 w 29"/>
                <a:gd name="T85" fmla="*/ 0 h 40"/>
                <a:gd name="T86" fmla="*/ 0 w 29"/>
                <a:gd name="T87" fmla="*/ 0 h 40"/>
                <a:gd name="T88" fmla="*/ 0 w 29"/>
                <a:gd name="T89" fmla="*/ 0 h 40"/>
                <a:gd name="T90" fmla="*/ 0 w 29"/>
                <a:gd name="T91" fmla="*/ 0 h 40"/>
                <a:gd name="T92" fmla="*/ 0 w 29"/>
                <a:gd name="T93" fmla="*/ 0 h 40"/>
                <a:gd name="T94" fmla="*/ 0 w 29"/>
                <a:gd name="T95" fmla="*/ 0 h 40"/>
                <a:gd name="T96" fmla="*/ 0 w 29"/>
                <a:gd name="T97" fmla="*/ 0 h 40"/>
                <a:gd name="T98" fmla="*/ 0 w 29"/>
                <a:gd name="T99" fmla="*/ 0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 h="40">
                  <a:moveTo>
                    <a:pt x="0" y="11"/>
                  </a:moveTo>
                  <a:lnTo>
                    <a:pt x="0" y="11"/>
                  </a:lnTo>
                  <a:cubicBezTo>
                    <a:pt x="0" y="17"/>
                    <a:pt x="0" y="17"/>
                    <a:pt x="0" y="22"/>
                  </a:cubicBezTo>
                  <a:lnTo>
                    <a:pt x="0" y="28"/>
                  </a:lnTo>
                  <a:cubicBezTo>
                    <a:pt x="0" y="33"/>
                    <a:pt x="0" y="33"/>
                    <a:pt x="6" y="33"/>
                  </a:cubicBezTo>
                  <a:cubicBezTo>
                    <a:pt x="6" y="39"/>
                    <a:pt x="6" y="39"/>
                    <a:pt x="12" y="39"/>
                  </a:cubicBezTo>
                  <a:cubicBezTo>
                    <a:pt x="12" y="39"/>
                    <a:pt x="12" y="39"/>
                    <a:pt x="17" y="39"/>
                  </a:cubicBezTo>
                  <a:cubicBezTo>
                    <a:pt x="17" y="39"/>
                    <a:pt x="17" y="39"/>
                    <a:pt x="23" y="39"/>
                  </a:cubicBezTo>
                  <a:lnTo>
                    <a:pt x="28" y="39"/>
                  </a:lnTo>
                  <a:cubicBezTo>
                    <a:pt x="28" y="39"/>
                    <a:pt x="28" y="39"/>
                    <a:pt x="28" y="33"/>
                  </a:cubicBezTo>
                  <a:cubicBezTo>
                    <a:pt x="28" y="28"/>
                    <a:pt x="28" y="28"/>
                    <a:pt x="28" y="28"/>
                  </a:cubicBezTo>
                  <a:lnTo>
                    <a:pt x="28" y="33"/>
                  </a:lnTo>
                  <a:lnTo>
                    <a:pt x="23" y="33"/>
                  </a:lnTo>
                  <a:lnTo>
                    <a:pt x="17" y="33"/>
                  </a:lnTo>
                  <a:cubicBezTo>
                    <a:pt x="17" y="33"/>
                    <a:pt x="17" y="33"/>
                    <a:pt x="12" y="33"/>
                  </a:cubicBezTo>
                  <a:cubicBezTo>
                    <a:pt x="12" y="33"/>
                    <a:pt x="12" y="33"/>
                    <a:pt x="12" y="28"/>
                  </a:cubicBezTo>
                  <a:cubicBezTo>
                    <a:pt x="12" y="28"/>
                    <a:pt x="12" y="28"/>
                    <a:pt x="6" y="28"/>
                  </a:cubicBezTo>
                  <a:cubicBezTo>
                    <a:pt x="6" y="22"/>
                    <a:pt x="6" y="22"/>
                    <a:pt x="6" y="22"/>
                  </a:cubicBezTo>
                  <a:cubicBezTo>
                    <a:pt x="6" y="17"/>
                    <a:pt x="6" y="17"/>
                    <a:pt x="6" y="17"/>
                  </a:cubicBezTo>
                  <a:cubicBezTo>
                    <a:pt x="12" y="11"/>
                    <a:pt x="12" y="11"/>
                    <a:pt x="12" y="11"/>
                  </a:cubicBezTo>
                  <a:lnTo>
                    <a:pt x="12" y="5"/>
                  </a:lnTo>
                  <a:cubicBezTo>
                    <a:pt x="17" y="5"/>
                    <a:pt x="17" y="5"/>
                    <a:pt x="17" y="5"/>
                  </a:cubicBezTo>
                  <a:lnTo>
                    <a:pt x="23" y="5"/>
                  </a:lnTo>
                  <a:cubicBezTo>
                    <a:pt x="23" y="11"/>
                    <a:pt x="28" y="11"/>
                    <a:pt x="28" y="11"/>
                  </a:cubicBezTo>
                  <a:cubicBezTo>
                    <a:pt x="28" y="11"/>
                    <a:pt x="28" y="11"/>
                    <a:pt x="28" y="5"/>
                  </a:cubicBezTo>
                  <a:cubicBezTo>
                    <a:pt x="28" y="5"/>
                    <a:pt x="28" y="5"/>
                    <a:pt x="28" y="0"/>
                  </a:cubicBezTo>
                  <a:cubicBezTo>
                    <a:pt x="23" y="0"/>
                    <a:pt x="23" y="0"/>
                    <a:pt x="23" y="0"/>
                  </a:cubicBezTo>
                  <a:cubicBezTo>
                    <a:pt x="17" y="0"/>
                    <a:pt x="17" y="0"/>
                    <a:pt x="17" y="0"/>
                  </a:cubicBezTo>
                  <a:lnTo>
                    <a:pt x="12" y="0"/>
                  </a:lnTo>
                  <a:cubicBezTo>
                    <a:pt x="6" y="0"/>
                    <a:pt x="6" y="5"/>
                    <a:pt x="6" y="5"/>
                  </a:cubicBezTo>
                  <a:cubicBezTo>
                    <a:pt x="0" y="5"/>
                    <a:pt x="0" y="11"/>
                    <a:pt x="0"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5" name="Freeform 141">
              <a:extLst>
                <a:ext uri="{FF2B5EF4-FFF2-40B4-BE49-F238E27FC236}">
                  <a16:creationId xmlns:a16="http://schemas.microsoft.com/office/drawing/2014/main" id="{5EEC8FAE-D692-B947-A02E-1D2691FBA3C9}"/>
                </a:ext>
              </a:extLst>
            </p:cNvPr>
            <p:cNvSpPr>
              <a:spLocks noChangeArrowheads="1"/>
            </p:cNvSpPr>
            <p:nvPr/>
          </p:nvSpPr>
          <p:spPr bwMode="auto">
            <a:xfrm>
              <a:off x="2885" y="2984"/>
              <a:ext cx="7" cy="8"/>
            </a:xfrm>
            <a:custGeom>
              <a:avLst/>
              <a:gdLst>
                <a:gd name="T0" fmla="*/ 0 w 34"/>
                <a:gd name="T1" fmla="*/ 0 h 40"/>
                <a:gd name="T2" fmla="*/ 0 w 34"/>
                <a:gd name="T3" fmla="*/ 0 h 40"/>
                <a:gd name="T4" fmla="*/ 0 w 34"/>
                <a:gd name="T5" fmla="*/ 0 h 40"/>
                <a:gd name="T6" fmla="*/ 0 w 34"/>
                <a:gd name="T7" fmla="*/ 0 h 40"/>
                <a:gd name="T8" fmla="*/ 0 w 34"/>
                <a:gd name="T9" fmla="*/ 0 h 40"/>
                <a:gd name="T10" fmla="*/ 0 w 34"/>
                <a:gd name="T11" fmla="*/ 0 h 40"/>
                <a:gd name="T12" fmla="*/ 0 w 34"/>
                <a:gd name="T13" fmla="*/ 0 h 40"/>
                <a:gd name="T14" fmla="*/ 0 w 34"/>
                <a:gd name="T15" fmla="*/ 0 h 40"/>
                <a:gd name="T16" fmla="*/ 0 w 34"/>
                <a:gd name="T17" fmla="*/ 0 h 40"/>
                <a:gd name="T18" fmla="*/ 0 w 34"/>
                <a:gd name="T19" fmla="*/ 0 h 40"/>
                <a:gd name="T20" fmla="*/ 0 w 34"/>
                <a:gd name="T21" fmla="*/ 0 h 40"/>
                <a:gd name="T22" fmla="*/ 0 w 34"/>
                <a:gd name="T23" fmla="*/ 0 h 40"/>
                <a:gd name="T24" fmla="*/ 0 w 34"/>
                <a:gd name="T25" fmla="*/ 0 h 40"/>
                <a:gd name="T26" fmla="*/ 0 w 34"/>
                <a:gd name="T27" fmla="*/ 0 h 40"/>
                <a:gd name="T28" fmla="*/ 0 w 34"/>
                <a:gd name="T29" fmla="*/ 0 h 40"/>
                <a:gd name="T30" fmla="*/ 0 w 34"/>
                <a:gd name="T31" fmla="*/ 0 h 40"/>
                <a:gd name="T32" fmla="*/ 0 w 34"/>
                <a:gd name="T33" fmla="*/ 0 h 40"/>
                <a:gd name="T34" fmla="*/ 0 w 34"/>
                <a:gd name="T35" fmla="*/ 0 h 40"/>
                <a:gd name="T36" fmla="*/ 0 w 34"/>
                <a:gd name="T37" fmla="*/ 0 h 40"/>
                <a:gd name="T38" fmla="*/ 0 w 34"/>
                <a:gd name="T39" fmla="*/ 0 h 40"/>
                <a:gd name="T40" fmla="*/ 0 w 34"/>
                <a:gd name="T41" fmla="*/ 0 h 40"/>
                <a:gd name="T42" fmla="*/ 0 w 34"/>
                <a:gd name="T43" fmla="*/ 0 h 40"/>
                <a:gd name="T44" fmla="*/ 0 w 34"/>
                <a:gd name="T45" fmla="*/ 0 h 40"/>
                <a:gd name="T46" fmla="*/ 0 w 34"/>
                <a:gd name="T47" fmla="*/ 0 h 40"/>
                <a:gd name="T48" fmla="*/ 0 w 34"/>
                <a:gd name="T49" fmla="*/ 0 h 40"/>
                <a:gd name="T50" fmla="*/ 0 w 34"/>
                <a:gd name="T51" fmla="*/ 0 h 40"/>
                <a:gd name="T52" fmla="*/ 0 w 34"/>
                <a:gd name="T53" fmla="*/ 0 h 40"/>
                <a:gd name="T54" fmla="*/ 0 w 34"/>
                <a:gd name="T55" fmla="*/ 0 h 40"/>
                <a:gd name="T56" fmla="*/ 0 w 34"/>
                <a:gd name="T57" fmla="*/ 0 h 40"/>
                <a:gd name="T58" fmla="*/ 0 w 34"/>
                <a:gd name="T59" fmla="*/ 0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40">
                  <a:moveTo>
                    <a:pt x="5" y="0"/>
                  </a:moveTo>
                  <a:lnTo>
                    <a:pt x="5" y="0"/>
                  </a:lnTo>
                  <a:lnTo>
                    <a:pt x="0" y="0"/>
                  </a:lnTo>
                  <a:cubicBezTo>
                    <a:pt x="0" y="39"/>
                    <a:pt x="0" y="39"/>
                    <a:pt x="0" y="39"/>
                  </a:cubicBezTo>
                  <a:lnTo>
                    <a:pt x="5" y="39"/>
                  </a:lnTo>
                  <a:cubicBezTo>
                    <a:pt x="11" y="39"/>
                    <a:pt x="11" y="39"/>
                    <a:pt x="11" y="39"/>
                  </a:cubicBezTo>
                  <a:cubicBezTo>
                    <a:pt x="17" y="39"/>
                    <a:pt x="22" y="39"/>
                    <a:pt x="22" y="39"/>
                  </a:cubicBezTo>
                  <a:cubicBezTo>
                    <a:pt x="22" y="39"/>
                    <a:pt x="28" y="39"/>
                    <a:pt x="28" y="33"/>
                  </a:cubicBezTo>
                  <a:cubicBezTo>
                    <a:pt x="33" y="33"/>
                    <a:pt x="33" y="33"/>
                    <a:pt x="33" y="28"/>
                  </a:cubicBezTo>
                  <a:cubicBezTo>
                    <a:pt x="33" y="28"/>
                    <a:pt x="33" y="22"/>
                    <a:pt x="33" y="17"/>
                  </a:cubicBezTo>
                  <a:lnTo>
                    <a:pt x="33" y="11"/>
                  </a:lnTo>
                  <a:cubicBezTo>
                    <a:pt x="33" y="11"/>
                    <a:pt x="33" y="5"/>
                    <a:pt x="28" y="5"/>
                  </a:cubicBezTo>
                  <a:cubicBezTo>
                    <a:pt x="28" y="5"/>
                    <a:pt x="28" y="0"/>
                    <a:pt x="22" y="0"/>
                  </a:cubicBezTo>
                  <a:lnTo>
                    <a:pt x="17" y="0"/>
                  </a:lnTo>
                  <a:lnTo>
                    <a:pt x="5" y="0"/>
                  </a:lnTo>
                  <a:close/>
                  <a:moveTo>
                    <a:pt x="22" y="11"/>
                  </a:moveTo>
                  <a:lnTo>
                    <a:pt x="22" y="11"/>
                  </a:lnTo>
                  <a:cubicBezTo>
                    <a:pt x="22" y="11"/>
                    <a:pt x="22" y="11"/>
                    <a:pt x="28" y="17"/>
                  </a:cubicBezTo>
                  <a:cubicBezTo>
                    <a:pt x="28" y="17"/>
                    <a:pt x="28" y="17"/>
                    <a:pt x="28" y="22"/>
                  </a:cubicBezTo>
                  <a:cubicBezTo>
                    <a:pt x="28" y="22"/>
                    <a:pt x="28" y="22"/>
                    <a:pt x="28" y="28"/>
                  </a:cubicBezTo>
                  <a:cubicBezTo>
                    <a:pt x="22" y="28"/>
                    <a:pt x="22" y="28"/>
                    <a:pt x="22" y="28"/>
                  </a:cubicBezTo>
                  <a:cubicBezTo>
                    <a:pt x="22" y="33"/>
                    <a:pt x="22" y="33"/>
                    <a:pt x="17" y="33"/>
                  </a:cubicBezTo>
                  <a:cubicBezTo>
                    <a:pt x="17" y="33"/>
                    <a:pt x="17" y="33"/>
                    <a:pt x="11" y="33"/>
                  </a:cubicBezTo>
                  <a:cubicBezTo>
                    <a:pt x="11" y="5"/>
                    <a:pt x="11" y="5"/>
                    <a:pt x="11" y="5"/>
                  </a:cubicBezTo>
                  <a:cubicBezTo>
                    <a:pt x="17" y="5"/>
                    <a:pt x="17" y="5"/>
                    <a:pt x="22" y="5"/>
                  </a:cubicBezTo>
                  <a:lnTo>
                    <a:pt x="22" y="1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6" name="Freeform 142">
              <a:extLst>
                <a:ext uri="{FF2B5EF4-FFF2-40B4-BE49-F238E27FC236}">
                  <a16:creationId xmlns:a16="http://schemas.microsoft.com/office/drawing/2014/main" id="{E8844F69-F52E-5F47-86D7-2C97A305F776}"/>
                </a:ext>
              </a:extLst>
            </p:cNvPr>
            <p:cNvSpPr>
              <a:spLocks noChangeArrowheads="1"/>
            </p:cNvSpPr>
            <p:nvPr/>
          </p:nvSpPr>
          <p:spPr bwMode="auto">
            <a:xfrm>
              <a:off x="2732" y="2819"/>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6"/>
                  </a:cubicBezTo>
                  <a:cubicBezTo>
                    <a:pt x="67" y="0"/>
                    <a:pt x="62" y="0"/>
                    <a:pt x="56" y="0"/>
                  </a:cubicBezTo>
                  <a:cubicBezTo>
                    <a:pt x="12" y="0"/>
                    <a:pt x="12" y="0"/>
                    <a:pt x="12" y="0"/>
                  </a:cubicBezTo>
                  <a:cubicBezTo>
                    <a:pt x="6" y="0"/>
                    <a:pt x="0" y="0"/>
                    <a:pt x="0" y="6"/>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7" name="Freeform 143">
              <a:extLst>
                <a:ext uri="{FF2B5EF4-FFF2-40B4-BE49-F238E27FC236}">
                  <a16:creationId xmlns:a16="http://schemas.microsoft.com/office/drawing/2014/main" id="{83149132-A276-C144-B583-194132A416B7}"/>
                </a:ext>
              </a:extLst>
            </p:cNvPr>
            <p:cNvSpPr>
              <a:spLocks noChangeArrowheads="1"/>
            </p:cNvSpPr>
            <p:nvPr/>
          </p:nvSpPr>
          <p:spPr bwMode="auto">
            <a:xfrm>
              <a:off x="2863" y="2908"/>
              <a:ext cx="14" cy="22"/>
            </a:xfrm>
            <a:custGeom>
              <a:avLst/>
              <a:gdLst>
                <a:gd name="T0" fmla="*/ 0 w 68"/>
                <a:gd name="T1" fmla="*/ 0 h 102"/>
                <a:gd name="T2" fmla="*/ 0 w 68"/>
                <a:gd name="T3" fmla="*/ 0 h 102"/>
                <a:gd name="T4" fmla="*/ 0 w 68"/>
                <a:gd name="T5" fmla="*/ 0 h 102"/>
                <a:gd name="T6" fmla="*/ 0 w 68"/>
                <a:gd name="T7" fmla="*/ 0 h 102"/>
                <a:gd name="T8" fmla="*/ 0 w 68"/>
                <a:gd name="T9" fmla="*/ 0 h 102"/>
                <a:gd name="T10" fmla="*/ 0 w 68"/>
                <a:gd name="T11" fmla="*/ 0 h 102"/>
                <a:gd name="T12" fmla="*/ 0 w 68"/>
                <a:gd name="T13" fmla="*/ 0 h 102"/>
                <a:gd name="T14" fmla="*/ 0 w 68"/>
                <a:gd name="T15" fmla="*/ 0 h 102"/>
                <a:gd name="T16" fmla="*/ 0 w 68"/>
                <a:gd name="T17" fmla="*/ 0 h 102"/>
                <a:gd name="T18" fmla="*/ 0 w 68"/>
                <a:gd name="T19" fmla="*/ 0 h 102"/>
                <a:gd name="T20" fmla="*/ 0 w 68"/>
                <a:gd name="T21" fmla="*/ 1 h 102"/>
                <a:gd name="T22" fmla="*/ 0 w 68"/>
                <a:gd name="T23" fmla="*/ 1 h 102"/>
                <a:gd name="T24" fmla="*/ 0 w 68"/>
                <a:gd name="T25" fmla="*/ 1 h 102"/>
                <a:gd name="T26" fmla="*/ 0 w 68"/>
                <a:gd name="T27" fmla="*/ 1 h 102"/>
                <a:gd name="T28" fmla="*/ 0 w 68"/>
                <a:gd name="T29" fmla="*/ 1 h 102"/>
                <a:gd name="T30" fmla="*/ 0 w 68"/>
                <a:gd name="T31" fmla="*/ 1 h 102"/>
                <a:gd name="T32" fmla="*/ 0 w 68"/>
                <a:gd name="T33" fmla="*/ 1 h 102"/>
                <a:gd name="T34" fmla="*/ 0 w 68"/>
                <a:gd name="T35" fmla="*/ 1 h 102"/>
                <a:gd name="T36" fmla="*/ 1 w 68"/>
                <a:gd name="T37" fmla="*/ 1 h 102"/>
                <a:gd name="T38" fmla="*/ 1 w 68"/>
                <a:gd name="T39" fmla="*/ 1 h 102"/>
                <a:gd name="T40" fmla="*/ 1 w 68"/>
                <a:gd name="T41" fmla="*/ 1 h 102"/>
                <a:gd name="T42" fmla="*/ 1 w 68"/>
                <a:gd name="T43" fmla="*/ 1 h 102"/>
                <a:gd name="T44" fmla="*/ 1 w 68"/>
                <a:gd name="T45" fmla="*/ 1 h 102"/>
                <a:gd name="T46" fmla="*/ 1 w 68"/>
                <a:gd name="T47" fmla="*/ 1 h 102"/>
                <a:gd name="T48" fmla="*/ 1 w 68"/>
                <a:gd name="T49" fmla="*/ 1 h 102"/>
                <a:gd name="T50" fmla="*/ 0 w 68"/>
                <a:gd name="T51" fmla="*/ 1 h 102"/>
                <a:gd name="T52" fmla="*/ 1 w 68"/>
                <a:gd name="T53" fmla="*/ 0 h 102"/>
                <a:gd name="T54" fmla="*/ 1 w 68"/>
                <a:gd name="T55" fmla="*/ 0 h 102"/>
                <a:gd name="T56" fmla="*/ 1 w 68"/>
                <a:gd name="T57" fmla="*/ 0 h 102"/>
                <a:gd name="T58" fmla="*/ 1 w 68"/>
                <a:gd name="T59" fmla="*/ 0 h 102"/>
                <a:gd name="T60" fmla="*/ 1 w 68"/>
                <a:gd name="T61" fmla="*/ 0 h 102"/>
                <a:gd name="T62" fmla="*/ 1 w 68"/>
                <a:gd name="T63" fmla="*/ 0 h 102"/>
                <a:gd name="T64" fmla="*/ 1 w 68"/>
                <a:gd name="T65" fmla="*/ 0 h 102"/>
                <a:gd name="T66" fmla="*/ 1 w 68"/>
                <a:gd name="T67" fmla="*/ 0 h 102"/>
                <a:gd name="T68" fmla="*/ 0 w 68"/>
                <a:gd name="T69" fmla="*/ 0 h 1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8" h="102">
                  <a:moveTo>
                    <a:pt x="6" y="0"/>
                  </a:moveTo>
                  <a:lnTo>
                    <a:pt x="6" y="0"/>
                  </a:lnTo>
                  <a:lnTo>
                    <a:pt x="6" y="6"/>
                  </a:lnTo>
                  <a:cubicBezTo>
                    <a:pt x="0" y="6"/>
                    <a:pt x="0" y="6"/>
                    <a:pt x="0" y="11"/>
                  </a:cubicBezTo>
                  <a:cubicBezTo>
                    <a:pt x="0" y="11"/>
                    <a:pt x="0" y="11"/>
                    <a:pt x="6" y="11"/>
                  </a:cubicBezTo>
                  <a:lnTo>
                    <a:pt x="6" y="17"/>
                  </a:lnTo>
                  <a:cubicBezTo>
                    <a:pt x="45" y="17"/>
                    <a:pt x="45" y="17"/>
                    <a:pt x="45" y="17"/>
                  </a:cubicBezTo>
                  <a:cubicBezTo>
                    <a:pt x="6" y="79"/>
                    <a:pt x="6" y="79"/>
                    <a:pt x="6" y="79"/>
                  </a:cubicBezTo>
                  <a:cubicBezTo>
                    <a:pt x="6" y="79"/>
                    <a:pt x="6" y="79"/>
                    <a:pt x="6" y="84"/>
                  </a:cubicBezTo>
                  <a:lnTo>
                    <a:pt x="0" y="84"/>
                  </a:lnTo>
                  <a:cubicBezTo>
                    <a:pt x="0" y="84"/>
                    <a:pt x="0" y="84"/>
                    <a:pt x="0" y="90"/>
                  </a:cubicBezTo>
                  <a:cubicBezTo>
                    <a:pt x="0" y="95"/>
                    <a:pt x="0" y="95"/>
                    <a:pt x="0" y="95"/>
                  </a:cubicBezTo>
                  <a:cubicBezTo>
                    <a:pt x="0" y="95"/>
                    <a:pt x="0" y="95"/>
                    <a:pt x="6" y="101"/>
                  </a:cubicBezTo>
                  <a:cubicBezTo>
                    <a:pt x="67" y="101"/>
                    <a:pt x="67" y="101"/>
                    <a:pt x="67" y="101"/>
                  </a:cubicBezTo>
                  <a:cubicBezTo>
                    <a:pt x="67" y="95"/>
                    <a:pt x="67" y="95"/>
                    <a:pt x="67" y="95"/>
                  </a:cubicBezTo>
                  <a:cubicBezTo>
                    <a:pt x="67" y="95"/>
                    <a:pt x="67" y="95"/>
                    <a:pt x="67" y="90"/>
                  </a:cubicBezTo>
                  <a:cubicBezTo>
                    <a:pt x="67" y="90"/>
                    <a:pt x="67" y="90"/>
                    <a:pt x="67" y="84"/>
                  </a:cubicBezTo>
                  <a:cubicBezTo>
                    <a:pt x="22" y="84"/>
                    <a:pt x="22" y="84"/>
                    <a:pt x="22" y="84"/>
                  </a:cubicBezTo>
                  <a:cubicBezTo>
                    <a:pt x="62" y="23"/>
                    <a:pt x="62" y="23"/>
                    <a:pt x="62" y="23"/>
                  </a:cubicBezTo>
                  <a:lnTo>
                    <a:pt x="67" y="23"/>
                  </a:lnTo>
                  <a:cubicBezTo>
                    <a:pt x="67" y="17"/>
                    <a:pt x="67" y="17"/>
                    <a:pt x="67" y="17"/>
                  </a:cubicBezTo>
                  <a:cubicBezTo>
                    <a:pt x="67" y="17"/>
                    <a:pt x="67" y="17"/>
                    <a:pt x="67" y="11"/>
                  </a:cubicBezTo>
                  <a:cubicBezTo>
                    <a:pt x="67" y="6"/>
                    <a:pt x="67" y="6"/>
                    <a:pt x="67" y="6"/>
                  </a:cubicBezTo>
                  <a:cubicBezTo>
                    <a:pt x="67" y="6"/>
                    <a:pt x="67" y="6"/>
                    <a:pt x="67" y="0"/>
                  </a:cubicBezTo>
                  <a:lnTo>
                    <a:pt x="62" y="0"/>
                  </a:lnTo>
                  <a:cubicBezTo>
                    <a:pt x="6" y="0"/>
                    <a:pt x="6" y="0"/>
                    <a:pt x="6"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8" name="Freeform 144">
              <a:extLst>
                <a:ext uri="{FF2B5EF4-FFF2-40B4-BE49-F238E27FC236}">
                  <a16:creationId xmlns:a16="http://schemas.microsoft.com/office/drawing/2014/main" id="{8785F877-90CD-BA40-86BB-E6F5A814167B}"/>
                </a:ext>
              </a:extLst>
            </p:cNvPr>
            <p:cNvSpPr>
              <a:spLocks noChangeArrowheads="1"/>
            </p:cNvSpPr>
            <p:nvPr/>
          </p:nvSpPr>
          <p:spPr bwMode="auto">
            <a:xfrm>
              <a:off x="2874" y="2944"/>
              <a:ext cx="14" cy="18"/>
            </a:xfrm>
            <a:custGeom>
              <a:avLst/>
              <a:gdLst>
                <a:gd name="T0" fmla="*/ 0 w 68"/>
                <a:gd name="T1" fmla="*/ 0 h 85"/>
                <a:gd name="T2" fmla="*/ 0 w 68"/>
                <a:gd name="T3" fmla="*/ 0 h 85"/>
                <a:gd name="T4" fmla="*/ 0 w 68"/>
                <a:gd name="T5" fmla="*/ 0 h 85"/>
                <a:gd name="T6" fmla="*/ 0 w 68"/>
                <a:gd name="T7" fmla="*/ 1 h 85"/>
                <a:gd name="T8" fmla="*/ 0 w 68"/>
                <a:gd name="T9" fmla="*/ 1 h 85"/>
                <a:gd name="T10" fmla="*/ 0 w 68"/>
                <a:gd name="T11" fmla="*/ 1 h 85"/>
                <a:gd name="T12" fmla="*/ 0 w 68"/>
                <a:gd name="T13" fmla="*/ 1 h 85"/>
                <a:gd name="T14" fmla="*/ 0 w 68"/>
                <a:gd name="T15" fmla="*/ 1 h 85"/>
                <a:gd name="T16" fmla="*/ 0 w 68"/>
                <a:gd name="T17" fmla="*/ 1 h 85"/>
                <a:gd name="T18" fmla="*/ 1 w 68"/>
                <a:gd name="T19" fmla="*/ 1 h 85"/>
                <a:gd name="T20" fmla="*/ 1 w 68"/>
                <a:gd name="T21" fmla="*/ 0 h 85"/>
                <a:gd name="T22" fmla="*/ 1 w 68"/>
                <a:gd name="T23" fmla="*/ 0 h 85"/>
                <a:gd name="T24" fmla="*/ 0 w 68"/>
                <a:gd name="T25" fmla="*/ 0 h 85"/>
                <a:gd name="T26" fmla="*/ 0 w 68"/>
                <a:gd name="T27" fmla="*/ 0 h 85"/>
                <a:gd name="T28" fmla="*/ 0 w 68"/>
                <a:gd name="T29" fmla="*/ 0 h 85"/>
                <a:gd name="T30" fmla="*/ 0 w 68"/>
                <a:gd name="T31" fmla="*/ 0 h 85"/>
                <a:gd name="T32" fmla="*/ 0 w 68"/>
                <a:gd name="T33" fmla="*/ 0 h 85"/>
                <a:gd name="T34" fmla="*/ 0 w 68"/>
                <a:gd name="T35" fmla="*/ 0 h 85"/>
                <a:gd name="T36" fmla="*/ 0 w 68"/>
                <a:gd name="T37" fmla="*/ 0 h 85"/>
                <a:gd name="T38" fmla="*/ 0 w 68"/>
                <a:gd name="T39" fmla="*/ 0 h 85"/>
                <a:gd name="T40" fmla="*/ 0 w 68"/>
                <a:gd name="T41" fmla="*/ 0 h 85"/>
                <a:gd name="T42" fmla="*/ 0 w 68"/>
                <a:gd name="T43" fmla="*/ 0 h 85"/>
                <a:gd name="T44" fmla="*/ 0 w 68"/>
                <a:gd name="T45" fmla="*/ 0 h 85"/>
                <a:gd name="T46" fmla="*/ 0 w 68"/>
                <a:gd name="T47" fmla="*/ 1 h 85"/>
                <a:gd name="T48" fmla="*/ 0 w 68"/>
                <a:gd name="T49" fmla="*/ 1 h 85"/>
                <a:gd name="T50" fmla="*/ 0 w 68"/>
                <a:gd name="T51" fmla="*/ 1 h 85"/>
                <a:gd name="T52" fmla="*/ 0 w 68"/>
                <a:gd name="T53" fmla="*/ 1 h 85"/>
                <a:gd name="T54" fmla="*/ 0 w 68"/>
                <a:gd name="T55" fmla="*/ 1 h 85"/>
                <a:gd name="T56" fmla="*/ 0 w 68"/>
                <a:gd name="T57" fmla="*/ 0 h 85"/>
                <a:gd name="T58" fmla="*/ 0 w 68"/>
                <a:gd name="T59" fmla="*/ 0 h 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8" h="85">
                  <a:moveTo>
                    <a:pt x="5" y="6"/>
                  </a:moveTo>
                  <a:lnTo>
                    <a:pt x="5" y="6"/>
                  </a:lnTo>
                  <a:cubicBezTo>
                    <a:pt x="0" y="6"/>
                    <a:pt x="0" y="6"/>
                    <a:pt x="0" y="6"/>
                  </a:cubicBezTo>
                  <a:cubicBezTo>
                    <a:pt x="0" y="79"/>
                    <a:pt x="0" y="79"/>
                    <a:pt x="0" y="79"/>
                  </a:cubicBezTo>
                  <a:cubicBezTo>
                    <a:pt x="0" y="79"/>
                    <a:pt x="0" y="79"/>
                    <a:pt x="5" y="79"/>
                  </a:cubicBezTo>
                  <a:cubicBezTo>
                    <a:pt x="5" y="84"/>
                    <a:pt x="5" y="84"/>
                    <a:pt x="5" y="84"/>
                  </a:cubicBezTo>
                  <a:cubicBezTo>
                    <a:pt x="27" y="84"/>
                    <a:pt x="27" y="84"/>
                    <a:pt x="27" y="84"/>
                  </a:cubicBezTo>
                  <a:cubicBezTo>
                    <a:pt x="33" y="84"/>
                    <a:pt x="39" y="84"/>
                    <a:pt x="44" y="79"/>
                  </a:cubicBezTo>
                  <a:cubicBezTo>
                    <a:pt x="50" y="79"/>
                    <a:pt x="55" y="79"/>
                    <a:pt x="55" y="73"/>
                  </a:cubicBezTo>
                  <a:cubicBezTo>
                    <a:pt x="61" y="68"/>
                    <a:pt x="61" y="68"/>
                    <a:pt x="67" y="62"/>
                  </a:cubicBezTo>
                  <a:cubicBezTo>
                    <a:pt x="67" y="56"/>
                    <a:pt x="67" y="51"/>
                    <a:pt x="67" y="40"/>
                  </a:cubicBezTo>
                  <a:cubicBezTo>
                    <a:pt x="67" y="34"/>
                    <a:pt x="67" y="28"/>
                    <a:pt x="67" y="23"/>
                  </a:cubicBezTo>
                  <a:cubicBezTo>
                    <a:pt x="61" y="23"/>
                    <a:pt x="61" y="17"/>
                    <a:pt x="55" y="12"/>
                  </a:cubicBezTo>
                  <a:cubicBezTo>
                    <a:pt x="55" y="12"/>
                    <a:pt x="50" y="6"/>
                    <a:pt x="44" y="6"/>
                  </a:cubicBezTo>
                  <a:cubicBezTo>
                    <a:pt x="39" y="6"/>
                    <a:pt x="33" y="0"/>
                    <a:pt x="27" y="0"/>
                  </a:cubicBezTo>
                  <a:cubicBezTo>
                    <a:pt x="5" y="0"/>
                    <a:pt x="5" y="0"/>
                    <a:pt x="5" y="0"/>
                  </a:cubicBezTo>
                  <a:lnTo>
                    <a:pt x="5" y="6"/>
                  </a:lnTo>
                  <a:close/>
                  <a:moveTo>
                    <a:pt x="27" y="17"/>
                  </a:moveTo>
                  <a:lnTo>
                    <a:pt x="27" y="17"/>
                  </a:lnTo>
                  <a:cubicBezTo>
                    <a:pt x="33" y="17"/>
                    <a:pt x="33" y="17"/>
                    <a:pt x="39" y="17"/>
                  </a:cubicBezTo>
                  <a:lnTo>
                    <a:pt x="44" y="23"/>
                  </a:lnTo>
                  <a:cubicBezTo>
                    <a:pt x="50" y="23"/>
                    <a:pt x="50" y="28"/>
                    <a:pt x="50" y="34"/>
                  </a:cubicBezTo>
                  <a:lnTo>
                    <a:pt x="50" y="40"/>
                  </a:lnTo>
                  <a:cubicBezTo>
                    <a:pt x="50" y="45"/>
                    <a:pt x="50" y="51"/>
                    <a:pt x="50" y="56"/>
                  </a:cubicBezTo>
                  <a:lnTo>
                    <a:pt x="44" y="62"/>
                  </a:lnTo>
                  <a:cubicBezTo>
                    <a:pt x="44" y="68"/>
                    <a:pt x="39" y="68"/>
                    <a:pt x="39" y="68"/>
                  </a:cubicBezTo>
                  <a:cubicBezTo>
                    <a:pt x="33" y="68"/>
                    <a:pt x="33" y="68"/>
                    <a:pt x="27" y="68"/>
                  </a:cubicBezTo>
                  <a:cubicBezTo>
                    <a:pt x="16" y="68"/>
                    <a:pt x="16" y="68"/>
                    <a:pt x="16" y="68"/>
                  </a:cubicBezTo>
                  <a:cubicBezTo>
                    <a:pt x="16" y="17"/>
                    <a:pt x="16" y="17"/>
                    <a:pt x="16" y="17"/>
                  </a:cubicBezTo>
                  <a:lnTo>
                    <a:pt x="27" y="1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19" name="Freeform 145">
              <a:extLst>
                <a:ext uri="{FF2B5EF4-FFF2-40B4-BE49-F238E27FC236}">
                  <a16:creationId xmlns:a16="http://schemas.microsoft.com/office/drawing/2014/main" id="{30A5C343-9193-E344-A99F-237A0327517E}"/>
                </a:ext>
              </a:extLst>
            </p:cNvPr>
            <p:cNvSpPr>
              <a:spLocks noChangeArrowheads="1"/>
            </p:cNvSpPr>
            <p:nvPr/>
          </p:nvSpPr>
          <p:spPr bwMode="auto">
            <a:xfrm>
              <a:off x="2806" y="2944"/>
              <a:ext cx="12" cy="18"/>
            </a:xfrm>
            <a:custGeom>
              <a:avLst/>
              <a:gdLst>
                <a:gd name="T0" fmla="*/ 0 w 57"/>
                <a:gd name="T1" fmla="*/ 0 h 85"/>
                <a:gd name="T2" fmla="*/ 0 w 57"/>
                <a:gd name="T3" fmla="*/ 0 h 85"/>
                <a:gd name="T4" fmla="*/ 0 w 57"/>
                <a:gd name="T5" fmla="*/ 0 h 85"/>
                <a:gd name="T6" fmla="*/ 0 w 57"/>
                <a:gd name="T7" fmla="*/ 0 h 85"/>
                <a:gd name="T8" fmla="*/ 0 w 57"/>
                <a:gd name="T9" fmla="*/ 0 h 85"/>
                <a:gd name="T10" fmla="*/ 0 w 57"/>
                <a:gd name="T11" fmla="*/ 0 h 85"/>
                <a:gd name="T12" fmla="*/ 0 w 57"/>
                <a:gd name="T13" fmla="*/ 0 h 85"/>
                <a:gd name="T14" fmla="*/ 0 w 57"/>
                <a:gd name="T15" fmla="*/ 0 h 85"/>
                <a:gd name="T16" fmla="*/ 0 w 57"/>
                <a:gd name="T17" fmla="*/ 1 h 85"/>
                <a:gd name="T18" fmla="*/ 0 w 57"/>
                <a:gd name="T19" fmla="*/ 1 h 85"/>
                <a:gd name="T20" fmla="*/ 0 w 57"/>
                <a:gd name="T21" fmla="*/ 1 h 85"/>
                <a:gd name="T22" fmla="*/ 0 w 57"/>
                <a:gd name="T23" fmla="*/ 1 h 85"/>
                <a:gd name="T24" fmla="*/ 0 w 57"/>
                <a:gd name="T25" fmla="*/ 1 h 85"/>
                <a:gd name="T26" fmla="*/ 0 w 57"/>
                <a:gd name="T27" fmla="*/ 1 h 85"/>
                <a:gd name="T28" fmla="*/ 0 w 57"/>
                <a:gd name="T29" fmla="*/ 1 h 85"/>
                <a:gd name="T30" fmla="*/ 0 w 57"/>
                <a:gd name="T31" fmla="*/ 1 h 85"/>
                <a:gd name="T32" fmla="*/ 0 w 57"/>
                <a:gd name="T33" fmla="*/ 1 h 85"/>
                <a:gd name="T34" fmla="*/ 0 w 57"/>
                <a:gd name="T35" fmla="*/ 1 h 85"/>
                <a:gd name="T36" fmla="*/ 0 w 57"/>
                <a:gd name="T37" fmla="*/ 1 h 85"/>
                <a:gd name="T38" fmla="*/ 0 w 57"/>
                <a:gd name="T39" fmla="*/ 0 h 85"/>
                <a:gd name="T40" fmla="*/ 0 w 57"/>
                <a:gd name="T41" fmla="*/ 0 h 85"/>
                <a:gd name="T42" fmla="*/ 0 w 57"/>
                <a:gd name="T43" fmla="*/ 0 h 85"/>
                <a:gd name="T44" fmla="*/ 1 w 57"/>
                <a:gd name="T45" fmla="*/ 0 h 85"/>
                <a:gd name="T46" fmla="*/ 0 w 57"/>
                <a:gd name="T47" fmla="*/ 0 h 85"/>
                <a:gd name="T48" fmla="*/ 0 w 57"/>
                <a:gd name="T49" fmla="*/ 0 h 85"/>
                <a:gd name="T50" fmla="*/ 0 w 57"/>
                <a:gd name="T51" fmla="*/ 0 h 85"/>
                <a:gd name="T52" fmla="*/ 0 w 57"/>
                <a:gd name="T53" fmla="*/ 0 h 85"/>
                <a:gd name="T54" fmla="*/ 0 w 57"/>
                <a:gd name="T55" fmla="*/ 0 h 85"/>
                <a:gd name="T56" fmla="*/ 0 w 57"/>
                <a:gd name="T57" fmla="*/ 0 h 85"/>
                <a:gd name="T58" fmla="*/ 0 w 57"/>
                <a:gd name="T59" fmla="*/ 0 h 85"/>
                <a:gd name="T60" fmla="*/ 0 w 57"/>
                <a:gd name="T61" fmla="*/ 0 h 85"/>
                <a:gd name="T62" fmla="*/ 0 w 57"/>
                <a:gd name="T63" fmla="*/ 0 h 85"/>
                <a:gd name="T64" fmla="*/ 0 w 57"/>
                <a:gd name="T65" fmla="*/ 0 h 85"/>
                <a:gd name="T66" fmla="*/ 0 w 57"/>
                <a:gd name="T67" fmla="*/ 0 h 85"/>
                <a:gd name="T68" fmla="*/ 0 w 57"/>
                <a:gd name="T69" fmla="*/ 0 h 85"/>
                <a:gd name="T70" fmla="*/ 0 w 57"/>
                <a:gd name="T71" fmla="*/ 0 h 85"/>
                <a:gd name="T72" fmla="*/ 0 w 57"/>
                <a:gd name="T73" fmla="*/ 0 h 85"/>
                <a:gd name="T74" fmla="*/ 0 w 57"/>
                <a:gd name="T75" fmla="*/ 0 h 85"/>
                <a:gd name="T76" fmla="*/ 0 w 57"/>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7" h="85">
                  <a:moveTo>
                    <a:pt x="39" y="6"/>
                  </a:moveTo>
                  <a:lnTo>
                    <a:pt x="39" y="6"/>
                  </a:lnTo>
                  <a:cubicBezTo>
                    <a:pt x="39" y="6"/>
                    <a:pt x="39" y="6"/>
                    <a:pt x="33" y="6"/>
                  </a:cubicBezTo>
                  <a:cubicBezTo>
                    <a:pt x="33" y="6"/>
                    <a:pt x="27" y="6"/>
                    <a:pt x="27" y="0"/>
                  </a:cubicBezTo>
                  <a:lnTo>
                    <a:pt x="22" y="0"/>
                  </a:lnTo>
                  <a:cubicBezTo>
                    <a:pt x="5" y="0"/>
                    <a:pt x="5" y="0"/>
                    <a:pt x="5" y="0"/>
                  </a:cubicBezTo>
                  <a:cubicBezTo>
                    <a:pt x="0" y="0"/>
                    <a:pt x="0" y="6"/>
                    <a:pt x="0" y="6"/>
                  </a:cubicBezTo>
                  <a:cubicBezTo>
                    <a:pt x="0" y="79"/>
                    <a:pt x="0" y="79"/>
                    <a:pt x="0" y="79"/>
                  </a:cubicBezTo>
                  <a:cubicBezTo>
                    <a:pt x="0" y="84"/>
                    <a:pt x="0" y="84"/>
                    <a:pt x="0" y="84"/>
                  </a:cubicBezTo>
                  <a:cubicBezTo>
                    <a:pt x="0" y="84"/>
                    <a:pt x="0" y="84"/>
                    <a:pt x="5" y="84"/>
                  </a:cubicBezTo>
                  <a:cubicBezTo>
                    <a:pt x="11" y="84"/>
                    <a:pt x="11" y="84"/>
                    <a:pt x="11" y="84"/>
                  </a:cubicBezTo>
                  <a:cubicBezTo>
                    <a:pt x="11" y="84"/>
                    <a:pt x="16" y="84"/>
                    <a:pt x="16" y="79"/>
                  </a:cubicBezTo>
                  <a:cubicBezTo>
                    <a:pt x="16" y="56"/>
                    <a:pt x="16" y="56"/>
                    <a:pt x="16" y="56"/>
                  </a:cubicBezTo>
                  <a:cubicBezTo>
                    <a:pt x="22" y="56"/>
                    <a:pt x="22" y="56"/>
                    <a:pt x="22" y="56"/>
                  </a:cubicBezTo>
                  <a:cubicBezTo>
                    <a:pt x="27" y="56"/>
                    <a:pt x="33" y="56"/>
                    <a:pt x="33" y="51"/>
                  </a:cubicBezTo>
                  <a:cubicBezTo>
                    <a:pt x="39" y="51"/>
                    <a:pt x="44" y="51"/>
                    <a:pt x="44" y="45"/>
                  </a:cubicBezTo>
                  <a:cubicBezTo>
                    <a:pt x="50" y="45"/>
                    <a:pt x="50" y="45"/>
                    <a:pt x="50" y="40"/>
                  </a:cubicBezTo>
                  <a:cubicBezTo>
                    <a:pt x="50" y="34"/>
                    <a:pt x="56" y="34"/>
                    <a:pt x="56" y="28"/>
                  </a:cubicBezTo>
                  <a:cubicBezTo>
                    <a:pt x="56" y="23"/>
                    <a:pt x="50" y="23"/>
                    <a:pt x="50" y="17"/>
                  </a:cubicBezTo>
                  <a:lnTo>
                    <a:pt x="50" y="12"/>
                  </a:lnTo>
                  <a:cubicBezTo>
                    <a:pt x="44" y="12"/>
                    <a:pt x="44" y="6"/>
                    <a:pt x="39" y="6"/>
                  </a:cubicBezTo>
                  <a:close/>
                  <a:moveTo>
                    <a:pt x="33" y="34"/>
                  </a:moveTo>
                  <a:lnTo>
                    <a:pt x="33" y="34"/>
                  </a:lnTo>
                  <a:lnTo>
                    <a:pt x="33" y="40"/>
                  </a:lnTo>
                  <a:lnTo>
                    <a:pt x="27" y="40"/>
                  </a:lnTo>
                  <a:lnTo>
                    <a:pt x="22" y="45"/>
                  </a:lnTo>
                  <a:cubicBezTo>
                    <a:pt x="16" y="45"/>
                    <a:pt x="16" y="45"/>
                    <a:pt x="16" y="45"/>
                  </a:cubicBezTo>
                  <a:cubicBezTo>
                    <a:pt x="16" y="17"/>
                    <a:pt x="16" y="17"/>
                    <a:pt x="16" y="17"/>
                  </a:cubicBezTo>
                  <a:cubicBezTo>
                    <a:pt x="22" y="17"/>
                    <a:pt x="22" y="17"/>
                    <a:pt x="22" y="17"/>
                  </a:cubicBezTo>
                  <a:lnTo>
                    <a:pt x="27" y="17"/>
                  </a:lnTo>
                  <a:cubicBezTo>
                    <a:pt x="27" y="17"/>
                    <a:pt x="27" y="17"/>
                    <a:pt x="33" y="17"/>
                  </a:cubicBezTo>
                  <a:cubicBezTo>
                    <a:pt x="33" y="17"/>
                    <a:pt x="33" y="17"/>
                    <a:pt x="33" y="23"/>
                  </a:cubicBezTo>
                  <a:cubicBezTo>
                    <a:pt x="33" y="23"/>
                    <a:pt x="39" y="23"/>
                    <a:pt x="39" y="28"/>
                  </a:cubicBezTo>
                  <a:lnTo>
                    <a:pt x="33" y="3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0" name="Freeform 146">
              <a:extLst>
                <a:ext uri="{FF2B5EF4-FFF2-40B4-BE49-F238E27FC236}">
                  <a16:creationId xmlns:a16="http://schemas.microsoft.com/office/drawing/2014/main" id="{F9EC8BE8-0DBA-4B4F-9F92-F41E9F945E27}"/>
                </a:ext>
              </a:extLst>
            </p:cNvPr>
            <p:cNvSpPr>
              <a:spLocks noChangeArrowheads="1"/>
            </p:cNvSpPr>
            <p:nvPr/>
          </p:nvSpPr>
          <p:spPr bwMode="auto">
            <a:xfrm>
              <a:off x="2765" y="3010"/>
              <a:ext cx="4" cy="4"/>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w 23"/>
                <a:gd name="T35" fmla="*/ 0 h 24"/>
                <a:gd name="T36" fmla="*/ 0 w 23"/>
                <a:gd name="T37" fmla="*/ 0 h 24"/>
                <a:gd name="T38" fmla="*/ 0 w 23"/>
                <a:gd name="T39" fmla="*/ 0 h 24"/>
                <a:gd name="T40" fmla="*/ 0 w 23"/>
                <a:gd name="T41" fmla="*/ 0 h 24"/>
                <a:gd name="T42" fmla="*/ 0 w 23"/>
                <a:gd name="T43" fmla="*/ 0 h 24"/>
                <a:gd name="T44" fmla="*/ 0 w 23"/>
                <a:gd name="T45" fmla="*/ 0 h 24"/>
                <a:gd name="T46" fmla="*/ 0 w 23"/>
                <a:gd name="T47" fmla="*/ 0 h 24"/>
                <a:gd name="T48" fmla="*/ 0 w 23"/>
                <a:gd name="T49" fmla="*/ 0 h 24"/>
                <a:gd name="T50" fmla="*/ 0 w 23"/>
                <a:gd name="T51" fmla="*/ 0 h 24"/>
                <a:gd name="T52" fmla="*/ 0 w 23"/>
                <a:gd name="T53" fmla="*/ 0 h 24"/>
                <a:gd name="T54" fmla="*/ 0 w 23"/>
                <a:gd name="T55" fmla="*/ 0 h 24"/>
                <a:gd name="T56" fmla="*/ 0 w 23"/>
                <a:gd name="T57" fmla="*/ 0 h 24"/>
                <a:gd name="T58" fmla="*/ 0 w 23"/>
                <a:gd name="T59" fmla="*/ 0 h 24"/>
                <a:gd name="T60" fmla="*/ 0 w 23"/>
                <a:gd name="T61" fmla="*/ 0 h 24"/>
                <a:gd name="T62" fmla="*/ 0 w 23"/>
                <a:gd name="T63" fmla="*/ 0 h 24"/>
                <a:gd name="T64" fmla="*/ 0 w 23"/>
                <a:gd name="T65" fmla="*/ 0 h 24"/>
                <a:gd name="T66" fmla="*/ 0 w 23"/>
                <a:gd name="T67" fmla="*/ 0 h 24"/>
                <a:gd name="T68" fmla="*/ 0 w 23"/>
                <a:gd name="T69" fmla="*/ 0 h 24"/>
                <a:gd name="T70" fmla="*/ 0 w 23"/>
                <a:gd name="T71" fmla="*/ 0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24">
                  <a:moveTo>
                    <a:pt x="5" y="23"/>
                  </a:moveTo>
                  <a:lnTo>
                    <a:pt x="5" y="23"/>
                  </a:lnTo>
                  <a:cubicBezTo>
                    <a:pt x="5" y="17"/>
                    <a:pt x="5" y="17"/>
                    <a:pt x="5" y="17"/>
                  </a:cubicBezTo>
                  <a:cubicBezTo>
                    <a:pt x="16" y="17"/>
                    <a:pt x="16" y="17"/>
                    <a:pt x="16" y="17"/>
                  </a:cubicBezTo>
                  <a:cubicBezTo>
                    <a:pt x="16" y="23"/>
                    <a:pt x="16" y="23"/>
                    <a:pt x="16" y="23"/>
                  </a:cubicBezTo>
                  <a:cubicBezTo>
                    <a:pt x="22" y="23"/>
                    <a:pt x="22" y="23"/>
                    <a:pt x="22" y="23"/>
                  </a:cubicBezTo>
                  <a:cubicBezTo>
                    <a:pt x="16" y="0"/>
                    <a:pt x="16" y="0"/>
                    <a:pt x="16" y="0"/>
                  </a:cubicBezTo>
                  <a:lnTo>
                    <a:pt x="11" y="0"/>
                  </a:lnTo>
                  <a:cubicBezTo>
                    <a:pt x="0" y="23"/>
                    <a:pt x="0" y="23"/>
                    <a:pt x="0" y="23"/>
                  </a:cubicBezTo>
                  <a:cubicBezTo>
                    <a:pt x="0" y="23"/>
                    <a:pt x="0" y="23"/>
                    <a:pt x="5" y="23"/>
                  </a:cubicBezTo>
                  <a:close/>
                  <a:moveTo>
                    <a:pt x="11" y="6"/>
                  </a:moveTo>
                  <a:lnTo>
                    <a:pt x="11" y="6"/>
                  </a:lnTo>
                  <a:cubicBezTo>
                    <a:pt x="16" y="11"/>
                    <a:pt x="16" y="11"/>
                    <a:pt x="16" y="11"/>
                  </a:cubicBezTo>
                  <a:cubicBezTo>
                    <a:pt x="11" y="11"/>
                    <a:pt x="11" y="11"/>
                    <a:pt x="11" y="11"/>
                  </a:cubicBezTo>
                  <a:lnTo>
                    <a:pt x="11" y="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1" name="Freeform 147">
              <a:extLst>
                <a:ext uri="{FF2B5EF4-FFF2-40B4-BE49-F238E27FC236}">
                  <a16:creationId xmlns:a16="http://schemas.microsoft.com/office/drawing/2014/main" id="{4C769BA7-6BD2-EB4B-9DBE-1787F0F1D45C}"/>
                </a:ext>
              </a:extLst>
            </p:cNvPr>
            <p:cNvSpPr>
              <a:spLocks noChangeArrowheads="1"/>
            </p:cNvSpPr>
            <p:nvPr/>
          </p:nvSpPr>
          <p:spPr bwMode="auto">
            <a:xfrm>
              <a:off x="2732" y="2804"/>
              <a:ext cx="14" cy="3"/>
            </a:xfrm>
            <a:custGeom>
              <a:avLst/>
              <a:gdLst>
                <a:gd name="T0" fmla="*/ 0 w 68"/>
                <a:gd name="T1" fmla="*/ 0 h 18"/>
                <a:gd name="T2" fmla="*/ 0 w 68"/>
                <a:gd name="T3" fmla="*/ 0 h 18"/>
                <a:gd name="T4" fmla="*/ 0 w 68"/>
                <a:gd name="T5" fmla="*/ 0 h 18"/>
                <a:gd name="T6" fmla="*/ 1 w 68"/>
                <a:gd name="T7" fmla="*/ 0 h 18"/>
                <a:gd name="T8" fmla="*/ 0 w 68"/>
                <a:gd name="T9" fmla="*/ 0 h 18"/>
                <a:gd name="T10" fmla="*/ 0 w 68"/>
                <a:gd name="T11" fmla="*/ 0 h 18"/>
                <a:gd name="T12" fmla="*/ 0 w 68"/>
                <a:gd name="T13" fmla="*/ 0 h 18"/>
                <a:gd name="T14" fmla="*/ 0 w 68"/>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8">
                  <a:moveTo>
                    <a:pt x="12" y="17"/>
                  </a:moveTo>
                  <a:lnTo>
                    <a:pt x="12" y="17"/>
                  </a:lnTo>
                  <a:cubicBezTo>
                    <a:pt x="56" y="17"/>
                    <a:pt x="56" y="17"/>
                    <a:pt x="56" y="17"/>
                  </a:cubicBezTo>
                  <a:cubicBezTo>
                    <a:pt x="62" y="17"/>
                    <a:pt x="67" y="11"/>
                    <a:pt x="67" y="6"/>
                  </a:cubicBezTo>
                  <a:cubicBezTo>
                    <a:pt x="67" y="6"/>
                    <a:pt x="62" y="0"/>
                    <a:pt x="56" y="0"/>
                  </a:cubicBezTo>
                  <a:cubicBezTo>
                    <a:pt x="12" y="0"/>
                    <a:pt x="12" y="0"/>
                    <a:pt x="12" y="0"/>
                  </a:cubicBezTo>
                  <a:cubicBezTo>
                    <a:pt x="6" y="0"/>
                    <a:pt x="0" y="6"/>
                    <a:pt x="0" y="6"/>
                  </a:cubicBezTo>
                  <a:cubicBezTo>
                    <a:pt x="0" y="11"/>
                    <a:pt x="6" y="17"/>
                    <a:pt x="12"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2" name="Freeform 148">
              <a:extLst>
                <a:ext uri="{FF2B5EF4-FFF2-40B4-BE49-F238E27FC236}">
                  <a16:creationId xmlns:a16="http://schemas.microsoft.com/office/drawing/2014/main" id="{41DF7FB6-D960-B146-A7EB-D36FE4A0C88F}"/>
                </a:ext>
              </a:extLst>
            </p:cNvPr>
            <p:cNvSpPr>
              <a:spLocks noChangeArrowheads="1"/>
            </p:cNvSpPr>
            <p:nvPr/>
          </p:nvSpPr>
          <p:spPr bwMode="auto">
            <a:xfrm>
              <a:off x="2769" y="2984"/>
              <a:ext cx="6" cy="8"/>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w 29"/>
                <a:gd name="T69" fmla="*/ 0 h 40"/>
                <a:gd name="T70" fmla="*/ 0 w 29"/>
                <a:gd name="T71" fmla="*/ 0 h 40"/>
                <a:gd name="T72" fmla="*/ 0 w 29"/>
                <a:gd name="T73" fmla="*/ 0 h 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 h="40">
                  <a:moveTo>
                    <a:pt x="0" y="39"/>
                  </a:moveTo>
                  <a:lnTo>
                    <a:pt x="0" y="39"/>
                  </a:lnTo>
                  <a:cubicBezTo>
                    <a:pt x="6" y="39"/>
                    <a:pt x="6" y="39"/>
                    <a:pt x="6" y="39"/>
                  </a:cubicBezTo>
                  <a:cubicBezTo>
                    <a:pt x="12" y="39"/>
                    <a:pt x="12" y="39"/>
                    <a:pt x="12" y="39"/>
                  </a:cubicBezTo>
                  <a:cubicBezTo>
                    <a:pt x="12" y="28"/>
                    <a:pt x="12" y="28"/>
                    <a:pt x="12" y="28"/>
                  </a:cubicBezTo>
                  <a:cubicBezTo>
                    <a:pt x="17" y="28"/>
                    <a:pt x="17" y="28"/>
                    <a:pt x="17" y="28"/>
                  </a:cubicBezTo>
                  <a:cubicBezTo>
                    <a:pt x="23" y="22"/>
                    <a:pt x="23" y="22"/>
                    <a:pt x="23" y="22"/>
                  </a:cubicBezTo>
                  <a:cubicBezTo>
                    <a:pt x="23" y="22"/>
                    <a:pt x="28" y="22"/>
                    <a:pt x="28" y="17"/>
                  </a:cubicBezTo>
                  <a:cubicBezTo>
                    <a:pt x="28" y="17"/>
                    <a:pt x="28" y="17"/>
                    <a:pt x="28" y="11"/>
                  </a:cubicBezTo>
                  <a:cubicBezTo>
                    <a:pt x="28" y="11"/>
                    <a:pt x="28" y="11"/>
                    <a:pt x="28" y="5"/>
                  </a:cubicBezTo>
                  <a:cubicBezTo>
                    <a:pt x="28" y="5"/>
                    <a:pt x="28" y="5"/>
                    <a:pt x="23" y="5"/>
                  </a:cubicBezTo>
                  <a:lnTo>
                    <a:pt x="23" y="0"/>
                  </a:lnTo>
                  <a:lnTo>
                    <a:pt x="17" y="0"/>
                  </a:lnTo>
                  <a:lnTo>
                    <a:pt x="12" y="0"/>
                  </a:lnTo>
                  <a:cubicBezTo>
                    <a:pt x="6" y="0"/>
                    <a:pt x="6" y="0"/>
                    <a:pt x="6" y="0"/>
                  </a:cubicBezTo>
                  <a:cubicBezTo>
                    <a:pt x="0" y="0"/>
                    <a:pt x="0" y="0"/>
                    <a:pt x="0" y="0"/>
                  </a:cubicBezTo>
                  <a:cubicBezTo>
                    <a:pt x="0" y="0"/>
                    <a:pt x="0" y="0"/>
                    <a:pt x="0" y="5"/>
                  </a:cubicBezTo>
                  <a:cubicBezTo>
                    <a:pt x="0" y="39"/>
                    <a:pt x="0" y="39"/>
                    <a:pt x="0" y="39"/>
                  </a:cubicBezTo>
                  <a:close/>
                  <a:moveTo>
                    <a:pt x="12" y="5"/>
                  </a:moveTo>
                  <a:lnTo>
                    <a:pt x="12" y="5"/>
                  </a:lnTo>
                  <a:cubicBezTo>
                    <a:pt x="12" y="5"/>
                    <a:pt x="12" y="5"/>
                    <a:pt x="17" y="5"/>
                  </a:cubicBezTo>
                  <a:lnTo>
                    <a:pt x="17" y="11"/>
                  </a:lnTo>
                  <a:lnTo>
                    <a:pt x="17" y="17"/>
                  </a:lnTo>
                  <a:cubicBezTo>
                    <a:pt x="17" y="22"/>
                    <a:pt x="12" y="22"/>
                    <a:pt x="12" y="22"/>
                  </a:cubicBezTo>
                  <a:lnTo>
                    <a:pt x="12" y="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3" name="Freeform 149">
              <a:extLst>
                <a:ext uri="{FF2B5EF4-FFF2-40B4-BE49-F238E27FC236}">
                  <a16:creationId xmlns:a16="http://schemas.microsoft.com/office/drawing/2014/main" id="{101D707A-F37B-F849-A9E9-BFAE6B47EAF6}"/>
                </a:ext>
              </a:extLst>
            </p:cNvPr>
            <p:cNvSpPr>
              <a:spLocks noChangeArrowheads="1"/>
            </p:cNvSpPr>
            <p:nvPr/>
          </p:nvSpPr>
          <p:spPr bwMode="auto">
            <a:xfrm>
              <a:off x="2783" y="2908"/>
              <a:ext cx="17" cy="22"/>
            </a:xfrm>
            <a:custGeom>
              <a:avLst/>
              <a:gdLst>
                <a:gd name="T0" fmla="*/ 0 w 79"/>
                <a:gd name="T1" fmla="*/ 0 h 102"/>
                <a:gd name="T2" fmla="*/ 0 w 79"/>
                <a:gd name="T3" fmla="*/ 0 h 102"/>
                <a:gd name="T4" fmla="*/ 0 w 79"/>
                <a:gd name="T5" fmla="*/ 0 h 102"/>
                <a:gd name="T6" fmla="*/ 0 w 79"/>
                <a:gd name="T7" fmla="*/ 0 h 102"/>
                <a:gd name="T8" fmla="*/ 0 w 79"/>
                <a:gd name="T9" fmla="*/ 0 h 102"/>
                <a:gd name="T10" fmla="*/ 0 w 79"/>
                <a:gd name="T11" fmla="*/ 1 h 102"/>
                <a:gd name="T12" fmla="*/ 0 w 79"/>
                <a:gd name="T13" fmla="*/ 1 h 102"/>
                <a:gd name="T14" fmla="*/ 0 w 79"/>
                <a:gd name="T15" fmla="*/ 1 h 102"/>
                <a:gd name="T16" fmla="*/ 0 w 79"/>
                <a:gd name="T17" fmla="*/ 1 h 102"/>
                <a:gd name="T18" fmla="*/ 0 w 79"/>
                <a:gd name="T19" fmla="*/ 1 h 102"/>
                <a:gd name="T20" fmla="*/ 0 w 79"/>
                <a:gd name="T21" fmla="*/ 1 h 102"/>
                <a:gd name="T22" fmla="*/ 0 w 79"/>
                <a:gd name="T23" fmla="*/ 1 h 102"/>
                <a:gd name="T24" fmla="*/ 0 w 79"/>
                <a:gd name="T25" fmla="*/ 1 h 102"/>
                <a:gd name="T26" fmla="*/ 0 w 79"/>
                <a:gd name="T27" fmla="*/ 1 h 102"/>
                <a:gd name="T28" fmla="*/ 0 w 79"/>
                <a:gd name="T29" fmla="*/ 0 h 102"/>
                <a:gd name="T30" fmla="*/ 1 w 79"/>
                <a:gd name="T31" fmla="*/ 0 h 102"/>
                <a:gd name="T32" fmla="*/ 1 w 79"/>
                <a:gd name="T33" fmla="*/ 0 h 102"/>
                <a:gd name="T34" fmla="*/ 1 w 79"/>
                <a:gd name="T35" fmla="*/ 0 h 102"/>
                <a:gd name="T36" fmla="*/ 1 w 79"/>
                <a:gd name="T37" fmla="*/ 0 h 102"/>
                <a:gd name="T38" fmla="*/ 1 w 79"/>
                <a:gd name="T39" fmla="*/ 0 h 102"/>
                <a:gd name="T40" fmla="*/ 1 w 79"/>
                <a:gd name="T41" fmla="*/ 0 h 102"/>
                <a:gd name="T42" fmla="*/ 1 w 79"/>
                <a:gd name="T43" fmla="*/ 0 h 102"/>
                <a:gd name="T44" fmla="*/ 1 w 79"/>
                <a:gd name="T45" fmla="*/ 0 h 102"/>
                <a:gd name="T46" fmla="*/ 1 w 79"/>
                <a:gd name="T47" fmla="*/ 0 h 102"/>
                <a:gd name="T48" fmla="*/ 0 w 79"/>
                <a:gd name="T49" fmla="*/ 0 h 102"/>
                <a:gd name="T50" fmla="*/ 0 w 79"/>
                <a:gd name="T51" fmla="*/ 0 h 102"/>
                <a:gd name="T52" fmla="*/ 0 w 79"/>
                <a:gd name="T53" fmla="*/ 0 h 102"/>
                <a:gd name="T54" fmla="*/ 0 w 79"/>
                <a:gd name="T55" fmla="*/ 0 h 102"/>
                <a:gd name="T56" fmla="*/ 0 w 79"/>
                <a:gd name="T57" fmla="*/ 0 h 102"/>
                <a:gd name="T58" fmla="*/ 0 w 79"/>
                <a:gd name="T59" fmla="*/ 0 h 102"/>
                <a:gd name="T60" fmla="*/ 0 w 79"/>
                <a:gd name="T61" fmla="*/ 0 h 1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102">
                  <a:moveTo>
                    <a:pt x="6" y="17"/>
                  </a:moveTo>
                  <a:lnTo>
                    <a:pt x="6" y="17"/>
                  </a:lnTo>
                  <a:cubicBezTo>
                    <a:pt x="28" y="17"/>
                    <a:pt x="28" y="17"/>
                    <a:pt x="28" y="17"/>
                  </a:cubicBezTo>
                  <a:cubicBezTo>
                    <a:pt x="28" y="95"/>
                    <a:pt x="28" y="95"/>
                    <a:pt x="28" y="95"/>
                  </a:cubicBezTo>
                  <a:lnTo>
                    <a:pt x="33" y="101"/>
                  </a:lnTo>
                  <a:cubicBezTo>
                    <a:pt x="39" y="101"/>
                    <a:pt x="39" y="101"/>
                    <a:pt x="39" y="101"/>
                  </a:cubicBezTo>
                  <a:cubicBezTo>
                    <a:pt x="45" y="101"/>
                    <a:pt x="45" y="101"/>
                    <a:pt x="45" y="101"/>
                  </a:cubicBezTo>
                  <a:lnTo>
                    <a:pt x="50" y="101"/>
                  </a:lnTo>
                  <a:lnTo>
                    <a:pt x="50" y="95"/>
                  </a:lnTo>
                  <a:cubicBezTo>
                    <a:pt x="50" y="17"/>
                    <a:pt x="50" y="17"/>
                    <a:pt x="50" y="17"/>
                  </a:cubicBezTo>
                  <a:cubicBezTo>
                    <a:pt x="78" y="17"/>
                    <a:pt x="78" y="17"/>
                    <a:pt x="78" y="17"/>
                  </a:cubicBezTo>
                  <a:lnTo>
                    <a:pt x="78" y="11"/>
                  </a:lnTo>
                  <a:cubicBezTo>
                    <a:pt x="78" y="6"/>
                    <a:pt x="78" y="6"/>
                    <a:pt x="78" y="6"/>
                  </a:cubicBezTo>
                  <a:lnTo>
                    <a:pt x="78" y="0"/>
                  </a:lnTo>
                  <a:cubicBezTo>
                    <a:pt x="6" y="0"/>
                    <a:pt x="6" y="0"/>
                    <a:pt x="6" y="0"/>
                  </a:cubicBezTo>
                  <a:lnTo>
                    <a:pt x="6" y="6"/>
                  </a:lnTo>
                  <a:cubicBezTo>
                    <a:pt x="0" y="6"/>
                    <a:pt x="0" y="6"/>
                    <a:pt x="0" y="11"/>
                  </a:cubicBezTo>
                  <a:cubicBezTo>
                    <a:pt x="0" y="11"/>
                    <a:pt x="0" y="11"/>
                    <a:pt x="6" y="11"/>
                  </a:cubicBezTo>
                  <a:lnTo>
                    <a:pt x="6" y="17"/>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4" name="Freeform 150">
              <a:extLst>
                <a:ext uri="{FF2B5EF4-FFF2-40B4-BE49-F238E27FC236}">
                  <a16:creationId xmlns:a16="http://schemas.microsoft.com/office/drawing/2014/main" id="{E11C36B9-D3A3-1F4B-BAE9-511D13570155}"/>
                </a:ext>
              </a:extLst>
            </p:cNvPr>
            <p:cNvSpPr>
              <a:spLocks noChangeArrowheads="1"/>
            </p:cNvSpPr>
            <p:nvPr/>
          </p:nvSpPr>
          <p:spPr bwMode="auto">
            <a:xfrm>
              <a:off x="2773" y="2944"/>
              <a:ext cx="9" cy="18"/>
            </a:xfrm>
            <a:custGeom>
              <a:avLst/>
              <a:gdLst>
                <a:gd name="T0" fmla="*/ 0 w 46"/>
                <a:gd name="T1" fmla="*/ 1 h 85"/>
                <a:gd name="T2" fmla="*/ 0 w 46"/>
                <a:gd name="T3" fmla="*/ 1 h 85"/>
                <a:gd name="T4" fmla="*/ 0 w 46"/>
                <a:gd name="T5" fmla="*/ 1 h 85"/>
                <a:gd name="T6" fmla="*/ 0 w 46"/>
                <a:gd name="T7" fmla="*/ 1 h 85"/>
                <a:gd name="T8" fmla="*/ 0 w 46"/>
                <a:gd name="T9" fmla="*/ 1 h 85"/>
                <a:gd name="T10" fmla="*/ 0 w 46"/>
                <a:gd name="T11" fmla="*/ 1 h 85"/>
                <a:gd name="T12" fmla="*/ 0 w 46"/>
                <a:gd name="T13" fmla="*/ 1 h 85"/>
                <a:gd name="T14" fmla="*/ 0 w 46"/>
                <a:gd name="T15" fmla="*/ 1 h 85"/>
                <a:gd name="T16" fmla="*/ 0 w 46"/>
                <a:gd name="T17" fmla="*/ 1 h 85"/>
                <a:gd name="T18" fmla="*/ 0 w 46"/>
                <a:gd name="T19" fmla="*/ 1 h 85"/>
                <a:gd name="T20" fmla="*/ 0 w 46"/>
                <a:gd name="T21" fmla="*/ 1 h 85"/>
                <a:gd name="T22" fmla="*/ 0 w 46"/>
                <a:gd name="T23" fmla="*/ 1 h 85"/>
                <a:gd name="T24" fmla="*/ 0 w 46"/>
                <a:gd name="T25" fmla="*/ 0 h 85"/>
                <a:gd name="T26" fmla="*/ 0 w 46"/>
                <a:gd name="T27" fmla="*/ 0 h 85"/>
                <a:gd name="T28" fmla="*/ 0 w 46"/>
                <a:gd name="T29" fmla="*/ 0 h 85"/>
                <a:gd name="T30" fmla="*/ 0 w 46"/>
                <a:gd name="T31" fmla="*/ 0 h 85"/>
                <a:gd name="T32" fmla="*/ 0 w 46"/>
                <a:gd name="T33" fmla="*/ 0 h 85"/>
                <a:gd name="T34" fmla="*/ 0 w 46"/>
                <a:gd name="T35" fmla="*/ 0 h 85"/>
                <a:gd name="T36" fmla="*/ 0 w 46"/>
                <a:gd name="T37" fmla="*/ 0 h 85"/>
                <a:gd name="T38" fmla="*/ 0 w 46"/>
                <a:gd name="T39" fmla="*/ 0 h 85"/>
                <a:gd name="T40" fmla="*/ 0 w 46"/>
                <a:gd name="T41" fmla="*/ 0 h 85"/>
                <a:gd name="T42" fmla="*/ 0 w 46"/>
                <a:gd name="T43" fmla="*/ 1 h 85"/>
                <a:gd name="T44" fmla="*/ 0 w 46"/>
                <a:gd name="T45" fmla="*/ 1 h 85"/>
                <a:gd name="T46" fmla="*/ 0 w 46"/>
                <a:gd name="T47" fmla="*/ 1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 h="85">
                  <a:moveTo>
                    <a:pt x="6" y="84"/>
                  </a:moveTo>
                  <a:lnTo>
                    <a:pt x="6" y="84"/>
                  </a:lnTo>
                  <a:cubicBezTo>
                    <a:pt x="45" y="84"/>
                    <a:pt x="45" y="84"/>
                    <a:pt x="45" y="84"/>
                  </a:cubicBezTo>
                  <a:cubicBezTo>
                    <a:pt x="45" y="84"/>
                    <a:pt x="45" y="84"/>
                    <a:pt x="45" y="79"/>
                  </a:cubicBezTo>
                  <a:cubicBezTo>
                    <a:pt x="45" y="79"/>
                    <a:pt x="45" y="79"/>
                    <a:pt x="45" y="73"/>
                  </a:cubicBezTo>
                  <a:cubicBezTo>
                    <a:pt x="45" y="68"/>
                    <a:pt x="45" y="68"/>
                    <a:pt x="45" y="68"/>
                  </a:cubicBezTo>
                  <a:cubicBezTo>
                    <a:pt x="17" y="68"/>
                    <a:pt x="17" y="68"/>
                    <a:pt x="17" y="68"/>
                  </a:cubicBezTo>
                  <a:cubicBezTo>
                    <a:pt x="17" y="6"/>
                    <a:pt x="17" y="6"/>
                    <a:pt x="17" y="6"/>
                  </a:cubicBezTo>
                  <a:cubicBezTo>
                    <a:pt x="17" y="6"/>
                    <a:pt x="17" y="6"/>
                    <a:pt x="17" y="0"/>
                  </a:cubicBezTo>
                  <a:cubicBezTo>
                    <a:pt x="11" y="0"/>
                    <a:pt x="11" y="0"/>
                    <a:pt x="11" y="0"/>
                  </a:cubicBezTo>
                  <a:lnTo>
                    <a:pt x="6" y="0"/>
                  </a:lnTo>
                  <a:cubicBezTo>
                    <a:pt x="6" y="6"/>
                    <a:pt x="6" y="6"/>
                    <a:pt x="6" y="6"/>
                  </a:cubicBezTo>
                  <a:lnTo>
                    <a:pt x="0" y="6"/>
                  </a:lnTo>
                  <a:cubicBezTo>
                    <a:pt x="0" y="79"/>
                    <a:pt x="0" y="79"/>
                    <a:pt x="0" y="79"/>
                  </a:cubicBezTo>
                  <a:lnTo>
                    <a:pt x="6" y="79"/>
                  </a:lnTo>
                  <a:cubicBezTo>
                    <a:pt x="6" y="84"/>
                    <a:pt x="6" y="84"/>
                    <a:pt x="6" y="8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5" name="Freeform 151">
              <a:extLst>
                <a:ext uri="{FF2B5EF4-FFF2-40B4-BE49-F238E27FC236}">
                  <a16:creationId xmlns:a16="http://schemas.microsoft.com/office/drawing/2014/main" id="{6AFDCF87-5AC5-EA41-9C78-93C8D3807041}"/>
                </a:ext>
              </a:extLst>
            </p:cNvPr>
            <p:cNvSpPr>
              <a:spLocks noChangeArrowheads="1"/>
            </p:cNvSpPr>
            <p:nvPr/>
          </p:nvSpPr>
          <p:spPr bwMode="auto">
            <a:xfrm>
              <a:off x="2799" y="2857"/>
              <a:ext cx="17" cy="31"/>
            </a:xfrm>
            <a:custGeom>
              <a:avLst/>
              <a:gdLst>
                <a:gd name="T0" fmla="*/ 0 w 79"/>
                <a:gd name="T1" fmla="*/ 2 h 140"/>
                <a:gd name="T2" fmla="*/ 0 w 79"/>
                <a:gd name="T3" fmla="*/ 2 h 140"/>
                <a:gd name="T4" fmla="*/ 0 w 79"/>
                <a:gd name="T5" fmla="*/ 2 h 140"/>
                <a:gd name="T6" fmla="*/ 0 w 79"/>
                <a:gd name="T7" fmla="*/ 2 h 140"/>
                <a:gd name="T8" fmla="*/ 0 w 79"/>
                <a:gd name="T9" fmla="*/ 2 h 140"/>
                <a:gd name="T10" fmla="*/ 0 w 79"/>
                <a:gd name="T11" fmla="*/ 2 h 140"/>
                <a:gd name="T12" fmla="*/ 0 w 79"/>
                <a:gd name="T13" fmla="*/ 2 h 140"/>
                <a:gd name="T14" fmla="*/ 0 w 79"/>
                <a:gd name="T15" fmla="*/ 2 h 140"/>
                <a:gd name="T16" fmla="*/ 0 w 79"/>
                <a:gd name="T17" fmla="*/ 1 h 140"/>
                <a:gd name="T18" fmla="*/ 1 w 79"/>
                <a:gd name="T19" fmla="*/ 1 h 140"/>
                <a:gd name="T20" fmla="*/ 1 w 79"/>
                <a:gd name="T21" fmla="*/ 1 h 140"/>
                <a:gd name="T22" fmla="*/ 1 w 79"/>
                <a:gd name="T23" fmla="*/ 1 h 140"/>
                <a:gd name="T24" fmla="*/ 1 w 79"/>
                <a:gd name="T25" fmla="*/ 1 h 140"/>
                <a:gd name="T26" fmla="*/ 1 w 79"/>
                <a:gd name="T27" fmla="*/ 1 h 140"/>
                <a:gd name="T28" fmla="*/ 1 w 79"/>
                <a:gd name="T29" fmla="*/ 1 h 140"/>
                <a:gd name="T30" fmla="*/ 1 w 79"/>
                <a:gd name="T31" fmla="*/ 1 h 140"/>
                <a:gd name="T32" fmla="*/ 1 w 79"/>
                <a:gd name="T33" fmla="*/ 1 h 140"/>
                <a:gd name="T34" fmla="*/ 1 w 79"/>
                <a:gd name="T35" fmla="*/ 1 h 140"/>
                <a:gd name="T36" fmla="*/ 0 w 79"/>
                <a:gd name="T37" fmla="*/ 1 h 140"/>
                <a:gd name="T38" fmla="*/ 0 w 79"/>
                <a:gd name="T39" fmla="*/ 0 h 140"/>
                <a:gd name="T40" fmla="*/ 1 w 79"/>
                <a:gd name="T41" fmla="*/ 0 h 140"/>
                <a:gd name="T42" fmla="*/ 1 w 79"/>
                <a:gd name="T43" fmla="*/ 0 h 140"/>
                <a:gd name="T44" fmla="*/ 1 w 79"/>
                <a:gd name="T45" fmla="*/ 0 h 140"/>
                <a:gd name="T46" fmla="*/ 1 w 79"/>
                <a:gd name="T47" fmla="*/ 0 h 140"/>
                <a:gd name="T48" fmla="*/ 1 w 79"/>
                <a:gd name="T49" fmla="*/ 0 h 140"/>
                <a:gd name="T50" fmla="*/ 1 w 79"/>
                <a:gd name="T51" fmla="*/ 0 h 140"/>
                <a:gd name="T52" fmla="*/ 1 w 79"/>
                <a:gd name="T53" fmla="*/ 0 h 140"/>
                <a:gd name="T54" fmla="*/ 1 w 79"/>
                <a:gd name="T55" fmla="*/ 0 h 140"/>
                <a:gd name="T56" fmla="*/ 1 w 79"/>
                <a:gd name="T57" fmla="*/ 0 h 140"/>
                <a:gd name="T58" fmla="*/ 0 w 79"/>
                <a:gd name="T59" fmla="*/ 0 h 140"/>
                <a:gd name="T60" fmla="*/ 0 w 79"/>
                <a:gd name="T61" fmla="*/ 0 h 140"/>
                <a:gd name="T62" fmla="*/ 0 w 79"/>
                <a:gd name="T63" fmla="*/ 0 h 140"/>
                <a:gd name="T64" fmla="*/ 0 w 79"/>
                <a:gd name="T65" fmla="*/ 2 h 140"/>
                <a:gd name="T66" fmla="*/ 0 w 79"/>
                <a:gd name="T67" fmla="*/ 2 h 140"/>
                <a:gd name="T68" fmla="*/ 0 w 79"/>
                <a:gd name="T69" fmla="*/ 2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 h="140">
                  <a:moveTo>
                    <a:pt x="5" y="139"/>
                  </a:moveTo>
                  <a:lnTo>
                    <a:pt x="5" y="139"/>
                  </a:lnTo>
                  <a:cubicBezTo>
                    <a:pt x="11" y="139"/>
                    <a:pt x="11" y="139"/>
                    <a:pt x="16" y="139"/>
                  </a:cubicBezTo>
                  <a:lnTo>
                    <a:pt x="22" y="139"/>
                  </a:lnTo>
                  <a:cubicBezTo>
                    <a:pt x="22" y="139"/>
                    <a:pt x="22" y="139"/>
                    <a:pt x="28" y="139"/>
                  </a:cubicBezTo>
                  <a:cubicBezTo>
                    <a:pt x="28" y="139"/>
                    <a:pt x="28" y="139"/>
                    <a:pt x="28" y="134"/>
                  </a:cubicBezTo>
                  <a:cubicBezTo>
                    <a:pt x="28" y="84"/>
                    <a:pt x="28" y="84"/>
                    <a:pt x="28" y="84"/>
                  </a:cubicBezTo>
                  <a:cubicBezTo>
                    <a:pt x="72" y="84"/>
                    <a:pt x="72" y="84"/>
                    <a:pt x="72" y="84"/>
                  </a:cubicBezTo>
                  <a:lnTo>
                    <a:pt x="72" y="78"/>
                  </a:lnTo>
                  <a:cubicBezTo>
                    <a:pt x="78" y="78"/>
                    <a:pt x="78" y="72"/>
                    <a:pt x="78" y="72"/>
                  </a:cubicBezTo>
                  <a:cubicBezTo>
                    <a:pt x="78" y="72"/>
                    <a:pt x="78" y="67"/>
                    <a:pt x="72" y="67"/>
                  </a:cubicBezTo>
                  <a:cubicBezTo>
                    <a:pt x="72" y="61"/>
                    <a:pt x="72" y="61"/>
                    <a:pt x="72" y="61"/>
                  </a:cubicBezTo>
                  <a:cubicBezTo>
                    <a:pt x="28" y="61"/>
                    <a:pt x="28" y="61"/>
                    <a:pt x="28" y="61"/>
                  </a:cubicBezTo>
                  <a:cubicBezTo>
                    <a:pt x="28" y="22"/>
                    <a:pt x="28" y="22"/>
                    <a:pt x="28" y="22"/>
                  </a:cubicBezTo>
                  <a:cubicBezTo>
                    <a:pt x="72" y="22"/>
                    <a:pt x="72" y="22"/>
                    <a:pt x="72" y="22"/>
                  </a:cubicBezTo>
                  <a:cubicBezTo>
                    <a:pt x="72" y="22"/>
                    <a:pt x="72" y="22"/>
                    <a:pt x="78" y="22"/>
                  </a:cubicBezTo>
                  <a:cubicBezTo>
                    <a:pt x="78" y="22"/>
                    <a:pt x="78" y="22"/>
                    <a:pt x="78" y="17"/>
                  </a:cubicBezTo>
                  <a:cubicBezTo>
                    <a:pt x="78" y="17"/>
                    <a:pt x="78" y="17"/>
                    <a:pt x="78" y="11"/>
                  </a:cubicBezTo>
                  <a:cubicBezTo>
                    <a:pt x="78" y="11"/>
                    <a:pt x="78" y="11"/>
                    <a:pt x="78" y="5"/>
                  </a:cubicBezTo>
                  <a:lnTo>
                    <a:pt x="78" y="0"/>
                  </a:lnTo>
                  <a:cubicBezTo>
                    <a:pt x="72" y="0"/>
                    <a:pt x="72" y="0"/>
                    <a:pt x="72" y="0"/>
                  </a:cubicBezTo>
                  <a:cubicBezTo>
                    <a:pt x="11" y="0"/>
                    <a:pt x="11" y="0"/>
                    <a:pt x="11" y="0"/>
                  </a:cubicBezTo>
                  <a:cubicBezTo>
                    <a:pt x="5" y="0"/>
                    <a:pt x="5" y="0"/>
                    <a:pt x="0" y="5"/>
                  </a:cubicBezTo>
                  <a:cubicBezTo>
                    <a:pt x="0" y="5"/>
                    <a:pt x="0" y="5"/>
                    <a:pt x="0" y="11"/>
                  </a:cubicBezTo>
                  <a:cubicBezTo>
                    <a:pt x="0" y="134"/>
                    <a:pt x="0" y="134"/>
                    <a:pt x="0" y="134"/>
                  </a:cubicBezTo>
                  <a:cubicBezTo>
                    <a:pt x="0" y="139"/>
                    <a:pt x="0" y="139"/>
                    <a:pt x="0" y="139"/>
                  </a:cubicBezTo>
                  <a:cubicBezTo>
                    <a:pt x="0" y="139"/>
                    <a:pt x="0" y="139"/>
                    <a:pt x="5" y="13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26" name="Group 152">
            <a:extLst>
              <a:ext uri="{FF2B5EF4-FFF2-40B4-BE49-F238E27FC236}">
                <a16:creationId xmlns:a16="http://schemas.microsoft.com/office/drawing/2014/main" id="{BC06C76F-F1C2-5345-854D-01C31B50E209}"/>
              </a:ext>
            </a:extLst>
          </p:cNvPr>
          <p:cNvGrpSpPr>
            <a:grpSpLocks/>
          </p:cNvGrpSpPr>
          <p:nvPr userDrawn="1"/>
        </p:nvGrpSpPr>
        <p:grpSpPr bwMode="auto">
          <a:xfrm>
            <a:off x="7621588" y="1111103"/>
            <a:ext cx="373062" cy="382587"/>
            <a:chOff x="2114" y="791"/>
            <a:chExt cx="314" cy="321"/>
          </a:xfrm>
        </p:grpSpPr>
        <p:sp>
          <p:nvSpPr>
            <p:cNvPr id="927" name="Freeform 153">
              <a:extLst>
                <a:ext uri="{FF2B5EF4-FFF2-40B4-BE49-F238E27FC236}">
                  <a16:creationId xmlns:a16="http://schemas.microsoft.com/office/drawing/2014/main" id="{01359692-4D1E-BC4A-B042-A40EA6D44411}"/>
                </a:ext>
              </a:extLst>
            </p:cNvPr>
            <p:cNvSpPr>
              <a:spLocks noChangeArrowheads="1"/>
            </p:cNvSpPr>
            <p:nvPr/>
          </p:nvSpPr>
          <p:spPr bwMode="auto">
            <a:xfrm>
              <a:off x="2104" y="791"/>
              <a:ext cx="217" cy="263"/>
            </a:xfrm>
            <a:custGeom>
              <a:avLst/>
              <a:gdLst>
                <a:gd name="T0" fmla="*/ 11 w 962"/>
                <a:gd name="T1" fmla="*/ 2 h 1163"/>
                <a:gd name="T2" fmla="*/ 11 w 962"/>
                <a:gd name="T3" fmla="*/ 2 h 1163"/>
                <a:gd name="T4" fmla="*/ 9 w 962"/>
                <a:gd name="T5" fmla="*/ 0 h 1163"/>
                <a:gd name="T6" fmla="*/ 8 w 962"/>
                <a:gd name="T7" fmla="*/ 0 h 1163"/>
                <a:gd name="T8" fmla="*/ 5 w 962"/>
                <a:gd name="T9" fmla="*/ 2 h 1163"/>
                <a:gd name="T10" fmla="*/ 3 w 962"/>
                <a:gd name="T11" fmla="*/ 5 h 1163"/>
                <a:gd name="T12" fmla="*/ 3 w 962"/>
                <a:gd name="T13" fmla="*/ 5 h 1163"/>
                <a:gd name="T14" fmla="*/ 3 w 962"/>
                <a:gd name="T15" fmla="*/ 5 h 1163"/>
                <a:gd name="T16" fmla="*/ 1 w 962"/>
                <a:gd name="T17" fmla="*/ 9 h 1163"/>
                <a:gd name="T18" fmla="*/ 2 w 962"/>
                <a:gd name="T19" fmla="*/ 13 h 1163"/>
                <a:gd name="T20" fmla="*/ 4 w 962"/>
                <a:gd name="T21" fmla="*/ 13 h 1163"/>
                <a:gd name="T22" fmla="*/ 6 w 962"/>
                <a:gd name="T23" fmla="*/ 12 h 1163"/>
                <a:gd name="T24" fmla="*/ 6 w 962"/>
                <a:gd name="T25" fmla="*/ 12 h 1163"/>
                <a:gd name="T26" fmla="*/ 10 w 962"/>
                <a:gd name="T27" fmla="*/ 5 h 1163"/>
                <a:gd name="T28" fmla="*/ 11 w 962"/>
                <a:gd name="T29" fmla="*/ 2 h 1163"/>
                <a:gd name="T30" fmla="*/ 6 w 962"/>
                <a:gd name="T31" fmla="*/ 12 h 1163"/>
                <a:gd name="T32" fmla="*/ 6 w 962"/>
                <a:gd name="T33" fmla="*/ 12 h 1163"/>
                <a:gd name="T34" fmla="*/ 4 w 962"/>
                <a:gd name="T35" fmla="*/ 13 h 1163"/>
                <a:gd name="T36" fmla="*/ 2 w 962"/>
                <a:gd name="T37" fmla="*/ 12 h 1163"/>
                <a:gd name="T38" fmla="*/ 2 w 962"/>
                <a:gd name="T39" fmla="*/ 9 h 1163"/>
                <a:gd name="T40" fmla="*/ 3 w 962"/>
                <a:gd name="T41" fmla="*/ 6 h 1163"/>
                <a:gd name="T42" fmla="*/ 4 w 962"/>
                <a:gd name="T43" fmla="*/ 6 h 1163"/>
                <a:gd name="T44" fmla="*/ 4 w 962"/>
                <a:gd name="T45" fmla="*/ 6 h 1163"/>
                <a:gd name="T46" fmla="*/ 8 w 962"/>
                <a:gd name="T47" fmla="*/ 8 h 1163"/>
                <a:gd name="T48" fmla="*/ 6 w 962"/>
                <a:gd name="T49" fmla="*/ 12 h 1163"/>
                <a:gd name="T50" fmla="*/ 10 w 962"/>
                <a:gd name="T51" fmla="*/ 5 h 1163"/>
                <a:gd name="T52" fmla="*/ 10 w 962"/>
                <a:gd name="T53" fmla="*/ 5 h 1163"/>
                <a:gd name="T54" fmla="*/ 8 w 962"/>
                <a:gd name="T55" fmla="*/ 8 h 1163"/>
                <a:gd name="T56" fmla="*/ 5 w 962"/>
                <a:gd name="T57" fmla="*/ 6 h 1163"/>
                <a:gd name="T58" fmla="*/ 6 w 962"/>
                <a:gd name="T59" fmla="*/ 4 h 1163"/>
                <a:gd name="T60" fmla="*/ 5 w 962"/>
                <a:gd name="T61" fmla="*/ 4 h 1163"/>
                <a:gd name="T62" fmla="*/ 5 w 962"/>
                <a:gd name="T63" fmla="*/ 4 h 1163"/>
                <a:gd name="T64" fmla="*/ 4 w 962"/>
                <a:gd name="T65" fmla="*/ 5 h 1163"/>
                <a:gd name="T66" fmla="*/ 4 w 962"/>
                <a:gd name="T67" fmla="*/ 5 h 1163"/>
                <a:gd name="T68" fmla="*/ 6 w 962"/>
                <a:gd name="T69" fmla="*/ 2 h 1163"/>
                <a:gd name="T70" fmla="*/ 8 w 962"/>
                <a:gd name="T71" fmla="*/ 1 h 1163"/>
                <a:gd name="T72" fmla="*/ 9 w 962"/>
                <a:gd name="T73" fmla="*/ 1 h 1163"/>
                <a:gd name="T74" fmla="*/ 10 w 962"/>
                <a:gd name="T75" fmla="*/ 2 h 1163"/>
                <a:gd name="T76" fmla="*/ 10 w 962"/>
                <a:gd name="T77" fmla="*/ 5 h 1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2" h="1163">
                  <a:moveTo>
                    <a:pt x="939" y="207"/>
                  </a:moveTo>
                  <a:lnTo>
                    <a:pt x="939" y="207"/>
                  </a:lnTo>
                  <a:cubicBezTo>
                    <a:pt x="922" y="134"/>
                    <a:pt x="877" y="72"/>
                    <a:pt x="810" y="39"/>
                  </a:cubicBezTo>
                  <a:cubicBezTo>
                    <a:pt x="766" y="11"/>
                    <a:pt x="721" y="0"/>
                    <a:pt x="671" y="0"/>
                  </a:cubicBezTo>
                  <a:cubicBezTo>
                    <a:pt x="570" y="0"/>
                    <a:pt x="481" y="50"/>
                    <a:pt x="430" y="139"/>
                  </a:cubicBezTo>
                  <a:cubicBezTo>
                    <a:pt x="257" y="441"/>
                    <a:pt x="257" y="441"/>
                    <a:pt x="257" y="441"/>
                  </a:cubicBezTo>
                  <a:cubicBezTo>
                    <a:pt x="257" y="441"/>
                    <a:pt x="257" y="441"/>
                    <a:pt x="251" y="441"/>
                  </a:cubicBezTo>
                  <a:cubicBezTo>
                    <a:pt x="78" y="749"/>
                    <a:pt x="78" y="749"/>
                    <a:pt x="78" y="749"/>
                  </a:cubicBezTo>
                  <a:cubicBezTo>
                    <a:pt x="0" y="877"/>
                    <a:pt x="50" y="1051"/>
                    <a:pt x="179" y="1129"/>
                  </a:cubicBezTo>
                  <a:cubicBezTo>
                    <a:pt x="223" y="1151"/>
                    <a:pt x="268" y="1162"/>
                    <a:pt x="318" y="1162"/>
                  </a:cubicBezTo>
                  <a:cubicBezTo>
                    <a:pt x="408" y="1162"/>
                    <a:pt x="497" y="1123"/>
                    <a:pt x="548" y="1045"/>
                  </a:cubicBezTo>
                  <a:cubicBezTo>
                    <a:pt x="911" y="419"/>
                    <a:pt x="911" y="419"/>
                    <a:pt x="911" y="419"/>
                  </a:cubicBezTo>
                  <a:cubicBezTo>
                    <a:pt x="950" y="352"/>
                    <a:pt x="961" y="279"/>
                    <a:pt x="939" y="207"/>
                  </a:cubicBezTo>
                  <a:close/>
                  <a:moveTo>
                    <a:pt x="503" y="1017"/>
                  </a:moveTo>
                  <a:lnTo>
                    <a:pt x="503" y="1017"/>
                  </a:lnTo>
                  <a:cubicBezTo>
                    <a:pt x="458" y="1073"/>
                    <a:pt x="391" y="1112"/>
                    <a:pt x="318" y="1112"/>
                  </a:cubicBezTo>
                  <a:cubicBezTo>
                    <a:pt x="279" y="1112"/>
                    <a:pt x="240" y="1101"/>
                    <a:pt x="207" y="1079"/>
                  </a:cubicBezTo>
                  <a:cubicBezTo>
                    <a:pt x="100" y="1017"/>
                    <a:pt x="67" y="883"/>
                    <a:pt x="128" y="777"/>
                  </a:cubicBezTo>
                  <a:cubicBezTo>
                    <a:pt x="290" y="497"/>
                    <a:pt x="290" y="497"/>
                    <a:pt x="290" y="497"/>
                  </a:cubicBezTo>
                  <a:cubicBezTo>
                    <a:pt x="346" y="531"/>
                    <a:pt x="346" y="531"/>
                    <a:pt x="346" y="531"/>
                  </a:cubicBezTo>
                  <a:cubicBezTo>
                    <a:pt x="676" y="715"/>
                    <a:pt x="676" y="715"/>
                    <a:pt x="676" y="715"/>
                  </a:cubicBezTo>
                  <a:lnTo>
                    <a:pt x="503" y="1017"/>
                  </a:lnTo>
                  <a:close/>
                  <a:moveTo>
                    <a:pt x="866" y="391"/>
                  </a:moveTo>
                  <a:lnTo>
                    <a:pt x="866" y="391"/>
                  </a:lnTo>
                  <a:cubicBezTo>
                    <a:pt x="704" y="670"/>
                    <a:pt x="704" y="670"/>
                    <a:pt x="704" y="670"/>
                  </a:cubicBezTo>
                  <a:cubicBezTo>
                    <a:pt x="402" y="497"/>
                    <a:pt x="402" y="497"/>
                    <a:pt x="402" y="497"/>
                  </a:cubicBezTo>
                  <a:cubicBezTo>
                    <a:pt x="481" y="363"/>
                    <a:pt x="481" y="363"/>
                    <a:pt x="481" y="363"/>
                  </a:cubicBezTo>
                  <a:cubicBezTo>
                    <a:pt x="486" y="346"/>
                    <a:pt x="481" y="329"/>
                    <a:pt x="469" y="324"/>
                  </a:cubicBezTo>
                  <a:cubicBezTo>
                    <a:pt x="453" y="313"/>
                    <a:pt x="436" y="318"/>
                    <a:pt x="430" y="335"/>
                  </a:cubicBezTo>
                  <a:cubicBezTo>
                    <a:pt x="352" y="469"/>
                    <a:pt x="352" y="469"/>
                    <a:pt x="352" y="469"/>
                  </a:cubicBezTo>
                  <a:cubicBezTo>
                    <a:pt x="318" y="447"/>
                    <a:pt x="318" y="447"/>
                    <a:pt x="318" y="447"/>
                  </a:cubicBezTo>
                  <a:cubicBezTo>
                    <a:pt x="481" y="167"/>
                    <a:pt x="481" y="167"/>
                    <a:pt x="481" y="167"/>
                  </a:cubicBezTo>
                  <a:cubicBezTo>
                    <a:pt x="520" y="95"/>
                    <a:pt x="592" y="56"/>
                    <a:pt x="671" y="56"/>
                  </a:cubicBezTo>
                  <a:cubicBezTo>
                    <a:pt x="710" y="56"/>
                    <a:pt x="749" y="67"/>
                    <a:pt x="782" y="83"/>
                  </a:cubicBezTo>
                  <a:cubicBezTo>
                    <a:pt x="833" y="111"/>
                    <a:pt x="872" y="162"/>
                    <a:pt x="889" y="218"/>
                  </a:cubicBezTo>
                  <a:cubicBezTo>
                    <a:pt x="900" y="279"/>
                    <a:pt x="894" y="341"/>
                    <a:pt x="866" y="39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8" name="Freeform 154">
              <a:extLst>
                <a:ext uri="{FF2B5EF4-FFF2-40B4-BE49-F238E27FC236}">
                  <a16:creationId xmlns:a16="http://schemas.microsoft.com/office/drawing/2014/main" id="{92716D7E-2B71-B242-85C9-D08567130E06}"/>
                </a:ext>
              </a:extLst>
            </p:cNvPr>
            <p:cNvSpPr>
              <a:spLocks noChangeArrowheads="1"/>
            </p:cNvSpPr>
            <p:nvPr/>
          </p:nvSpPr>
          <p:spPr bwMode="auto">
            <a:xfrm>
              <a:off x="2259" y="1000"/>
              <a:ext cx="169" cy="112"/>
            </a:xfrm>
            <a:custGeom>
              <a:avLst/>
              <a:gdLst>
                <a:gd name="T0" fmla="*/ 7 w 750"/>
                <a:gd name="T1" fmla="*/ 0 h 499"/>
                <a:gd name="T2" fmla="*/ 7 w 750"/>
                <a:gd name="T3" fmla="*/ 0 h 499"/>
                <a:gd name="T4" fmla="*/ 4 w 750"/>
                <a:gd name="T5" fmla="*/ 0 h 499"/>
                <a:gd name="T6" fmla="*/ 1 w 750"/>
                <a:gd name="T7" fmla="*/ 0 h 499"/>
                <a:gd name="T8" fmla="*/ 0 w 750"/>
                <a:gd name="T9" fmla="*/ 1 h 499"/>
                <a:gd name="T10" fmla="*/ 0 w 750"/>
                <a:gd name="T11" fmla="*/ 1 h 499"/>
                <a:gd name="T12" fmla="*/ 0 w 750"/>
                <a:gd name="T13" fmla="*/ 4 h 499"/>
                <a:gd name="T14" fmla="*/ 1 w 750"/>
                <a:gd name="T15" fmla="*/ 5 h 499"/>
                <a:gd name="T16" fmla="*/ 4 w 750"/>
                <a:gd name="T17" fmla="*/ 6 h 499"/>
                <a:gd name="T18" fmla="*/ 7 w 750"/>
                <a:gd name="T19" fmla="*/ 5 h 499"/>
                <a:gd name="T20" fmla="*/ 9 w 750"/>
                <a:gd name="T21" fmla="*/ 4 h 499"/>
                <a:gd name="T22" fmla="*/ 9 w 750"/>
                <a:gd name="T23" fmla="*/ 1 h 499"/>
                <a:gd name="T24" fmla="*/ 9 w 750"/>
                <a:gd name="T25" fmla="*/ 1 h 499"/>
                <a:gd name="T26" fmla="*/ 7 w 750"/>
                <a:gd name="T27" fmla="*/ 0 h 499"/>
                <a:gd name="T28" fmla="*/ 8 w 750"/>
                <a:gd name="T29" fmla="*/ 3 h 499"/>
                <a:gd name="T30" fmla="*/ 8 w 750"/>
                <a:gd name="T31" fmla="*/ 3 h 499"/>
                <a:gd name="T32" fmla="*/ 6 w 750"/>
                <a:gd name="T33" fmla="*/ 4 h 499"/>
                <a:gd name="T34" fmla="*/ 6 w 750"/>
                <a:gd name="T35" fmla="*/ 4 h 499"/>
                <a:gd name="T36" fmla="*/ 6 w 750"/>
                <a:gd name="T37" fmla="*/ 4 h 499"/>
                <a:gd name="T38" fmla="*/ 6 w 750"/>
                <a:gd name="T39" fmla="*/ 4 h 499"/>
                <a:gd name="T40" fmla="*/ 8 w 750"/>
                <a:gd name="T41" fmla="*/ 4 h 499"/>
                <a:gd name="T42" fmla="*/ 8 w 750"/>
                <a:gd name="T43" fmla="*/ 4 h 499"/>
                <a:gd name="T44" fmla="*/ 7 w 750"/>
                <a:gd name="T45" fmla="*/ 5 h 499"/>
                <a:gd name="T46" fmla="*/ 4 w 750"/>
                <a:gd name="T47" fmla="*/ 5 h 499"/>
                <a:gd name="T48" fmla="*/ 2 w 750"/>
                <a:gd name="T49" fmla="*/ 5 h 499"/>
                <a:gd name="T50" fmla="*/ 1 w 750"/>
                <a:gd name="T51" fmla="*/ 4 h 499"/>
                <a:gd name="T52" fmla="*/ 1 w 750"/>
                <a:gd name="T53" fmla="*/ 2 h 499"/>
                <a:gd name="T54" fmla="*/ 1 w 750"/>
                <a:gd name="T55" fmla="*/ 2 h 499"/>
                <a:gd name="T56" fmla="*/ 4 w 750"/>
                <a:gd name="T57" fmla="*/ 3 h 499"/>
                <a:gd name="T58" fmla="*/ 7 w 750"/>
                <a:gd name="T59" fmla="*/ 2 h 499"/>
                <a:gd name="T60" fmla="*/ 8 w 750"/>
                <a:gd name="T61" fmla="*/ 2 h 499"/>
                <a:gd name="T62" fmla="*/ 8 w 750"/>
                <a:gd name="T63" fmla="*/ 3 h 499"/>
                <a:gd name="T64" fmla="*/ 8 w 750"/>
                <a:gd name="T65" fmla="*/ 1 h 499"/>
                <a:gd name="T66" fmla="*/ 8 w 750"/>
                <a:gd name="T67" fmla="*/ 1 h 499"/>
                <a:gd name="T68" fmla="*/ 8 w 750"/>
                <a:gd name="T69" fmla="*/ 1 h 499"/>
                <a:gd name="T70" fmla="*/ 7 w 750"/>
                <a:gd name="T71" fmla="*/ 2 h 499"/>
                <a:gd name="T72" fmla="*/ 4 w 750"/>
                <a:gd name="T73" fmla="*/ 2 h 499"/>
                <a:gd name="T74" fmla="*/ 2 w 750"/>
                <a:gd name="T75" fmla="*/ 2 h 499"/>
                <a:gd name="T76" fmla="*/ 1 w 750"/>
                <a:gd name="T77" fmla="*/ 1 h 499"/>
                <a:gd name="T78" fmla="*/ 2 w 750"/>
                <a:gd name="T79" fmla="*/ 1 h 499"/>
                <a:gd name="T80" fmla="*/ 4 w 750"/>
                <a:gd name="T81" fmla="*/ 1 h 499"/>
                <a:gd name="T82" fmla="*/ 7 w 750"/>
                <a:gd name="T83" fmla="*/ 1 h 499"/>
                <a:gd name="T84" fmla="*/ 8 w 750"/>
                <a:gd name="T85" fmla="*/ 1 h 4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0" h="499">
                  <a:moveTo>
                    <a:pt x="626" y="28"/>
                  </a:moveTo>
                  <a:lnTo>
                    <a:pt x="626" y="28"/>
                  </a:lnTo>
                  <a:cubicBezTo>
                    <a:pt x="559" y="11"/>
                    <a:pt x="469" y="0"/>
                    <a:pt x="374" y="0"/>
                  </a:cubicBezTo>
                  <a:cubicBezTo>
                    <a:pt x="279" y="0"/>
                    <a:pt x="190" y="11"/>
                    <a:pt x="123" y="28"/>
                  </a:cubicBezTo>
                  <a:cubicBezTo>
                    <a:pt x="39" y="50"/>
                    <a:pt x="0" y="84"/>
                    <a:pt x="0" y="123"/>
                  </a:cubicBezTo>
                  <a:cubicBezTo>
                    <a:pt x="0" y="369"/>
                    <a:pt x="0" y="369"/>
                    <a:pt x="0" y="369"/>
                  </a:cubicBezTo>
                  <a:cubicBezTo>
                    <a:pt x="0" y="414"/>
                    <a:pt x="39" y="447"/>
                    <a:pt x="123" y="470"/>
                  </a:cubicBezTo>
                  <a:cubicBezTo>
                    <a:pt x="190" y="486"/>
                    <a:pt x="279" y="498"/>
                    <a:pt x="374" y="498"/>
                  </a:cubicBezTo>
                  <a:cubicBezTo>
                    <a:pt x="469" y="498"/>
                    <a:pt x="559" y="486"/>
                    <a:pt x="626" y="470"/>
                  </a:cubicBezTo>
                  <a:cubicBezTo>
                    <a:pt x="704" y="447"/>
                    <a:pt x="749" y="414"/>
                    <a:pt x="749" y="369"/>
                  </a:cubicBezTo>
                  <a:cubicBezTo>
                    <a:pt x="749" y="123"/>
                    <a:pt x="749" y="123"/>
                    <a:pt x="749" y="123"/>
                  </a:cubicBezTo>
                  <a:cubicBezTo>
                    <a:pt x="749" y="84"/>
                    <a:pt x="704" y="50"/>
                    <a:pt x="626" y="28"/>
                  </a:cubicBezTo>
                  <a:close/>
                  <a:moveTo>
                    <a:pt x="693" y="263"/>
                  </a:moveTo>
                  <a:lnTo>
                    <a:pt x="693" y="263"/>
                  </a:lnTo>
                  <a:cubicBezTo>
                    <a:pt x="654" y="285"/>
                    <a:pt x="604" y="302"/>
                    <a:pt x="548" y="313"/>
                  </a:cubicBezTo>
                  <a:cubicBezTo>
                    <a:pt x="531" y="313"/>
                    <a:pt x="520" y="330"/>
                    <a:pt x="525" y="347"/>
                  </a:cubicBezTo>
                  <a:cubicBezTo>
                    <a:pt x="525" y="358"/>
                    <a:pt x="537" y="369"/>
                    <a:pt x="553" y="369"/>
                  </a:cubicBezTo>
                  <a:cubicBezTo>
                    <a:pt x="553" y="369"/>
                    <a:pt x="553" y="369"/>
                    <a:pt x="559" y="369"/>
                  </a:cubicBezTo>
                  <a:cubicBezTo>
                    <a:pt x="609" y="358"/>
                    <a:pt x="654" y="341"/>
                    <a:pt x="693" y="324"/>
                  </a:cubicBezTo>
                  <a:cubicBezTo>
                    <a:pt x="693" y="369"/>
                    <a:pt x="693" y="369"/>
                    <a:pt x="693" y="369"/>
                  </a:cubicBezTo>
                  <a:cubicBezTo>
                    <a:pt x="693" y="375"/>
                    <a:pt x="676" y="397"/>
                    <a:pt x="609" y="414"/>
                  </a:cubicBezTo>
                  <a:cubicBezTo>
                    <a:pt x="548" y="431"/>
                    <a:pt x="464" y="442"/>
                    <a:pt x="374" y="442"/>
                  </a:cubicBezTo>
                  <a:cubicBezTo>
                    <a:pt x="285" y="442"/>
                    <a:pt x="201" y="431"/>
                    <a:pt x="140" y="414"/>
                  </a:cubicBezTo>
                  <a:cubicBezTo>
                    <a:pt x="73" y="397"/>
                    <a:pt x="56" y="375"/>
                    <a:pt x="56" y="369"/>
                  </a:cubicBezTo>
                  <a:cubicBezTo>
                    <a:pt x="56" y="196"/>
                    <a:pt x="56" y="196"/>
                    <a:pt x="56" y="196"/>
                  </a:cubicBezTo>
                  <a:cubicBezTo>
                    <a:pt x="73" y="207"/>
                    <a:pt x="95" y="213"/>
                    <a:pt x="123" y="224"/>
                  </a:cubicBezTo>
                  <a:cubicBezTo>
                    <a:pt x="190" y="240"/>
                    <a:pt x="279" y="252"/>
                    <a:pt x="374" y="252"/>
                  </a:cubicBezTo>
                  <a:cubicBezTo>
                    <a:pt x="469" y="252"/>
                    <a:pt x="559" y="240"/>
                    <a:pt x="626" y="224"/>
                  </a:cubicBezTo>
                  <a:cubicBezTo>
                    <a:pt x="654" y="213"/>
                    <a:pt x="676" y="207"/>
                    <a:pt x="693" y="196"/>
                  </a:cubicBezTo>
                  <a:lnTo>
                    <a:pt x="693" y="263"/>
                  </a:lnTo>
                  <a:close/>
                  <a:moveTo>
                    <a:pt x="693" y="123"/>
                  </a:moveTo>
                  <a:lnTo>
                    <a:pt x="693" y="123"/>
                  </a:lnTo>
                  <a:cubicBezTo>
                    <a:pt x="693" y="129"/>
                    <a:pt x="676" y="151"/>
                    <a:pt x="609" y="168"/>
                  </a:cubicBezTo>
                  <a:cubicBezTo>
                    <a:pt x="548" y="185"/>
                    <a:pt x="464" y="196"/>
                    <a:pt x="374" y="196"/>
                  </a:cubicBezTo>
                  <a:cubicBezTo>
                    <a:pt x="285" y="196"/>
                    <a:pt x="201" y="185"/>
                    <a:pt x="140" y="168"/>
                  </a:cubicBezTo>
                  <a:cubicBezTo>
                    <a:pt x="73" y="151"/>
                    <a:pt x="56" y="129"/>
                    <a:pt x="56" y="123"/>
                  </a:cubicBezTo>
                  <a:cubicBezTo>
                    <a:pt x="56" y="123"/>
                    <a:pt x="73" y="101"/>
                    <a:pt x="140" y="84"/>
                  </a:cubicBezTo>
                  <a:cubicBezTo>
                    <a:pt x="201" y="62"/>
                    <a:pt x="285" y="56"/>
                    <a:pt x="374" y="56"/>
                  </a:cubicBezTo>
                  <a:cubicBezTo>
                    <a:pt x="464" y="56"/>
                    <a:pt x="548" y="62"/>
                    <a:pt x="609" y="84"/>
                  </a:cubicBezTo>
                  <a:cubicBezTo>
                    <a:pt x="676" y="101"/>
                    <a:pt x="693" y="123"/>
                    <a:pt x="693" y="1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29" name="Freeform 155">
              <a:extLst>
                <a:ext uri="{FF2B5EF4-FFF2-40B4-BE49-F238E27FC236}">
                  <a16:creationId xmlns:a16="http://schemas.microsoft.com/office/drawing/2014/main" id="{AFCEE2D6-1608-264C-AD69-B57CB63295A4}"/>
                </a:ext>
              </a:extLst>
            </p:cNvPr>
            <p:cNvSpPr>
              <a:spLocks noChangeArrowheads="1"/>
            </p:cNvSpPr>
            <p:nvPr/>
          </p:nvSpPr>
          <p:spPr bwMode="auto">
            <a:xfrm>
              <a:off x="2210" y="845"/>
              <a:ext cx="13" cy="13"/>
            </a:xfrm>
            <a:custGeom>
              <a:avLst/>
              <a:gdLst>
                <a:gd name="T0" fmla="*/ 0 w 62"/>
                <a:gd name="T1" fmla="*/ 0 h 63"/>
                <a:gd name="T2" fmla="*/ 0 w 62"/>
                <a:gd name="T3" fmla="*/ 0 h 63"/>
                <a:gd name="T4" fmla="*/ 0 w 62"/>
                <a:gd name="T5" fmla="*/ 0 h 63"/>
                <a:gd name="T6" fmla="*/ 0 w 62"/>
                <a:gd name="T7" fmla="*/ 0 h 63"/>
                <a:gd name="T8" fmla="*/ 0 w 62"/>
                <a:gd name="T9" fmla="*/ 1 h 63"/>
                <a:gd name="T10" fmla="*/ 0 w 62"/>
                <a:gd name="T11" fmla="*/ 1 h 63"/>
                <a:gd name="T12" fmla="*/ 1 w 62"/>
                <a:gd name="T13" fmla="*/ 0 h 63"/>
                <a:gd name="T14" fmla="*/ 1 w 62"/>
                <a:gd name="T15" fmla="*/ 0 h 63"/>
                <a:gd name="T16" fmla="*/ 0 w 62"/>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63">
                  <a:moveTo>
                    <a:pt x="45" y="11"/>
                  </a:moveTo>
                  <a:lnTo>
                    <a:pt x="45" y="11"/>
                  </a:lnTo>
                  <a:cubicBezTo>
                    <a:pt x="33" y="0"/>
                    <a:pt x="17" y="6"/>
                    <a:pt x="5" y="22"/>
                  </a:cubicBezTo>
                  <a:cubicBezTo>
                    <a:pt x="0" y="34"/>
                    <a:pt x="5" y="50"/>
                    <a:pt x="17" y="62"/>
                  </a:cubicBezTo>
                  <a:cubicBezTo>
                    <a:pt x="22" y="62"/>
                    <a:pt x="28" y="62"/>
                    <a:pt x="33" y="62"/>
                  </a:cubicBezTo>
                  <a:cubicBezTo>
                    <a:pt x="39" y="62"/>
                    <a:pt x="50" y="56"/>
                    <a:pt x="56" y="50"/>
                  </a:cubicBezTo>
                  <a:cubicBezTo>
                    <a:pt x="61" y="34"/>
                    <a:pt x="61" y="17"/>
                    <a:pt x="45" y="1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0" name="Freeform 156">
              <a:extLst>
                <a:ext uri="{FF2B5EF4-FFF2-40B4-BE49-F238E27FC236}">
                  <a16:creationId xmlns:a16="http://schemas.microsoft.com/office/drawing/2014/main" id="{5FD2CFB3-6712-3E47-B14A-E9F6046B6FE3}"/>
                </a:ext>
              </a:extLst>
            </p:cNvPr>
            <p:cNvSpPr>
              <a:spLocks noChangeArrowheads="1"/>
            </p:cNvSpPr>
            <p:nvPr/>
          </p:nvSpPr>
          <p:spPr bwMode="auto">
            <a:xfrm>
              <a:off x="2359" y="1074"/>
              <a:ext cx="12" cy="12"/>
            </a:xfrm>
            <a:custGeom>
              <a:avLst/>
              <a:gdLst>
                <a:gd name="T0" fmla="*/ 0 w 57"/>
                <a:gd name="T1" fmla="*/ 0 h 57"/>
                <a:gd name="T2" fmla="*/ 0 w 57"/>
                <a:gd name="T3" fmla="*/ 0 h 57"/>
                <a:gd name="T4" fmla="*/ 0 w 57"/>
                <a:gd name="T5" fmla="*/ 0 h 57"/>
                <a:gd name="T6" fmla="*/ 0 w 57"/>
                <a:gd name="T7" fmla="*/ 0 h 57"/>
                <a:gd name="T8" fmla="*/ 0 w 57"/>
                <a:gd name="T9" fmla="*/ 1 h 57"/>
                <a:gd name="T10" fmla="*/ 0 w 57"/>
                <a:gd name="T11" fmla="*/ 1 h 57"/>
                <a:gd name="T12" fmla="*/ 0 w 57"/>
                <a:gd name="T13" fmla="*/ 1 h 57"/>
                <a:gd name="T14" fmla="*/ 1 w 57"/>
                <a:gd name="T15" fmla="*/ 0 h 57"/>
                <a:gd name="T16" fmla="*/ 0 w 5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57">
                  <a:moveTo>
                    <a:pt x="23" y="0"/>
                  </a:moveTo>
                  <a:lnTo>
                    <a:pt x="23" y="0"/>
                  </a:lnTo>
                  <a:cubicBezTo>
                    <a:pt x="12" y="0"/>
                    <a:pt x="0" y="17"/>
                    <a:pt x="0" y="28"/>
                  </a:cubicBezTo>
                  <a:cubicBezTo>
                    <a:pt x="0" y="45"/>
                    <a:pt x="12" y="56"/>
                    <a:pt x="28" y="56"/>
                  </a:cubicBezTo>
                  <a:cubicBezTo>
                    <a:pt x="45" y="51"/>
                    <a:pt x="56" y="40"/>
                    <a:pt x="56" y="23"/>
                  </a:cubicBezTo>
                  <a:cubicBezTo>
                    <a:pt x="56" y="12"/>
                    <a:pt x="40" y="0"/>
                    <a:pt x="2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31" name="Group 157">
            <a:extLst>
              <a:ext uri="{FF2B5EF4-FFF2-40B4-BE49-F238E27FC236}">
                <a16:creationId xmlns:a16="http://schemas.microsoft.com/office/drawing/2014/main" id="{028A3335-78D2-904A-AA29-E78D8E626D4A}"/>
              </a:ext>
            </a:extLst>
          </p:cNvPr>
          <p:cNvGrpSpPr>
            <a:grpSpLocks/>
          </p:cNvGrpSpPr>
          <p:nvPr userDrawn="1"/>
        </p:nvGrpSpPr>
        <p:grpSpPr bwMode="auto">
          <a:xfrm>
            <a:off x="7673975" y="1950890"/>
            <a:ext cx="250825" cy="368300"/>
            <a:chOff x="2161" y="1322"/>
            <a:chExt cx="209" cy="308"/>
          </a:xfrm>
        </p:grpSpPr>
        <p:sp>
          <p:nvSpPr>
            <p:cNvPr id="932" name="Freeform 158">
              <a:extLst>
                <a:ext uri="{FF2B5EF4-FFF2-40B4-BE49-F238E27FC236}">
                  <a16:creationId xmlns:a16="http://schemas.microsoft.com/office/drawing/2014/main" id="{D118204F-6A81-0B42-BEE3-8756E2DB4C82}"/>
                </a:ext>
              </a:extLst>
            </p:cNvPr>
            <p:cNvSpPr>
              <a:spLocks noChangeArrowheads="1"/>
            </p:cNvSpPr>
            <p:nvPr/>
          </p:nvSpPr>
          <p:spPr bwMode="auto">
            <a:xfrm>
              <a:off x="2158" y="1322"/>
              <a:ext cx="212" cy="309"/>
            </a:xfrm>
            <a:custGeom>
              <a:avLst/>
              <a:gdLst>
                <a:gd name="T0" fmla="*/ 10 w 940"/>
                <a:gd name="T1" fmla="*/ 6 h 1365"/>
                <a:gd name="T2" fmla="*/ 9 w 940"/>
                <a:gd name="T3" fmla="*/ 3 h 1365"/>
                <a:gd name="T4" fmla="*/ 10 w 940"/>
                <a:gd name="T5" fmla="*/ 3 h 1365"/>
                <a:gd name="T6" fmla="*/ 10 w 940"/>
                <a:gd name="T7" fmla="*/ 2 h 1365"/>
                <a:gd name="T8" fmla="*/ 7 w 940"/>
                <a:gd name="T9" fmla="*/ 3 h 1365"/>
                <a:gd name="T10" fmla="*/ 8 w 940"/>
                <a:gd name="T11" fmla="*/ 6 h 1365"/>
                <a:gd name="T12" fmla="*/ 10 w 940"/>
                <a:gd name="T13" fmla="*/ 10 h 1365"/>
                <a:gd name="T14" fmla="*/ 1 w 940"/>
                <a:gd name="T15" fmla="*/ 9 h 1365"/>
                <a:gd name="T16" fmla="*/ 2 w 940"/>
                <a:gd name="T17" fmla="*/ 7 h 1365"/>
                <a:gd name="T18" fmla="*/ 6 w 940"/>
                <a:gd name="T19" fmla="*/ 2 h 1365"/>
                <a:gd name="T20" fmla="*/ 10 w 940"/>
                <a:gd name="T21" fmla="*/ 1 h 1365"/>
                <a:gd name="T22" fmla="*/ 7 w 940"/>
                <a:gd name="T23" fmla="*/ 1 h 1365"/>
                <a:gd name="T24" fmla="*/ 3 w 940"/>
                <a:gd name="T25" fmla="*/ 1 h 1365"/>
                <a:gd name="T26" fmla="*/ 3 w 940"/>
                <a:gd name="T27" fmla="*/ 0 h 1365"/>
                <a:gd name="T28" fmla="*/ 3 w 940"/>
                <a:gd name="T29" fmla="*/ 2 h 1365"/>
                <a:gd name="T30" fmla="*/ 3 w 940"/>
                <a:gd name="T31" fmla="*/ 3 h 1365"/>
                <a:gd name="T32" fmla="*/ 2 w 940"/>
                <a:gd name="T33" fmla="*/ 0 h 1365"/>
                <a:gd name="T34" fmla="*/ 1 w 940"/>
                <a:gd name="T35" fmla="*/ 0 h 1365"/>
                <a:gd name="T36" fmla="*/ 1 w 940"/>
                <a:gd name="T37" fmla="*/ 4 h 1365"/>
                <a:gd name="T38" fmla="*/ 0 w 940"/>
                <a:gd name="T39" fmla="*/ 9 h 1365"/>
                <a:gd name="T40" fmla="*/ 2 w 940"/>
                <a:gd name="T41" fmla="*/ 13 h 1365"/>
                <a:gd name="T42" fmla="*/ 3 w 940"/>
                <a:gd name="T43" fmla="*/ 16 h 1365"/>
                <a:gd name="T44" fmla="*/ 3 w 940"/>
                <a:gd name="T45" fmla="*/ 13 h 1365"/>
                <a:gd name="T46" fmla="*/ 4 w 940"/>
                <a:gd name="T47" fmla="*/ 15 h 1365"/>
                <a:gd name="T48" fmla="*/ 5 w 940"/>
                <a:gd name="T49" fmla="*/ 15 h 1365"/>
                <a:gd name="T50" fmla="*/ 8 w 940"/>
                <a:gd name="T51" fmla="*/ 15 h 1365"/>
                <a:gd name="T52" fmla="*/ 10 w 940"/>
                <a:gd name="T53" fmla="*/ 6 h 1365"/>
                <a:gd name="T54" fmla="*/ 9 w 940"/>
                <a:gd name="T55" fmla="*/ 5 h 1365"/>
                <a:gd name="T56" fmla="*/ 7 w 940"/>
                <a:gd name="T57" fmla="*/ 5 h 1365"/>
                <a:gd name="T58" fmla="*/ 8 w 940"/>
                <a:gd name="T59" fmla="*/ 3 h 1365"/>
                <a:gd name="T60" fmla="*/ 3 w 940"/>
                <a:gd name="T61" fmla="*/ 4 h 1365"/>
                <a:gd name="T62" fmla="*/ 5 w 940"/>
                <a:gd name="T63" fmla="*/ 1 h 1365"/>
                <a:gd name="T64" fmla="*/ 5 w 940"/>
                <a:gd name="T65" fmla="*/ 2 h 1365"/>
                <a:gd name="T66" fmla="*/ 3 w 940"/>
                <a:gd name="T67" fmla="*/ 6 h 1365"/>
                <a:gd name="T68" fmla="*/ 1 w 940"/>
                <a:gd name="T69" fmla="*/ 5 h 1365"/>
                <a:gd name="T70" fmla="*/ 2 w 940"/>
                <a:gd name="T71" fmla="*/ 3 h 1365"/>
                <a:gd name="T72" fmla="*/ 2 w 940"/>
                <a:gd name="T73" fmla="*/ 6 h 1365"/>
                <a:gd name="T74" fmla="*/ 1 w 940"/>
                <a:gd name="T75" fmla="*/ 5 h 13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0" h="1365">
                  <a:moveTo>
                    <a:pt x="855" y="514"/>
                  </a:moveTo>
                  <a:lnTo>
                    <a:pt x="855" y="514"/>
                  </a:lnTo>
                  <a:cubicBezTo>
                    <a:pt x="838" y="492"/>
                    <a:pt x="821" y="475"/>
                    <a:pt x="805" y="470"/>
                  </a:cubicBezTo>
                  <a:cubicBezTo>
                    <a:pt x="816" y="375"/>
                    <a:pt x="799" y="307"/>
                    <a:pt x="760" y="268"/>
                  </a:cubicBezTo>
                  <a:cubicBezTo>
                    <a:pt x="793" y="263"/>
                    <a:pt x="821" y="263"/>
                    <a:pt x="838" y="263"/>
                  </a:cubicBezTo>
                  <a:cubicBezTo>
                    <a:pt x="855" y="263"/>
                    <a:pt x="855" y="263"/>
                    <a:pt x="855" y="263"/>
                  </a:cubicBezTo>
                  <a:cubicBezTo>
                    <a:pt x="866" y="263"/>
                    <a:pt x="877" y="251"/>
                    <a:pt x="877" y="240"/>
                  </a:cubicBezTo>
                  <a:cubicBezTo>
                    <a:pt x="877" y="224"/>
                    <a:pt x="866" y="212"/>
                    <a:pt x="855" y="212"/>
                  </a:cubicBezTo>
                  <a:cubicBezTo>
                    <a:pt x="844" y="212"/>
                    <a:pt x="844" y="212"/>
                    <a:pt x="844" y="212"/>
                  </a:cubicBezTo>
                  <a:cubicBezTo>
                    <a:pt x="782" y="212"/>
                    <a:pt x="637" y="207"/>
                    <a:pt x="581" y="285"/>
                  </a:cubicBezTo>
                  <a:cubicBezTo>
                    <a:pt x="559" y="324"/>
                    <a:pt x="559" y="414"/>
                    <a:pt x="575" y="447"/>
                  </a:cubicBezTo>
                  <a:cubicBezTo>
                    <a:pt x="609" y="509"/>
                    <a:pt x="665" y="509"/>
                    <a:pt x="715" y="509"/>
                  </a:cubicBezTo>
                  <a:cubicBezTo>
                    <a:pt x="760" y="509"/>
                    <a:pt x="793" y="509"/>
                    <a:pt x="810" y="542"/>
                  </a:cubicBezTo>
                  <a:cubicBezTo>
                    <a:pt x="860" y="621"/>
                    <a:pt x="888" y="732"/>
                    <a:pt x="888" y="883"/>
                  </a:cubicBezTo>
                  <a:cubicBezTo>
                    <a:pt x="888" y="1045"/>
                    <a:pt x="816" y="1286"/>
                    <a:pt x="670" y="1286"/>
                  </a:cubicBezTo>
                  <a:cubicBezTo>
                    <a:pt x="503" y="1286"/>
                    <a:pt x="145" y="1085"/>
                    <a:pt x="72" y="777"/>
                  </a:cubicBezTo>
                  <a:cubicBezTo>
                    <a:pt x="72" y="772"/>
                    <a:pt x="72" y="772"/>
                    <a:pt x="72" y="772"/>
                  </a:cubicBezTo>
                  <a:cubicBezTo>
                    <a:pt x="61" y="732"/>
                    <a:pt x="33" y="615"/>
                    <a:pt x="190" y="565"/>
                  </a:cubicBezTo>
                  <a:cubicBezTo>
                    <a:pt x="234" y="548"/>
                    <a:pt x="402" y="486"/>
                    <a:pt x="413" y="386"/>
                  </a:cubicBezTo>
                  <a:cubicBezTo>
                    <a:pt x="436" y="251"/>
                    <a:pt x="458" y="229"/>
                    <a:pt x="492" y="190"/>
                  </a:cubicBezTo>
                  <a:cubicBezTo>
                    <a:pt x="547" y="134"/>
                    <a:pt x="709" y="112"/>
                    <a:pt x="838" y="112"/>
                  </a:cubicBezTo>
                  <a:cubicBezTo>
                    <a:pt x="855" y="112"/>
                    <a:pt x="866" y="101"/>
                    <a:pt x="866" y="84"/>
                  </a:cubicBezTo>
                  <a:cubicBezTo>
                    <a:pt x="866" y="67"/>
                    <a:pt x="855" y="56"/>
                    <a:pt x="838" y="56"/>
                  </a:cubicBezTo>
                  <a:cubicBezTo>
                    <a:pt x="816" y="56"/>
                    <a:pt x="726" y="61"/>
                    <a:pt x="642" y="78"/>
                  </a:cubicBezTo>
                  <a:cubicBezTo>
                    <a:pt x="637" y="73"/>
                    <a:pt x="564" y="11"/>
                    <a:pt x="436" y="45"/>
                  </a:cubicBezTo>
                  <a:cubicBezTo>
                    <a:pt x="408" y="50"/>
                    <a:pt x="352" y="67"/>
                    <a:pt x="301" y="123"/>
                  </a:cubicBezTo>
                  <a:cubicBezTo>
                    <a:pt x="301" y="22"/>
                    <a:pt x="301" y="22"/>
                    <a:pt x="301" y="22"/>
                  </a:cubicBezTo>
                  <a:cubicBezTo>
                    <a:pt x="301" y="11"/>
                    <a:pt x="290" y="0"/>
                    <a:pt x="274" y="0"/>
                  </a:cubicBezTo>
                  <a:cubicBezTo>
                    <a:pt x="262" y="0"/>
                    <a:pt x="246" y="11"/>
                    <a:pt x="246" y="22"/>
                  </a:cubicBezTo>
                  <a:cubicBezTo>
                    <a:pt x="246" y="190"/>
                    <a:pt x="246" y="190"/>
                    <a:pt x="246" y="190"/>
                  </a:cubicBezTo>
                  <a:lnTo>
                    <a:pt x="251" y="196"/>
                  </a:lnTo>
                  <a:cubicBezTo>
                    <a:pt x="240" y="212"/>
                    <a:pt x="234" y="229"/>
                    <a:pt x="229" y="246"/>
                  </a:cubicBezTo>
                  <a:cubicBezTo>
                    <a:pt x="212" y="251"/>
                    <a:pt x="179" y="257"/>
                    <a:pt x="145" y="280"/>
                  </a:cubicBezTo>
                  <a:cubicBezTo>
                    <a:pt x="145" y="28"/>
                    <a:pt x="145" y="28"/>
                    <a:pt x="145" y="28"/>
                  </a:cubicBezTo>
                  <a:cubicBezTo>
                    <a:pt x="145" y="11"/>
                    <a:pt x="134" y="0"/>
                    <a:pt x="123" y="0"/>
                  </a:cubicBezTo>
                  <a:cubicBezTo>
                    <a:pt x="106" y="0"/>
                    <a:pt x="95" y="11"/>
                    <a:pt x="95" y="28"/>
                  </a:cubicBezTo>
                  <a:cubicBezTo>
                    <a:pt x="95" y="319"/>
                    <a:pt x="95" y="319"/>
                    <a:pt x="95" y="319"/>
                  </a:cubicBezTo>
                  <a:cubicBezTo>
                    <a:pt x="78" y="330"/>
                    <a:pt x="67" y="347"/>
                    <a:pt x="55" y="369"/>
                  </a:cubicBezTo>
                  <a:cubicBezTo>
                    <a:pt x="16" y="430"/>
                    <a:pt x="16" y="509"/>
                    <a:pt x="44" y="598"/>
                  </a:cubicBezTo>
                  <a:cubicBezTo>
                    <a:pt x="16" y="643"/>
                    <a:pt x="0" y="699"/>
                    <a:pt x="22" y="783"/>
                  </a:cubicBezTo>
                  <a:cubicBezTo>
                    <a:pt x="22" y="788"/>
                    <a:pt x="22" y="788"/>
                    <a:pt x="22" y="788"/>
                  </a:cubicBezTo>
                  <a:cubicBezTo>
                    <a:pt x="50" y="911"/>
                    <a:pt x="123" y="1018"/>
                    <a:pt x="206" y="1101"/>
                  </a:cubicBezTo>
                  <a:cubicBezTo>
                    <a:pt x="206" y="1336"/>
                    <a:pt x="206" y="1336"/>
                    <a:pt x="206" y="1336"/>
                  </a:cubicBezTo>
                  <a:cubicBezTo>
                    <a:pt x="206" y="1347"/>
                    <a:pt x="218" y="1364"/>
                    <a:pt x="229" y="1364"/>
                  </a:cubicBezTo>
                  <a:cubicBezTo>
                    <a:pt x="246" y="1364"/>
                    <a:pt x="257" y="1347"/>
                    <a:pt x="257" y="1336"/>
                  </a:cubicBezTo>
                  <a:cubicBezTo>
                    <a:pt x="257" y="1152"/>
                    <a:pt x="257" y="1152"/>
                    <a:pt x="257" y="1152"/>
                  </a:cubicBezTo>
                  <a:cubicBezTo>
                    <a:pt x="290" y="1174"/>
                    <a:pt x="324" y="1202"/>
                    <a:pt x="357" y="1224"/>
                  </a:cubicBezTo>
                  <a:cubicBezTo>
                    <a:pt x="357" y="1336"/>
                    <a:pt x="357" y="1336"/>
                    <a:pt x="357" y="1336"/>
                  </a:cubicBezTo>
                  <a:cubicBezTo>
                    <a:pt x="357" y="1347"/>
                    <a:pt x="369" y="1364"/>
                    <a:pt x="385" y="1364"/>
                  </a:cubicBezTo>
                  <a:cubicBezTo>
                    <a:pt x="396" y="1364"/>
                    <a:pt x="408" y="1347"/>
                    <a:pt x="408" y="1336"/>
                  </a:cubicBezTo>
                  <a:cubicBezTo>
                    <a:pt x="408" y="1252"/>
                    <a:pt x="408" y="1252"/>
                    <a:pt x="408" y="1252"/>
                  </a:cubicBezTo>
                  <a:cubicBezTo>
                    <a:pt x="508" y="1308"/>
                    <a:pt x="603" y="1336"/>
                    <a:pt x="670" y="1336"/>
                  </a:cubicBezTo>
                  <a:cubicBezTo>
                    <a:pt x="855" y="1336"/>
                    <a:pt x="939" y="1068"/>
                    <a:pt x="939" y="883"/>
                  </a:cubicBezTo>
                  <a:cubicBezTo>
                    <a:pt x="939" y="721"/>
                    <a:pt x="911" y="604"/>
                    <a:pt x="855" y="514"/>
                  </a:cubicBezTo>
                  <a:close/>
                  <a:moveTo>
                    <a:pt x="754" y="458"/>
                  </a:moveTo>
                  <a:lnTo>
                    <a:pt x="754" y="458"/>
                  </a:lnTo>
                  <a:cubicBezTo>
                    <a:pt x="738" y="458"/>
                    <a:pt x="726" y="458"/>
                    <a:pt x="715" y="458"/>
                  </a:cubicBezTo>
                  <a:cubicBezTo>
                    <a:pt x="665" y="458"/>
                    <a:pt x="637" y="458"/>
                    <a:pt x="620" y="425"/>
                  </a:cubicBezTo>
                  <a:cubicBezTo>
                    <a:pt x="615" y="402"/>
                    <a:pt x="615" y="335"/>
                    <a:pt x="626" y="313"/>
                  </a:cubicBezTo>
                  <a:cubicBezTo>
                    <a:pt x="637" y="296"/>
                    <a:pt x="665" y="285"/>
                    <a:pt x="687" y="280"/>
                  </a:cubicBezTo>
                  <a:cubicBezTo>
                    <a:pt x="709" y="285"/>
                    <a:pt x="765" y="313"/>
                    <a:pt x="754" y="458"/>
                  </a:cubicBezTo>
                  <a:close/>
                  <a:moveTo>
                    <a:pt x="262" y="313"/>
                  </a:moveTo>
                  <a:lnTo>
                    <a:pt x="262" y="313"/>
                  </a:lnTo>
                  <a:cubicBezTo>
                    <a:pt x="307" y="134"/>
                    <a:pt x="408" y="106"/>
                    <a:pt x="452" y="95"/>
                  </a:cubicBezTo>
                  <a:cubicBezTo>
                    <a:pt x="503" y="78"/>
                    <a:pt x="542" y="84"/>
                    <a:pt x="570" y="95"/>
                  </a:cubicBezTo>
                  <a:cubicBezTo>
                    <a:pt x="525" y="106"/>
                    <a:pt x="486" y="129"/>
                    <a:pt x="458" y="156"/>
                  </a:cubicBezTo>
                  <a:cubicBezTo>
                    <a:pt x="408" y="201"/>
                    <a:pt x="385" y="235"/>
                    <a:pt x="363" y="380"/>
                  </a:cubicBezTo>
                  <a:cubicBezTo>
                    <a:pt x="357" y="414"/>
                    <a:pt x="307" y="453"/>
                    <a:pt x="246" y="486"/>
                  </a:cubicBezTo>
                  <a:cubicBezTo>
                    <a:pt x="246" y="419"/>
                    <a:pt x="251" y="358"/>
                    <a:pt x="262" y="313"/>
                  </a:cubicBezTo>
                  <a:close/>
                  <a:moveTo>
                    <a:pt x="100" y="397"/>
                  </a:moveTo>
                  <a:lnTo>
                    <a:pt x="100" y="397"/>
                  </a:lnTo>
                  <a:cubicBezTo>
                    <a:pt x="128" y="347"/>
                    <a:pt x="179" y="319"/>
                    <a:pt x="212" y="302"/>
                  </a:cubicBezTo>
                  <a:cubicBezTo>
                    <a:pt x="201" y="363"/>
                    <a:pt x="190" y="430"/>
                    <a:pt x="190" y="503"/>
                  </a:cubicBezTo>
                  <a:cubicBezTo>
                    <a:pt x="184" y="509"/>
                    <a:pt x="179" y="509"/>
                    <a:pt x="173" y="514"/>
                  </a:cubicBezTo>
                  <a:cubicBezTo>
                    <a:pt x="145" y="520"/>
                    <a:pt x="111" y="537"/>
                    <a:pt x="89" y="553"/>
                  </a:cubicBezTo>
                  <a:cubicBezTo>
                    <a:pt x="72" y="492"/>
                    <a:pt x="72" y="436"/>
                    <a:pt x="100" y="39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3" name="Freeform 159">
              <a:extLst>
                <a:ext uri="{FF2B5EF4-FFF2-40B4-BE49-F238E27FC236}">
                  <a16:creationId xmlns:a16="http://schemas.microsoft.com/office/drawing/2014/main" id="{F38111E9-5CBD-004E-819E-1599C402F11D}"/>
                </a:ext>
              </a:extLst>
            </p:cNvPr>
            <p:cNvSpPr>
              <a:spLocks noChangeArrowheads="1"/>
            </p:cNvSpPr>
            <p:nvPr/>
          </p:nvSpPr>
          <p:spPr bwMode="auto">
            <a:xfrm>
              <a:off x="2186" y="1483"/>
              <a:ext cx="107" cy="109"/>
            </a:xfrm>
            <a:custGeom>
              <a:avLst/>
              <a:gdLst>
                <a:gd name="T0" fmla="*/ 0 w 476"/>
                <a:gd name="T1" fmla="*/ 0 h 487"/>
                <a:gd name="T2" fmla="*/ 0 w 476"/>
                <a:gd name="T3" fmla="*/ 0 h 487"/>
                <a:gd name="T4" fmla="*/ 0 w 476"/>
                <a:gd name="T5" fmla="*/ 0 h 487"/>
                <a:gd name="T6" fmla="*/ 0 w 476"/>
                <a:gd name="T7" fmla="*/ 0 h 487"/>
                <a:gd name="T8" fmla="*/ 5 w 476"/>
                <a:gd name="T9" fmla="*/ 5 h 487"/>
                <a:gd name="T10" fmla="*/ 5 w 476"/>
                <a:gd name="T11" fmla="*/ 5 h 487"/>
                <a:gd name="T12" fmla="*/ 5 w 476"/>
                <a:gd name="T13" fmla="*/ 5 h 487"/>
                <a:gd name="T14" fmla="*/ 5 w 476"/>
                <a:gd name="T15" fmla="*/ 5 h 487"/>
                <a:gd name="T16" fmla="*/ 0 w 476"/>
                <a:gd name="T17" fmla="*/ 0 h 4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6" h="487">
                  <a:moveTo>
                    <a:pt x="50" y="22"/>
                  </a:moveTo>
                  <a:lnTo>
                    <a:pt x="50" y="22"/>
                  </a:lnTo>
                  <a:cubicBezTo>
                    <a:pt x="50" y="6"/>
                    <a:pt x="33" y="0"/>
                    <a:pt x="22" y="0"/>
                  </a:cubicBezTo>
                  <a:cubicBezTo>
                    <a:pt x="5" y="6"/>
                    <a:pt x="0" y="17"/>
                    <a:pt x="0" y="33"/>
                  </a:cubicBezTo>
                  <a:cubicBezTo>
                    <a:pt x="44" y="229"/>
                    <a:pt x="190" y="375"/>
                    <a:pt x="436" y="486"/>
                  </a:cubicBezTo>
                  <a:cubicBezTo>
                    <a:pt x="441" y="486"/>
                    <a:pt x="447" y="486"/>
                    <a:pt x="447" y="486"/>
                  </a:cubicBezTo>
                  <a:cubicBezTo>
                    <a:pt x="458" y="486"/>
                    <a:pt x="469" y="481"/>
                    <a:pt x="469" y="470"/>
                  </a:cubicBezTo>
                  <a:cubicBezTo>
                    <a:pt x="475" y="458"/>
                    <a:pt x="469" y="442"/>
                    <a:pt x="458" y="436"/>
                  </a:cubicBezTo>
                  <a:cubicBezTo>
                    <a:pt x="307" y="375"/>
                    <a:pt x="106" y="257"/>
                    <a:pt x="50" y="2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34" name="Group 160">
            <a:extLst>
              <a:ext uri="{FF2B5EF4-FFF2-40B4-BE49-F238E27FC236}">
                <a16:creationId xmlns:a16="http://schemas.microsoft.com/office/drawing/2014/main" id="{58374401-B00B-8344-93FA-FBA087F54BA6}"/>
              </a:ext>
            </a:extLst>
          </p:cNvPr>
          <p:cNvGrpSpPr>
            <a:grpSpLocks/>
          </p:cNvGrpSpPr>
          <p:nvPr userDrawn="1"/>
        </p:nvGrpSpPr>
        <p:grpSpPr bwMode="auto">
          <a:xfrm>
            <a:off x="7537450" y="4192440"/>
            <a:ext cx="446088" cy="446088"/>
            <a:chOff x="2054" y="2726"/>
            <a:chExt cx="374" cy="373"/>
          </a:xfrm>
        </p:grpSpPr>
        <p:sp>
          <p:nvSpPr>
            <p:cNvPr id="935" name="Freeform 161">
              <a:extLst>
                <a:ext uri="{FF2B5EF4-FFF2-40B4-BE49-F238E27FC236}">
                  <a16:creationId xmlns:a16="http://schemas.microsoft.com/office/drawing/2014/main" id="{70692A3A-E6AB-F14A-8962-C5A3AB3846C3}"/>
                </a:ext>
              </a:extLst>
            </p:cNvPr>
            <p:cNvSpPr>
              <a:spLocks noChangeArrowheads="1"/>
            </p:cNvSpPr>
            <p:nvPr/>
          </p:nvSpPr>
          <p:spPr bwMode="auto">
            <a:xfrm>
              <a:off x="2054" y="2726"/>
              <a:ext cx="375" cy="373"/>
            </a:xfrm>
            <a:custGeom>
              <a:avLst/>
              <a:gdLst>
                <a:gd name="T0" fmla="*/ 10 w 1656"/>
                <a:gd name="T1" fmla="*/ 0 h 1650"/>
                <a:gd name="T2" fmla="*/ 10 w 1656"/>
                <a:gd name="T3" fmla="*/ 0 h 1650"/>
                <a:gd name="T4" fmla="*/ 0 w 1656"/>
                <a:gd name="T5" fmla="*/ 9 h 1650"/>
                <a:gd name="T6" fmla="*/ 10 w 1656"/>
                <a:gd name="T7" fmla="*/ 19 h 1650"/>
                <a:gd name="T8" fmla="*/ 19 w 1656"/>
                <a:gd name="T9" fmla="*/ 9 h 1650"/>
                <a:gd name="T10" fmla="*/ 10 w 1656"/>
                <a:gd name="T11" fmla="*/ 0 h 1650"/>
                <a:gd name="T12" fmla="*/ 10 w 1656"/>
                <a:gd name="T13" fmla="*/ 19 h 1650"/>
                <a:gd name="T14" fmla="*/ 10 w 1656"/>
                <a:gd name="T15" fmla="*/ 19 h 1650"/>
                <a:gd name="T16" fmla="*/ 0 w 1656"/>
                <a:gd name="T17" fmla="*/ 9 h 1650"/>
                <a:gd name="T18" fmla="*/ 10 w 1656"/>
                <a:gd name="T19" fmla="*/ 0 h 1650"/>
                <a:gd name="T20" fmla="*/ 19 w 1656"/>
                <a:gd name="T21" fmla="*/ 9 h 1650"/>
                <a:gd name="T22" fmla="*/ 10 w 1656"/>
                <a:gd name="T23" fmla="*/ 19 h 16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56" h="1650">
                  <a:moveTo>
                    <a:pt x="827" y="0"/>
                  </a:moveTo>
                  <a:lnTo>
                    <a:pt x="827" y="0"/>
                  </a:lnTo>
                  <a:cubicBezTo>
                    <a:pt x="375" y="0"/>
                    <a:pt x="0" y="369"/>
                    <a:pt x="0" y="827"/>
                  </a:cubicBezTo>
                  <a:cubicBezTo>
                    <a:pt x="0" y="1280"/>
                    <a:pt x="375" y="1649"/>
                    <a:pt x="827" y="1649"/>
                  </a:cubicBezTo>
                  <a:cubicBezTo>
                    <a:pt x="1286" y="1649"/>
                    <a:pt x="1655" y="1280"/>
                    <a:pt x="1655" y="827"/>
                  </a:cubicBezTo>
                  <a:cubicBezTo>
                    <a:pt x="1655" y="369"/>
                    <a:pt x="1286" y="0"/>
                    <a:pt x="827" y="0"/>
                  </a:cubicBezTo>
                  <a:close/>
                  <a:moveTo>
                    <a:pt x="827" y="1627"/>
                  </a:moveTo>
                  <a:lnTo>
                    <a:pt x="827" y="1627"/>
                  </a:lnTo>
                  <a:cubicBezTo>
                    <a:pt x="386" y="1627"/>
                    <a:pt x="28" y="1269"/>
                    <a:pt x="28" y="827"/>
                  </a:cubicBezTo>
                  <a:cubicBezTo>
                    <a:pt x="28" y="386"/>
                    <a:pt x="386" y="22"/>
                    <a:pt x="827" y="22"/>
                  </a:cubicBezTo>
                  <a:cubicBezTo>
                    <a:pt x="1269" y="22"/>
                    <a:pt x="1627" y="386"/>
                    <a:pt x="1627" y="827"/>
                  </a:cubicBezTo>
                  <a:cubicBezTo>
                    <a:pt x="1627" y="1269"/>
                    <a:pt x="1269" y="1627"/>
                    <a:pt x="827" y="16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6" name="Freeform 162">
              <a:extLst>
                <a:ext uri="{FF2B5EF4-FFF2-40B4-BE49-F238E27FC236}">
                  <a16:creationId xmlns:a16="http://schemas.microsoft.com/office/drawing/2014/main" id="{8CF325DC-4EA9-6D4C-AF87-BC5A6F1C0792}"/>
                </a:ext>
              </a:extLst>
            </p:cNvPr>
            <p:cNvSpPr>
              <a:spLocks noChangeArrowheads="1"/>
            </p:cNvSpPr>
            <p:nvPr/>
          </p:nvSpPr>
          <p:spPr bwMode="auto">
            <a:xfrm>
              <a:off x="2169" y="2782"/>
              <a:ext cx="145" cy="262"/>
            </a:xfrm>
            <a:custGeom>
              <a:avLst/>
              <a:gdLst>
                <a:gd name="T0" fmla="*/ 7 w 644"/>
                <a:gd name="T1" fmla="*/ 1 h 1158"/>
                <a:gd name="T2" fmla="*/ 7 w 644"/>
                <a:gd name="T3" fmla="*/ 1 h 1158"/>
                <a:gd name="T4" fmla="*/ 7 w 644"/>
                <a:gd name="T5" fmla="*/ 0 h 1158"/>
                <a:gd name="T6" fmla="*/ 7 w 644"/>
                <a:gd name="T7" fmla="*/ 0 h 1158"/>
                <a:gd name="T8" fmla="*/ 1 w 644"/>
                <a:gd name="T9" fmla="*/ 0 h 1158"/>
                <a:gd name="T10" fmla="*/ 0 w 644"/>
                <a:gd name="T11" fmla="*/ 0 h 1158"/>
                <a:gd name="T12" fmla="*/ 0 w 644"/>
                <a:gd name="T13" fmla="*/ 1 h 1158"/>
                <a:gd name="T14" fmla="*/ 0 w 644"/>
                <a:gd name="T15" fmla="*/ 12 h 1158"/>
                <a:gd name="T16" fmla="*/ 0 w 644"/>
                <a:gd name="T17" fmla="*/ 12 h 1158"/>
                <a:gd name="T18" fmla="*/ 0 w 644"/>
                <a:gd name="T19" fmla="*/ 13 h 1158"/>
                <a:gd name="T20" fmla="*/ 1 w 644"/>
                <a:gd name="T21" fmla="*/ 13 h 1158"/>
                <a:gd name="T22" fmla="*/ 7 w 644"/>
                <a:gd name="T23" fmla="*/ 13 h 1158"/>
                <a:gd name="T24" fmla="*/ 7 w 644"/>
                <a:gd name="T25" fmla="*/ 13 h 1158"/>
                <a:gd name="T26" fmla="*/ 7 w 644"/>
                <a:gd name="T27" fmla="*/ 12 h 1158"/>
                <a:gd name="T28" fmla="*/ 7 w 644"/>
                <a:gd name="T29" fmla="*/ 2 h 1158"/>
                <a:gd name="T30" fmla="*/ 7 w 644"/>
                <a:gd name="T31" fmla="*/ 1 h 1158"/>
                <a:gd name="T32" fmla="*/ 7 w 644"/>
                <a:gd name="T33" fmla="*/ 12 h 1158"/>
                <a:gd name="T34" fmla="*/ 7 w 644"/>
                <a:gd name="T35" fmla="*/ 12 h 1158"/>
                <a:gd name="T36" fmla="*/ 6 w 644"/>
                <a:gd name="T37" fmla="*/ 13 h 1158"/>
                <a:gd name="T38" fmla="*/ 1 w 644"/>
                <a:gd name="T39" fmla="*/ 13 h 1158"/>
                <a:gd name="T40" fmla="*/ 0 w 644"/>
                <a:gd name="T41" fmla="*/ 12 h 1158"/>
                <a:gd name="T42" fmla="*/ 0 w 644"/>
                <a:gd name="T43" fmla="*/ 7 h 1158"/>
                <a:gd name="T44" fmla="*/ 0 w 644"/>
                <a:gd name="T45" fmla="*/ 7 h 1158"/>
                <a:gd name="T46" fmla="*/ 0 w 644"/>
                <a:gd name="T47" fmla="*/ 1 h 1158"/>
                <a:gd name="T48" fmla="*/ 1 w 644"/>
                <a:gd name="T49" fmla="*/ 0 h 1158"/>
                <a:gd name="T50" fmla="*/ 1 w 644"/>
                <a:gd name="T51" fmla="*/ 0 h 1158"/>
                <a:gd name="T52" fmla="*/ 6 w 644"/>
                <a:gd name="T53" fmla="*/ 0 h 1158"/>
                <a:gd name="T54" fmla="*/ 7 w 644"/>
                <a:gd name="T55" fmla="*/ 1 h 1158"/>
                <a:gd name="T56" fmla="*/ 7 w 644"/>
                <a:gd name="T57" fmla="*/ 12 h 11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4" h="1158">
                  <a:moveTo>
                    <a:pt x="643" y="84"/>
                  </a:moveTo>
                  <a:lnTo>
                    <a:pt x="643" y="84"/>
                  </a:lnTo>
                  <a:cubicBezTo>
                    <a:pt x="643" y="56"/>
                    <a:pt x="631" y="33"/>
                    <a:pt x="604" y="17"/>
                  </a:cubicBezTo>
                  <a:cubicBezTo>
                    <a:pt x="598" y="11"/>
                    <a:pt x="587" y="5"/>
                    <a:pt x="576" y="0"/>
                  </a:cubicBezTo>
                  <a:cubicBezTo>
                    <a:pt x="67" y="0"/>
                    <a:pt x="67" y="0"/>
                    <a:pt x="67" y="0"/>
                  </a:cubicBezTo>
                  <a:cubicBezTo>
                    <a:pt x="56" y="5"/>
                    <a:pt x="39" y="11"/>
                    <a:pt x="33" y="17"/>
                  </a:cubicBezTo>
                  <a:cubicBezTo>
                    <a:pt x="5" y="33"/>
                    <a:pt x="0" y="61"/>
                    <a:pt x="0" y="89"/>
                  </a:cubicBezTo>
                  <a:cubicBezTo>
                    <a:pt x="0" y="414"/>
                    <a:pt x="0" y="743"/>
                    <a:pt x="0" y="1068"/>
                  </a:cubicBezTo>
                  <a:cubicBezTo>
                    <a:pt x="0" y="1073"/>
                    <a:pt x="0" y="1073"/>
                    <a:pt x="0" y="1079"/>
                  </a:cubicBezTo>
                  <a:cubicBezTo>
                    <a:pt x="0" y="1101"/>
                    <a:pt x="11" y="1124"/>
                    <a:pt x="33" y="1140"/>
                  </a:cubicBezTo>
                  <a:cubicBezTo>
                    <a:pt x="39" y="1146"/>
                    <a:pt x="56" y="1152"/>
                    <a:pt x="67" y="1157"/>
                  </a:cubicBezTo>
                  <a:cubicBezTo>
                    <a:pt x="576" y="1157"/>
                    <a:pt x="576" y="1157"/>
                    <a:pt x="576" y="1157"/>
                  </a:cubicBezTo>
                  <a:cubicBezTo>
                    <a:pt x="592" y="1152"/>
                    <a:pt x="604" y="1146"/>
                    <a:pt x="615" y="1135"/>
                  </a:cubicBezTo>
                  <a:cubicBezTo>
                    <a:pt x="637" y="1113"/>
                    <a:pt x="643" y="1096"/>
                    <a:pt x="643" y="1068"/>
                  </a:cubicBezTo>
                  <a:cubicBezTo>
                    <a:pt x="643" y="760"/>
                    <a:pt x="643" y="453"/>
                    <a:pt x="643" y="145"/>
                  </a:cubicBezTo>
                  <a:cubicBezTo>
                    <a:pt x="643" y="123"/>
                    <a:pt x="643" y="101"/>
                    <a:pt x="643" y="84"/>
                  </a:cubicBezTo>
                  <a:close/>
                  <a:moveTo>
                    <a:pt x="609" y="1073"/>
                  </a:moveTo>
                  <a:lnTo>
                    <a:pt x="609" y="1073"/>
                  </a:lnTo>
                  <a:cubicBezTo>
                    <a:pt x="609" y="1107"/>
                    <a:pt x="592" y="1124"/>
                    <a:pt x="559" y="1124"/>
                  </a:cubicBezTo>
                  <a:cubicBezTo>
                    <a:pt x="397" y="1124"/>
                    <a:pt x="240" y="1124"/>
                    <a:pt x="84" y="1124"/>
                  </a:cubicBezTo>
                  <a:cubicBezTo>
                    <a:pt x="50" y="1124"/>
                    <a:pt x="28" y="1107"/>
                    <a:pt x="28" y="1073"/>
                  </a:cubicBezTo>
                  <a:cubicBezTo>
                    <a:pt x="28" y="906"/>
                    <a:pt x="28" y="743"/>
                    <a:pt x="28" y="576"/>
                  </a:cubicBezTo>
                  <a:cubicBezTo>
                    <a:pt x="28" y="414"/>
                    <a:pt x="28" y="251"/>
                    <a:pt x="28" y="89"/>
                  </a:cubicBezTo>
                  <a:cubicBezTo>
                    <a:pt x="28" y="61"/>
                    <a:pt x="44" y="39"/>
                    <a:pt x="67" y="33"/>
                  </a:cubicBezTo>
                  <a:cubicBezTo>
                    <a:pt x="72" y="33"/>
                    <a:pt x="78" y="33"/>
                    <a:pt x="84" y="33"/>
                  </a:cubicBezTo>
                  <a:cubicBezTo>
                    <a:pt x="240" y="33"/>
                    <a:pt x="397" y="33"/>
                    <a:pt x="559" y="33"/>
                  </a:cubicBezTo>
                  <a:cubicBezTo>
                    <a:pt x="592" y="33"/>
                    <a:pt x="609" y="56"/>
                    <a:pt x="609" y="89"/>
                  </a:cubicBezTo>
                  <a:cubicBezTo>
                    <a:pt x="609" y="414"/>
                    <a:pt x="609" y="743"/>
                    <a:pt x="609" y="107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7" name="Freeform 163">
              <a:extLst>
                <a:ext uri="{FF2B5EF4-FFF2-40B4-BE49-F238E27FC236}">
                  <a16:creationId xmlns:a16="http://schemas.microsoft.com/office/drawing/2014/main" id="{5D253C6D-7BC8-A442-84D8-F0C21DC85AFD}"/>
                </a:ext>
              </a:extLst>
            </p:cNvPr>
            <p:cNvSpPr>
              <a:spLocks noChangeArrowheads="1"/>
            </p:cNvSpPr>
            <p:nvPr/>
          </p:nvSpPr>
          <p:spPr bwMode="auto">
            <a:xfrm>
              <a:off x="2183" y="2811"/>
              <a:ext cx="117" cy="201"/>
            </a:xfrm>
            <a:custGeom>
              <a:avLst/>
              <a:gdLst>
                <a:gd name="T0" fmla="*/ 6 w 521"/>
                <a:gd name="T1" fmla="*/ 0 h 891"/>
                <a:gd name="T2" fmla="*/ 6 w 521"/>
                <a:gd name="T3" fmla="*/ 0 h 891"/>
                <a:gd name="T4" fmla="*/ 0 w 521"/>
                <a:gd name="T5" fmla="*/ 0 h 891"/>
                <a:gd name="T6" fmla="*/ 0 w 521"/>
                <a:gd name="T7" fmla="*/ 0 h 891"/>
                <a:gd name="T8" fmla="*/ 0 w 521"/>
                <a:gd name="T9" fmla="*/ 10 h 891"/>
                <a:gd name="T10" fmla="*/ 0 w 521"/>
                <a:gd name="T11" fmla="*/ 10 h 891"/>
                <a:gd name="T12" fmla="*/ 6 w 521"/>
                <a:gd name="T13" fmla="*/ 10 h 891"/>
                <a:gd name="T14" fmla="*/ 6 w 521"/>
                <a:gd name="T15" fmla="*/ 10 h 891"/>
                <a:gd name="T16" fmla="*/ 6 w 521"/>
                <a:gd name="T17" fmla="*/ 5 h 891"/>
                <a:gd name="T18" fmla="*/ 6 w 521"/>
                <a:gd name="T19" fmla="*/ 0 h 891"/>
                <a:gd name="T20" fmla="*/ 6 w 521"/>
                <a:gd name="T21" fmla="*/ 0 h 891"/>
                <a:gd name="T22" fmla="*/ 6 w 521"/>
                <a:gd name="T23" fmla="*/ 10 h 891"/>
                <a:gd name="T24" fmla="*/ 6 w 521"/>
                <a:gd name="T25" fmla="*/ 10 h 891"/>
                <a:gd name="T26" fmla="*/ 5 w 521"/>
                <a:gd name="T27" fmla="*/ 10 h 891"/>
                <a:gd name="T28" fmla="*/ 0 w 521"/>
                <a:gd name="T29" fmla="*/ 10 h 891"/>
                <a:gd name="T30" fmla="*/ 0 w 521"/>
                <a:gd name="T31" fmla="*/ 10 h 891"/>
                <a:gd name="T32" fmla="*/ 0 w 521"/>
                <a:gd name="T33" fmla="*/ 10 h 891"/>
                <a:gd name="T34" fmla="*/ 0 w 521"/>
                <a:gd name="T35" fmla="*/ 10 h 891"/>
                <a:gd name="T36" fmla="*/ 0 w 521"/>
                <a:gd name="T37" fmla="*/ 5 h 891"/>
                <a:gd name="T38" fmla="*/ 0 w 521"/>
                <a:gd name="T39" fmla="*/ 1 h 891"/>
                <a:gd name="T40" fmla="*/ 0 w 521"/>
                <a:gd name="T41" fmla="*/ 0 h 891"/>
                <a:gd name="T42" fmla="*/ 0 w 521"/>
                <a:gd name="T43" fmla="*/ 0 h 891"/>
                <a:gd name="T44" fmla="*/ 0 w 521"/>
                <a:gd name="T45" fmla="*/ 0 h 891"/>
                <a:gd name="T46" fmla="*/ 5 w 521"/>
                <a:gd name="T47" fmla="*/ 0 h 891"/>
                <a:gd name="T48" fmla="*/ 6 w 521"/>
                <a:gd name="T49" fmla="*/ 0 h 891"/>
                <a:gd name="T50" fmla="*/ 6 w 521"/>
                <a:gd name="T51" fmla="*/ 10 h 8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1" h="891">
                  <a:moveTo>
                    <a:pt x="503" y="0"/>
                  </a:moveTo>
                  <a:lnTo>
                    <a:pt x="503" y="0"/>
                  </a:lnTo>
                  <a:cubicBezTo>
                    <a:pt x="341" y="0"/>
                    <a:pt x="179" y="0"/>
                    <a:pt x="17" y="0"/>
                  </a:cubicBezTo>
                  <a:cubicBezTo>
                    <a:pt x="0" y="0"/>
                    <a:pt x="0" y="0"/>
                    <a:pt x="0" y="17"/>
                  </a:cubicBezTo>
                  <a:cubicBezTo>
                    <a:pt x="0" y="302"/>
                    <a:pt x="0" y="587"/>
                    <a:pt x="0" y="878"/>
                  </a:cubicBezTo>
                  <a:cubicBezTo>
                    <a:pt x="0" y="890"/>
                    <a:pt x="0" y="890"/>
                    <a:pt x="17" y="890"/>
                  </a:cubicBezTo>
                  <a:cubicBezTo>
                    <a:pt x="179" y="890"/>
                    <a:pt x="341" y="890"/>
                    <a:pt x="503" y="890"/>
                  </a:cubicBezTo>
                  <a:cubicBezTo>
                    <a:pt x="520" y="890"/>
                    <a:pt x="520" y="890"/>
                    <a:pt x="520" y="878"/>
                  </a:cubicBezTo>
                  <a:cubicBezTo>
                    <a:pt x="520" y="733"/>
                    <a:pt x="520" y="587"/>
                    <a:pt x="520" y="448"/>
                  </a:cubicBezTo>
                  <a:cubicBezTo>
                    <a:pt x="520" y="302"/>
                    <a:pt x="520" y="163"/>
                    <a:pt x="520" y="17"/>
                  </a:cubicBezTo>
                  <a:cubicBezTo>
                    <a:pt x="520" y="0"/>
                    <a:pt x="520" y="0"/>
                    <a:pt x="503" y="0"/>
                  </a:cubicBezTo>
                  <a:close/>
                  <a:moveTo>
                    <a:pt x="503" y="850"/>
                  </a:moveTo>
                  <a:lnTo>
                    <a:pt x="503" y="850"/>
                  </a:lnTo>
                  <a:cubicBezTo>
                    <a:pt x="503" y="873"/>
                    <a:pt x="498" y="878"/>
                    <a:pt x="475" y="878"/>
                  </a:cubicBezTo>
                  <a:cubicBezTo>
                    <a:pt x="330" y="878"/>
                    <a:pt x="185" y="878"/>
                    <a:pt x="45" y="878"/>
                  </a:cubicBezTo>
                  <a:cubicBezTo>
                    <a:pt x="39" y="878"/>
                    <a:pt x="34" y="878"/>
                    <a:pt x="34" y="878"/>
                  </a:cubicBezTo>
                  <a:cubicBezTo>
                    <a:pt x="23" y="873"/>
                    <a:pt x="17" y="867"/>
                    <a:pt x="17" y="861"/>
                  </a:cubicBezTo>
                  <a:cubicBezTo>
                    <a:pt x="17" y="856"/>
                    <a:pt x="17" y="850"/>
                    <a:pt x="17" y="845"/>
                  </a:cubicBezTo>
                  <a:cubicBezTo>
                    <a:pt x="17" y="711"/>
                    <a:pt x="17" y="576"/>
                    <a:pt x="17" y="448"/>
                  </a:cubicBezTo>
                  <a:cubicBezTo>
                    <a:pt x="17" y="314"/>
                    <a:pt x="17" y="179"/>
                    <a:pt x="17" y="51"/>
                  </a:cubicBezTo>
                  <a:cubicBezTo>
                    <a:pt x="17" y="45"/>
                    <a:pt x="17" y="40"/>
                    <a:pt x="17" y="34"/>
                  </a:cubicBezTo>
                  <a:cubicBezTo>
                    <a:pt x="17" y="23"/>
                    <a:pt x="23" y="17"/>
                    <a:pt x="28" y="17"/>
                  </a:cubicBezTo>
                  <a:cubicBezTo>
                    <a:pt x="34" y="17"/>
                    <a:pt x="39" y="17"/>
                    <a:pt x="45" y="17"/>
                  </a:cubicBezTo>
                  <a:cubicBezTo>
                    <a:pt x="185" y="17"/>
                    <a:pt x="330" y="17"/>
                    <a:pt x="475" y="17"/>
                  </a:cubicBezTo>
                  <a:cubicBezTo>
                    <a:pt x="498" y="17"/>
                    <a:pt x="503" y="23"/>
                    <a:pt x="503" y="45"/>
                  </a:cubicBezTo>
                  <a:cubicBezTo>
                    <a:pt x="503" y="314"/>
                    <a:pt x="503" y="582"/>
                    <a:pt x="503" y="85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8" name="Freeform 164">
              <a:extLst>
                <a:ext uri="{FF2B5EF4-FFF2-40B4-BE49-F238E27FC236}">
                  <a16:creationId xmlns:a16="http://schemas.microsoft.com/office/drawing/2014/main" id="{3F1F9A99-1E72-EA4E-AD72-061AF096C282}"/>
                </a:ext>
              </a:extLst>
            </p:cNvPr>
            <p:cNvSpPr>
              <a:spLocks noChangeArrowheads="1"/>
            </p:cNvSpPr>
            <p:nvPr/>
          </p:nvSpPr>
          <p:spPr bwMode="auto">
            <a:xfrm>
              <a:off x="2223" y="3017"/>
              <a:ext cx="35" cy="14"/>
            </a:xfrm>
            <a:custGeom>
              <a:avLst/>
              <a:gdLst>
                <a:gd name="T0" fmla="*/ 1 w 158"/>
                <a:gd name="T1" fmla="*/ 0 h 68"/>
                <a:gd name="T2" fmla="*/ 1 w 158"/>
                <a:gd name="T3" fmla="*/ 0 h 68"/>
                <a:gd name="T4" fmla="*/ 0 w 158"/>
                <a:gd name="T5" fmla="*/ 0 h 68"/>
                <a:gd name="T6" fmla="*/ 0 w 158"/>
                <a:gd name="T7" fmla="*/ 0 h 68"/>
                <a:gd name="T8" fmla="*/ 0 w 158"/>
                <a:gd name="T9" fmla="*/ 1 h 68"/>
                <a:gd name="T10" fmla="*/ 1 w 158"/>
                <a:gd name="T11" fmla="*/ 1 h 68"/>
                <a:gd name="T12" fmla="*/ 1 w 158"/>
                <a:gd name="T13" fmla="*/ 1 h 68"/>
                <a:gd name="T14" fmla="*/ 2 w 158"/>
                <a:gd name="T15" fmla="*/ 0 h 68"/>
                <a:gd name="T16" fmla="*/ 1 w 158"/>
                <a:gd name="T17" fmla="*/ 0 h 68"/>
                <a:gd name="T18" fmla="*/ 1 w 158"/>
                <a:gd name="T19" fmla="*/ 0 h 68"/>
                <a:gd name="T20" fmla="*/ 1 w 158"/>
                <a:gd name="T21" fmla="*/ 0 h 68"/>
                <a:gd name="T22" fmla="*/ 1 w 158"/>
                <a:gd name="T23" fmla="*/ 0 h 68"/>
                <a:gd name="T24" fmla="*/ 0 w 158"/>
                <a:gd name="T25" fmla="*/ 0 h 68"/>
                <a:gd name="T26" fmla="*/ 0 w 158"/>
                <a:gd name="T27" fmla="*/ 0 h 68"/>
                <a:gd name="T28" fmla="*/ 0 w 158"/>
                <a:gd name="T29" fmla="*/ 0 h 68"/>
                <a:gd name="T30" fmla="*/ 1 w 158"/>
                <a:gd name="T31" fmla="*/ 0 h 68"/>
                <a:gd name="T32" fmla="*/ 2 w 158"/>
                <a:gd name="T33" fmla="*/ 0 h 68"/>
                <a:gd name="T34" fmla="*/ 1 w 158"/>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8" h="68">
                  <a:moveTo>
                    <a:pt x="123" y="0"/>
                  </a:moveTo>
                  <a:lnTo>
                    <a:pt x="123" y="0"/>
                  </a:lnTo>
                  <a:cubicBezTo>
                    <a:pt x="95" y="0"/>
                    <a:pt x="67" y="0"/>
                    <a:pt x="34" y="0"/>
                  </a:cubicBezTo>
                  <a:cubicBezTo>
                    <a:pt x="17" y="0"/>
                    <a:pt x="0" y="11"/>
                    <a:pt x="6" y="33"/>
                  </a:cubicBezTo>
                  <a:cubicBezTo>
                    <a:pt x="6" y="56"/>
                    <a:pt x="17" y="67"/>
                    <a:pt x="34" y="67"/>
                  </a:cubicBezTo>
                  <a:cubicBezTo>
                    <a:pt x="50" y="67"/>
                    <a:pt x="67" y="67"/>
                    <a:pt x="78" y="67"/>
                  </a:cubicBezTo>
                  <a:cubicBezTo>
                    <a:pt x="95" y="67"/>
                    <a:pt x="106" y="67"/>
                    <a:pt x="123" y="67"/>
                  </a:cubicBezTo>
                  <a:cubicBezTo>
                    <a:pt x="145" y="67"/>
                    <a:pt x="157" y="56"/>
                    <a:pt x="157" y="33"/>
                  </a:cubicBezTo>
                  <a:cubicBezTo>
                    <a:pt x="157" y="17"/>
                    <a:pt x="145" y="0"/>
                    <a:pt x="123" y="0"/>
                  </a:cubicBezTo>
                  <a:close/>
                  <a:moveTo>
                    <a:pt x="118" y="56"/>
                  </a:moveTo>
                  <a:lnTo>
                    <a:pt x="118" y="56"/>
                  </a:lnTo>
                  <a:cubicBezTo>
                    <a:pt x="106" y="56"/>
                    <a:pt x="95" y="56"/>
                    <a:pt x="78" y="56"/>
                  </a:cubicBezTo>
                  <a:cubicBezTo>
                    <a:pt x="67" y="56"/>
                    <a:pt x="50" y="56"/>
                    <a:pt x="39" y="56"/>
                  </a:cubicBezTo>
                  <a:cubicBezTo>
                    <a:pt x="28" y="56"/>
                    <a:pt x="17" y="45"/>
                    <a:pt x="17" y="33"/>
                  </a:cubicBezTo>
                  <a:cubicBezTo>
                    <a:pt x="17" y="22"/>
                    <a:pt x="23" y="11"/>
                    <a:pt x="39" y="11"/>
                  </a:cubicBezTo>
                  <a:cubicBezTo>
                    <a:pt x="67" y="11"/>
                    <a:pt x="95" y="11"/>
                    <a:pt x="123" y="11"/>
                  </a:cubicBezTo>
                  <a:cubicBezTo>
                    <a:pt x="134" y="11"/>
                    <a:pt x="140" y="22"/>
                    <a:pt x="140" y="33"/>
                  </a:cubicBezTo>
                  <a:cubicBezTo>
                    <a:pt x="140" y="45"/>
                    <a:pt x="134" y="56"/>
                    <a:pt x="118" y="5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39" name="Freeform 165">
              <a:extLst>
                <a:ext uri="{FF2B5EF4-FFF2-40B4-BE49-F238E27FC236}">
                  <a16:creationId xmlns:a16="http://schemas.microsoft.com/office/drawing/2014/main" id="{6E63D651-DB62-2B4E-A16A-29D320C532C0}"/>
                </a:ext>
              </a:extLst>
            </p:cNvPr>
            <p:cNvSpPr>
              <a:spLocks noChangeArrowheads="1"/>
            </p:cNvSpPr>
            <p:nvPr/>
          </p:nvSpPr>
          <p:spPr bwMode="auto">
            <a:xfrm>
              <a:off x="2230" y="2797"/>
              <a:ext cx="22" cy="3"/>
            </a:xfrm>
            <a:custGeom>
              <a:avLst/>
              <a:gdLst>
                <a:gd name="T0" fmla="*/ 0 w 102"/>
                <a:gd name="T1" fmla="*/ 0 h 18"/>
                <a:gd name="T2" fmla="*/ 0 w 102"/>
                <a:gd name="T3" fmla="*/ 0 h 18"/>
                <a:gd name="T4" fmla="*/ 0 w 102"/>
                <a:gd name="T5" fmla="*/ 0 h 18"/>
                <a:gd name="T6" fmla="*/ 1 w 102"/>
                <a:gd name="T7" fmla="*/ 0 h 18"/>
                <a:gd name="T8" fmla="*/ 1 w 102"/>
                <a:gd name="T9" fmla="*/ 0 h 18"/>
                <a:gd name="T10" fmla="*/ 1 w 102"/>
                <a:gd name="T11" fmla="*/ 0 h 18"/>
                <a:gd name="T12" fmla="*/ 0 w 102"/>
                <a:gd name="T13" fmla="*/ 0 h 18"/>
                <a:gd name="T14" fmla="*/ 0 w 102"/>
                <a:gd name="T15" fmla="*/ 0 h 18"/>
                <a:gd name="T16" fmla="*/ 0 w 10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8">
                  <a:moveTo>
                    <a:pt x="11" y="17"/>
                  </a:moveTo>
                  <a:lnTo>
                    <a:pt x="11" y="17"/>
                  </a:lnTo>
                  <a:cubicBezTo>
                    <a:pt x="28" y="17"/>
                    <a:pt x="39" y="17"/>
                    <a:pt x="50" y="17"/>
                  </a:cubicBezTo>
                  <a:cubicBezTo>
                    <a:pt x="67" y="17"/>
                    <a:pt x="78" y="17"/>
                    <a:pt x="90" y="17"/>
                  </a:cubicBezTo>
                  <a:cubicBezTo>
                    <a:pt x="95" y="17"/>
                    <a:pt x="101" y="17"/>
                    <a:pt x="101" y="11"/>
                  </a:cubicBezTo>
                  <a:cubicBezTo>
                    <a:pt x="101" y="0"/>
                    <a:pt x="95" y="0"/>
                    <a:pt x="90" y="0"/>
                  </a:cubicBezTo>
                  <a:cubicBezTo>
                    <a:pt x="67" y="0"/>
                    <a:pt x="39" y="0"/>
                    <a:pt x="11" y="0"/>
                  </a:cubicBezTo>
                  <a:cubicBezTo>
                    <a:pt x="6" y="0"/>
                    <a:pt x="0" y="0"/>
                    <a:pt x="0" y="5"/>
                  </a:cubicBezTo>
                  <a:cubicBezTo>
                    <a:pt x="0" y="17"/>
                    <a:pt x="6" y="17"/>
                    <a:pt x="11" y="1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614" name="Freeform 6">
            <a:extLst>
              <a:ext uri="{FF2B5EF4-FFF2-40B4-BE49-F238E27FC236}">
                <a16:creationId xmlns:a16="http://schemas.microsoft.com/office/drawing/2014/main" id="{E73C683B-57AE-1A47-9B46-83C892CFC5EB}"/>
              </a:ext>
            </a:extLst>
          </p:cNvPr>
          <p:cNvSpPr>
            <a:spLocks noChangeArrowheads="1"/>
          </p:cNvSpPr>
          <p:nvPr userDrawn="1"/>
        </p:nvSpPr>
        <p:spPr bwMode="auto">
          <a:xfrm>
            <a:off x="1897063" y="1863725"/>
            <a:ext cx="406400" cy="411163"/>
          </a:xfrm>
          <a:custGeom>
            <a:avLst/>
            <a:gdLst>
              <a:gd name="T0" fmla="*/ 46412026 w 3545"/>
              <a:gd name="T1" fmla="*/ 7751290 h 3577"/>
              <a:gd name="T2" fmla="*/ 40296538 w 3545"/>
              <a:gd name="T3" fmla="*/ 7144949 h 3577"/>
              <a:gd name="T4" fmla="*/ 39481215 w 3545"/>
              <a:gd name="T5" fmla="*/ 6327565 h 3577"/>
              <a:gd name="T6" fmla="*/ 38876144 w 3545"/>
              <a:gd name="T7" fmla="*/ 0 h 3577"/>
              <a:gd name="T8" fmla="*/ 29315025 w 3545"/>
              <a:gd name="T9" fmla="*/ 8977308 h 3577"/>
              <a:gd name="T10" fmla="*/ 29104545 w 3545"/>
              <a:gd name="T11" fmla="*/ 16333183 h 3577"/>
              <a:gd name="T12" fmla="*/ 16084383 w 3545"/>
              <a:gd name="T13" fmla="*/ 14896239 h 3577"/>
              <a:gd name="T14" fmla="*/ 16084383 w 3545"/>
              <a:gd name="T15" fmla="*/ 47140637 h 3577"/>
              <a:gd name="T16" fmla="*/ 27881447 w 3545"/>
              <a:gd name="T17" fmla="*/ 19997902 h 3577"/>
              <a:gd name="T18" fmla="*/ 37048089 w 3545"/>
              <a:gd name="T19" fmla="*/ 17545982 h 3577"/>
              <a:gd name="T20" fmla="*/ 46214845 w 3545"/>
              <a:gd name="T21" fmla="*/ 8568674 h 3577"/>
              <a:gd name="T22" fmla="*/ 30945784 w 3545"/>
              <a:gd name="T23" fmla="*/ 10005503 h 3577"/>
              <a:gd name="T24" fmla="*/ 37653046 w 3545"/>
              <a:gd name="T25" fmla="*/ 3071481 h 3577"/>
              <a:gd name="T26" fmla="*/ 30945784 w 3545"/>
              <a:gd name="T27" fmla="*/ 14500824 h 3577"/>
              <a:gd name="T28" fmla="*/ 30327643 w 3545"/>
              <a:gd name="T29" fmla="*/ 31018495 h 3577"/>
              <a:gd name="T30" fmla="*/ 16084383 w 3545"/>
              <a:gd name="T31" fmla="*/ 45505985 h 3577"/>
              <a:gd name="T32" fmla="*/ 16084383 w 3545"/>
              <a:gd name="T33" fmla="*/ 16530891 h 3577"/>
              <a:gd name="T34" fmla="*/ 23409901 w 3545"/>
              <a:gd name="T35" fmla="*/ 21843480 h 3577"/>
              <a:gd name="T36" fmla="*/ 4274250 w 3545"/>
              <a:gd name="T37" fmla="*/ 31018495 h 3577"/>
              <a:gd name="T38" fmla="*/ 27881447 w 3545"/>
              <a:gd name="T39" fmla="*/ 31018495 h 3577"/>
              <a:gd name="T40" fmla="*/ 26671533 w 3545"/>
              <a:gd name="T41" fmla="*/ 21223804 h 3577"/>
              <a:gd name="T42" fmla="*/ 15466357 w 3545"/>
              <a:gd name="T43" fmla="*/ 31216203 h 3577"/>
              <a:gd name="T44" fmla="*/ 16084383 w 3545"/>
              <a:gd name="T45" fmla="*/ 31427130 h 3577"/>
              <a:gd name="T46" fmla="*/ 20358748 w 3545"/>
              <a:gd name="T47" fmla="*/ 27551484 h 3577"/>
              <a:gd name="T48" fmla="*/ 16084383 w 3545"/>
              <a:gd name="T49" fmla="*/ 36528792 h 3577"/>
              <a:gd name="T50" fmla="*/ 16084383 w 3545"/>
              <a:gd name="T51" fmla="*/ 25508198 h 3577"/>
              <a:gd name="T52" fmla="*/ 15466357 w 3545"/>
              <a:gd name="T53" fmla="*/ 30003404 h 3577"/>
              <a:gd name="T54" fmla="*/ 20358748 w 3545"/>
              <a:gd name="T55" fmla="*/ 25099564 h 3577"/>
              <a:gd name="T56" fmla="*/ 16084383 w 3545"/>
              <a:gd name="T57" fmla="*/ 23675839 h 3577"/>
              <a:gd name="T58" fmla="*/ 16084383 w 3545"/>
              <a:gd name="T59" fmla="*/ 38361152 h 3577"/>
              <a:gd name="T60" fmla="*/ 21568663 w 3545"/>
              <a:gd name="T61" fmla="*/ 26325467 h 3577"/>
              <a:gd name="T62" fmla="*/ 26053393 w 3545"/>
              <a:gd name="T63" fmla="*/ 31018495 h 3577"/>
              <a:gd name="T64" fmla="*/ 6102305 w 3545"/>
              <a:gd name="T65" fmla="*/ 31018495 h 3577"/>
              <a:gd name="T66" fmla="*/ 22186803 w 3545"/>
              <a:gd name="T67" fmla="*/ 23056164 h 3577"/>
              <a:gd name="T68" fmla="*/ 36640428 w 3545"/>
              <a:gd name="T69" fmla="*/ 15713507 h 3577"/>
              <a:gd name="T70" fmla="*/ 32155698 w 3545"/>
              <a:gd name="T71" fmla="*/ 15713507 h 3577"/>
              <a:gd name="T72" fmla="*/ 43558170 w 3545"/>
              <a:gd name="T73" fmla="*/ 8977308 h 35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45" h="3577">
                <a:moveTo>
                  <a:pt x="3529" y="588"/>
                </a:moveTo>
                <a:lnTo>
                  <a:pt x="3529" y="588"/>
                </a:lnTo>
                <a:cubicBezTo>
                  <a:pt x="3529" y="558"/>
                  <a:pt x="3498" y="542"/>
                  <a:pt x="3467" y="542"/>
                </a:cubicBezTo>
                <a:cubicBezTo>
                  <a:pt x="3064" y="542"/>
                  <a:pt x="3064" y="542"/>
                  <a:pt x="3064" y="542"/>
                </a:cubicBezTo>
                <a:cubicBezTo>
                  <a:pt x="3064" y="526"/>
                  <a:pt x="3049" y="511"/>
                  <a:pt x="3049" y="496"/>
                </a:cubicBezTo>
                <a:cubicBezTo>
                  <a:pt x="3034" y="480"/>
                  <a:pt x="3018" y="480"/>
                  <a:pt x="3002" y="480"/>
                </a:cubicBezTo>
                <a:cubicBezTo>
                  <a:pt x="3002" y="62"/>
                  <a:pt x="3002" y="62"/>
                  <a:pt x="3002" y="62"/>
                </a:cubicBezTo>
                <a:cubicBezTo>
                  <a:pt x="3002" y="47"/>
                  <a:pt x="2987" y="16"/>
                  <a:pt x="2956" y="0"/>
                </a:cubicBezTo>
                <a:cubicBezTo>
                  <a:pt x="2941" y="0"/>
                  <a:pt x="2910" y="0"/>
                  <a:pt x="2879" y="16"/>
                </a:cubicBezTo>
                <a:cubicBezTo>
                  <a:pt x="2229" y="681"/>
                  <a:pt x="2229" y="681"/>
                  <a:pt x="2229" y="681"/>
                </a:cubicBezTo>
                <a:cubicBezTo>
                  <a:pt x="2213" y="697"/>
                  <a:pt x="2213" y="712"/>
                  <a:pt x="2213" y="728"/>
                </a:cubicBezTo>
                <a:cubicBezTo>
                  <a:pt x="2213" y="1239"/>
                  <a:pt x="2213" y="1239"/>
                  <a:pt x="2213" y="1239"/>
                </a:cubicBezTo>
                <a:cubicBezTo>
                  <a:pt x="2028" y="1424"/>
                  <a:pt x="2028" y="1424"/>
                  <a:pt x="2028" y="1424"/>
                </a:cubicBezTo>
                <a:cubicBezTo>
                  <a:pt x="1811" y="1239"/>
                  <a:pt x="1532" y="1130"/>
                  <a:pt x="1223" y="1130"/>
                </a:cubicBezTo>
                <a:cubicBezTo>
                  <a:pt x="542" y="1130"/>
                  <a:pt x="0" y="1672"/>
                  <a:pt x="0" y="2353"/>
                </a:cubicBezTo>
                <a:cubicBezTo>
                  <a:pt x="0" y="3034"/>
                  <a:pt x="542" y="3576"/>
                  <a:pt x="1223" y="3576"/>
                </a:cubicBezTo>
                <a:cubicBezTo>
                  <a:pt x="1904" y="3576"/>
                  <a:pt x="2445" y="3034"/>
                  <a:pt x="2445" y="2353"/>
                </a:cubicBezTo>
                <a:cubicBezTo>
                  <a:pt x="2445" y="2028"/>
                  <a:pt x="2321" y="1734"/>
                  <a:pt x="2120" y="1517"/>
                </a:cubicBezTo>
                <a:cubicBezTo>
                  <a:pt x="2306" y="1331"/>
                  <a:pt x="2306" y="1331"/>
                  <a:pt x="2306" y="1331"/>
                </a:cubicBezTo>
                <a:cubicBezTo>
                  <a:pt x="2817" y="1331"/>
                  <a:pt x="2817" y="1331"/>
                  <a:pt x="2817" y="1331"/>
                </a:cubicBezTo>
                <a:cubicBezTo>
                  <a:pt x="2833" y="1331"/>
                  <a:pt x="2848" y="1316"/>
                  <a:pt x="2863" y="1316"/>
                </a:cubicBezTo>
                <a:cubicBezTo>
                  <a:pt x="3514" y="650"/>
                  <a:pt x="3514" y="650"/>
                  <a:pt x="3514" y="650"/>
                </a:cubicBezTo>
                <a:cubicBezTo>
                  <a:pt x="3544" y="635"/>
                  <a:pt x="3544" y="604"/>
                  <a:pt x="3529" y="588"/>
                </a:cubicBezTo>
                <a:close/>
                <a:moveTo>
                  <a:pt x="2353" y="759"/>
                </a:moveTo>
                <a:lnTo>
                  <a:pt x="2353" y="759"/>
                </a:lnTo>
                <a:cubicBezTo>
                  <a:pt x="2863" y="233"/>
                  <a:pt x="2863" y="233"/>
                  <a:pt x="2863" y="233"/>
                </a:cubicBezTo>
                <a:cubicBezTo>
                  <a:pt x="2863" y="573"/>
                  <a:pt x="2863" y="573"/>
                  <a:pt x="2863" y="573"/>
                </a:cubicBezTo>
                <a:cubicBezTo>
                  <a:pt x="2353" y="1100"/>
                  <a:pt x="2353" y="1100"/>
                  <a:pt x="2353" y="1100"/>
                </a:cubicBezTo>
                <a:lnTo>
                  <a:pt x="2353" y="759"/>
                </a:lnTo>
                <a:close/>
                <a:moveTo>
                  <a:pt x="2306" y="2353"/>
                </a:moveTo>
                <a:lnTo>
                  <a:pt x="2306" y="2353"/>
                </a:lnTo>
                <a:cubicBezTo>
                  <a:pt x="2306" y="2957"/>
                  <a:pt x="1826" y="3452"/>
                  <a:pt x="1223" y="3452"/>
                </a:cubicBezTo>
                <a:cubicBezTo>
                  <a:pt x="619" y="3452"/>
                  <a:pt x="124" y="2957"/>
                  <a:pt x="124" y="2353"/>
                </a:cubicBezTo>
                <a:cubicBezTo>
                  <a:pt x="124" y="1749"/>
                  <a:pt x="619" y="1254"/>
                  <a:pt x="1223" y="1254"/>
                </a:cubicBezTo>
                <a:cubicBezTo>
                  <a:pt x="1486" y="1254"/>
                  <a:pt x="1734" y="1363"/>
                  <a:pt x="1919" y="1517"/>
                </a:cubicBezTo>
                <a:cubicBezTo>
                  <a:pt x="1780" y="1657"/>
                  <a:pt x="1780" y="1657"/>
                  <a:pt x="1780" y="1657"/>
                </a:cubicBezTo>
                <a:cubicBezTo>
                  <a:pt x="1625" y="1533"/>
                  <a:pt x="1439" y="1455"/>
                  <a:pt x="1223" y="1455"/>
                </a:cubicBezTo>
                <a:cubicBezTo>
                  <a:pt x="728" y="1455"/>
                  <a:pt x="325" y="1858"/>
                  <a:pt x="325" y="2353"/>
                </a:cubicBezTo>
                <a:cubicBezTo>
                  <a:pt x="325" y="2848"/>
                  <a:pt x="728" y="3251"/>
                  <a:pt x="1223" y="3251"/>
                </a:cubicBezTo>
                <a:cubicBezTo>
                  <a:pt x="1718" y="3251"/>
                  <a:pt x="2120" y="2848"/>
                  <a:pt x="2120" y="2353"/>
                </a:cubicBezTo>
                <a:cubicBezTo>
                  <a:pt x="2120" y="2121"/>
                  <a:pt x="2028" y="1904"/>
                  <a:pt x="1888" y="1749"/>
                </a:cubicBezTo>
                <a:cubicBezTo>
                  <a:pt x="2028" y="1610"/>
                  <a:pt x="2028" y="1610"/>
                  <a:pt x="2028" y="1610"/>
                </a:cubicBezTo>
                <a:cubicBezTo>
                  <a:pt x="2198" y="1811"/>
                  <a:pt x="2306" y="2074"/>
                  <a:pt x="2306" y="2353"/>
                </a:cubicBezTo>
                <a:close/>
                <a:moveTo>
                  <a:pt x="1176" y="2368"/>
                </a:moveTo>
                <a:lnTo>
                  <a:pt x="1176" y="2368"/>
                </a:lnTo>
                <a:cubicBezTo>
                  <a:pt x="1192" y="2384"/>
                  <a:pt x="1207" y="2384"/>
                  <a:pt x="1223" y="2384"/>
                </a:cubicBezTo>
                <a:cubicBezTo>
                  <a:pt x="1238" y="2384"/>
                  <a:pt x="1254" y="2384"/>
                  <a:pt x="1269" y="2368"/>
                </a:cubicBezTo>
                <a:cubicBezTo>
                  <a:pt x="1548" y="2090"/>
                  <a:pt x="1548" y="2090"/>
                  <a:pt x="1548" y="2090"/>
                </a:cubicBezTo>
                <a:cubicBezTo>
                  <a:pt x="1610" y="2152"/>
                  <a:pt x="1640" y="2245"/>
                  <a:pt x="1640" y="2353"/>
                </a:cubicBezTo>
                <a:cubicBezTo>
                  <a:pt x="1640" y="2585"/>
                  <a:pt x="1455" y="2771"/>
                  <a:pt x="1223" y="2771"/>
                </a:cubicBezTo>
                <a:cubicBezTo>
                  <a:pt x="991" y="2771"/>
                  <a:pt x="789" y="2585"/>
                  <a:pt x="789" y="2353"/>
                </a:cubicBezTo>
                <a:cubicBezTo>
                  <a:pt x="789" y="2121"/>
                  <a:pt x="991" y="1935"/>
                  <a:pt x="1223" y="1935"/>
                </a:cubicBezTo>
                <a:cubicBezTo>
                  <a:pt x="1300" y="1935"/>
                  <a:pt x="1377" y="1950"/>
                  <a:pt x="1455" y="1997"/>
                </a:cubicBezTo>
                <a:cubicBezTo>
                  <a:pt x="1176" y="2276"/>
                  <a:pt x="1176" y="2276"/>
                  <a:pt x="1176" y="2276"/>
                </a:cubicBezTo>
                <a:cubicBezTo>
                  <a:pt x="1145" y="2291"/>
                  <a:pt x="1145" y="2338"/>
                  <a:pt x="1176" y="2368"/>
                </a:cubicBezTo>
                <a:close/>
                <a:moveTo>
                  <a:pt x="1548" y="1904"/>
                </a:moveTo>
                <a:lnTo>
                  <a:pt x="1548" y="1904"/>
                </a:lnTo>
                <a:cubicBezTo>
                  <a:pt x="1455" y="1827"/>
                  <a:pt x="1347" y="1796"/>
                  <a:pt x="1223" y="1796"/>
                </a:cubicBezTo>
                <a:cubicBezTo>
                  <a:pt x="913" y="1796"/>
                  <a:pt x="666" y="2044"/>
                  <a:pt x="666" y="2353"/>
                </a:cubicBezTo>
                <a:cubicBezTo>
                  <a:pt x="666" y="2663"/>
                  <a:pt x="913" y="2910"/>
                  <a:pt x="1223" y="2910"/>
                </a:cubicBezTo>
                <a:cubicBezTo>
                  <a:pt x="1532" y="2910"/>
                  <a:pt x="1780" y="2663"/>
                  <a:pt x="1780" y="2353"/>
                </a:cubicBezTo>
                <a:cubicBezTo>
                  <a:pt x="1780" y="2214"/>
                  <a:pt x="1734" y="2090"/>
                  <a:pt x="1640" y="1997"/>
                </a:cubicBezTo>
                <a:cubicBezTo>
                  <a:pt x="1795" y="1842"/>
                  <a:pt x="1795" y="1842"/>
                  <a:pt x="1795" y="1842"/>
                </a:cubicBezTo>
                <a:cubicBezTo>
                  <a:pt x="1904" y="1982"/>
                  <a:pt x="1981" y="2152"/>
                  <a:pt x="1981" y="2353"/>
                </a:cubicBezTo>
                <a:cubicBezTo>
                  <a:pt x="1981" y="2771"/>
                  <a:pt x="1640" y="3111"/>
                  <a:pt x="1223" y="3111"/>
                </a:cubicBezTo>
                <a:cubicBezTo>
                  <a:pt x="805" y="3111"/>
                  <a:pt x="464" y="2771"/>
                  <a:pt x="464" y="2353"/>
                </a:cubicBezTo>
                <a:cubicBezTo>
                  <a:pt x="464" y="1935"/>
                  <a:pt x="805" y="1595"/>
                  <a:pt x="1223" y="1595"/>
                </a:cubicBezTo>
                <a:cubicBezTo>
                  <a:pt x="1393" y="1595"/>
                  <a:pt x="1563" y="1657"/>
                  <a:pt x="1687" y="1749"/>
                </a:cubicBezTo>
                <a:lnTo>
                  <a:pt x="1548" y="1904"/>
                </a:lnTo>
                <a:close/>
                <a:moveTo>
                  <a:pt x="2786" y="1192"/>
                </a:moveTo>
                <a:lnTo>
                  <a:pt x="2786" y="1192"/>
                </a:lnTo>
                <a:cubicBezTo>
                  <a:pt x="2445" y="1192"/>
                  <a:pt x="2445" y="1192"/>
                  <a:pt x="2445" y="1192"/>
                </a:cubicBezTo>
                <a:cubicBezTo>
                  <a:pt x="2956" y="681"/>
                  <a:pt x="2956" y="681"/>
                  <a:pt x="2956" y="681"/>
                </a:cubicBezTo>
                <a:cubicBezTo>
                  <a:pt x="3312" y="681"/>
                  <a:pt x="3312" y="681"/>
                  <a:pt x="3312" y="681"/>
                </a:cubicBezTo>
                <a:lnTo>
                  <a:pt x="2786" y="119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0701248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rgbClr val="0055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7" y="411285"/>
            <a:ext cx="3008313" cy="2402336"/>
          </a:xfrm>
        </p:spPr>
        <p:txBody>
          <a:bodyPr/>
          <a:lstStyle>
            <a:lvl1pPr algn="l">
              <a:defRPr sz="2400" b="0" baseline="0">
                <a:solidFill>
                  <a:schemeClr val="bg1"/>
                </a:solidFill>
              </a:defRPr>
            </a:lvl1pPr>
          </a:lstStyle>
          <a:p>
            <a:r>
              <a:rPr lang="en-US"/>
              <a:t>Header. Type in Title Case. Max 40 Char. 20pt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a:xfrm>
            <a:off x="8693155" y="4809442"/>
            <a:ext cx="392112" cy="275321"/>
          </a:xfrm>
        </p:spPr>
        <p:txBody>
          <a:bodyPr/>
          <a:lstStyle>
            <a:lvl1pPr algn="r" rtl="0">
              <a:defRPr>
                <a:solidFill>
                  <a:schemeClr val="accent2"/>
                </a:solidFill>
              </a:defRPr>
            </a:lvl1pPr>
          </a:lstStyle>
          <a:p>
            <a:pPr algn="l"/>
            <a:fld id="{A7383A42-F693-4867-9543-FB7CC7990D82}" type="slidenum">
              <a:rPr lang="en-US" altLang="en-US" smtClean="0"/>
              <a:pPr algn="l"/>
              <a:t>‹#›</a:t>
            </a:fld>
            <a:endParaRPr lang="en-US" altLang="en-US"/>
          </a:p>
        </p:txBody>
      </p:sp>
    </p:spTree>
    <p:extLst>
      <p:ext uri="{BB962C8B-B14F-4D97-AF65-F5344CB8AC3E}">
        <p14:creationId xmlns:p14="http://schemas.microsoft.com/office/powerpoint/2010/main" val="13620168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14" name="Freeform 444">
            <a:extLst>
              <a:ext uri="{FF2B5EF4-FFF2-40B4-BE49-F238E27FC236}">
                <a16:creationId xmlns:a16="http://schemas.microsoft.com/office/drawing/2014/main" id="{1739A0D4-F874-6C46-B06E-F0A3BF37B75C}"/>
              </a:ext>
            </a:extLst>
          </p:cNvPr>
          <p:cNvSpPr>
            <a:spLocks noChangeArrowheads="1"/>
          </p:cNvSpPr>
          <p:nvPr userDrawn="1"/>
        </p:nvSpPr>
        <p:spPr bwMode="auto">
          <a:xfrm>
            <a:off x="1135640" y="643082"/>
            <a:ext cx="184150" cy="355600"/>
          </a:xfrm>
          <a:custGeom>
            <a:avLst/>
            <a:gdLst>
              <a:gd name="T0" fmla="*/ 2147483646 w 511"/>
              <a:gd name="T1" fmla="*/ 2147483646 h 988"/>
              <a:gd name="T2" fmla="*/ 2147483646 w 511"/>
              <a:gd name="T3" fmla="*/ 2147483646 h 988"/>
              <a:gd name="T4" fmla="*/ 2147483646 w 511"/>
              <a:gd name="T5" fmla="*/ 2147483646 h 988"/>
              <a:gd name="T6" fmla="*/ 2147483646 w 511"/>
              <a:gd name="T7" fmla="*/ 1585201814 h 988"/>
              <a:gd name="T8" fmla="*/ 2147483646 w 511"/>
              <a:gd name="T9" fmla="*/ 2147483646 h 988"/>
              <a:gd name="T10" fmla="*/ 2147483646 w 511"/>
              <a:gd name="T11" fmla="*/ 2147483646 h 988"/>
              <a:gd name="T12" fmla="*/ 2147483646 w 511"/>
              <a:gd name="T13" fmla="*/ 2147483646 h 988"/>
              <a:gd name="T14" fmla="*/ 2147483646 w 511"/>
              <a:gd name="T15" fmla="*/ 2147483646 h 988"/>
              <a:gd name="T16" fmla="*/ 2147483646 w 511"/>
              <a:gd name="T17" fmla="*/ 2147483646 h 988"/>
              <a:gd name="T18" fmla="*/ 1591270782 w 511"/>
              <a:gd name="T19" fmla="*/ 2147483646 h 988"/>
              <a:gd name="T20" fmla="*/ 2147483646 w 511"/>
              <a:gd name="T21" fmla="*/ 2147483646 h 988"/>
              <a:gd name="T22" fmla="*/ 2147483646 w 511"/>
              <a:gd name="T23" fmla="*/ 2147483646 h 988"/>
              <a:gd name="T24" fmla="*/ 2147483646 w 511"/>
              <a:gd name="T25" fmla="*/ 2147483646 h 988"/>
              <a:gd name="T26" fmla="*/ 2147483646 w 511"/>
              <a:gd name="T27" fmla="*/ 2147483646 h 988"/>
              <a:gd name="T28" fmla="*/ 2147483646 w 511"/>
              <a:gd name="T29" fmla="*/ 2147483646 h 988"/>
              <a:gd name="T30" fmla="*/ 2147483646 w 511"/>
              <a:gd name="T31" fmla="*/ 2147483646 h 988"/>
              <a:gd name="T32" fmla="*/ 2147483646 w 511"/>
              <a:gd name="T33" fmla="*/ 2147483646 h 988"/>
              <a:gd name="T34" fmla="*/ 2147483646 w 511"/>
              <a:gd name="T35" fmla="*/ 2147483646 h 988"/>
              <a:gd name="T36" fmla="*/ 2147483646 w 511"/>
              <a:gd name="T37" fmla="*/ 2147483646 h 988"/>
              <a:gd name="T38" fmla="*/ 2147483646 w 511"/>
              <a:gd name="T39" fmla="*/ 2147483646 h 988"/>
              <a:gd name="T40" fmla="*/ 2147483646 w 511"/>
              <a:gd name="T41" fmla="*/ 2147483646 h 988"/>
              <a:gd name="T42" fmla="*/ 2147483646 w 511"/>
              <a:gd name="T43" fmla="*/ 2147483646 h 988"/>
              <a:gd name="T44" fmla="*/ 2147483646 w 511"/>
              <a:gd name="T45" fmla="*/ 2147483646 h 988"/>
              <a:gd name="T46" fmla="*/ 2147483646 w 511"/>
              <a:gd name="T47" fmla="*/ 372950617 h 988"/>
              <a:gd name="T48" fmla="*/ 2147483646 w 511"/>
              <a:gd name="T49" fmla="*/ 2147483646 h 988"/>
              <a:gd name="T50" fmla="*/ 2147483646 w 511"/>
              <a:gd name="T51" fmla="*/ 2147483646 h 988"/>
              <a:gd name="T52" fmla="*/ 2147483646 w 511"/>
              <a:gd name="T53" fmla="*/ 2147483646 h 988"/>
              <a:gd name="T54" fmla="*/ 2147483646 w 511"/>
              <a:gd name="T55" fmla="*/ 2147483646 h 988"/>
              <a:gd name="T56" fmla="*/ 2147483646 w 511"/>
              <a:gd name="T57" fmla="*/ 2147483646 h 988"/>
              <a:gd name="T58" fmla="*/ 2147483646 w 511"/>
              <a:gd name="T59" fmla="*/ 2147483646 h 988"/>
              <a:gd name="T60" fmla="*/ 2147483646 w 511"/>
              <a:gd name="T61" fmla="*/ 2147483646 h 988"/>
              <a:gd name="T62" fmla="*/ 2147483646 w 511"/>
              <a:gd name="T63" fmla="*/ 2147483646 h 988"/>
              <a:gd name="T64" fmla="*/ 1076474592 w 511"/>
              <a:gd name="T65" fmla="*/ 2147483646 h 988"/>
              <a:gd name="T66" fmla="*/ 2147483646 w 511"/>
              <a:gd name="T67" fmla="*/ 2147483646 h 988"/>
              <a:gd name="T68" fmla="*/ 2147483646 w 511"/>
              <a:gd name="T69" fmla="*/ 2147483646 h 988"/>
              <a:gd name="T70" fmla="*/ 374409023 w 511"/>
              <a:gd name="T71" fmla="*/ 2147483646 h 988"/>
              <a:gd name="T72" fmla="*/ 2147483646 w 511"/>
              <a:gd name="T73" fmla="*/ 2147483646 h 988"/>
              <a:gd name="T74" fmla="*/ 2147483646 w 511"/>
              <a:gd name="T75" fmla="*/ 2147483646 h 988"/>
              <a:gd name="T76" fmla="*/ 2147483646 w 511"/>
              <a:gd name="T77" fmla="*/ 2147483646 h 988"/>
              <a:gd name="T78" fmla="*/ 2147483646 w 511"/>
              <a:gd name="T79" fmla="*/ 2147483646 h 988"/>
              <a:gd name="T80" fmla="*/ 2147483646 w 511"/>
              <a:gd name="T81" fmla="*/ 2147483646 h 988"/>
              <a:gd name="T82" fmla="*/ 2147483646 w 511"/>
              <a:gd name="T83" fmla="*/ 2147483646 h 988"/>
              <a:gd name="T84" fmla="*/ 2147483646 w 511"/>
              <a:gd name="T85" fmla="*/ 2147483646 h 988"/>
              <a:gd name="T86" fmla="*/ 2147483646 w 511"/>
              <a:gd name="T87" fmla="*/ 2147483646 h 988"/>
              <a:gd name="T88" fmla="*/ 2147483646 w 511"/>
              <a:gd name="T89" fmla="*/ 2147483646 h 988"/>
              <a:gd name="T90" fmla="*/ 2147483646 w 511"/>
              <a:gd name="T91" fmla="*/ 2147483646 h 988"/>
              <a:gd name="T92" fmla="*/ 2147483646 w 511"/>
              <a:gd name="T93" fmla="*/ 2147483646 h 988"/>
              <a:gd name="T94" fmla="*/ 2147483646 w 511"/>
              <a:gd name="T95" fmla="*/ 1258886266 h 9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1" h="988">
                <a:moveTo>
                  <a:pt x="282" y="72"/>
                </a:moveTo>
                <a:lnTo>
                  <a:pt x="282" y="72"/>
                </a:lnTo>
                <a:cubicBezTo>
                  <a:pt x="461" y="145"/>
                  <a:pt x="461" y="145"/>
                  <a:pt x="461" y="145"/>
                </a:cubicBezTo>
                <a:cubicBezTo>
                  <a:pt x="465" y="145"/>
                  <a:pt x="465" y="145"/>
                  <a:pt x="465" y="145"/>
                </a:cubicBezTo>
                <a:cubicBezTo>
                  <a:pt x="476" y="107"/>
                  <a:pt x="476" y="107"/>
                  <a:pt x="476" y="107"/>
                </a:cubicBezTo>
                <a:cubicBezTo>
                  <a:pt x="297" y="34"/>
                  <a:pt x="297" y="34"/>
                  <a:pt x="297" y="34"/>
                </a:cubicBezTo>
                <a:lnTo>
                  <a:pt x="282" y="72"/>
                </a:lnTo>
                <a:close/>
                <a:moveTo>
                  <a:pt x="305" y="232"/>
                </a:moveTo>
                <a:lnTo>
                  <a:pt x="305" y="232"/>
                </a:lnTo>
                <a:cubicBezTo>
                  <a:pt x="339" y="244"/>
                  <a:pt x="339" y="244"/>
                  <a:pt x="339" y="244"/>
                </a:cubicBezTo>
                <a:cubicBezTo>
                  <a:pt x="377" y="141"/>
                  <a:pt x="377" y="141"/>
                  <a:pt x="377" y="141"/>
                </a:cubicBezTo>
                <a:cubicBezTo>
                  <a:pt x="347" y="129"/>
                  <a:pt x="347" y="129"/>
                  <a:pt x="347" y="129"/>
                </a:cubicBezTo>
                <a:lnTo>
                  <a:pt x="305" y="232"/>
                </a:lnTo>
                <a:close/>
                <a:moveTo>
                  <a:pt x="160" y="381"/>
                </a:moveTo>
                <a:lnTo>
                  <a:pt x="160" y="381"/>
                </a:lnTo>
                <a:cubicBezTo>
                  <a:pt x="34" y="705"/>
                  <a:pt x="34" y="705"/>
                  <a:pt x="34" y="705"/>
                </a:cubicBezTo>
                <a:cubicBezTo>
                  <a:pt x="217" y="777"/>
                  <a:pt x="217" y="777"/>
                  <a:pt x="217" y="777"/>
                </a:cubicBezTo>
                <a:cubicBezTo>
                  <a:pt x="248" y="701"/>
                  <a:pt x="248" y="701"/>
                  <a:pt x="248" y="701"/>
                </a:cubicBezTo>
                <a:cubicBezTo>
                  <a:pt x="221" y="689"/>
                  <a:pt x="221" y="689"/>
                  <a:pt x="221" y="689"/>
                </a:cubicBezTo>
                <a:cubicBezTo>
                  <a:pt x="213" y="689"/>
                  <a:pt x="209" y="678"/>
                  <a:pt x="213" y="670"/>
                </a:cubicBezTo>
                <a:cubicBezTo>
                  <a:pt x="213" y="663"/>
                  <a:pt x="225" y="659"/>
                  <a:pt x="232" y="663"/>
                </a:cubicBezTo>
                <a:cubicBezTo>
                  <a:pt x="255" y="674"/>
                  <a:pt x="255" y="674"/>
                  <a:pt x="255" y="674"/>
                </a:cubicBezTo>
                <a:cubicBezTo>
                  <a:pt x="286" y="602"/>
                  <a:pt x="286" y="602"/>
                  <a:pt x="286" y="602"/>
                </a:cubicBezTo>
                <a:cubicBezTo>
                  <a:pt x="240" y="587"/>
                  <a:pt x="240" y="587"/>
                  <a:pt x="240" y="587"/>
                </a:cubicBezTo>
                <a:cubicBezTo>
                  <a:pt x="232" y="583"/>
                  <a:pt x="228" y="575"/>
                  <a:pt x="232" y="568"/>
                </a:cubicBezTo>
                <a:cubicBezTo>
                  <a:pt x="236" y="560"/>
                  <a:pt x="244" y="556"/>
                  <a:pt x="251" y="556"/>
                </a:cubicBezTo>
                <a:cubicBezTo>
                  <a:pt x="293" y="575"/>
                  <a:pt x="293" y="575"/>
                  <a:pt x="293" y="575"/>
                </a:cubicBezTo>
                <a:cubicBezTo>
                  <a:pt x="324" y="503"/>
                  <a:pt x="324" y="503"/>
                  <a:pt x="324" y="503"/>
                </a:cubicBezTo>
                <a:cubicBezTo>
                  <a:pt x="297" y="495"/>
                  <a:pt x="297" y="495"/>
                  <a:pt x="297" y="495"/>
                </a:cubicBezTo>
                <a:cubicBezTo>
                  <a:pt x="289" y="491"/>
                  <a:pt x="286" y="484"/>
                  <a:pt x="289" y="476"/>
                </a:cubicBezTo>
                <a:cubicBezTo>
                  <a:pt x="293" y="469"/>
                  <a:pt x="301" y="465"/>
                  <a:pt x="309" y="465"/>
                </a:cubicBezTo>
                <a:cubicBezTo>
                  <a:pt x="335" y="476"/>
                  <a:pt x="335" y="476"/>
                  <a:pt x="335" y="476"/>
                </a:cubicBezTo>
                <a:cubicBezTo>
                  <a:pt x="343" y="453"/>
                  <a:pt x="343" y="453"/>
                  <a:pt x="343" y="453"/>
                </a:cubicBezTo>
                <a:cubicBezTo>
                  <a:pt x="160" y="381"/>
                  <a:pt x="160" y="381"/>
                  <a:pt x="160" y="381"/>
                </a:cubicBezTo>
                <a:close/>
                <a:moveTo>
                  <a:pt x="76" y="789"/>
                </a:moveTo>
                <a:lnTo>
                  <a:pt x="76" y="789"/>
                </a:lnTo>
                <a:lnTo>
                  <a:pt x="76" y="792"/>
                </a:lnTo>
                <a:cubicBezTo>
                  <a:pt x="129" y="811"/>
                  <a:pt x="129" y="811"/>
                  <a:pt x="129" y="811"/>
                </a:cubicBezTo>
                <a:cubicBezTo>
                  <a:pt x="141" y="781"/>
                  <a:pt x="141" y="781"/>
                  <a:pt x="141" y="781"/>
                </a:cubicBezTo>
                <a:cubicBezTo>
                  <a:pt x="88" y="758"/>
                  <a:pt x="88" y="758"/>
                  <a:pt x="88" y="758"/>
                </a:cubicBezTo>
                <a:lnTo>
                  <a:pt x="76" y="789"/>
                </a:lnTo>
                <a:close/>
                <a:moveTo>
                  <a:pt x="309" y="8"/>
                </a:moveTo>
                <a:lnTo>
                  <a:pt x="309" y="8"/>
                </a:lnTo>
                <a:cubicBezTo>
                  <a:pt x="488" y="80"/>
                  <a:pt x="488" y="80"/>
                  <a:pt x="488" y="80"/>
                </a:cubicBezTo>
                <a:cubicBezTo>
                  <a:pt x="503" y="84"/>
                  <a:pt x="510" y="103"/>
                  <a:pt x="507" y="118"/>
                </a:cubicBezTo>
                <a:cubicBezTo>
                  <a:pt x="491" y="152"/>
                  <a:pt x="491" y="152"/>
                  <a:pt x="491" y="152"/>
                </a:cubicBezTo>
                <a:cubicBezTo>
                  <a:pt x="484" y="167"/>
                  <a:pt x="469" y="175"/>
                  <a:pt x="453" y="171"/>
                </a:cubicBezTo>
                <a:cubicBezTo>
                  <a:pt x="404" y="152"/>
                  <a:pt x="404" y="152"/>
                  <a:pt x="404" y="152"/>
                </a:cubicBezTo>
                <a:cubicBezTo>
                  <a:pt x="366" y="255"/>
                  <a:pt x="366" y="255"/>
                  <a:pt x="366" y="255"/>
                </a:cubicBezTo>
                <a:cubicBezTo>
                  <a:pt x="411" y="270"/>
                  <a:pt x="411" y="270"/>
                  <a:pt x="411" y="270"/>
                </a:cubicBezTo>
                <a:cubicBezTo>
                  <a:pt x="427" y="278"/>
                  <a:pt x="434" y="297"/>
                  <a:pt x="430" y="312"/>
                </a:cubicBezTo>
                <a:cubicBezTo>
                  <a:pt x="244" y="789"/>
                  <a:pt x="244" y="789"/>
                  <a:pt x="244" y="789"/>
                </a:cubicBezTo>
                <a:cubicBezTo>
                  <a:pt x="236" y="804"/>
                  <a:pt x="221" y="811"/>
                  <a:pt x="206" y="804"/>
                </a:cubicBezTo>
                <a:cubicBezTo>
                  <a:pt x="171" y="792"/>
                  <a:pt x="171" y="792"/>
                  <a:pt x="171" y="792"/>
                </a:cubicBezTo>
                <a:cubicBezTo>
                  <a:pt x="156" y="819"/>
                  <a:pt x="156" y="819"/>
                  <a:pt x="156" y="819"/>
                </a:cubicBezTo>
                <a:cubicBezTo>
                  <a:pt x="152" y="838"/>
                  <a:pt x="133" y="846"/>
                  <a:pt x="118" y="838"/>
                </a:cubicBezTo>
                <a:cubicBezTo>
                  <a:pt x="107" y="834"/>
                  <a:pt x="107" y="834"/>
                  <a:pt x="107" y="834"/>
                </a:cubicBezTo>
                <a:cubicBezTo>
                  <a:pt x="49" y="975"/>
                  <a:pt x="49" y="975"/>
                  <a:pt x="49" y="975"/>
                </a:cubicBezTo>
                <a:cubicBezTo>
                  <a:pt x="46" y="983"/>
                  <a:pt x="38" y="987"/>
                  <a:pt x="30" y="987"/>
                </a:cubicBezTo>
                <a:cubicBezTo>
                  <a:pt x="23" y="983"/>
                  <a:pt x="19" y="975"/>
                  <a:pt x="23" y="968"/>
                </a:cubicBezTo>
                <a:cubicBezTo>
                  <a:pt x="76" y="823"/>
                  <a:pt x="76" y="823"/>
                  <a:pt x="76" y="823"/>
                </a:cubicBezTo>
                <a:cubicBezTo>
                  <a:pt x="65" y="819"/>
                  <a:pt x="65" y="819"/>
                  <a:pt x="65" y="819"/>
                </a:cubicBezTo>
                <a:cubicBezTo>
                  <a:pt x="49" y="811"/>
                  <a:pt x="42" y="792"/>
                  <a:pt x="49" y="777"/>
                </a:cubicBezTo>
                <a:cubicBezTo>
                  <a:pt x="61" y="747"/>
                  <a:pt x="61" y="747"/>
                  <a:pt x="61" y="747"/>
                </a:cubicBezTo>
                <a:cubicBezTo>
                  <a:pt x="23" y="735"/>
                  <a:pt x="23" y="735"/>
                  <a:pt x="23" y="735"/>
                </a:cubicBezTo>
                <a:cubicBezTo>
                  <a:pt x="8" y="728"/>
                  <a:pt x="0" y="712"/>
                  <a:pt x="8" y="693"/>
                </a:cubicBezTo>
                <a:cubicBezTo>
                  <a:pt x="156" y="316"/>
                  <a:pt x="156" y="316"/>
                  <a:pt x="156" y="316"/>
                </a:cubicBezTo>
                <a:cubicBezTo>
                  <a:pt x="160" y="308"/>
                  <a:pt x="167" y="305"/>
                  <a:pt x="175" y="308"/>
                </a:cubicBezTo>
                <a:cubicBezTo>
                  <a:pt x="183" y="308"/>
                  <a:pt x="187" y="320"/>
                  <a:pt x="183" y="328"/>
                </a:cubicBezTo>
                <a:cubicBezTo>
                  <a:pt x="171" y="354"/>
                  <a:pt x="171" y="354"/>
                  <a:pt x="171" y="354"/>
                </a:cubicBezTo>
                <a:cubicBezTo>
                  <a:pt x="354" y="427"/>
                  <a:pt x="354" y="427"/>
                  <a:pt x="354" y="427"/>
                </a:cubicBezTo>
                <a:cubicBezTo>
                  <a:pt x="362" y="404"/>
                  <a:pt x="362" y="404"/>
                  <a:pt x="362" y="404"/>
                </a:cubicBezTo>
                <a:cubicBezTo>
                  <a:pt x="316" y="389"/>
                  <a:pt x="316" y="389"/>
                  <a:pt x="316" y="389"/>
                </a:cubicBezTo>
                <a:cubicBezTo>
                  <a:pt x="309" y="385"/>
                  <a:pt x="305" y="377"/>
                  <a:pt x="309" y="369"/>
                </a:cubicBezTo>
                <a:cubicBezTo>
                  <a:pt x="312" y="362"/>
                  <a:pt x="320" y="358"/>
                  <a:pt x="328" y="362"/>
                </a:cubicBezTo>
                <a:cubicBezTo>
                  <a:pt x="373" y="377"/>
                  <a:pt x="373" y="377"/>
                  <a:pt x="373" y="377"/>
                </a:cubicBezTo>
                <a:cubicBezTo>
                  <a:pt x="404" y="301"/>
                  <a:pt x="404" y="301"/>
                  <a:pt x="404" y="301"/>
                </a:cubicBezTo>
                <a:cubicBezTo>
                  <a:pt x="221" y="228"/>
                  <a:pt x="221" y="228"/>
                  <a:pt x="221" y="228"/>
                </a:cubicBezTo>
                <a:cubicBezTo>
                  <a:pt x="209" y="259"/>
                  <a:pt x="209" y="259"/>
                  <a:pt x="209" y="259"/>
                </a:cubicBezTo>
                <a:cubicBezTo>
                  <a:pt x="206" y="267"/>
                  <a:pt x="198" y="270"/>
                  <a:pt x="190" y="270"/>
                </a:cubicBezTo>
                <a:cubicBezTo>
                  <a:pt x="183" y="267"/>
                  <a:pt x="179" y="259"/>
                  <a:pt x="179" y="251"/>
                </a:cubicBezTo>
                <a:cubicBezTo>
                  <a:pt x="194" y="217"/>
                  <a:pt x="194" y="217"/>
                  <a:pt x="194" y="217"/>
                </a:cubicBezTo>
                <a:cubicBezTo>
                  <a:pt x="198" y="202"/>
                  <a:pt x="217" y="194"/>
                  <a:pt x="232" y="202"/>
                </a:cubicBezTo>
                <a:cubicBezTo>
                  <a:pt x="278" y="221"/>
                  <a:pt x="278" y="221"/>
                  <a:pt x="278" y="221"/>
                </a:cubicBezTo>
                <a:cubicBezTo>
                  <a:pt x="316" y="118"/>
                  <a:pt x="316" y="118"/>
                  <a:pt x="316" y="118"/>
                </a:cubicBezTo>
                <a:cubicBezTo>
                  <a:pt x="270" y="99"/>
                  <a:pt x="270" y="99"/>
                  <a:pt x="270" y="99"/>
                </a:cubicBezTo>
                <a:cubicBezTo>
                  <a:pt x="255" y="95"/>
                  <a:pt x="248" y="76"/>
                  <a:pt x="255" y="61"/>
                </a:cubicBezTo>
                <a:cubicBezTo>
                  <a:pt x="267" y="27"/>
                  <a:pt x="267" y="27"/>
                  <a:pt x="267" y="27"/>
                </a:cubicBezTo>
                <a:cubicBezTo>
                  <a:pt x="274" y="11"/>
                  <a:pt x="293" y="0"/>
                  <a:pt x="309" y="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615" name="Group 460">
            <a:extLst>
              <a:ext uri="{FF2B5EF4-FFF2-40B4-BE49-F238E27FC236}">
                <a16:creationId xmlns:a16="http://schemas.microsoft.com/office/drawing/2014/main" id="{D9040491-6297-7E4F-956E-7A268E46A627}"/>
              </a:ext>
            </a:extLst>
          </p:cNvPr>
          <p:cNvGrpSpPr>
            <a:grpSpLocks/>
          </p:cNvGrpSpPr>
          <p:nvPr userDrawn="1"/>
        </p:nvGrpSpPr>
        <p:grpSpPr bwMode="auto">
          <a:xfrm>
            <a:off x="2396115" y="627207"/>
            <a:ext cx="403225" cy="403225"/>
            <a:chOff x="1649" y="2926"/>
            <a:chExt cx="254" cy="254"/>
          </a:xfrm>
        </p:grpSpPr>
        <p:sp>
          <p:nvSpPr>
            <p:cNvPr id="616" name="Freeform 461">
              <a:extLst>
                <a:ext uri="{FF2B5EF4-FFF2-40B4-BE49-F238E27FC236}">
                  <a16:creationId xmlns:a16="http://schemas.microsoft.com/office/drawing/2014/main" id="{444876EF-24E4-D145-8603-B04FB7D7E194}"/>
                </a:ext>
              </a:extLst>
            </p:cNvPr>
            <p:cNvSpPr>
              <a:spLocks noChangeArrowheads="1"/>
            </p:cNvSpPr>
            <p:nvPr/>
          </p:nvSpPr>
          <p:spPr bwMode="auto">
            <a:xfrm>
              <a:off x="1649" y="2926"/>
              <a:ext cx="254" cy="254"/>
            </a:xfrm>
            <a:custGeom>
              <a:avLst/>
              <a:gdLst>
                <a:gd name="T0" fmla="*/ 7 w 1129"/>
                <a:gd name="T1" fmla="*/ 13 h 1129"/>
                <a:gd name="T2" fmla="*/ 7 w 1129"/>
                <a:gd name="T3" fmla="*/ 13 h 1129"/>
                <a:gd name="T4" fmla="*/ 0 w 1129"/>
                <a:gd name="T5" fmla="*/ 7 h 1129"/>
                <a:gd name="T6" fmla="*/ 7 w 1129"/>
                <a:gd name="T7" fmla="*/ 0 h 1129"/>
                <a:gd name="T8" fmla="*/ 13 w 1129"/>
                <a:gd name="T9" fmla="*/ 7 h 1129"/>
                <a:gd name="T10" fmla="*/ 7 w 1129"/>
                <a:gd name="T11" fmla="*/ 13 h 1129"/>
                <a:gd name="T12" fmla="*/ 7 w 1129"/>
                <a:gd name="T13" fmla="*/ 0 h 1129"/>
                <a:gd name="T14" fmla="*/ 7 w 1129"/>
                <a:gd name="T15" fmla="*/ 0 h 1129"/>
                <a:gd name="T16" fmla="*/ 0 w 1129"/>
                <a:gd name="T17" fmla="*/ 7 h 1129"/>
                <a:gd name="T18" fmla="*/ 7 w 1129"/>
                <a:gd name="T19" fmla="*/ 13 h 1129"/>
                <a:gd name="T20" fmla="*/ 13 w 1129"/>
                <a:gd name="T21" fmla="*/ 7 h 1129"/>
                <a:gd name="T22" fmla="*/ 7 w 1129"/>
                <a:gd name="T23" fmla="*/ 0 h 1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29" h="1129">
                  <a:moveTo>
                    <a:pt x="564" y="1128"/>
                  </a:moveTo>
                  <a:lnTo>
                    <a:pt x="564" y="1128"/>
                  </a:lnTo>
                  <a:cubicBezTo>
                    <a:pt x="256" y="1128"/>
                    <a:pt x="0" y="876"/>
                    <a:pt x="0" y="564"/>
                  </a:cubicBezTo>
                  <a:cubicBezTo>
                    <a:pt x="0" y="255"/>
                    <a:pt x="256" y="0"/>
                    <a:pt x="564" y="0"/>
                  </a:cubicBezTo>
                  <a:cubicBezTo>
                    <a:pt x="877" y="0"/>
                    <a:pt x="1128" y="255"/>
                    <a:pt x="1128" y="564"/>
                  </a:cubicBezTo>
                  <a:cubicBezTo>
                    <a:pt x="1128" y="876"/>
                    <a:pt x="877" y="1128"/>
                    <a:pt x="564" y="1128"/>
                  </a:cubicBezTo>
                  <a:close/>
                  <a:moveTo>
                    <a:pt x="564" y="19"/>
                  </a:moveTo>
                  <a:lnTo>
                    <a:pt x="564" y="19"/>
                  </a:lnTo>
                  <a:cubicBezTo>
                    <a:pt x="263" y="19"/>
                    <a:pt x="19" y="263"/>
                    <a:pt x="19" y="564"/>
                  </a:cubicBezTo>
                  <a:cubicBezTo>
                    <a:pt x="19" y="865"/>
                    <a:pt x="263" y="1109"/>
                    <a:pt x="564" y="1109"/>
                  </a:cubicBezTo>
                  <a:cubicBezTo>
                    <a:pt x="865" y="1109"/>
                    <a:pt x="1109" y="865"/>
                    <a:pt x="1109" y="564"/>
                  </a:cubicBezTo>
                  <a:cubicBezTo>
                    <a:pt x="1109" y="263"/>
                    <a:pt x="865" y="19"/>
                    <a:pt x="564"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17" name="Freeform 462">
              <a:extLst>
                <a:ext uri="{FF2B5EF4-FFF2-40B4-BE49-F238E27FC236}">
                  <a16:creationId xmlns:a16="http://schemas.microsoft.com/office/drawing/2014/main" id="{C3FB192E-FCCF-9A4C-84FD-0D5184EA9C73}"/>
                </a:ext>
              </a:extLst>
            </p:cNvPr>
            <p:cNvSpPr>
              <a:spLocks noChangeArrowheads="1"/>
            </p:cNvSpPr>
            <p:nvPr/>
          </p:nvSpPr>
          <p:spPr bwMode="auto">
            <a:xfrm>
              <a:off x="1733" y="2995"/>
              <a:ext cx="86" cy="117"/>
            </a:xfrm>
            <a:custGeom>
              <a:avLst/>
              <a:gdLst>
                <a:gd name="T0" fmla="*/ 3 w 390"/>
                <a:gd name="T1" fmla="*/ 5 h 523"/>
                <a:gd name="T2" fmla="*/ 3 w 390"/>
                <a:gd name="T3" fmla="*/ 5 h 523"/>
                <a:gd name="T4" fmla="*/ 2 w 390"/>
                <a:gd name="T5" fmla="*/ 3 h 523"/>
                <a:gd name="T6" fmla="*/ 3 w 390"/>
                <a:gd name="T7" fmla="*/ 3 h 523"/>
                <a:gd name="T8" fmla="*/ 0 w 390"/>
                <a:gd name="T9" fmla="*/ 1 h 523"/>
                <a:gd name="T10" fmla="*/ 1 w 390"/>
                <a:gd name="T11" fmla="*/ 4 h 523"/>
                <a:gd name="T12" fmla="*/ 2 w 390"/>
                <a:gd name="T13" fmla="*/ 3 h 523"/>
                <a:gd name="T14" fmla="*/ 3 w 390"/>
                <a:gd name="T15" fmla="*/ 5 h 523"/>
                <a:gd name="T16" fmla="*/ 3 w 390"/>
                <a:gd name="T17" fmla="*/ 5 h 523"/>
                <a:gd name="T18" fmla="*/ 0 w 390"/>
                <a:gd name="T19" fmla="*/ 5 h 523"/>
                <a:gd name="T20" fmla="*/ 0 w 390"/>
                <a:gd name="T21" fmla="*/ 5 h 523"/>
                <a:gd name="T22" fmla="*/ 0 w 390"/>
                <a:gd name="T23" fmla="*/ 0 h 523"/>
                <a:gd name="T24" fmla="*/ 4 w 390"/>
                <a:gd name="T25" fmla="*/ 3 h 523"/>
                <a:gd name="T26" fmla="*/ 3 w 390"/>
                <a:gd name="T27" fmla="*/ 3 h 523"/>
                <a:gd name="T28" fmla="*/ 4 w 390"/>
                <a:gd name="T29" fmla="*/ 5 h 523"/>
                <a:gd name="T30" fmla="*/ 2 w 390"/>
                <a:gd name="T31" fmla="*/ 6 h 523"/>
                <a:gd name="T32" fmla="*/ 1 w 390"/>
                <a:gd name="T33" fmla="*/ 4 h 523"/>
                <a:gd name="T34" fmla="*/ 0 w 390"/>
                <a:gd name="T35" fmla="*/ 5 h 523"/>
                <a:gd name="T36" fmla="*/ 3 w 390"/>
                <a:gd name="T37" fmla="*/ 5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 h="523">
                  <a:moveTo>
                    <a:pt x="297" y="446"/>
                  </a:moveTo>
                  <a:lnTo>
                    <a:pt x="297" y="446"/>
                  </a:lnTo>
                  <a:cubicBezTo>
                    <a:pt x="263" y="385"/>
                    <a:pt x="228" y="327"/>
                    <a:pt x="194" y="266"/>
                  </a:cubicBezTo>
                  <a:cubicBezTo>
                    <a:pt x="232" y="259"/>
                    <a:pt x="270" y="251"/>
                    <a:pt x="309" y="244"/>
                  </a:cubicBezTo>
                  <a:cubicBezTo>
                    <a:pt x="217" y="183"/>
                    <a:pt x="129" y="122"/>
                    <a:pt x="38" y="61"/>
                  </a:cubicBezTo>
                  <a:cubicBezTo>
                    <a:pt x="42" y="171"/>
                    <a:pt x="49" y="278"/>
                    <a:pt x="57" y="388"/>
                  </a:cubicBezTo>
                  <a:cubicBezTo>
                    <a:pt x="84" y="358"/>
                    <a:pt x="110" y="327"/>
                    <a:pt x="137" y="297"/>
                  </a:cubicBezTo>
                  <a:cubicBezTo>
                    <a:pt x="171" y="358"/>
                    <a:pt x="206" y="419"/>
                    <a:pt x="244" y="476"/>
                  </a:cubicBezTo>
                  <a:cubicBezTo>
                    <a:pt x="263" y="465"/>
                    <a:pt x="278" y="457"/>
                    <a:pt x="297" y="446"/>
                  </a:cubicBezTo>
                  <a:lnTo>
                    <a:pt x="30" y="465"/>
                  </a:lnTo>
                  <a:cubicBezTo>
                    <a:pt x="19" y="308"/>
                    <a:pt x="11" y="156"/>
                    <a:pt x="0" y="0"/>
                  </a:cubicBezTo>
                  <a:cubicBezTo>
                    <a:pt x="129" y="87"/>
                    <a:pt x="259" y="171"/>
                    <a:pt x="389" y="259"/>
                  </a:cubicBezTo>
                  <a:cubicBezTo>
                    <a:pt x="339" y="266"/>
                    <a:pt x="293" y="278"/>
                    <a:pt x="244" y="289"/>
                  </a:cubicBezTo>
                  <a:cubicBezTo>
                    <a:pt x="278" y="343"/>
                    <a:pt x="309" y="400"/>
                    <a:pt x="343" y="457"/>
                  </a:cubicBezTo>
                  <a:cubicBezTo>
                    <a:pt x="305" y="476"/>
                    <a:pt x="267" y="499"/>
                    <a:pt x="232" y="522"/>
                  </a:cubicBezTo>
                  <a:cubicBezTo>
                    <a:pt x="198" y="465"/>
                    <a:pt x="167" y="407"/>
                    <a:pt x="133" y="350"/>
                  </a:cubicBezTo>
                  <a:cubicBezTo>
                    <a:pt x="99" y="388"/>
                    <a:pt x="65" y="426"/>
                    <a:pt x="30" y="465"/>
                  </a:cubicBezTo>
                  <a:lnTo>
                    <a:pt x="297" y="44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618" name="Group 463">
            <a:extLst>
              <a:ext uri="{FF2B5EF4-FFF2-40B4-BE49-F238E27FC236}">
                <a16:creationId xmlns:a16="http://schemas.microsoft.com/office/drawing/2014/main" id="{0BAD9612-F62E-234A-997F-49164391A7C5}"/>
              </a:ext>
            </a:extLst>
          </p:cNvPr>
          <p:cNvGrpSpPr>
            <a:grpSpLocks/>
          </p:cNvGrpSpPr>
          <p:nvPr userDrawn="1"/>
        </p:nvGrpSpPr>
        <p:grpSpPr bwMode="auto">
          <a:xfrm>
            <a:off x="3094615" y="628795"/>
            <a:ext cx="388937" cy="401637"/>
            <a:chOff x="2089" y="2927"/>
            <a:chExt cx="245" cy="253"/>
          </a:xfrm>
        </p:grpSpPr>
        <p:sp>
          <p:nvSpPr>
            <p:cNvPr id="619" name="Freeform 464">
              <a:extLst>
                <a:ext uri="{FF2B5EF4-FFF2-40B4-BE49-F238E27FC236}">
                  <a16:creationId xmlns:a16="http://schemas.microsoft.com/office/drawing/2014/main" id="{BD487DF7-5327-024F-9622-3F6CCF7A5ED0}"/>
                </a:ext>
              </a:extLst>
            </p:cNvPr>
            <p:cNvSpPr>
              <a:spLocks noChangeArrowheads="1"/>
            </p:cNvSpPr>
            <p:nvPr/>
          </p:nvSpPr>
          <p:spPr bwMode="auto">
            <a:xfrm>
              <a:off x="2276" y="2949"/>
              <a:ext cx="40" cy="36"/>
            </a:xfrm>
            <a:custGeom>
              <a:avLst/>
              <a:gdLst>
                <a:gd name="T0" fmla="*/ 2 w 187"/>
                <a:gd name="T1" fmla="*/ 1 h 169"/>
                <a:gd name="T2" fmla="*/ 2 w 187"/>
                <a:gd name="T3" fmla="*/ 1 h 169"/>
                <a:gd name="T4" fmla="*/ 2 w 187"/>
                <a:gd name="T5" fmla="*/ 1 h 169"/>
                <a:gd name="T6" fmla="*/ 0 w 187"/>
                <a:gd name="T7" fmla="*/ 0 h 169"/>
                <a:gd name="T8" fmla="*/ 0 w 187"/>
                <a:gd name="T9" fmla="*/ 0 h 169"/>
                <a:gd name="T10" fmla="*/ 0 w 187"/>
                <a:gd name="T11" fmla="*/ 1 h 169"/>
                <a:gd name="T12" fmla="*/ 1 w 187"/>
                <a:gd name="T13" fmla="*/ 2 h 169"/>
                <a:gd name="T14" fmla="*/ 2 w 187"/>
                <a:gd name="T15" fmla="*/ 1 h 169"/>
                <a:gd name="T16" fmla="*/ 1 w 187"/>
                <a:gd name="T17" fmla="*/ 1 h 169"/>
                <a:gd name="T18" fmla="*/ 1 w 187"/>
                <a:gd name="T19" fmla="*/ 1 h 169"/>
                <a:gd name="T20" fmla="*/ 0 w 187"/>
                <a:gd name="T21" fmla="*/ 1 h 169"/>
                <a:gd name="T22" fmla="*/ 0 w 187"/>
                <a:gd name="T23" fmla="*/ 0 h 169"/>
                <a:gd name="T24" fmla="*/ 2 w 187"/>
                <a:gd name="T25" fmla="*/ 1 h 169"/>
                <a:gd name="T26" fmla="*/ 1 w 187"/>
                <a:gd name="T27" fmla="*/ 1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7" h="169">
                  <a:moveTo>
                    <a:pt x="186" y="72"/>
                  </a:moveTo>
                  <a:lnTo>
                    <a:pt x="186" y="72"/>
                  </a:lnTo>
                  <a:cubicBezTo>
                    <a:pt x="186" y="69"/>
                    <a:pt x="182" y="61"/>
                    <a:pt x="179" y="61"/>
                  </a:cubicBezTo>
                  <a:cubicBezTo>
                    <a:pt x="118" y="57"/>
                    <a:pt x="68" y="23"/>
                    <a:pt x="41" y="4"/>
                  </a:cubicBezTo>
                  <a:cubicBezTo>
                    <a:pt x="38" y="0"/>
                    <a:pt x="30" y="0"/>
                    <a:pt x="26" y="4"/>
                  </a:cubicBezTo>
                  <a:cubicBezTo>
                    <a:pt x="7" y="23"/>
                    <a:pt x="0" y="50"/>
                    <a:pt x="0" y="72"/>
                  </a:cubicBezTo>
                  <a:cubicBezTo>
                    <a:pt x="0" y="126"/>
                    <a:pt x="41" y="168"/>
                    <a:pt x="91" y="168"/>
                  </a:cubicBezTo>
                  <a:cubicBezTo>
                    <a:pt x="144" y="168"/>
                    <a:pt x="186" y="126"/>
                    <a:pt x="186" y="72"/>
                  </a:cubicBezTo>
                  <a:close/>
                  <a:moveTo>
                    <a:pt x="91" y="149"/>
                  </a:moveTo>
                  <a:lnTo>
                    <a:pt x="91" y="149"/>
                  </a:lnTo>
                  <a:cubicBezTo>
                    <a:pt x="53" y="149"/>
                    <a:pt x="19" y="114"/>
                    <a:pt x="19" y="72"/>
                  </a:cubicBezTo>
                  <a:cubicBezTo>
                    <a:pt x="19" y="57"/>
                    <a:pt x="26" y="38"/>
                    <a:pt x="38" y="27"/>
                  </a:cubicBezTo>
                  <a:cubicBezTo>
                    <a:pt x="76" y="53"/>
                    <a:pt x="118" y="72"/>
                    <a:pt x="167" y="80"/>
                  </a:cubicBezTo>
                  <a:cubicBezTo>
                    <a:pt x="163" y="118"/>
                    <a:pt x="129" y="149"/>
                    <a:pt x="91" y="14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0" name="Freeform 465">
              <a:extLst>
                <a:ext uri="{FF2B5EF4-FFF2-40B4-BE49-F238E27FC236}">
                  <a16:creationId xmlns:a16="http://schemas.microsoft.com/office/drawing/2014/main" id="{12DC2BB6-6261-EA42-9EF3-D7BCB4BA888D}"/>
                </a:ext>
              </a:extLst>
            </p:cNvPr>
            <p:cNvSpPr>
              <a:spLocks noChangeArrowheads="1"/>
            </p:cNvSpPr>
            <p:nvPr/>
          </p:nvSpPr>
          <p:spPr bwMode="auto">
            <a:xfrm>
              <a:off x="2268" y="2927"/>
              <a:ext cx="56" cy="62"/>
            </a:xfrm>
            <a:custGeom>
              <a:avLst/>
              <a:gdLst>
                <a:gd name="T0" fmla="*/ 1 w 257"/>
                <a:gd name="T1" fmla="*/ 0 h 286"/>
                <a:gd name="T2" fmla="*/ 1 w 257"/>
                <a:gd name="T3" fmla="*/ 0 h 286"/>
                <a:gd name="T4" fmla="*/ 0 w 257"/>
                <a:gd name="T5" fmla="*/ 1 h 286"/>
                <a:gd name="T6" fmla="*/ 0 w 257"/>
                <a:gd name="T7" fmla="*/ 3 h 286"/>
                <a:gd name="T8" fmla="*/ 0 w 257"/>
                <a:gd name="T9" fmla="*/ 3 h 286"/>
                <a:gd name="T10" fmla="*/ 0 w 257"/>
                <a:gd name="T11" fmla="*/ 1 h 286"/>
                <a:gd name="T12" fmla="*/ 1 w 257"/>
                <a:gd name="T13" fmla="*/ 0 h 286"/>
                <a:gd name="T14" fmla="*/ 2 w 257"/>
                <a:gd name="T15" fmla="*/ 1 h 286"/>
                <a:gd name="T16" fmla="*/ 2 w 257"/>
                <a:gd name="T17" fmla="*/ 3 h 286"/>
                <a:gd name="T18" fmla="*/ 3 w 257"/>
                <a:gd name="T19" fmla="*/ 3 h 286"/>
                <a:gd name="T20" fmla="*/ 3 w 257"/>
                <a:gd name="T21" fmla="*/ 1 h 286"/>
                <a:gd name="T22" fmla="*/ 1 w 257"/>
                <a:gd name="T23" fmla="*/ 0 h 2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 h="286">
                  <a:moveTo>
                    <a:pt x="126" y="0"/>
                  </a:moveTo>
                  <a:lnTo>
                    <a:pt x="126" y="0"/>
                  </a:lnTo>
                  <a:cubicBezTo>
                    <a:pt x="57" y="0"/>
                    <a:pt x="0" y="57"/>
                    <a:pt x="0" y="126"/>
                  </a:cubicBezTo>
                  <a:cubicBezTo>
                    <a:pt x="0" y="285"/>
                    <a:pt x="0" y="285"/>
                    <a:pt x="0" y="285"/>
                  </a:cubicBezTo>
                  <a:cubicBezTo>
                    <a:pt x="23" y="285"/>
                    <a:pt x="23" y="285"/>
                    <a:pt x="23" y="285"/>
                  </a:cubicBezTo>
                  <a:cubicBezTo>
                    <a:pt x="23" y="126"/>
                    <a:pt x="23" y="126"/>
                    <a:pt x="23" y="126"/>
                  </a:cubicBezTo>
                  <a:cubicBezTo>
                    <a:pt x="23" y="68"/>
                    <a:pt x="69" y="23"/>
                    <a:pt x="126" y="23"/>
                  </a:cubicBezTo>
                  <a:cubicBezTo>
                    <a:pt x="187" y="23"/>
                    <a:pt x="233" y="68"/>
                    <a:pt x="233" y="126"/>
                  </a:cubicBezTo>
                  <a:cubicBezTo>
                    <a:pt x="233" y="285"/>
                    <a:pt x="233" y="285"/>
                    <a:pt x="233" y="285"/>
                  </a:cubicBezTo>
                  <a:cubicBezTo>
                    <a:pt x="256" y="285"/>
                    <a:pt x="256" y="285"/>
                    <a:pt x="256" y="285"/>
                  </a:cubicBezTo>
                  <a:cubicBezTo>
                    <a:pt x="256" y="126"/>
                    <a:pt x="256" y="126"/>
                    <a:pt x="256" y="126"/>
                  </a:cubicBezTo>
                  <a:cubicBezTo>
                    <a:pt x="256" y="57"/>
                    <a:pt x="198" y="0"/>
                    <a:pt x="126"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1" name="Freeform 466">
              <a:extLst>
                <a:ext uri="{FF2B5EF4-FFF2-40B4-BE49-F238E27FC236}">
                  <a16:creationId xmlns:a16="http://schemas.microsoft.com/office/drawing/2014/main" id="{C7A1A1BF-DFA8-524F-AEFC-89F42A180196}"/>
                </a:ext>
              </a:extLst>
            </p:cNvPr>
            <p:cNvSpPr>
              <a:spLocks noChangeArrowheads="1"/>
            </p:cNvSpPr>
            <p:nvPr/>
          </p:nvSpPr>
          <p:spPr bwMode="auto">
            <a:xfrm>
              <a:off x="2285" y="2983"/>
              <a:ext cx="22" cy="13"/>
            </a:xfrm>
            <a:custGeom>
              <a:avLst/>
              <a:gdLst>
                <a:gd name="T0" fmla="*/ 1 w 104"/>
                <a:gd name="T1" fmla="*/ 0 h 65"/>
                <a:gd name="T2" fmla="*/ 1 w 104"/>
                <a:gd name="T3" fmla="*/ 0 h 65"/>
                <a:gd name="T4" fmla="*/ 1 w 104"/>
                <a:gd name="T5" fmla="*/ 0 h 65"/>
                <a:gd name="T6" fmla="*/ 0 w 104"/>
                <a:gd name="T7" fmla="*/ 0 h 65"/>
                <a:gd name="T8" fmla="*/ 0 w 104"/>
                <a:gd name="T9" fmla="*/ 0 h 65"/>
                <a:gd name="T10" fmla="*/ 0 w 104"/>
                <a:gd name="T11" fmla="*/ 0 h 65"/>
                <a:gd name="T12" fmla="*/ 0 w 104"/>
                <a:gd name="T13" fmla="*/ 0 h 65"/>
                <a:gd name="T14" fmla="*/ 0 w 104"/>
                <a:gd name="T15" fmla="*/ 0 h 65"/>
                <a:gd name="T16" fmla="*/ 0 w 104"/>
                <a:gd name="T17" fmla="*/ 0 h 65"/>
                <a:gd name="T18" fmla="*/ 1 w 104"/>
                <a:gd name="T19" fmla="*/ 0 h 65"/>
                <a:gd name="T20" fmla="*/ 1 w 104"/>
                <a:gd name="T21" fmla="*/ 0 h 65"/>
                <a:gd name="T22" fmla="*/ 1 w 104"/>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65">
                  <a:moveTo>
                    <a:pt x="84" y="0"/>
                  </a:moveTo>
                  <a:lnTo>
                    <a:pt x="84" y="0"/>
                  </a:lnTo>
                  <a:cubicBezTo>
                    <a:pt x="84" y="15"/>
                    <a:pt x="84" y="15"/>
                    <a:pt x="84" y="15"/>
                  </a:cubicBezTo>
                  <a:cubicBezTo>
                    <a:pt x="80" y="30"/>
                    <a:pt x="69" y="41"/>
                    <a:pt x="50" y="41"/>
                  </a:cubicBezTo>
                  <a:cubicBezTo>
                    <a:pt x="35" y="41"/>
                    <a:pt x="23" y="30"/>
                    <a:pt x="20" y="15"/>
                  </a:cubicBezTo>
                  <a:cubicBezTo>
                    <a:pt x="20" y="0"/>
                    <a:pt x="20" y="0"/>
                    <a:pt x="20" y="0"/>
                  </a:cubicBezTo>
                  <a:cubicBezTo>
                    <a:pt x="0" y="0"/>
                    <a:pt x="0" y="0"/>
                    <a:pt x="0" y="0"/>
                  </a:cubicBezTo>
                  <a:cubicBezTo>
                    <a:pt x="0" y="15"/>
                    <a:pt x="0" y="15"/>
                    <a:pt x="0" y="15"/>
                  </a:cubicBezTo>
                  <a:cubicBezTo>
                    <a:pt x="0" y="41"/>
                    <a:pt x="23" y="64"/>
                    <a:pt x="50" y="61"/>
                  </a:cubicBezTo>
                  <a:cubicBezTo>
                    <a:pt x="80" y="64"/>
                    <a:pt x="103" y="41"/>
                    <a:pt x="103" y="15"/>
                  </a:cubicBezTo>
                  <a:cubicBezTo>
                    <a:pt x="103" y="0"/>
                    <a:pt x="103" y="0"/>
                    <a:pt x="103" y="0"/>
                  </a:cubicBezTo>
                  <a:lnTo>
                    <a:pt x="84"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2" name="Freeform 467">
              <a:extLst>
                <a:ext uri="{FF2B5EF4-FFF2-40B4-BE49-F238E27FC236}">
                  <a16:creationId xmlns:a16="http://schemas.microsoft.com/office/drawing/2014/main" id="{2E73368E-F03A-7348-AF96-00B7E3CBD4AD}"/>
                </a:ext>
              </a:extLst>
            </p:cNvPr>
            <p:cNvSpPr>
              <a:spLocks noChangeArrowheads="1"/>
            </p:cNvSpPr>
            <p:nvPr/>
          </p:nvSpPr>
          <p:spPr bwMode="auto">
            <a:xfrm>
              <a:off x="2258" y="2987"/>
              <a:ext cx="75" cy="41"/>
            </a:xfrm>
            <a:custGeom>
              <a:avLst/>
              <a:gdLst>
                <a:gd name="T0" fmla="*/ 3 w 341"/>
                <a:gd name="T1" fmla="*/ 0 h 191"/>
                <a:gd name="T2" fmla="*/ 3 w 341"/>
                <a:gd name="T3" fmla="*/ 0 h 191"/>
                <a:gd name="T4" fmla="*/ 2 w 341"/>
                <a:gd name="T5" fmla="*/ 0 h 191"/>
                <a:gd name="T6" fmla="*/ 2 w 341"/>
                <a:gd name="T7" fmla="*/ 0 h 191"/>
                <a:gd name="T8" fmla="*/ 2 w 341"/>
                <a:gd name="T9" fmla="*/ 1 h 191"/>
                <a:gd name="T10" fmla="*/ 2 w 341"/>
                <a:gd name="T11" fmla="*/ 0 h 191"/>
                <a:gd name="T12" fmla="*/ 1 w 341"/>
                <a:gd name="T13" fmla="*/ 0 h 191"/>
                <a:gd name="T14" fmla="*/ 1 w 341"/>
                <a:gd name="T15" fmla="*/ 0 h 191"/>
                <a:gd name="T16" fmla="*/ 0 w 341"/>
                <a:gd name="T17" fmla="*/ 1 h 191"/>
                <a:gd name="T18" fmla="*/ 0 w 341"/>
                <a:gd name="T19" fmla="*/ 2 h 191"/>
                <a:gd name="T20" fmla="*/ 0 w 341"/>
                <a:gd name="T21" fmla="*/ 2 h 191"/>
                <a:gd name="T22" fmla="*/ 4 w 341"/>
                <a:gd name="T23" fmla="*/ 2 h 191"/>
                <a:gd name="T24" fmla="*/ 4 w 341"/>
                <a:gd name="T25" fmla="*/ 2 h 191"/>
                <a:gd name="T26" fmla="*/ 4 w 341"/>
                <a:gd name="T27" fmla="*/ 1 h 191"/>
                <a:gd name="T28" fmla="*/ 3 w 341"/>
                <a:gd name="T29" fmla="*/ 0 h 191"/>
                <a:gd name="T30" fmla="*/ 3 w 341"/>
                <a:gd name="T31" fmla="*/ 2 h 191"/>
                <a:gd name="T32" fmla="*/ 3 w 341"/>
                <a:gd name="T33" fmla="*/ 2 h 191"/>
                <a:gd name="T34" fmla="*/ 0 w 341"/>
                <a:gd name="T35" fmla="*/ 2 h 191"/>
                <a:gd name="T36" fmla="*/ 0 w 341"/>
                <a:gd name="T37" fmla="*/ 1 h 191"/>
                <a:gd name="T38" fmla="*/ 1 w 341"/>
                <a:gd name="T39" fmla="*/ 0 h 191"/>
                <a:gd name="T40" fmla="*/ 1 w 341"/>
                <a:gd name="T41" fmla="*/ 0 h 191"/>
                <a:gd name="T42" fmla="*/ 2 w 341"/>
                <a:gd name="T43" fmla="*/ 1 h 191"/>
                <a:gd name="T44" fmla="*/ 2 w 341"/>
                <a:gd name="T45" fmla="*/ 2 h 191"/>
                <a:gd name="T46" fmla="*/ 2 w 341"/>
                <a:gd name="T47" fmla="*/ 1 h 191"/>
                <a:gd name="T48" fmla="*/ 2 w 341"/>
                <a:gd name="T49" fmla="*/ 0 h 191"/>
                <a:gd name="T50" fmla="*/ 3 w 341"/>
                <a:gd name="T51" fmla="*/ 0 h 191"/>
                <a:gd name="T52" fmla="*/ 3 w 341"/>
                <a:gd name="T53" fmla="*/ 1 h 191"/>
                <a:gd name="T54" fmla="*/ 3 w 341"/>
                <a:gd name="T55" fmla="*/ 2 h 1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41" h="191">
                  <a:moveTo>
                    <a:pt x="244" y="0"/>
                  </a:moveTo>
                  <a:lnTo>
                    <a:pt x="244" y="0"/>
                  </a:lnTo>
                  <a:cubicBezTo>
                    <a:pt x="210" y="0"/>
                    <a:pt x="210" y="0"/>
                    <a:pt x="210" y="0"/>
                  </a:cubicBezTo>
                  <a:cubicBezTo>
                    <a:pt x="206" y="0"/>
                    <a:pt x="202" y="3"/>
                    <a:pt x="202" y="7"/>
                  </a:cubicBezTo>
                  <a:cubicBezTo>
                    <a:pt x="168" y="103"/>
                    <a:pt x="168" y="103"/>
                    <a:pt x="168" y="103"/>
                  </a:cubicBezTo>
                  <a:cubicBezTo>
                    <a:pt x="138" y="7"/>
                    <a:pt x="138" y="7"/>
                    <a:pt x="138" y="7"/>
                  </a:cubicBezTo>
                  <a:cubicBezTo>
                    <a:pt x="138" y="3"/>
                    <a:pt x="134" y="0"/>
                    <a:pt x="126" y="0"/>
                  </a:cubicBezTo>
                  <a:cubicBezTo>
                    <a:pt x="96" y="0"/>
                    <a:pt x="96" y="0"/>
                    <a:pt x="96" y="0"/>
                  </a:cubicBezTo>
                  <a:cubicBezTo>
                    <a:pt x="42" y="0"/>
                    <a:pt x="0" y="42"/>
                    <a:pt x="0" y="95"/>
                  </a:cubicBezTo>
                  <a:cubicBezTo>
                    <a:pt x="0" y="179"/>
                    <a:pt x="0" y="179"/>
                    <a:pt x="0" y="179"/>
                  </a:cubicBezTo>
                  <a:cubicBezTo>
                    <a:pt x="0" y="186"/>
                    <a:pt x="8" y="190"/>
                    <a:pt x="12" y="190"/>
                  </a:cubicBezTo>
                  <a:cubicBezTo>
                    <a:pt x="328" y="190"/>
                    <a:pt x="328" y="190"/>
                    <a:pt x="328" y="190"/>
                  </a:cubicBezTo>
                  <a:cubicBezTo>
                    <a:pt x="332" y="190"/>
                    <a:pt x="340" y="186"/>
                    <a:pt x="340" y="179"/>
                  </a:cubicBezTo>
                  <a:cubicBezTo>
                    <a:pt x="340" y="95"/>
                    <a:pt x="340" y="95"/>
                    <a:pt x="340" y="95"/>
                  </a:cubicBezTo>
                  <a:cubicBezTo>
                    <a:pt x="340" y="42"/>
                    <a:pt x="294" y="0"/>
                    <a:pt x="244" y="0"/>
                  </a:cubicBezTo>
                  <a:close/>
                  <a:moveTo>
                    <a:pt x="317" y="167"/>
                  </a:moveTo>
                  <a:lnTo>
                    <a:pt x="317" y="167"/>
                  </a:lnTo>
                  <a:cubicBezTo>
                    <a:pt x="23" y="167"/>
                    <a:pt x="23" y="167"/>
                    <a:pt x="23" y="167"/>
                  </a:cubicBezTo>
                  <a:cubicBezTo>
                    <a:pt x="23" y="95"/>
                    <a:pt x="23" y="95"/>
                    <a:pt x="23" y="95"/>
                  </a:cubicBezTo>
                  <a:cubicBezTo>
                    <a:pt x="23" y="53"/>
                    <a:pt x="58" y="22"/>
                    <a:pt x="96" y="22"/>
                  </a:cubicBezTo>
                  <a:cubicBezTo>
                    <a:pt x="118" y="22"/>
                    <a:pt x="118" y="22"/>
                    <a:pt x="118" y="22"/>
                  </a:cubicBezTo>
                  <a:cubicBezTo>
                    <a:pt x="160" y="141"/>
                    <a:pt x="160" y="141"/>
                    <a:pt x="160" y="141"/>
                  </a:cubicBezTo>
                  <a:cubicBezTo>
                    <a:pt x="160" y="144"/>
                    <a:pt x="164" y="144"/>
                    <a:pt x="168" y="148"/>
                  </a:cubicBezTo>
                  <a:cubicBezTo>
                    <a:pt x="172" y="148"/>
                    <a:pt x="179" y="144"/>
                    <a:pt x="179" y="141"/>
                  </a:cubicBezTo>
                  <a:cubicBezTo>
                    <a:pt x="218" y="22"/>
                    <a:pt x="218" y="22"/>
                    <a:pt x="218" y="22"/>
                  </a:cubicBezTo>
                  <a:cubicBezTo>
                    <a:pt x="244" y="22"/>
                    <a:pt x="244" y="22"/>
                    <a:pt x="244" y="22"/>
                  </a:cubicBezTo>
                  <a:cubicBezTo>
                    <a:pt x="282" y="22"/>
                    <a:pt x="317" y="53"/>
                    <a:pt x="317" y="95"/>
                  </a:cubicBezTo>
                  <a:lnTo>
                    <a:pt x="317" y="16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3" name="Freeform 468">
              <a:extLst>
                <a:ext uri="{FF2B5EF4-FFF2-40B4-BE49-F238E27FC236}">
                  <a16:creationId xmlns:a16="http://schemas.microsoft.com/office/drawing/2014/main" id="{E4BBF79C-FFFF-4F4A-9A98-34DAEFD207F4}"/>
                </a:ext>
              </a:extLst>
            </p:cNvPr>
            <p:cNvSpPr>
              <a:spLocks noChangeArrowheads="1"/>
            </p:cNvSpPr>
            <p:nvPr/>
          </p:nvSpPr>
          <p:spPr bwMode="auto">
            <a:xfrm>
              <a:off x="2297" y="3019"/>
              <a:ext cx="0" cy="0"/>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4" name="Freeform 469">
              <a:extLst>
                <a:ext uri="{FF2B5EF4-FFF2-40B4-BE49-F238E27FC236}">
                  <a16:creationId xmlns:a16="http://schemas.microsoft.com/office/drawing/2014/main" id="{02E7045C-37CD-684B-B379-930E372B1C84}"/>
                </a:ext>
              </a:extLst>
            </p:cNvPr>
            <p:cNvSpPr>
              <a:spLocks noChangeArrowheads="1"/>
            </p:cNvSpPr>
            <p:nvPr/>
          </p:nvSpPr>
          <p:spPr bwMode="auto">
            <a:xfrm>
              <a:off x="2280" y="2989"/>
              <a:ext cx="32" cy="29"/>
            </a:xfrm>
            <a:custGeom>
              <a:avLst/>
              <a:gdLst>
                <a:gd name="T0" fmla="*/ 1 w 149"/>
                <a:gd name="T1" fmla="*/ 0 h 138"/>
                <a:gd name="T2" fmla="*/ 1 w 149"/>
                <a:gd name="T3" fmla="*/ 0 h 138"/>
                <a:gd name="T4" fmla="*/ 1 w 149"/>
                <a:gd name="T5" fmla="*/ 1 h 138"/>
                <a:gd name="T6" fmla="*/ 1 w 149"/>
                <a:gd name="T7" fmla="*/ 1 h 138"/>
                <a:gd name="T8" fmla="*/ 0 w 149"/>
                <a:gd name="T9" fmla="*/ 1 h 138"/>
                <a:gd name="T10" fmla="*/ 0 w 149"/>
                <a:gd name="T11" fmla="*/ 0 h 138"/>
                <a:gd name="T12" fmla="*/ 0 w 149"/>
                <a:gd name="T13" fmla="*/ 0 h 138"/>
                <a:gd name="T14" fmla="*/ 0 w 149"/>
                <a:gd name="T15" fmla="*/ 1 h 138"/>
                <a:gd name="T16" fmla="*/ 0 w 149"/>
                <a:gd name="T17" fmla="*/ 1 h 138"/>
                <a:gd name="T18" fmla="*/ 1 w 149"/>
                <a:gd name="T19" fmla="*/ 1 h 138"/>
                <a:gd name="T20" fmla="*/ 1 w 149"/>
                <a:gd name="T21" fmla="*/ 1 h 138"/>
                <a:gd name="T22" fmla="*/ 1 w 149"/>
                <a:gd name="T23" fmla="*/ 1 h 138"/>
                <a:gd name="T24" fmla="*/ 1 w 149"/>
                <a:gd name="T25" fmla="*/ 1 h 138"/>
                <a:gd name="T26" fmla="*/ 2 w 149"/>
                <a:gd name="T27" fmla="*/ 1 h 138"/>
                <a:gd name="T28" fmla="*/ 2 w 149"/>
                <a:gd name="T29" fmla="*/ 0 h 138"/>
                <a:gd name="T30" fmla="*/ 1 w 149"/>
                <a:gd name="T31" fmla="*/ 0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38">
                  <a:moveTo>
                    <a:pt x="125" y="0"/>
                  </a:moveTo>
                  <a:lnTo>
                    <a:pt x="125" y="0"/>
                  </a:lnTo>
                  <a:cubicBezTo>
                    <a:pt x="125" y="88"/>
                    <a:pt x="125" y="88"/>
                    <a:pt x="125" y="88"/>
                  </a:cubicBezTo>
                  <a:cubicBezTo>
                    <a:pt x="72" y="114"/>
                    <a:pt x="72" y="114"/>
                    <a:pt x="72" y="114"/>
                  </a:cubicBezTo>
                  <a:cubicBezTo>
                    <a:pt x="22" y="88"/>
                    <a:pt x="22" y="88"/>
                    <a:pt x="22" y="88"/>
                  </a:cubicBezTo>
                  <a:cubicBezTo>
                    <a:pt x="22" y="0"/>
                    <a:pt x="22" y="0"/>
                    <a:pt x="22" y="0"/>
                  </a:cubicBezTo>
                  <a:cubicBezTo>
                    <a:pt x="0" y="0"/>
                    <a:pt x="0" y="0"/>
                    <a:pt x="0" y="0"/>
                  </a:cubicBezTo>
                  <a:cubicBezTo>
                    <a:pt x="0" y="95"/>
                    <a:pt x="0" y="95"/>
                    <a:pt x="0" y="95"/>
                  </a:cubicBezTo>
                  <a:cubicBezTo>
                    <a:pt x="0" y="99"/>
                    <a:pt x="3" y="103"/>
                    <a:pt x="7" y="103"/>
                  </a:cubicBezTo>
                  <a:cubicBezTo>
                    <a:pt x="68" y="137"/>
                    <a:pt x="68" y="137"/>
                    <a:pt x="68" y="137"/>
                  </a:cubicBezTo>
                  <a:cubicBezTo>
                    <a:pt x="72" y="137"/>
                    <a:pt x="72" y="137"/>
                    <a:pt x="72" y="137"/>
                  </a:cubicBezTo>
                  <a:cubicBezTo>
                    <a:pt x="76" y="137"/>
                    <a:pt x="76" y="137"/>
                    <a:pt x="80" y="137"/>
                  </a:cubicBezTo>
                  <a:cubicBezTo>
                    <a:pt x="141" y="103"/>
                    <a:pt x="141" y="103"/>
                    <a:pt x="141" y="103"/>
                  </a:cubicBezTo>
                  <a:cubicBezTo>
                    <a:pt x="144" y="103"/>
                    <a:pt x="148" y="99"/>
                    <a:pt x="148" y="95"/>
                  </a:cubicBezTo>
                  <a:cubicBezTo>
                    <a:pt x="148" y="0"/>
                    <a:pt x="148" y="0"/>
                    <a:pt x="148" y="0"/>
                  </a:cubicBezTo>
                  <a:cubicBezTo>
                    <a:pt x="125" y="0"/>
                    <a:pt x="125" y="0"/>
                    <a:pt x="12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5" name="Freeform 470">
              <a:extLst>
                <a:ext uri="{FF2B5EF4-FFF2-40B4-BE49-F238E27FC236}">
                  <a16:creationId xmlns:a16="http://schemas.microsoft.com/office/drawing/2014/main" id="{7349B6AA-B407-8845-964A-12FC8F2B6FD2}"/>
                </a:ext>
              </a:extLst>
            </p:cNvPr>
            <p:cNvSpPr>
              <a:spLocks noChangeArrowheads="1"/>
            </p:cNvSpPr>
            <p:nvPr/>
          </p:nvSpPr>
          <p:spPr bwMode="auto">
            <a:xfrm>
              <a:off x="2295" y="3018"/>
              <a:ext cx="3" cy="8"/>
            </a:xfrm>
            <a:custGeom>
              <a:avLst/>
              <a:gdLst>
                <a:gd name="T0" fmla="*/ 0 w 20"/>
                <a:gd name="T1" fmla="*/ 0 h 43"/>
                <a:gd name="T2" fmla="*/ 0 w 20"/>
                <a:gd name="T3" fmla="*/ 0 h 43"/>
                <a:gd name="T4" fmla="*/ 0 w 20"/>
                <a:gd name="T5" fmla="*/ 0 h 43"/>
                <a:gd name="T6" fmla="*/ 0 w 20"/>
                <a:gd name="T7" fmla="*/ 0 h 43"/>
                <a:gd name="T8" fmla="*/ 0 w 20"/>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3">
                  <a:moveTo>
                    <a:pt x="0" y="0"/>
                  </a:moveTo>
                  <a:lnTo>
                    <a:pt x="19" y="0"/>
                  </a:lnTo>
                  <a:lnTo>
                    <a:pt x="19" y="42"/>
                  </a:lnTo>
                  <a:lnTo>
                    <a:pt x="0" y="42"/>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6" name="Freeform 471">
              <a:extLst>
                <a:ext uri="{FF2B5EF4-FFF2-40B4-BE49-F238E27FC236}">
                  <a16:creationId xmlns:a16="http://schemas.microsoft.com/office/drawing/2014/main" id="{7645567B-9538-6848-9077-BD343984F509}"/>
                </a:ext>
              </a:extLst>
            </p:cNvPr>
            <p:cNvSpPr>
              <a:spLocks noChangeArrowheads="1"/>
            </p:cNvSpPr>
            <p:nvPr/>
          </p:nvSpPr>
          <p:spPr bwMode="auto">
            <a:xfrm>
              <a:off x="2271" y="3014"/>
              <a:ext cx="3" cy="10"/>
            </a:xfrm>
            <a:custGeom>
              <a:avLst/>
              <a:gdLst>
                <a:gd name="T0" fmla="*/ 0 w 24"/>
                <a:gd name="T1" fmla="*/ 0 h 55"/>
                <a:gd name="T2" fmla="*/ 0 w 24"/>
                <a:gd name="T3" fmla="*/ 0 h 55"/>
                <a:gd name="T4" fmla="*/ 0 w 24"/>
                <a:gd name="T5" fmla="*/ 0 h 55"/>
                <a:gd name="T6" fmla="*/ 0 w 24"/>
                <a:gd name="T7" fmla="*/ 0 h 55"/>
                <a:gd name="T8" fmla="*/ 0 w 24"/>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5">
                  <a:moveTo>
                    <a:pt x="0" y="0"/>
                  </a:moveTo>
                  <a:lnTo>
                    <a:pt x="23" y="0"/>
                  </a:lnTo>
                  <a:lnTo>
                    <a:pt x="23" y="54"/>
                  </a:lnTo>
                  <a:lnTo>
                    <a:pt x="0" y="54"/>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7" name="Freeform 472">
              <a:extLst>
                <a:ext uri="{FF2B5EF4-FFF2-40B4-BE49-F238E27FC236}">
                  <a16:creationId xmlns:a16="http://schemas.microsoft.com/office/drawing/2014/main" id="{3389216C-5A5F-0748-B523-A881C56D032C}"/>
                </a:ext>
              </a:extLst>
            </p:cNvPr>
            <p:cNvSpPr>
              <a:spLocks noChangeArrowheads="1"/>
            </p:cNvSpPr>
            <p:nvPr/>
          </p:nvSpPr>
          <p:spPr bwMode="auto">
            <a:xfrm>
              <a:off x="2318" y="3014"/>
              <a:ext cx="3" cy="10"/>
            </a:xfrm>
            <a:custGeom>
              <a:avLst/>
              <a:gdLst>
                <a:gd name="T0" fmla="*/ 0 w 24"/>
                <a:gd name="T1" fmla="*/ 0 h 55"/>
                <a:gd name="T2" fmla="*/ 0 w 24"/>
                <a:gd name="T3" fmla="*/ 0 h 55"/>
                <a:gd name="T4" fmla="*/ 0 w 24"/>
                <a:gd name="T5" fmla="*/ 0 h 55"/>
                <a:gd name="T6" fmla="*/ 0 w 24"/>
                <a:gd name="T7" fmla="*/ 0 h 55"/>
                <a:gd name="T8" fmla="*/ 0 w 24"/>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5">
                  <a:moveTo>
                    <a:pt x="0" y="0"/>
                  </a:moveTo>
                  <a:lnTo>
                    <a:pt x="23" y="0"/>
                  </a:lnTo>
                  <a:lnTo>
                    <a:pt x="23" y="54"/>
                  </a:lnTo>
                  <a:lnTo>
                    <a:pt x="0" y="54"/>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8" name="Freeform 473">
              <a:extLst>
                <a:ext uri="{FF2B5EF4-FFF2-40B4-BE49-F238E27FC236}">
                  <a16:creationId xmlns:a16="http://schemas.microsoft.com/office/drawing/2014/main" id="{AC1EBED4-220E-7B4B-8BDF-1F272C254571}"/>
                </a:ext>
              </a:extLst>
            </p:cNvPr>
            <p:cNvSpPr>
              <a:spLocks noChangeArrowheads="1"/>
            </p:cNvSpPr>
            <p:nvPr/>
          </p:nvSpPr>
          <p:spPr bwMode="auto">
            <a:xfrm>
              <a:off x="2207" y="2927"/>
              <a:ext cx="55" cy="71"/>
            </a:xfrm>
            <a:custGeom>
              <a:avLst/>
              <a:gdLst>
                <a:gd name="T0" fmla="*/ 2 w 252"/>
                <a:gd name="T1" fmla="*/ 1 h 321"/>
                <a:gd name="T2" fmla="*/ 2 w 252"/>
                <a:gd name="T3" fmla="*/ 1 h 321"/>
                <a:gd name="T4" fmla="*/ 2 w 252"/>
                <a:gd name="T5" fmla="*/ 0 h 321"/>
                <a:gd name="T6" fmla="*/ 2 w 252"/>
                <a:gd name="T7" fmla="*/ 0 h 321"/>
                <a:gd name="T8" fmla="*/ 2 w 252"/>
                <a:gd name="T9" fmla="*/ 0 h 321"/>
                <a:gd name="T10" fmla="*/ 1 w 252"/>
                <a:gd name="T11" fmla="*/ 0 h 321"/>
                <a:gd name="T12" fmla="*/ 1 w 252"/>
                <a:gd name="T13" fmla="*/ 0 h 321"/>
                <a:gd name="T14" fmla="*/ 1 w 252"/>
                <a:gd name="T15" fmla="*/ 0 h 321"/>
                <a:gd name="T16" fmla="*/ 1 w 252"/>
                <a:gd name="T17" fmla="*/ 0 h 321"/>
                <a:gd name="T18" fmla="*/ 1 w 252"/>
                <a:gd name="T19" fmla="*/ 0 h 321"/>
                <a:gd name="T20" fmla="*/ 1 w 252"/>
                <a:gd name="T21" fmla="*/ 1 h 321"/>
                <a:gd name="T22" fmla="*/ 0 w 252"/>
                <a:gd name="T23" fmla="*/ 2 h 321"/>
                <a:gd name="T24" fmla="*/ 1 w 252"/>
                <a:gd name="T25" fmla="*/ 4 h 321"/>
                <a:gd name="T26" fmla="*/ 1 w 252"/>
                <a:gd name="T27" fmla="*/ 4 h 321"/>
                <a:gd name="T28" fmla="*/ 3 w 252"/>
                <a:gd name="T29" fmla="*/ 2 h 321"/>
                <a:gd name="T30" fmla="*/ 2 w 252"/>
                <a:gd name="T31" fmla="*/ 1 h 321"/>
                <a:gd name="T32" fmla="*/ 1 w 252"/>
                <a:gd name="T33" fmla="*/ 3 h 321"/>
                <a:gd name="T34" fmla="*/ 1 w 252"/>
                <a:gd name="T35" fmla="*/ 3 h 321"/>
                <a:gd name="T36" fmla="*/ 0 w 252"/>
                <a:gd name="T37" fmla="*/ 2 h 321"/>
                <a:gd name="T38" fmla="*/ 1 w 252"/>
                <a:gd name="T39" fmla="*/ 1 h 321"/>
                <a:gd name="T40" fmla="*/ 1 w 252"/>
                <a:gd name="T41" fmla="*/ 1 h 321"/>
                <a:gd name="T42" fmla="*/ 1 w 252"/>
                <a:gd name="T43" fmla="*/ 0 h 321"/>
                <a:gd name="T44" fmla="*/ 1 w 252"/>
                <a:gd name="T45" fmla="*/ 0 h 321"/>
                <a:gd name="T46" fmla="*/ 1 w 252"/>
                <a:gd name="T47" fmla="*/ 0 h 321"/>
                <a:gd name="T48" fmla="*/ 1 w 252"/>
                <a:gd name="T49" fmla="*/ 0 h 321"/>
                <a:gd name="T50" fmla="*/ 1 w 252"/>
                <a:gd name="T51" fmla="*/ 0 h 321"/>
                <a:gd name="T52" fmla="*/ 1 w 252"/>
                <a:gd name="T53" fmla="*/ 0 h 321"/>
                <a:gd name="T54" fmla="*/ 1 w 252"/>
                <a:gd name="T55" fmla="*/ 0 h 321"/>
                <a:gd name="T56" fmla="*/ 1 w 252"/>
                <a:gd name="T57" fmla="*/ 0 h 321"/>
                <a:gd name="T58" fmla="*/ 2 w 252"/>
                <a:gd name="T59" fmla="*/ 0 h 321"/>
                <a:gd name="T60" fmla="*/ 2 w 252"/>
                <a:gd name="T61" fmla="*/ 0 h 321"/>
                <a:gd name="T62" fmla="*/ 2 w 252"/>
                <a:gd name="T63" fmla="*/ 0 h 321"/>
                <a:gd name="T64" fmla="*/ 2 w 252"/>
                <a:gd name="T65" fmla="*/ 0 h 321"/>
                <a:gd name="T66" fmla="*/ 1 w 252"/>
                <a:gd name="T67" fmla="*/ 0 h 321"/>
                <a:gd name="T68" fmla="*/ 2 w 252"/>
                <a:gd name="T69" fmla="*/ 0 h 321"/>
                <a:gd name="T70" fmla="*/ 2 w 252"/>
                <a:gd name="T71" fmla="*/ 0 h 321"/>
                <a:gd name="T72" fmla="*/ 2 w 252"/>
                <a:gd name="T73" fmla="*/ 1 h 321"/>
                <a:gd name="T74" fmla="*/ 2 w 252"/>
                <a:gd name="T75" fmla="*/ 1 h 321"/>
                <a:gd name="T76" fmla="*/ 2 w 252"/>
                <a:gd name="T77" fmla="*/ 2 h 321"/>
                <a:gd name="T78" fmla="*/ 1 w 252"/>
                <a:gd name="T79" fmla="*/ 3 h 321"/>
                <a:gd name="T80" fmla="*/ 1 w 252"/>
                <a:gd name="T81" fmla="*/ 3 h 321"/>
                <a:gd name="T82" fmla="*/ 1 w 252"/>
                <a:gd name="T83" fmla="*/ 3 h 3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2" h="321">
                  <a:moveTo>
                    <a:pt x="167" y="76"/>
                  </a:moveTo>
                  <a:lnTo>
                    <a:pt x="167" y="76"/>
                  </a:lnTo>
                  <a:cubicBezTo>
                    <a:pt x="167" y="42"/>
                    <a:pt x="167" y="42"/>
                    <a:pt x="167" y="42"/>
                  </a:cubicBezTo>
                  <a:cubicBezTo>
                    <a:pt x="175" y="42"/>
                    <a:pt x="183" y="34"/>
                    <a:pt x="183" y="23"/>
                  </a:cubicBezTo>
                  <a:cubicBezTo>
                    <a:pt x="183" y="11"/>
                    <a:pt x="171" y="0"/>
                    <a:pt x="160" y="0"/>
                  </a:cubicBezTo>
                  <a:cubicBezTo>
                    <a:pt x="87" y="0"/>
                    <a:pt x="87" y="0"/>
                    <a:pt x="87" y="0"/>
                  </a:cubicBezTo>
                  <a:cubicBezTo>
                    <a:pt x="84" y="0"/>
                    <a:pt x="76" y="4"/>
                    <a:pt x="72" y="7"/>
                  </a:cubicBezTo>
                  <a:cubicBezTo>
                    <a:pt x="68" y="11"/>
                    <a:pt x="68" y="15"/>
                    <a:pt x="68" y="23"/>
                  </a:cubicBezTo>
                  <a:cubicBezTo>
                    <a:pt x="68" y="26"/>
                    <a:pt x="68" y="34"/>
                    <a:pt x="72" y="38"/>
                  </a:cubicBezTo>
                  <a:cubicBezTo>
                    <a:pt x="76" y="42"/>
                    <a:pt x="80" y="42"/>
                    <a:pt x="84" y="42"/>
                  </a:cubicBezTo>
                  <a:cubicBezTo>
                    <a:pt x="84" y="76"/>
                    <a:pt x="84" y="76"/>
                    <a:pt x="84" y="76"/>
                  </a:cubicBezTo>
                  <a:cubicBezTo>
                    <a:pt x="34" y="95"/>
                    <a:pt x="0" y="141"/>
                    <a:pt x="0" y="194"/>
                  </a:cubicBezTo>
                  <a:cubicBezTo>
                    <a:pt x="0" y="263"/>
                    <a:pt x="57" y="320"/>
                    <a:pt x="126" y="320"/>
                  </a:cubicBezTo>
                  <a:cubicBezTo>
                    <a:pt x="194" y="320"/>
                    <a:pt x="251" y="263"/>
                    <a:pt x="251" y="194"/>
                  </a:cubicBezTo>
                  <a:cubicBezTo>
                    <a:pt x="251" y="141"/>
                    <a:pt x="217" y="95"/>
                    <a:pt x="167" y="76"/>
                  </a:cubicBezTo>
                  <a:close/>
                  <a:moveTo>
                    <a:pt x="126" y="305"/>
                  </a:moveTo>
                  <a:lnTo>
                    <a:pt x="126" y="305"/>
                  </a:lnTo>
                  <a:cubicBezTo>
                    <a:pt x="65" y="305"/>
                    <a:pt x="15" y="255"/>
                    <a:pt x="15" y="194"/>
                  </a:cubicBezTo>
                  <a:cubicBezTo>
                    <a:pt x="15" y="148"/>
                    <a:pt x="45" y="107"/>
                    <a:pt x="87" y="91"/>
                  </a:cubicBezTo>
                  <a:cubicBezTo>
                    <a:pt x="95" y="87"/>
                    <a:pt x="99" y="84"/>
                    <a:pt x="99" y="76"/>
                  </a:cubicBezTo>
                  <a:cubicBezTo>
                    <a:pt x="99" y="42"/>
                    <a:pt x="99" y="42"/>
                    <a:pt x="99" y="42"/>
                  </a:cubicBezTo>
                  <a:cubicBezTo>
                    <a:pt x="110" y="42"/>
                    <a:pt x="110" y="42"/>
                    <a:pt x="110" y="42"/>
                  </a:cubicBezTo>
                  <a:cubicBezTo>
                    <a:pt x="114" y="42"/>
                    <a:pt x="118" y="42"/>
                    <a:pt x="118" y="38"/>
                  </a:cubicBezTo>
                  <a:cubicBezTo>
                    <a:pt x="118" y="34"/>
                    <a:pt x="114" y="30"/>
                    <a:pt x="110" y="30"/>
                  </a:cubicBezTo>
                  <a:cubicBezTo>
                    <a:pt x="87" y="30"/>
                    <a:pt x="87" y="30"/>
                    <a:pt x="87" y="30"/>
                  </a:cubicBezTo>
                  <a:cubicBezTo>
                    <a:pt x="84" y="30"/>
                    <a:pt x="80" y="26"/>
                    <a:pt x="80" y="23"/>
                  </a:cubicBezTo>
                  <a:cubicBezTo>
                    <a:pt x="80" y="19"/>
                    <a:pt x="84" y="15"/>
                    <a:pt x="87" y="15"/>
                  </a:cubicBezTo>
                  <a:cubicBezTo>
                    <a:pt x="160" y="15"/>
                    <a:pt x="160" y="15"/>
                    <a:pt x="160" y="15"/>
                  </a:cubicBezTo>
                  <a:cubicBezTo>
                    <a:pt x="164" y="15"/>
                    <a:pt x="167" y="19"/>
                    <a:pt x="167" y="23"/>
                  </a:cubicBezTo>
                  <a:cubicBezTo>
                    <a:pt x="167" y="26"/>
                    <a:pt x="164" y="30"/>
                    <a:pt x="160" y="30"/>
                  </a:cubicBezTo>
                  <a:cubicBezTo>
                    <a:pt x="141" y="30"/>
                    <a:pt x="141" y="30"/>
                    <a:pt x="141" y="30"/>
                  </a:cubicBezTo>
                  <a:cubicBezTo>
                    <a:pt x="137" y="30"/>
                    <a:pt x="133" y="34"/>
                    <a:pt x="133" y="38"/>
                  </a:cubicBezTo>
                  <a:cubicBezTo>
                    <a:pt x="133" y="42"/>
                    <a:pt x="137" y="42"/>
                    <a:pt x="141" y="42"/>
                  </a:cubicBezTo>
                  <a:cubicBezTo>
                    <a:pt x="152" y="42"/>
                    <a:pt x="152" y="42"/>
                    <a:pt x="152" y="42"/>
                  </a:cubicBezTo>
                  <a:cubicBezTo>
                    <a:pt x="152" y="76"/>
                    <a:pt x="152" y="76"/>
                    <a:pt x="152" y="76"/>
                  </a:cubicBezTo>
                  <a:cubicBezTo>
                    <a:pt x="152" y="84"/>
                    <a:pt x="156" y="87"/>
                    <a:pt x="160" y="91"/>
                  </a:cubicBezTo>
                  <a:cubicBezTo>
                    <a:pt x="206" y="107"/>
                    <a:pt x="236" y="148"/>
                    <a:pt x="236" y="194"/>
                  </a:cubicBezTo>
                  <a:cubicBezTo>
                    <a:pt x="236" y="255"/>
                    <a:pt x="187" y="305"/>
                    <a:pt x="126" y="305"/>
                  </a:cubicBezTo>
                  <a:close/>
                  <a:moveTo>
                    <a:pt x="126" y="305"/>
                  </a:moveTo>
                  <a:lnTo>
                    <a:pt x="126" y="30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9" name="Freeform 474">
              <a:extLst>
                <a:ext uri="{FF2B5EF4-FFF2-40B4-BE49-F238E27FC236}">
                  <a16:creationId xmlns:a16="http://schemas.microsoft.com/office/drawing/2014/main" id="{27285AB4-A72C-534F-9D24-3966F7AEA615}"/>
                </a:ext>
              </a:extLst>
            </p:cNvPr>
            <p:cNvSpPr>
              <a:spLocks noChangeArrowheads="1"/>
            </p:cNvSpPr>
            <p:nvPr/>
          </p:nvSpPr>
          <p:spPr bwMode="auto">
            <a:xfrm>
              <a:off x="2213" y="2962"/>
              <a:ext cx="42" cy="29"/>
            </a:xfrm>
            <a:custGeom>
              <a:avLst/>
              <a:gdLst>
                <a:gd name="T0" fmla="*/ 2 w 196"/>
                <a:gd name="T1" fmla="*/ 0 h 138"/>
                <a:gd name="T2" fmla="*/ 2 w 196"/>
                <a:gd name="T3" fmla="*/ 0 h 138"/>
                <a:gd name="T4" fmla="*/ 1 w 196"/>
                <a:gd name="T5" fmla="*/ 0 h 138"/>
                <a:gd name="T6" fmla="*/ 1 w 196"/>
                <a:gd name="T7" fmla="*/ 0 h 138"/>
                <a:gd name="T8" fmla="*/ 1 w 196"/>
                <a:gd name="T9" fmla="*/ 0 h 138"/>
                <a:gd name="T10" fmla="*/ 2 w 196"/>
                <a:gd name="T11" fmla="*/ 0 h 138"/>
                <a:gd name="T12" fmla="*/ 2 w 196"/>
                <a:gd name="T13" fmla="*/ 0 h 138"/>
                <a:gd name="T14" fmla="*/ 2 w 196"/>
                <a:gd name="T15" fmla="*/ 1 h 138"/>
                <a:gd name="T16" fmla="*/ 1 w 196"/>
                <a:gd name="T17" fmla="*/ 0 h 138"/>
                <a:gd name="T18" fmla="*/ 0 w 196"/>
                <a:gd name="T19" fmla="*/ 0 h 138"/>
                <a:gd name="T20" fmla="*/ 0 w 196"/>
                <a:gd name="T21" fmla="*/ 0 h 138"/>
                <a:gd name="T22" fmla="*/ 0 w 196"/>
                <a:gd name="T23" fmla="*/ 0 h 138"/>
                <a:gd name="T24" fmla="*/ 1 w 196"/>
                <a:gd name="T25" fmla="*/ 1 h 138"/>
                <a:gd name="T26" fmla="*/ 1 w 196"/>
                <a:gd name="T27" fmla="*/ 1 h 138"/>
                <a:gd name="T28" fmla="*/ 2 w 196"/>
                <a:gd name="T29" fmla="*/ 0 h 138"/>
                <a:gd name="T30" fmla="*/ 2 w 196"/>
                <a:gd name="T31" fmla="*/ 0 h 138"/>
                <a:gd name="T32" fmla="*/ 1 w 196"/>
                <a:gd name="T33" fmla="*/ 1 h 138"/>
                <a:gd name="T34" fmla="*/ 1 w 196"/>
                <a:gd name="T35" fmla="*/ 1 h 138"/>
                <a:gd name="T36" fmla="*/ 1 w 196"/>
                <a:gd name="T37" fmla="*/ 1 h 138"/>
                <a:gd name="T38" fmla="*/ 0 w 196"/>
                <a:gd name="T39" fmla="*/ 0 h 138"/>
                <a:gd name="T40" fmla="*/ 0 w 196"/>
                <a:gd name="T41" fmla="*/ 0 h 138"/>
                <a:gd name="T42" fmla="*/ 1 w 196"/>
                <a:gd name="T43" fmla="*/ 0 h 138"/>
                <a:gd name="T44" fmla="*/ 2 w 196"/>
                <a:gd name="T45" fmla="*/ 1 h 138"/>
                <a:gd name="T46" fmla="*/ 2 w 196"/>
                <a:gd name="T47" fmla="*/ 1 h 138"/>
                <a:gd name="T48" fmla="*/ 1 w 196"/>
                <a:gd name="T49" fmla="*/ 1 h 138"/>
                <a:gd name="T50" fmla="*/ 1 w 196"/>
                <a:gd name="T51" fmla="*/ 1 h 138"/>
                <a:gd name="T52" fmla="*/ 1 w 196"/>
                <a:gd name="T53" fmla="*/ 1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6" h="138">
                  <a:moveTo>
                    <a:pt x="153" y="0"/>
                  </a:moveTo>
                  <a:lnTo>
                    <a:pt x="153" y="0"/>
                  </a:lnTo>
                  <a:cubicBezTo>
                    <a:pt x="134" y="0"/>
                    <a:pt x="122" y="8"/>
                    <a:pt x="115" y="15"/>
                  </a:cubicBezTo>
                  <a:cubicBezTo>
                    <a:pt x="111" y="19"/>
                    <a:pt x="111" y="23"/>
                    <a:pt x="115" y="27"/>
                  </a:cubicBezTo>
                  <a:cubicBezTo>
                    <a:pt x="115" y="31"/>
                    <a:pt x="119" y="31"/>
                    <a:pt x="122" y="27"/>
                  </a:cubicBezTo>
                  <a:cubicBezTo>
                    <a:pt x="134" y="15"/>
                    <a:pt x="141" y="12"/>
                    <a:pt x="153" y="12"/>
                  </a:cubicBezTo>
                  <a:cubicBezTo>
                    <a:pt x="168" y="12"/>
                    <a:pt x="183" y="27"/>
                    <a:pt x="183" y="46"/>
                  </a:cubicBezTo>
                  <a:cubicBezTo>
                    <a:pt x="180" y="61"/>
                    <a:pt x="168" y="73"/>
                    <a:pt x="153" y="73"/>
                  </a:cubicBezTo>
                  <a:cubicBezTo>
                    <a:pt x="134" y="73"/>
                    <a:pt x="119" y="57"/>
                    <a:pt x="103" y="38"/>
                  </a:cubicBezTo>
                  <a:cubicBezTo>
                    <a:pt x="88" y="19"/>
                    <a:pt x="73" y="0"/>
                    <a:pt x="46" y="0"/>
                  </a:cubicBezTo>
                  <a:cubicBezTo>
                    <a:pt x="35" y="0"/>
                    <a:pt x="23" y="4"/>
                    <a:pt x="16" y="12"/>
                  </a:cubicBezTo>
                  <a:cubicBezTo>
                    <a:pt x="8" y="19"/>
                    <a:pt x="0" y="31"/>
                    <a:pt x="4" y="46"/>
                  </a:cubicBezTo>
                  <a:cubicBezTo>
                    <a:pt x="4" y="99"/>
                    <a:pt x="46" y="137"/>
                    <a:pt x="100" y="137"/>
                  </a:cubicBezTo>
                  <a:cubicBezTo>
                    <a:pt x="153" y="137"/>
                    <a:pt x="195" y="95"/>
                    <a:pt x="195" y="42"/>
                  </a:cubicBezTo>
                  <a:cubicBezTo>
                    <a:pt x="195" y="19"/>
                    <a:pt x="176" y="0"/>
                    <a:pt x="153" y="0"/>
                  </a:cubicBezTo>
                  <a:close/>
                  <a:moveTo>
                    <a:pt x="100" y="126"/>
                  </a:moveTo>
                  <a:lnTo>
                    <a:pt x="100" y="126"/>
                  </a:lnTo>
                  <a:cubicBezTo>
                    <a:pt x="50" y="126"/>
                    <a:pt x="16" y="84"/>
                    <a:pt x="16" y="42"/>
                  </a:cubicBezTo>
                  <a:cubicBezTo>
                    <a:pt x="16" y="27"/>
                    <a:pt x="31" y="12"/>
                    <a:pt x="46" y="12"/>
                  </a:cubicBezTo>
                  <a:cubicBezTo>
                    <a:pt x="65" y="12"/>
                    <a:pt x="80" y="31"/>
                    <a:pt x="92" y="46"/>
                  </a:cubicBezTo>
                  <a:cubicBezTo>
                    <a:pt x="111" y="69"/>
                    <a:pt x="126" y="88"/>
                    <a:pt x="153" y="88"/>
                  </a:cubicBezTo>
                  <a:cubicBezTo>
                    <a:pt x="157" y="88"/>
                    <a:pt x="164" y="88"/>
                    <a:pt x="172" y="84"/>
                  </a:cubicBezTo>
                  <a:cubicBezTo>
                    <a:pt x="157" y="107"/>
                    <a:pt x="130" y="126"/>
                    <a:pt x="100" y="126"/>
                  </a:cubicBezTo>
                  <a:close/>
                  <a:moveTo>
                    <a:pt x="100" y="126"/>
                  </a:moveTo>
                  <a:lnTo>
                    <a:pt x="100" y="12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0" name="Freeform 475">
              <a:extLst>
                <a:ext uri="{FF2B5EF4-FFF2-40B4-BE49-F238E27FC236}">
                  <a16:creationId xmlns:a16="http://schemas.microsoft.com/office/drawing/2014/main" id="{03910A7F-0839-984C-BC99-D4956FA99F8D}"/>
                </a:ext>
              </a:extLst>
            </p:cNvPr>
            <p:cNvSpPr>
              <a:spLocks noChangeArrowheads="1"/>
            </p:cNvSpPr>
            <p:nvPr/>
          </p:nvSpPr>
          <p:spPr bwMode="auto">
            <a:xfrm>
              <a:off x="2221" y="2970"/>
              <a:ext cx="2" cy="2"/>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w 16"/>
                <a:gd name="T11" fmla="*/ 0 h 16"/>
                <a:gd name="T12" fmla="*/ 0 w 16"/>
                <a:gd name="T13" fmla="*/ 0 h 16"/>
                <a:gd name="T14" fmla="*/ 0 w 16"/>
                <a:gd name="T15" fmla="*/ 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6">
                  <a:moveTo>
                    <a:pt x="15" y="8"/>
                  </a:moveTo>
                  <a:lnTo>
                    <a:pt x="15" y="8"/>
                  </a:lnTo>
                  <a:cubicBezTo>
                    <a:pt x="15" y="12"/>
                    <a:pt x="11" y="15"/>
                    <a:pt x="7" y="15"/>
                  </a:cubicBezTo>
                  <a:cubicBezTo>
                    <a:pt x="4" y="15"/>
                    <a:pt x="0" y="12"/>
                    <a:pt x="0" y="8"/>
                  </a:cubicBezTo>
                  <a:cubicBezTo>
                    <a:pt x="0" y="4"/>
                    <a:pt x="4" y="0"/>
                    <a:pt x="7" y="0"/>
                  </a:cubicBezTo>
                  <a:cubicBezTo>
                    <a:pt x="11" y="0"/>
                    <a:pt x="15" y="4"/>
                    <a:pt x="15" y="8"/>
                  </a:cubicBezTo>
                  <a:close/>
                  <a:moveTo>
                    <a:pt x="15" y="8"/>
                  </a:moveTo>
                  <a:lnTo>
                    <a:pt x="15" y="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1" name="Freeform 476">
              <a:extLst>
                <a:ext uri="{FF2B5EF4-FFF2-40B4-BE49-F238E27FC236}">
                  <a16:creationId xmlns:a16="http://schemas.microsoft.com/office/drawing/2014/main" id="{CB426256-1BE3-5F4F-BB43-E44CFC7354E7}"/>
                </a:ext>
              </a:extLst>
            </p:cNvPr>
            <p:cNvSpPr>
              <a:spLocks noChangeArrowheads="1"/>
            </p:cNvSpPr>
            <p:nvPr/>
          </p:nvSpPr>
          <p:spPr bwMode="auto">
            <a:xfrm>
              <a:off x="2230" y="2976"/>
              <a:ext cx="2" cy="1"/>
            </a:xfrm>
            <a:custGeom>
              <a:avLst/>
              <a:gdLst>
                <a:gd name="T0" fmla="*/ 0 w 16"/>
                <a:gd name="T1" fmla="*/ 0 h 12"/>
                <a:gd name="T2" fmla="*/ 0 w 16"/>
                <a:gd name="T3" fmla="*/ 0 h 12"/>
                <a:gd name="T4" fmla="*/ 0 w 16"/>
                <a:gd name="T5" fmla="*/ 0 h 12"/>
                <a:gd name="T6" fmla="*/ 0 w 16"/>
                <a:gd name="T7" fmla="*/ 0 h 12"/>
                <a:gd name="T8" fmla="*/ 0 w 16"/>
                <a:gd name="T9" fmla="*/ 0 h 12"/>
                <a:gd name="T10" fmla="*/ 0 w 16"/>
                <a:gd name="T11" fmla="*/ 0 h 12"/>
                <a:gd name="T12" fmla="*/ 0 w 16"/>
                <a:gd name="T13" fmla="*/ 0 h 12"/>
                <a:gd name="T14" fmla="*/ 0 w 16"/>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2">
                  <a:moveTo>
                    <a:pt x="15" y="8"/>
                  </a:moveTo>
                  <a:lnTo>
                    <a:pt x="15" y="8"/>
                  </a:lnTo>
                  <a:cubicBezTo>
                    <a:pt x="15" y="11"/>
                    <a:pt x="11" y="11"/>
                    <a:pt x="7" y="11"/>
                  </a:cubicBezTo>
                  <a:cubicBezTo>
                    <a:pt x="3" y="11"/>
                    <a:pt x="0" y="11"/>
                    <a:pt x="0" y="8"/>
                  </a:cubicBezTo>
                  <a:cubicBezTo>
                    <a:pt x="0" y="4"/>
                    <a:pt x="3" y="0"/>
                    <a:pt x="7" y="0"/>
                  </a:cubicBezTo>
                  <a:cubicBezTo>
                    <a:pt x="11" y="0"/>
                    <a:pt x="15" y="4"/>
                    <a:pt x="15" y="8"/>
                  </a:cubicBezTo>
                  <a:close/>
                  <a:moveTo>
                    <a:pt x="15" y="8"/>
                  </a:moveTo>
                  <a:lnTo>
                    <a:pt x="15" y="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2" name="Freeform 477">
              <a:extLst>
                <a:ext uri="{FF2B5EF4-FFF2-40B4-BE49-F238E27FC236}">
                  <a16:creationId xmlns:a16="http://schemas.microsoft.com/office/drawing/2014/main" id="{BA2B0766-CE94-1848-A998-BE9A8E114321}"/>
                </a:ext>
              </a:extLst>
            </p:cNvPr>
            <p:cNvSpPr>
              <a:spLocks noChangeArrowheads="1"/>
            </p:cNvSpPr>
            <p:nvPr/>
          </p:nvSpPr>
          <p:spPr bwMode="auto">
            <a:xfrm>
              <a:off x="2223" y="2979"/>
              <a:ext cx="1" cy="2"/>
            </a:xfrm>
            <a:custGeom>
              <a:avLst/>
              <a:gdLst>
                <a:gd name="T0" fmla="*/ 0 w 13"/>
                <a:gd name="T1" fmla="*/ 0 h 17"/>
                <a:gd name="T2" fmla="*/ 0 w 13"/>
                <a:gd name="T3" fmla="*/ 0 h 17"/>
                <a:gd name="T4" fmla="*/ 0 w 13"/>
                <a:gd name="T5" fmla="*/ 0 h 17"/>
                <a:gd name="T6" fmla="*/ 0 w 13"/>
                <a:gd name="T7" fmla="*/ 0 h 17"/>
                <a:gd name="T8" fmla="*/ 0 w 13"/>
                <a:gd name="T9" fmla="*/ 0 h 17"/>
                <a:gd name="T10" fmla="*/ 0 w 13"/>
                <a:gd name="T11" fmla="*/ 0 h 17"/>
                <a:gd name="T12" fmla="*/ 0 w 13"/>
                <a:gd name="T13" fmla="*/ 0 h 17"/>
                <a:gd name="T14" fmla="*/ 0 w 13"/>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7">
                  <a:moveTo>
                    <a:pt x="12" y="8"/>
                  </a:moveTo>
                  <a:lnTo>
                    <a:pt x="12" y="8"/>
                  </a:lnTo>
                  <a:cubicBezTo>
                    <a:pt x="12" y="12"/>
                    <a:pt x="12" y="16"/>
                    <a:pt x="4" y="16"/>
                  </a:cubicBezTo>
                  <a:cubicBezTo>
                    <a:pt x="0" y="16"/>
                    <a:pt x="0" y="12"/>
                    <a:pt x="0" y="8"/>
                  </a:cubicBezTo>
                  <a:cubicBezTo>
                    <a:pt x="0" y="4"/>
                    <a:pt x="0" y="0"/>
                    <a:pt x="4" y="0"/>
                  </a:cubicBezTo>
                  <a:cubicBezTo>
                    <a:pt x="12" y="0"/>
                    <a:pt x="12" y="4"/>
                    <a:pt x="12" y="8"/>
                  </a:cubicBezTo>
                  <a:close/>
                  <a:moveTo>
                    <a:pt x="12" y="8"/>
                  </a:moveTo>
                  <a:lnTo>
                    <a:pt x="12" y="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3" name="Freeform 478">
              <a:extLst>
                <a:ext uri="{FF2B5EF4-FFF2-40B4-BE49-F238E27FC236}">
                  <a16:creationId xmlns:a16="http://schemas.microsoft.com/office/drawing/2014/main" id="{6C782FFF-CE74-9543-910F-B1D366FBF6AE}"/>
                </a:ext>
              </a:extLst>
            </p:cNvPr>
            <p:cNvSpPr>
              <a:spLocks noChangeArrowheads="1"/>
            </p:cNvSpPr>
            <p:nvPr/>
          </p:nvSpPr>
          <p:spPr bwMode="auto">
            <a:xfrm>
              <a:off x="2097" y="3099"/>
              <a:ext cx="4" cy="3"/>
            </a:xfrm>
            <a:custGeom>
              <a:avLst/>
              <a:gdLst>
                <a:gd name="T0" fmla="*/ 0 w 28"/>
                <a:gd name="T1" fmla="*/ 0 h 24"/>
                <a:gd name="T2" fmla="*/ 0 w 28"/>
                <a:gd name="T3" fmla="*/ 0 h 24"/>
                <a:gd name="T4" fmla="*/ 0 w 28"/>
                <a:gd name="T5" fmla="*/ 0 h 24"/>
                <a:gd name="T6" fmla="*/ 0 w 28"/>
                <a:gd name="T7" fmla="*/ 0 h 24"/>
                <a:gd name="T8" fmla="*/ 0 w 28"/>
                <a:gd name="T9" fmla="*/ 0 h 24"/>
                <a:gd name="T10" fmla="*/ 0 w 2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4">
                  <a:moveTo>
                    <a:pt x="8" y="23"/>
                  </a:moveTo>
                  <a:lnTo>
                    <a:pt x="8" y="23"/>
                  </a:lnTo>
                  <a:cubicBezTo>
                    <a:pt x="4" y="19"/>
                    <a:pt x="4" y="11"/>
                    <a:pt x="0" y="7"/>
                  </a:cubicBezTo>
                  <a:cubicBezTo>
                    <a:pt x="23" y="0"/>
                    <a:pt x="23" y="0"/>
                    <a:pt x="23" y="0"/>
                  </a:cubicBezTo>
                  <a:cubicBezTo>
                    <a:pt x="23" y="7"/>
                    <a:pt x="27" y="11"/>
                    <a:pt x="27" y="15"/>
                  </a:cubicBezTo>
                  <a:lnTo>
                    <a:pt x="8" y="2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4" name="Freeform 479">
              <a:extLst>
                <a:ext uri="{FF2B5EF4-FFF2-40B4-BE49-F238E27FC236}">
                  <a16:creationId xmlns:a16="http://schemas.microsoft.com/office/drawing/2014/main" id="{117287D0-237E-5D42-A044-1F90D45A6BEC}"/>
                </a:ext>
              </a:extLst>
            </p:cNvPr>
            <p:cNvSpPr>
              <a:spLocks noChangeArrowheads="1"/>
            </p:cNvSpPr>
            <p:nvPr/>
          </p:nvSpPr>
          <p:spPr bwMode="auto">
            <a:xfrm>
              <a:off x="2089" y="2936"/>
              <a:ext cx="113" cy="157"/>
            </a:xfrm>
            <a:custGeom>
              <a:avLst/>
              <a:gdLst>
                <a:gd name="T0" fmla="*/ 0 w 507"/>
                <a:gd name="T1" fmla="*/ 8 h 706"/>
                <a:gd name="T2" fmla="*/ 0 w 507"/>
                <a:gd name="T3" fmla="*/ 7 h 706"/>
                <a:gd name="T4" fmla="*/ 0 w 507"/>
                <a:gd name="T5" fmla="*/ 8 h 706"/>
                <a:gd name="T6" fmla="*/ 0 w 507"/>
                <a:gd name="T7" fmla="*/ 7 h 706"/>
                <a:gd name="T8" fmla="*/ 0 w 507"/>
                <a:gd name="T9" fmla="*/ 7 h 706"/>
                <a:gd name="T10" fmla="*/ 0 w 507"/>
                <a:gd name="T11" fmla="*/ 7 h 706"/>
                <a:gd name="T12" fmla="*/ 0 w 507"/>
                <a:gd name="T13" fmla="*/ 7 h 706"/>
                <a:gd name="T14" fmla="*/ 0 w 507"/>
                <a:gd name="T15" fmla="*/ 6 h 706"/>
                <a:gd name="T16" fmla="*/ 0 w 507"/>
                <a:gd name="T17" fmla="*/ 7 h 706"/>
                <a:gd name="T18" fmla="*/ 0 w 507"/>
                <a:gd name="T19" fmla="*/ 6 h 706"/>
                <a:gd name="T20" fmla="*/ 0 w 507"/>
                <a:gd name="T21" fmla="*/ 6 h 706"/>
                <a:gd name="T22" fmla="*/ 0 w 507"/>
                <a:gd name="T23" fmla="*/ 6 h 706"/>
                <a:gd name="T24" fmla="*/ 0 w 507"/>
                <a:gd name="T25" fmla="*/ 5 h 706"/>
                <a:gd name="T26" fmla="*/ 0 w 507"/>
                <a:gd name="T27" fmla="*/ 5 h 706"/>
                <a:gd name="T28" fmla="*/ 0 w 507"/>
                <a:gd name="T29" fmla="*/ 5 h 706"/>
                <a:gd name="T30" fmla="*/ 0 w 507"/>
                <a:gd name="T31" fmla="*/ 5 h 706"/>
                <a:gd name="T32" fmla="*/ 0 w 507"/>
                <a:gd name="T33" fmla="*/ 4 h 706"/>
                <a:gd name="T34" fmla="*/ 0 w 507"/>
                <a:gd name="T35" fmla="*/ 5 h 706"/>
                <a:gd name="T36" fmla="*/ 0 w 507"/>
                <a:gd name="T37" fmla="*/ 4 h 706"/>
                <a:gd name="T38" fmla="*/ 0 w 507"/>
                <a:gd name="T39" fmla="*/ 4 h 706"/>
                <a:gd name="T40" fmla="*/ 0 w 507"/>
                <a:gd name="T41" fmla="*/ 4 h 706"/>
                <a:gd name="T42" fmla="*/ 1 w 507"/>
                <a:gd name="T43" fmla="*/ 4 h 706"/>
                <a:gd name="T44" fmla="*/ 1 w 507"/>
                <a:gd name="T45" fmla="*/ 3 h 706"/>
                <a:gd name="T46" fmla="*/ 1 w 507"/>
                <a:gd name="T47" fmla="*/ 4 h 706"/>
                <a:gd name="T48" fmla="*/ 1 w 507"/>
                <a:gd name="T49" fmla="*/ 3 h 706"/>
                <a:gd name="T50" fmla="*/ 1 w 507"/>
                <a:gd name="T51" fmla="*/ 3 h 706"/>
                <a:gd name="T52" fmla="*/ 1 w 507"/>
                <a:gd name="T53" fmla="*/ 3 h 706"/>
                <a:gd name="T54" fmla="*/ 1 w 507"/>
                <a:gd name="T55" fmla="*/ 3 h 706"/>
                <a:gd name="T56" fmla="*/ 1 w 507"/>
                <a:gd name="T57" fmla="*/ 2 h 706"/>
                <a:gd name="T58" fmla="*/ 1 w 507"/>
                <a:gd name="T59" fmla="*/ 3 h 706"/>
                <a:gd name="T60" fmla="*/ 2 w 507"/>
                <a:gd name="T61" fmla="*/ 2 h 706"/>
                <a:gd name="T62" fmla="*/ 2 w 507"/>
                <a:gd name="T63" fmla="*/ 2 h 706"/>
                <a:gd name="T64" fmla="*/ 2 w 507"/>
                <a:gd name="T65" fmla="*/ 2 h 706"/>
                <a:gd name="T66" fmla="*/ 2 w 507"/>
                <a:gd name="T67" fmla="*/ 2 h 706"/>
                <a:gd name="T68" fmla="*/ 2 w 507"/>
                <a:gd name="T69" fmla="*/ 1 h 706"/>
                <a:gd name="T70" fmla="*/ 2 w 507"/>
                <a:gd name="T71" fmla="*/ 2 h 706"/>
                <a:gd name="T72" fmla="*/ 3 w 507"/>
                <a:gd name="T73" fmla="*/ 1 h 706"/>
                <a:gd name="T74" fmla="*/ 3 w 507"/>
                <a:gd name="T75" fmla="*/ 1 h 706"/>
                <a:gd name="T76" fmla="*/ 3 w 507"/>
                <a:gd name="T77" fmla="*/ 1 h 706"/>
                <a:gd name="T78" fmla="*/ 3 w 507"/>
                <a:gd name="T79" fmla="*/ 1 h 706"/>
                <a:gd name="T80" fmla="*/ 3 w 507"/>
                <a:gd name="T81" fmla="*/ 1 h 706"/>
                <a:gd name="T82" fmla="*/ 3 w 507"/>
                <a:gd name="T83" fmla="*/ 1 h 706"/>
                <a:gd name="T84" fmla="*/ 4 w 507"/>
                <a:gd name="T85" fmla="*/ 1 h 706"/>
                <a:gd name="T86" fmla="*/ 4 w 507"/>
                <a:gd name="T87" fmla="*/ 0 h 706"/>
                <a:gd name="T88" fmla="*/ 4 w 507"/>
                <a:gd name="T89" fmla="*/ 1 h 706"/>
                <a:gd name="T90" fmla="*/ 4 w 507"/>
                <a:gd name="T91" fmla="*/ 0 h 706"/>
                <a:gd name="T92" fmla="*/ 4 w 507"/>
                <a:gd name="T93" fmla="*/ 0 h 706"/>
                <a:gd name="T94" fmla="*/ 4 w 507"/>
                <a:gd name="T95" fmla="*/ 0 h 706"/>
                <a:gd name="T96" fmla="*/ 5 w 507"/>
                <a:gd name="T97" fmla="*/ 0 h 706"/>
                <a:gd name="T98" fmla="*/ 5 w 507"/>
                <a:gd name="T99" fmla="*/ 0 h 706"/>
                <a:gd name="T100" fmla="*/ 5 w 507"/>
                <a:gd name="T101" fmla="*/ 0 h 706"/>
                <a:gd name="T102" fmla="*/ 5 w 507"/>
                <a:gd name="T103" fmla="*/ 0 h 706"/>
                <a:gd name="T104" fmla="*/ 6 w 507"/>
                <a:gd name="T105" fmla="*/ 0 h 706"/>
                <a:gd name="T106" fmla="*/ 5 w 507"/>
                <a:gd name="T107" fmla="*/ 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07" h="706">
                  <a:moveTo>
                    <a:pt x="26" y="705"/>
                  </a:moveTo>
                  <a:lnTo>
                    <a:pt x="26" y="705"/>
                  </a:lnTo>
                  <a:cubicBezTo>
                    <a:pt x="23" y="697"/>
                    <a:pt x="23" y="689"/>
                    <a:pt x="19" y="678"/>
                  </a:cubicBezTo>
                  <a:cubicBezTo>
                    <a:pt x="38" y="674"/>
                    <a:pt x="38" y="674"/>
                    <a:pt x="38" y="674"/>
                  </a:cubicBezTo>
                  <a:cubicBezTo>
                    <a:pt x="42" y="682"/>
                    <a:pt x="45" y="689"/>
                    <a:pt x="45" y="701"/>
                  </a:cubicBezTo>
                  <a:lnTo>
                    <a:pt x="26" y="705"/>
                  </a:lnTo>
                  <a:close/>
                  <a:moveTo>
                    <a:pt x="11" y="651"/>
                  </a:moveTo>
                  <a:lnTo>
                    <a:pt x="11" y="651"/>
                  </a:lnTo>
                  <a:cubicBezTo>
                    <a:pt x="11" y="644"/>
                    <a:pt x="7" y="632"/>
                    <a:pt x="7" y="625"/>
                  </a:cubicBezTo>
                  <a:cubicBezTo>
                    <a:pt x="30" y="621"/>
                    <a:pt x="30" y="621"/>
                    <a:pt x="30" y="621"/>
                  </a:cubicBezTo>
                  <a:cubicBezTo>
                    <a:pt x="30" y="628"/>
                    <a:pt x="30" y="640"/>
                    <a:pt x="34" y="648"/>
                  </a:cubicBezTo>
                  <a:lnTo>
                    <a:pt x="11" y="651"/>
                  </a:lnTo>
                  <a:close/>
                  <a:moveTo>
                    <a:pt x="3" y="598"/>
                  </a:moveTo>
                  <a:lnTo>
                    <a:pt x="3" y="598"/>
                  </a:lnTo>
                  <a:cubicBezTo>
                    <a:pt x="3" y="587"/>
                    <a:pt x="3" y="579"/>
                    <a:pt x="3" y="568"/>
                  </a:cubicBezTo>
                  <a:cubicBezTo>
                    <a:pt x="23" y="568"/>
                    <a:pt x="23" y="568"/>
                    <a:pt x="23" y="568"/>
                  </a:cubicBezTo>
                  <a:cubicBezTo>
                    <a:pt x="23" y="575"/>
                    <a:pt x="23" y="587"/>
                    <a:pt x="26" y="594"/>
                  </a:cubicBezTo>
                  <a:lnTo>
                    <a:pt x="3" y="598"/>
                  </a:lnTo>
                  <a:close/>
                  <a:moveTo>
                    <a:pt x="23" y="541"/>
                  </a:moveTo>
                  <a:lnTo>
                    <a:pt x="23" y="541"/>
                  </a:lnTo>
                  <a:cubicBezTo>
                    <a:pt x="0" y="541"/>
                    <a:pt x="0" y="541"/>
                    <a:pt x="0" y="541"/>
                  </a:cubicBezTo>
                  <a:cubicBezTo>
                    <a:pt x="0" y="529"/>
                    <a:pt x="3" y="522"/>
                    <a:pt x="3" y="514"/>
                  </a:cubicBezTo>
                  <a:cubicBezTo>
                    <a:pt x="23" y="514"/>
                    <a:pt x="23" y="514"/>
                    <a:pt x="23" y="514"/>
                  </a:cubicBezTo>
                  <a:cubicBezTo>
                    <a:pt x="23" y="522"/>
                    <a:pt x="23" y="533"/>
                    <a:pt x="23" y="541"/>
                  </a:cubicBezTo>
                  <a:close/>
                  <a:moveTo>
                    <a:pt x="26" y="488"/>
                  </a:moveTo>
                  <a:lnTo>
                    <a:pt x="26" y="488"/>
                  </a:lnTo>
                  <a:cubicBezTo>
                    <a:pt x="3" y="484"/>
                    <a:pt x="3" y="484"/>
                    <a:pt x="3" y="484"/>
                  </a:cubicBezTo>
                  <a:cubicBezTo>
                    <a:pt x="7" y="476"/>
                    <a:pt x="7" y="465"/>
                    <a:pt x="7" y="457"/>
                  </a:cubicBezTo>
                  <a:cubicBezTo>
                    <a:pt x="30" y="461"/>
                    <a:pt x="30" y="461"/>
                    <a:pt x="30" y="461"/>
                  </a:cubicBezTo>
                  <a:cubicBezTo>
                    <a:pt x="26" y="469"/>
                    <a:pt x="26" y="480"/>
                    <a:pt x="26" y="488"/>
                  </a:cubicBezTo>
                  <a:close/>
                  <a:moveTo>
                    <a:pt x="34" y="434"/>
                  </a:moveTo>
                  <a:lnTo>
                    <a:pt x="34" y="434"/>
                  </a:lnTo>
                  <a:cubicBezTo>
                    <a:pt x="15" y="430"/>
                    <a:pt x="15" y="430"/>
                    <a:pt x="15" y="430"/>
                  </a:cubicBezTo>
                  <a:cubicBezTo>
                    <a:pt x="15" y="419"/>
                    <a:pt x="19" y="411"/>
                    <a:pt x="19" y="404"/>
                  </a:cubicBezTo>
                  <a:cubicBezTo>
                    <a:pt x="42" y="408"/>
                    <a:pt x="42" y="408"/>
                    <a:pt x="42" y="408"/>
                  </a:cubicBezTo>
                  <a:cubicBezTo>
                    <a:pt x="38" y="415"/>
                    <a:pt x="34" y="427"/>
                    <a:pt x="34" y="434"/>
                  </a:cubicBezTo>
                  <a:close/>
                  <a:moveTo>
                    <a:pt x="49" y="381"/>
                  </a:moveTo>
                  <a:lnTo>
                    <a:pt x="49" y="381"/>
                  </a:lnTo>
                  <a:cubicBezTo>
                    <a:pt x="26" y="377"/>
                    <a:pt x="26" y="377"/>
                    <a:pt x="26" y="377"/>
                  </a:cubicBezTo>
                  <a:cubicBezTo>
                    <a:pt x="30" y="366"/>
                    <a:pt x="34" y="358"/>
                    <a:pt x="38" y="350"/>
                  </a:cubicBezTo>
                  <a:cubicBezTo>
                    <a:pt x="57" y="358"/>
                    <a:pt x="57" y="358"/>
                    <a:pt x="57" y="358"/>
                  </a:cubicBezTo>
                  <a:cubicBezTo>
                    <a:pt x="53" y="366"/>
                    <a:pt x="49" y="373"/>
                    <a:pt x="49" y="381"/>
                  </a:cubicBezTo>
                  <a:close/>
                  <a:moveTo>
                    <a:pt x="68" y="331"/>
                  </a:moveTo>
                  <a:lnTo>
                    <a:pt x="68" y="331"/>
                  </a:lnTo>
                  <a:cubicBezTo>
                    <a:pt x="45" y="324"/>
                    <a:pt x="45" y="324"/>
                    <a:pt x="45" y="324"/>
                  </a:cubicBezTo>
                  <a:cubicBezTo>
                    <a:pt x="49" y="316"/>
                    <a:pt x="57" y="305"/>
                    <a:pt x="61" y="297"/>
                  </a:cubicBezTo>
                  <a:cubicBezTo>
                    <a:pt x="80" y="308"/>
                    <a:pt x="80" y="308"/>
                    <a:pt x="80" y="308"/>
                  </a:cubicBezTo>
                  <a:cubicBezTo>
                    <a:pt x="72" y="316"/>
                    <a:pt x="68" y="324"/>
                    <a:pt x="68" y="331"/>
                  </a:cubicBezTo>
                  <a:close/>
                  <a:moveTo>
                    <a:pt x="91" y="282"/>
                  </a:moveTo>
                  <a:lnTo>
                    <a:pt x="91" y="282"/>
                  </a:lnTo>
                  <a:cubicBezTo>
                    <a:pt x="72" y="274"/>
                    <a:pt x="72" y="274"/>
                    <a:pt x="72" y="274"/>
                  </a:cubicBezTo>
                  <a:cubicBezTo>
                    <a:pt x="76" y="267"/>
                    <a:pt x="83" y="255"/>
                    <a:pt x="87" y="247"/>
                  </a:cubicBezTo>
                  <a:cubicBezTo>
                    <a:pt x="106" y="259"/>
                    <a:pt x="106" y="259"/>
                    <a:pt x="106" y="259"/>
                  </a:cubicBezTo>
                  <a:cubicBezTo>
                    <a:pt x="99" y="267"/>
                    <a:pt x="95" y="274"/>
                    <a:pt x="91" y="282"/>
                  </a:cubicBezTo>
                  <a:close/>
                  <a:moveTo>
                    <a:pt x="118" y="236"/>
                  </a:moveTo>
                  <a:lnTo>
                    <a:pt x="118" y="236"/>
                  </a:lnTo>
                  <a:cubicBezTo>
                    <a:pt x="102" y="225"/>
                    <a:pt x="102" y="225"/>
                    <a:pt x="102" y="225"/>
                  </a:cubicBezTo>
                  <a:cubicBezTo>
                    <a:pt x="106" y="217"/>
                    <a:pt x="114" y="209"/>
                    <a:pt x="118" y="202"/>
                  </a:cubicBezTo>
                  <a:cubicBezTo>
                    <a:pt x="137" y="217"/>
                    <a:pt x="137" y="217"/>
                    <a:pt x="137" y="217"/>
                  </a:cubicBezTo>
                  <a:cubicBezTo>
                    <a:pt x="129" y="225"/>
                    <a:pt x="125" y="232"/>
                    <a:pt x="118" y="236"/>
                  </a:cubicBezTo>
                  <a:close/>
                  <a:moveTo>
                    <a:pt x="152" y="194"/>
                  </a:moveTo>
                  <a:lnTo>
                    <a:pt x="152" y="194"/>
                  </a:lnTo>
                  <a:cubicBezTo>
                    <a:pt x="137" y="183"/>
                    <a:pt x="137" y="183"/>
                    <a:pt x="137" y="183"/>
                  </a:cubicBezTo>
                  <a:cubicBezTo>
                    <a:pt x="144" y="175"/>
                    <a:pt x="148" y="167"/>
                    <a:pt x="156" y="160"/>
                  </a:cubicBezTo>
                  <a:cubicBezTo>
                    <a:pt x="171" y="175"/>
                    <a:pt x="171" y="175"/>
                    <a:pt x="171" y="175"/>
                  </a:cubicBezTo>
                  <a:cubicBezTo>
                    <a:pt x="163" y="183"/>
                    <a:pt x="160" y="190"/>
                    <a:pt x="152" y="194"/>
                  </a:cubicBezTo>
                  <a:close/>
                  <a:moveTo>
                    <a:pt x="190" y="156"/>
                  </a:moveTo>
                  <a:lnTo>
                    <a:pt x="190" y="156"/>
                  </a:lnTo>
                  <a:cubicBezTo>
                    <a:pt x="175" y="141"/>
                    <a:pt x="175" y="141"/>
                    <a:pt x="175" y="141"/>
                  </a:cubicBezTo>
                  <a:cubicBezTo>
                    <a:pt x="182" y="137"/>
                    <a:pt x="190" y="129"/>
                    <a:pt x="198" y="122"/>
                  </a:cubicBezTo>
                  <a:cubicBezTo>
                    <a:pt x="209" y="141"/>
                    <a:pt x="209" y="141"/>
                    <a:pt x="209" y="141"/>
                  </a:cubicBezTo>
                  <a:cubicBezTo>
                    <a:pt x="205" y="145"/>
                    <a:pt x="198" y="152"/>
                    <a:pt x="190" y="156"/>
                  </a:cubicBezTo>
                  <a:close/>
                  <a:moveTo>
                    <a:pt x="232" y="122"/>
                  </a:moveTo>
                  <a:lnTo>
                    <a:pt x="232" y="122"/>
                  </a:lnTo>
                  <a:cubicBezTo>
                    <a:pt x="221" y="107"/>
                    <a:pt x="221" y="107"/>
                    <a:pt x="221" y="107"/>
                  </a:cubicBezTo>
                  <a:cubicBezTo>
                    <a:pt x="228" y="99"/>
                    <a:pt x="236" y="95"/>
                    <a:pt x="243" y="91"/>
                  </a:cubicBezTo>
                  <a:cubicBezTo>
                    <a:pt x="255" y="107"/>
                    <a:pt x="255" y="107"/>
                    <a:pt x="255" y="107"/>
                  </a:cubicBezTo>
                  <a:cubicBezTo>
                    <a:pt x="247" y="110"/>
                    <a:pt x="240" y="118"/>
                    <a:pt x="232" y="122"/>
                  </a:cubicBezTo>
                  <a:close/>
                  <a:moveTo>
                    <a:pt x="278" y="91"/>
                  </a:moveTo>
                  <a:lnTo>
                    <a:pt x="278" y="91"/>
                  </a:lnTo>
                  <a:cubicBezTo>
                    <a:pt x="266" y="76"/>
                    <a:pt x="266" y="76"/>
                    <a:pt x="266" y="76"/>
                  </a:cubicBezTo>
                  <a:cubicBezTo>
                    <a:pt x="274" y="69"/>
                    <a:pt x="282" y="65"/>
                    <a:pt x="289" y="61"/>
                  </a:cubicBezTo>
                  <a:cubicBezTo>
                    <a:pt x="301" y="80"/>
                    <a:pt x="301" y="80"/>
                    <a:pt x="301" y="80"/>
                  </a:cubicBezTo>
                  <a:cubicBezTo>
                    <a:pt x="293" y="84"/>
                    <a:pt x="285" y="88"/>
                    <a:pt x="278" y="91"/>
                  </a:cubicBezTo>
                  <a:close/>
                  <a:moveTo>
                    <a:pt x="324" y="69"/>
                  </a:moveTo>
                  <a:lnTo>
                    <a:pt x="324" y="69"/>
                  </a:lnTo>
                  <a:cubicBezTo>
                    <a:pt x="316" y="49"/>
                    <a:pt x="316" y="49"/>
                    <a:pt x="316" y="49"/>
                  </a:cubicBezTo>
                  <a:cubicBezTo>
                    <a:pt x="324" y="46"/>
                    <a:pt x="331" y="42"/>
                    <a:pt x="343" y="38"/>
                  </a:cubicBezTo>
                  <a:cubicBezTo>
                    <a:pt x="350" y="57"/>
                    <a:pt x="350" y="57"/>
                    <a:pt x="350" y="57"/>
                  </a:cubicBezTo>
                  <a:cubicBezTo>
                    <a:pt x="339" y="61"/>
                    <a:pt x="331" y="65"/>
                    <a:pt x="324" y="69"/>
                  </a:cubicBezTo>
                  <a:close/>
                  <a:moveTo>
                    <a:pt x="373" y="46"/>
                  </a:moveTo>
                  <a:lnTo>
                    <a:pt x="373" y="46"/>
                  </a:lnTo>
                  <a:cubicBezTo>
                    <a:pt x="365" y="27"/>
                    <a:pt x="365" y="27"/>
                    <a:pt x="365" y="27"/>
                  </a:cubicBezTo>
                  <a:cubicBezTo>
                    <a:pt x="377" y="23"/>
                    <a:pt x="384" y="23"/>
                    <a:pt x="392" y="19"/>
                  </a:cubicBezTo>
                  <a:cubicBezTo>
                    <a:pt x="400" y="38"/>
                    <a:pt x="400" y="38"/>
                    <a:pt x="400" y="38"/>
                  </a:cubicBezTo>
                  <a:cubicBezTo>
                    <a:pt x="392" y="42"/>
                    <a:pt x="381" y="46"/>
                    <a:pt x="373" y="46"/>
                  </a:cubicBezTo>
                  <a:close/>
                  <a:moveTo>
                    <a:pt x="426" y="30"/>
                  </a:moveTo>
                  <a:lnTo>
                    <a:pt x="426" y="30"/>
                  </a:lnTo>
                  <a:cubicBezTo>
                    <a:pt x="419" y="11"/>
                    <a:pt x="419" y="11"/>
                    <a:pt x="419" y="11"/>
                  </a:cubicBezTo>
                  <a:cubicBezTo>
                    <a:pt x="430" y="11"/>
                    <a:pt x="438" y="8"/>
                    <a:pt x="449" y="8"/>
                  </a:cubicBezTo>
                  <a:cubicBezTo>
                    <a:pt x="453" y="27"/>
                    <a:pt x="453" y="27"/>
                    <a:pt x="453" y="27"/>
                  </a:cubicBezTo>
                  <a:cubicBezTo>
                    <a:pt x="442" y="27"/>
                    <a:pt x="434" y="30"/>
                    <a:pt x="426" y="30"/>
                  </a:cubicBezTo>
                  <a:close/>
                  <a:moveTo>
                    <a:pt x="480" y="23"/>
                  </a:moveTo>
                  <a:lnTo>
                    <a:pt x="480" y="23"/>
                  </a:lnTo>
                  <a:cubicBezTo>
                    <a:pt x="476" y="0"/>
                    <a:pt x="476" y="0"/>
                    <a:pt x="476" y="0"/>
                  </a:cubicBezTo>
                  <a:cubicBezTo>
                    <a:pt x="483" y="0"/>
                    <a:pt x="495" y="0"/>
                    <a:pt x="503" y="0"/>
                  </a:cubicBezTo>
                  <a:cubicBezTo>
                    <a:pt x="506" y="19"/>
                    <a:pt x="506" y="19"/>
                    <a:pt x="506" y="19"/>
                  </a:cubicBezTo>
                  <a:cubicBezTo>
                    <a:pt x="495" y="19"/>
                    <a:pt x="487" y="23"/>
                    <a:pt x="480"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5" name="Freeform 480">
              <a:extLst>
                <a:ext uri="{FF2B5EF4-FFF2-40B4-BE49-F238E27FC236}">
                  <a16:creationId xmlns:a16="http://schemas.microsoft.com/office/drawing/2014/main" id="{9894B94D-99C7-664C-AD65-9057CEC57BB5}"/>
                </a:ext>
              </a:extLst>
            </p:cNvPr>
            <p:cNvSpPr>
              <a:spLocks noChangeArrowheads="1"/>
            </p:cNvSpPr>
            <p:nvPr/>
          </p:nvSpPr>
          <p:spPr bwMode="auto">
            <a:xfrm>
              <a:off x="2210" y="2935"/>
              <a:ext cx="1" cy="3"/>
            </a:xfrm>
            <a:custGeom>
              <a:avLst/>
              <a:gdLst>
                <a:gd name="T0" fmla="*/ 0 w 12"/>
                <a:gd name="T1" fmla="*/ 0 h 24"/>
                <a:gd name="T2" fmla="*/ 0 w 12"/>
                <a:gd name="T3" fmla="*/ 0 h 24"/>
                <a:gd name="T4" fmla="*/ 0 w 12"/>
                <a:gd name="T5" fmla="*/ 0 h 24"/>
                <a:gd name="T6" fmla="*/ 0 w 12"/>
                <a:gd name="T7" fmla="*/ 0 h 24"/>
                <a:gd name="T8" fmla="*/ 0 w 12"/>
                <a:gd name="T9" fmla="*/ 0 h 24"/>
                <a:gd name="T10" fmla="*/ 0 w 12"/>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0" y="23"/>
                  </a:moveTo>
                  <a:lnTo>
                    <a:pt x="0" y="23"/>
                  </a:lnTo>
                  <a:cubicBezTo>
                    <a:pt x="0" y="0"/>
                    <a:pt x="0" y="0"/>
                    <a:pt x="0" y="0"/>
                  </a:cubicBezTo>
                  <a:cubicBezTo>
                    <a:pt x="4" y="0"/>
                    <a:pt x="8" y="0"/>
                    <a:pt x="11" y="0"/>
                  </a:cubicBezTo>
                  <a:cubicBezTo>
                    <a:pt x="11" y="23"/>
                    <a:pt x="11" y="23"/>
                    <a:pt x="11" y="23"/>
                  </a:cubicBezTo>
                  <a:cubicBezTo>
                    <a:pt x="8" y="23"/>
                    <a:pt x="4" y="23"/>
                    <a:pt x="0"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6" name="Freeform 481">
              <a:extLst>
                <a:ext uri="{FF2B5EF4-FFF2-40B4-BE49-F238E27FC236}">
                  <a16:creationId xmlns:a16="http://schemas.microsoft.com/office/drawing/2014/main" id="{4454F237-9C59-0544-AF8E-8D36BA23BFD4}"/>
                </a:ext>
              </a:extLst>
            </p:cNvPr>
            <p:cNvSpPr>
              <a:spLocks noChangeArrowheads="1"/>
            </p:cNvSpPr>
            <p:nvPr/>
          </p:nvSpPr>
          <p:spPr bwMode="auto">
            <a:xfrm>
              <a:off x="2330" y="3037"/>
              <a:ext cx="3" cy="2"/>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3" y="16"/>
                  </a:moveTo>
                  <a:lnTo>
                    <a:pt x="0" y="4"/>
                  </a:lnTo>
                  <a:lnTo>
                    <a:pt x="19" y="0"/>
                  </a:lnTo>
                  <a:lnTo>
                    <a:pt x="23" y="12"/>
                  </a:lnTo>
                  <a:lnTo>
                    <a:pt x="3" y="1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7" name="Freeform 482">
              <a:extLst>
                <a:ext uri="{FF2B5EF4-FFF2-40B4-BE49-F238E27FC236}">
                  <a16:creationId xmlns:a16="http://schemas.microsoft.com/office/drawing/2014/main" id="{E839006A-D9F8-2F45-B710-6016562C0758}"/>
                </a:ext>
              </a:extLst>
            </p:cNvPr>
            <p:cNvSpPr>
              <a:spLocks noChangeArrowheads="1"/>
            </p:cNvSpPr>
            <p:nvPr/>
          </p:nvSpPr>
          <p:spPr bwMode="auto">
            <a:xfrm>
              <a:off x="2222" y="3046"/>
              <a:ext cx="112" cy="132"/>
            </a:xfrm>
            <a:custGeom>
              <a:avLst/>
              <a:gdLst>
                <a:gd name="T0" fmla="*/ 0 w 504"/>
                <a:gd name="T1" fmla="*/ 6 h 596"/>
                <a:gd name="T2" fmla="*/ 0 w 504"/>
                <a:gd name="T3" fmla="*/ 6 h 596"/>
                <a:gd name="T4" fmla="*/ 0 w 504"/>
                <a:gd name="T5" fmla="*/ 6 h 596"/>
                <a:gd name="T6" fmla="*/ 1 w 504"/>
                <a:gd name="T7" fmla="*/ 6 h 596"/>
                <a:gd name="T8" fmla="*/ 1 w 504"/>
                <a:gd name="T9" fmla="*/ 6 h 596"/>
                <a:gd name="T10" fmla="*/ 1 w 504"/>
                <a:gd name="T11" fmla="*/ 6 h 596"/>
                <a:gd name="T12" fmla="*/ 1 w 504"/>
                <a:gd name="T13" fmla="*/ 6 h 596"/>
                <a:gd name="T14" fmla="*/ 1 w 504"/>
                <a:gd name="T15" fmla="*/ 6 h 596"/>
                <a:gd name="T16" fmla="*/ 2 w 504"/>
                <a:gd name="T17" fmla="*/ 6 h 596"/>
                <a:gd name="T18" fmla="*/ 2 w 504"/>
                <a:gd name="T19" fmla="*/ 6 h 596"/>
                <a:gd name="T20" fmla="*/ 2 w 504"/>
                <a:gd name="T21" fmla="*/ 6 h 596"/>
                <a:gd name="T22" fmla="*/ 2 w 504"/>
                <a:gd name="T23" fmla="*/ 6 h 596"/>
                <a:gd name="T24" fmla="*/ 2 w 504"/>
                <a:gd name="T25" fmla="*/ 6 h 596"/>
                <a:gd name="T26" fmla="*/ 2 w 504"/>
                <a:gd name="T27" fmla="*/ 6 h 596"/>
                <a:gd name="T28" fmla="*/ 3 w 504"/>
                <a:gd name="T29" fmla="*/ 6 h 596"/>
                <a:gd name="T30" fmla="*/ 3 w 504"/>
                <a:gd name="T31" fmla="*/ 6 h 596"/>
                <a:gd name="T32" fmla="*/ 3 w 504"/>
                <a:gd name="T33" fmla="*/ 5 h 596"/>
                <a:gd name="T34" fmla="*/ 3 w 504"/>
                <a:gd name="T35" fmla="*/ 5 h 596"/>
                <a:gd name="T36" fmla="*/ 3 w 504"/>
                <a:gd name="T37" fmla="*/ 5 h 596"/>
                <a:gd name="T38" fmla="*/ 3 w 504"/>
                <a:gd name="T39" fmla="*/ 5 h 596"/>
                <a:gd name="T40" fmla="*/ 4 w 504"/>
                <a:gd name="T41" fmla="*/ 5 h 596"/>
                <a:gd name="T42" fmla="*/ 4 w 504"/>
                <a:gd name="T43" fmla="*/ 5 h 596"/>
                <a:gd name="T44" fmla="*/ 4 w 504"/>
                <a:gd name="T45" fmla="*/ 5 h 596"/>
                <a:gd name="T46" fmla="*/ 4 w 504"/>
                <a:gd name="T47" fmla="*/ 4 h 596"/>
                <a:gd name="T48" fmla="*/ 4 w 504"/>
                <a:gd name="T49" fmla="*/ 4 h 596"/>
                <a:gd name="T50" fmla="*/ 4 w 504"/>
                <a:gd name="T51" fmla="*/ 4 h 596"/>
                <a:gd name="T52" fmla="*/ 4 w 504"/>
                <a:gd name="T53" fmla="*/ 4 h 596"/>
                <a:gd name="T54" fmla="*/ 5 w 504"/>
                <a:gd name="T55" fmla="*/ 4 h 596"/>
                <a:gd name="T56" fmla="*/ 4 w 504"/>
                <a:gd name="T57" fmla="*/ 4 h 596"/>
                <a:gd name="T58" fmla="*/ 5 w 504"/>
                <a:gd name="T59" fmla="*/ 4 h 596"/>
                <a:gd name="T60" fmla="*/ 5 w 504"/>
                <a:gd name="T61" fmla="*/ 3 h 596"/>
                <a:gd name="T62" fmla="*/ 5 w 504"/>
                <a:gd name="T63" fmla="*/ 3 h 596"/>
                <a:gd name="T64" fmla="*/ 5 w 504"/>
                <a:gd name="T65" fmla="*/ 3 h 596"/>
                <a:gd name="T66" fmla="*/ 5 w 504"/>
                <a:gd name="T67" fmla="*/ 3 h 596"/>
                <a:gd name="T68" fmla="*/ 5 w 504"/>
                <a:gd name="T69" fmla="*/ 3 h 596"/>
                <a:gd name="T70" fmla="*/ 5 w 504"/>
                <a:gd name="T71" fmla="*/ 2 h 596"/>
                <a:gd name="T72" fmla="*/ 5 w 504"/>
                <a:gd name="T73" fmla="*/ 2 h 596"/>
                <a:gd name="T74" fmla="*/ 5 w 504"/>
                <a:gd name="T75" fmla="*/ 2 h 596"/>
                <a:gd name="T76" fmla="*/ 5 w 504"/>
                <a:gd name="T77" fmla="*/ 2 h 596"/>
                <a:gd name="T78" fmla="*/ 6 w 504"/>
                <a:gd name="T79" fmla="*/ 2 h 596"/>
                <a:gd name="T80" fmla="*/ 5 w 504"/>
                <a:gd name="T81" fmla="*/ 2 h 596"/>
                <a:gd name="T82" fmla="*/ 6 w 504"/>
                <a:gd name="T83" fmla="*/ 1 h 596"/>
                <a:gd name="T84" fmla="*/ 6 w 504"/>
                <a:gd name="T85" fmla="*/ 1 h 596"/>
                <a:gd name="T86" fmla="*/ 5 w 504"/>
                <a:gd name="T87" fmla="*/ 1 h 596"/>
                <a:gd name="T88" fmla="*/ 6 w 504"/>
                <a:gd name="T89" fmla="*/ 1 h 596"/>
                <a:gd name="T90" fmla="*/ 5 w 504"/>
                <a:gd name="T91" fmla="*/ 0 h 596"/>
                <a:gd name="T92" fmla="*/ 5 w 504"/>
                <a:gd name="T93" fmla="*/ 0 h 596"/>
                <a:gd name="T94" fmla="*/ 6 w 504"/>
                <a:gd name="T95" fmla="*/ 0 h 5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4" h="596">
                  <a:moveTo>
                    <a:pt x="4" y="595"/>
                  </a:moveTo>
                  <a:lnTo>
                    <a:pt x="4" y="595"/>
                  </a:lnTo>
                  <a:cubicBezTo>
                    <a:pt x="0" y="583"/>
                    <a:pt x="0" y="583"/>
                    <a:pt x="0" y="583"/>
                  </a:cubicBezTo>
                  <a:cubicBezTo>
                    <a:pt x="0" y="572"/>
                    <a:pt x="0" y="572"/>
                    <a:pt x="0" y="572"/>
                  </a:cubicBezTo>
                  <a:cubicBezTo>
                    <a:pt x="12" y="572"/>
                    <a:pt x="19" y="572"/>
                    <a:pt x="27" y="572"/>
                  </a:cubicBezTo>
                  <a:cubicBezTo>
                    <a:pt x="31" y="591"/>
                    <a:pt x="31" y="591"/>
                    <a:pt x="31" y="591"/>
                  </a:cubicBezTo>
                  <a:cubicBezTo>
                    <a:pt x="23" y="591"/>
                    <a:pt x="12" y="595"/>
                    <a:pt x="4" y="595"/>
                  </a:cubicBezTo>
                  <a:close/>
                  <a:moveTo>
                    <a:pt x="58" y="587"/>
                  </a:moveTo>
                  <a:lnTo>
                    <a:pt x="58" y="587"/>
                  </a:lnTo>
                  <a:cubicBezTo>
                    <a:pt x="54" y="568"/>
                    <a:pt x="54" y="568"/>
                    <a:pt x="54" y="568"/>
                  </a:cubicBezTo>
                  <a:cubicBezTo>
                    <a:pt x="65" y="564"/>
                    <a:pt x="73" y="564"/>
                    <a:pt x="80" y="560"/>
                  </a:cubicBezTo>
                  <a:cubicBezTo>
                    <a:pt x="84" y="579"/>
                    <a:pt x="84" y="579"/>
                    <a:pt x="84" y="579"/>
                  </a:cubicBezTo>
                  <a:cubicBezTo>
                    <a:pt x="77" y="583"/>
                    <a:pt x="69" y="587"/>
                    <a:pt x="58" y="587"/>
                  </a:cubicBezTo>
                  <a:close/>
                  <a:moveTo>
                    <a:pt x="111" y="576"/>
                  </a:moveTo>
                  <a:lnTo>
                    <a:pt x="111" y="576"/>
                  </a:lnTo>
                  <a:cubicBezTo>
                    <a:pt x="107" y="553"/>
                    <a:pt x="107" y="553"/>
                    <a:pt x="107" y="553"/>
                  </a:cubicBezTo>
                  <a:cubicBezTo>
                    <a:pt x="115" y="553"/>
                    <a:pt x="122" y="549"/>
                    <a:pt x="134" y="545"/>
                  </a:cubicBezTo>
                  <a:cubicBezTo>
                    <a:pt x="138" y="564"/>
                    <a:pt x="138" y="564"/>
                    <a:pt x="138" y="564"/>
                  </a:cubicBezTo>
                  <a:cubicBezTo>
                    <a:pt x="130" y="568"/>
                    <a:pt x="122" y="572"/>
                    <a:pt x="111" y="576"/>
                  </a:cubicBezTo>
                  <a:close/>
                  <a:moveTo>
                    <a:pt x="164" y="557"/>
                  </a:moveTo>
                  <a:lnTo>
                    <a:pt x="164" y="557"/>
                  </a:lnTo>
                  <a:cubicBezTo>
                    <a:pt x="157" y="538"/>
                    <a:pt x="157" y="538"/>
                    <a:pt x="157" y="538"/>
                  </a:cubicBezTo>
                  <a:cubicBezTo>
                    <a:pt x="164" y="534"/>
                    <a:pt x="176" y="530"/>
                    <a:pt x="183" y="526"/>
                  </a:cubicBezTo>
                  <a:cubicBezTo>
                    <a:pt x="191" y="545"/>
                    <a:pt x="191" y="545"/>
                    <a:pt x="191" y="545"/>
                  </a:cubicBezTo>
                  <a:cubicBezTo>
                    <a:pt x="183" y="549"/>
                    <a:pt x="176" y="553"/>
                    <a:pt x="164" y="557"/>
                  </a:cubicBezTo>
                  <a:close/>
                  <a:moveTo>
                    <a:pt x="218" y="534"/>
                  </a:moveTo>
                  <a:lnTo>
                    <a:pt x="218" y="534"/>
                  </a:lnTo>
                  <a:cubicBezTo>
                    <a:pt x="206" y="515"/>
                    <a:pt x="206" y="515"/>
                    <a:pt x="206" y="515"/>
                  </a:cubicBezTo>
                  <a:cubicBezTo>
                    <a:pt x="214" y="511"/>
                    <a:pt x="221" y="503"/>
                    <a:pt x="229" y="499"/>
                  </a:cubicBezTo>
                  <a:cubicBezTo>
                    <a:pt x="240" y="518"/>
                    <a:pt x="240" y="518"/>
                    <a:pt x="240" y="518"/>
                  </a:cubicBezTo>
                  <a:cubicBezTo>
                    <a:pt x="233" y="522"/>
                    <a:pt x="225" y="526"/>
                    <a:pt x="218" y="534"/>
                  </a:cubicBezTo>
                  <a:close/>
                  <a:moveTo>
                    <a:pt x="263" y="503"/>
                  </a:moveTo>
                  <a:lnTo>
                    <a:pt x="263" y="503"/>
                  </a:lnTo>
                  <a:cubicBezTo>
                    <a:pt x="252" y="484"/>
                    <a:pt x="252" y="484"/>
                    <a:pt x="252" y="484"/>
                  </a:cubicBezTo>
                  <a:cubicBezTo>
                    <a:pt x="259" y="480"/>
                    <a:pt x="267" y="477"/>
                    <a:pt x="275" y="469"/>
                  </a:cubicBezTo>
                  <a:cubicBezTo>
                    <a:pt x="286" y="488"/>
                    <a:pt x="286" y="488"/>
                    <a:pt x="286" y="488"/>
                  </a:cubicBezTo>
                  <a:cubicBezTo>
                    <a:pt x="278" y="492"/>
                    <a:pt x="271" y="499"/>
                    <a:pt x="263" y="503"/>
                  </a:cubicBezTo>
                  <a:close/>
                  <a:moveTo>
                    <a:pt x="309" y="469"/>
                  </a:moveTo>
                  <a:lnTo>
                    <a:pt x="309" y="469"/>
                  </a:lnTo>
                  <a:cubicBezTo>
                    <a:pt x="294" y="454"/>
                    <a:pt x="294" y="454"/>
                    <a:pt x="294" y="454"/>
                  </a:cubicBezTo>
                  <a:cubicBezTo>
                    <a:pt x="301" y="450"/>
                    <a:pt x="309" y="442"/>
                    <a:pt x="317" y="435"/>
                  </a:cubicBezTo>
                  <a:cubicBezTo>
                    <a:pt x="328" y="454"/>
                    <a:pt x="328" y="454"/>
                    <a:pt x="328" y="454"/>
                  </a:cubicBezTo>
                  <a:cubicBezTo>
                    <a:pt x="324" y="457"/>
                    <a:pt x="317" y="465"/>
                    <a:pt x="309" y="469"/>
                  </a:cubicBezTo>
                  <a:close/>
                  <a:moveTo>
                    <a:pt x="351" y="431"/>
                  </a:moveTo>
                  <a:lnTo>
                    <a:pt x="351" y="431"/>
                  </a:lnTo>
                  <a:cubicBezTo>
                    <a:pt x="336" y="419"/>
                    <a:pt x="336" y="419"/>
                    <a:pt x="336" y="419"/>
                  </a:cubicBezTo>
                  <a:cubicBezTo>
                    <a:pt x="339" y="412"/>
                    <a:pt x="347" y="404"/>
                    <a:pt x="351" y="397"/>
                  </a:cubicBezTo>
                  <a:cubicBezTo>
                    <a:pt x="370" y="412"/>
                    <a:pt x="370" y="412"/>
                    <a:pt x="370" y="412"/>
                  </a:cubicBezTo>
                  <a:cubicBezTo>
                    <a:pt x="362" y="419"/>
                    <a:pt x="355" y="427"/>
                    <a:pt x="351" y="431"/>
                  </a:cubicBezTo>
                  <a:close/>
                  <a:moveTo>
                    <a:pt x="385" y="389"/>
                  </a:moveTo>
                  <a:lnTo>
                    <a:pt x="385" y="389"/>
                  </a:lnTo>
                  <a:cubicBezTo>
                    <a:pt x="370" y="378"/>
                    <a:pt x="370" y="378"/>
                    <a:pt x="370" y="378"/>
                  </a:cubicBezTo>
                  <a:cubicBezTo>
                    <a:pt x="374" y="370"/>
                    <a:pt x="381" y="362"/>
                    <a:pt x="385" y="355"/>
                  </a:cubicBezTo>
                  <a:cubicBezTo>
                    <a:pt x="404" y="370"/>
                    <a:pt x="404" y="370"/>
                    <a:pt x="404" y="370"/>
                  </a:cubicBezTo>
                  <a:cubicBezTo>
                    <a:pt x="397" y="378"/>
                    <a:pt x="393" y="385"/>
                    <a:pt x="385" y="389"/>
                  </a:cubicBezTo>
                  <a:close/>
                  <a:moveTo>
                    <a:pt x="419" y="347"/>
                  </a:moveTo>
                  <a:lnTo>
                    <a:pt x="419" y="347"/>
                  </a:lnTo>
                  <a:cubicBezTo>
                    <a:pt x="400" y="336"/>
                    <a:pt x="400" y="336"/>
                    <a:pt x="400" y="336"/>
                  </a:cubicBezTo>
                  <a:cubicBezTo>
                    <a:pt x="404" y="328"/>
                    <a:pt x="412" y="320"/>
                    <a:pt x="416" y="313"/>
                  </a:cubicBezTo>
                  <a:cubicBezTo>
                    <a:pt x="435" y="320"/>
                    <a:pt x="435" y="320"/>
                    <a:pt x="435" y="320"/>
                  </a:cubicBezTo>
                  <a:cubicBezTo>
                    <a:pt x="427" y="328"/>
                    <a:pt x="423" y="336"/>
                    <a:pt x="419" y="347"/>
                  </a:cubicBezTo>
                  <a:close/>
                  <a:moveTo>
                    <a:pt x="446" y="298"/>
                  </a:moveTo>
                  <a:lnTo>
                    <a:pt x="446" y="298"/>
                  </a:lnTo>
                  <a:cubicBezTo>
                    <a:pt x="427" y="286"/>
                    <a:pt x="427" y="286"/>
                    <a:pt x="427" y="286"/>
                  </a:cubicBezTo>
                  <a:cubicBezTo>
                    <a:pt x="431" y="279"/>
                    <a:pt x="435" y="271"/>
                    <a:pt x="439" y="263"/>
                  </a:cubicBezTo>
                  <a:cubicBezTo>
                    <a:pt x="458" y="271"/>
                    <a:pt x="458" y="271"/>
                    <a:pt x="458" y="271"/>
                  </a:cubicBezTo>
                  <a:cubicBezTo>
                    <a:pt x="454" y="279"/>
                    <a:pt x="450" y="290"/>
                    <a:pt x="446" y="298"/>
                  </a:cubicBezTo>
                  <a:close/>
                  <a:moveTo>
                    <a:pt x="469" y="244"/>
                  </a:moveTo>
                  <a:lnTo>
                    <a:pt x="469" y="244"/>
                  </a:lnTo>
                  <a:cubicBezTo>
                    <a:pt x="450" y="237"/>
                    <a:pt x="450" y="237"/>
                    <a:pt x="450" y="237"/>
                  </a:cubicBezTo>
                  <a:cubicBezTo>
                    <a:pt x="454" y="229"/>
                    <a:pt x="458" y="221"/>
                    <a:pt x="458" y="214"/>
                  </a:cubicBezTo>
                  <a:cubicBezTo>
                    <a:pt x="480" y="221"/>
                    <a:pt x="480" y="221"/>
                    <a:pt x="480" y="221"/>
                  </a:cubicBezTo>
                  <a:cubicBezTo>
                    <a:pt x="477" y="229"/>
                    <a:pt x="473" y="237"/>
                    <a:pt x="469" y="244"/>
                  </a:cubicBezTo>
                  <a:close/>
                  <a:moveTo>
                    <a:pt x="488" y="195"/>
                  </a:moveTo>
                  <a:lnTo>
                    <a:pt x="488" y="195"/>
                  </a:lnTo>
                  <a:cubicBezTo>
                    <a:pt x="465" y="187"/>
                    <a:pt x="465" y="187"/>
                    <a:pt x="465" y="187"/>
                  </a:cubicBezTo>
                  <a:cubicBezTo>
                    <a:pt x="469" y="179"/>
                    <a:pt x="469" y="172"/>
                    <a:pt x="473" y="160"/>
                  </a:cubicBezTo>
                  <a:cubicBezTo>
                    <a:pt x="492" y="164"/>
                    <a:pt x="492" y="164"/>
                    <a:pt x="492" y="164"/>
                  </a:cubicBezTo>
                  <a:cubicBezTo>
                    <a:pt x="492" y="176"/>
                    <a:pt x="488" y="183"/>
                    <a:pt x="488" y="195"/>
                  </a:cubicBezTo>
                  <a:close/>
                  <a:moveTo>
                    <a:pt x="500" y="137"/>
                  </a:moveTo>
                  <a:lnTo>
                    <a:pt x="500" y="137"/>
                  </a:lnTo>
                  <a:cubicBezTo>
                    <a:pt x="477" y="134"/>
                    <a:pt x="477" y="134"/>
                    <a:pt x="477" y="134"/>
                  </a:cubicBezTo>
                  <a:cubicBezTo>
                    <a:pt x="480" y="126"/>
                    <a:pt x="480" y="118"/>
                    <a:pt x="480" y="107"/>
                  </a:cubicBezTo>
                  <a:cubicBezTo>
                    <a:pt x="503" y="111"/>
                    <a:pt x="503" y="111"/>
                    <a:pt x="503" y="111"/>
                  </a:cubicBezTo>
                  <a:cubicBezTo>
                    <a:pt x="500" y="118"/>
                    <a:pt x="500" y="130"/>
                    <a:pt x="500" y="137"/>
                  </a:cubicBezTo>
                  <a:close/>
                  <a:moveTo>
                    <a:pt x="503" y="84"/>
                  </a:moveTo>
                  <a:lnTo>
                    <a:pt x="503" y="84"/>
                  </a:lnTo>
                  <a:cubicBezTo>
                    <a:pt x="484" y="80"/>
                    <a:pt x="484" y="80"/>
                    <a:pt x="484" y="80"/>
                  </a:cubicBezTo>
                  <a:cubicBezTo>
                    <a:pt x="484" y="73"/>
                    <a:pt x="484" y="65"/>
                    <a:pt x="484" y="54"/>
                  </a:cubicBezTo>
                  <a:cubicBezTo>
                    <a:pt x="503" y="54"/>
                    <a:pt x="503" y="54"/>
                    <a:pt x="503" y="54"/>
                  </a:cubicBezTo>
                  <a:cubicBezTo>
                    <a:pt x="503" y="65"/>
                    <a:pt x="503" y="73"/>
                    <a:pt x="503" y="84"/>
                  </a:cubicBezTo>
                  <a:close/>
                  <a:moveTo>
                    <a:pt x="484" y="27"/>
                  </a:moveTo>
                  <a:lnTo>
                    <a:pt x="484" y="27"/>
                  </a:lnTo>
                  <a:cubicBezTo>
                    <a:pt x="484" y="19"/>
                    <a:pt x="484" y="12"/>
                    <a:pt x="480" y="0"/>
                  </a:cubicBezTo>
                  <a:cubicBezTo>
                    <a:pt x="503" y="0"/>
                    <a:pt x="503" y="0"/>
                    <a:pt x="503" y="0"/>
                  </a:cubicBezTo>
                  <a:cubicBezTo>
                    <a:pt x="503" y="8"/>
                    <a:pt x="503" y="19"/>
                    <a:pt x="503" y="27"/>
                  </a:cubicBezTo>
                  <a:lnTo>
                    <a:pt x="484" y="2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8" name="Freeform 483">
              <a:extLst>
                <a:ext uri="{FF2B5EF4-FFF2-40B4-BE49-F238E27FC236}">
                  <a16:creationId xmlns:a16="http://schemas.microsoft.com/office/drawing/2014/main" id="{0375E3E9-91C2-ED4C-90F6-E08BF70037FA}"/>
                </a:ext>
              </a:extLst>
            </p:cNvPr>
            <p:cNvSpPr>
              <a:spLocks noChangeArrowheads="1"/>
            </p:cNvSpPr>
            <p:nvPr/>
          </p:nvSpPr>
          <p:spPr bwMode="auto">
            <a:xfrm>
              <a:off x="2213" y="3177"/>
              <a:ext cx="2" cy="3"/>
            </a:xfrm>
            <a:custGeom>
              <a:avLst/>
              <a:gdLst>
                <a:gd name="T0" fmla="*/ 0 w 17"/>
                <a:gd name="T1" fmla="*/ 0 h 20"/>
                <a:gd name="T2" fmla="*/ 0 w 17"/>
                <a:gd name="T3" fmla="*/ 0 h 20"/>
                <a:gd name="T4" fmla="*/ 0 w 17"/>
                <a:gd name="T5" fmla="*/ 0 h 20"/>
                <a:gd name="T6" fmla="*/ 0 w 17"/>
                <a:gd name="T7" fmla="*/ 0 h 20"/>
                <a:gd name="T8" fmla="*/ 0 w 17"/>
                <a:gd name="T9" fmla="*/ 0 h 20"/>
                <a:gd name="T10" fmla="*/ 0 w 17"/>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0">
                  <a:moveTo>
                    <a:pt x="0" y="19"/>
                  </a:moveTo>
                  <a:lnTo>
                    <a:pt x="0" y="19"/>
                  </a:lnTo>
                  <a:cubicBezTo>
                    <a:pt x="0" y="0"/>
                    <a:pt x="0" y="0"/>
                    <a:pt x="0" y="0"/>
                  </a:cubicBezTo>
                  <a:cubicBezTo>
                    <a:pt x="8" y="0"/>
                    <a:pt x="12" y="0"/>
                    <a:pt x="16" y="0"/>
                  </a:cubicBezTo>
                  <a:cubicBezTo>
                    <a:pt x="16" y="19"/>
                    <a:pt x="16" y="19"/>
                    <a:pt x="16" y="19"/>
                  </a:cubicBezTo>
                  <a:cubicBezTo>
                    <a:pt x="12" y="19"/>
                    <a:pt x="8" y="19"/>
                    <a:pt x="0" y="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9" name="Freeform 484">
              <a:extLst>
                <a:ext uri="{FF2B5EF4-FFF2-40B4-BE49-F238E27FC236}">
                  <a16:creationId xmlns:a16="http://schemas.microsoft.com/office/drawing/2014/main" id="{E4413649-ABC4-2D4F-95D1-F8870E0E2F5A}"/>
                </a:ext>
              </a:extLst>
            </p:cNvPr>
            <p:cNvSpPr>
              <a:spLocks noChangeArrowheads="1"/>
            </p:cNvSpPr>
            <p:nvPr/>
          </p:nvSpPr>
          <p:spPr bwMode="auto">
            <a:xfrm>
              <a:off x="2148" y="3169"/>
              <a:ext cx="12" cy="2"/>
            </a:xfrm>
            <a:custGeom>
              <a:avLst/>
              <a:gdLst>
                <a:gd name="T0" fmla="*/ 0 w 62"/>
                <a:gd name="T1" fmla="*/ 0 h 17"/>
                <a:gd name="T2" fmla="*/ 0 w 62"/>
                <a:gd name="T3" fmla="*/ 0 h 17"/>
                <a:gd name="T4" fmla="*/ 0 w 62"/>
                <a:gd name="T5" fmla="*/ 0 h 17"/>
                <a:gd name="T6" fmla="*/ 0 w 62"/>
                <a:gd name="T7" fmla="*/ 0 h 17"/>
                <a:gd name="T8" fmla="*/ 0 w 6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7">
                  <a:moveTo>
                    <a:pt x="0" y="0"/>
                  </a:moveTo>
                  <a:lnTo>
                    <a:pt x="61" y="0"/>
                  </a:lnTo>
                  <a:lnTo>
                    <a:pt x="61" y="16"/>
                  </a:lnTo>
                  <a:lnTo>
                    <a:pt x="0" y="16"/>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0" name="Freeform 485">
              <a:extLst>
                <a:ext uri="{FF2B5EF4-FFF2-40B4-BE49-F238E27FC236}">
                  <a16:creationId xmlns:a16="http://schemas.microsoft.com/office/drawing/2014/main" id="{FE8564FD-91C1-8B43-8BD0-8A246F9AC92C}"/>
                </a:ext>
              </a:extLst>
            </p:cNvPr>
            <p:cNvSpPr>
              <a:spLocks noChangeArrowheads="1"/>
            </p:cNvSpPr>
            <p:nvPr/>
          </p:nvSpPr>
          <p:spPr bwMode="auto">
            <a:xfrm>
              <a:off x="2148" y="3168"/>
              <a:ext cx="13" cy="3"/>
            </a:xfrm>
            <a:custGeom>
              <a:avLst/>
              <a:gdLst>
                <a:gd name="T0" fmla="*/ 1 w 66"/>
                <a:gd name="T1" fmla="*/ 0 h 23"/>
                <a:gd name="T2" fmla="*/ 0 w 66"/>
                <a:gd name="T3" fmla="*/ 0 h 23"/>
                <a:gd name="T4" fmla="*/ 0 w 66"/>
                <a:gd name="T5" fmla="*/ 0 h 23"/>
                <a:gd name="T6" fmla="*/ 1 w 66"/>
                <a:gd name="T7" fmla="*/ 0 h 23"/>
                <a:gd name="T8" fmla="*/ 1 w 66"/>
                <a:gd name="T9" fmla="*/ 0 h 23"/>
                <a:gd name="T10" fmla="*/ 0 w 66"/>
                <a:gd name="T11" fmla="*/ 0 h 23"/>
                <a:gd name="T12" fmla="*/ 0 w 66"/>
                <a:gd name="T13" fmla="*/ 0 h 23"/>
                <a:gd name="T14" fmla="*/ 0 w 66"/>
                <a:gd name="T15" fmla="*/ 0 h 23"/>
                <a:gd name="T16" fmla="*/ 0 w 66"/>
                <a:gd name="T17" fmla="*/ 0 h 23"/>
                <a:gd name="T18" fmla="*/ 0 w 66"/>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23">
                  <a:moveTo>
                    <a:pt x="65" y="22"/>
                  </a:moveTo>
                  <a:lnTo>
                    <a:pt x="0" y="22"/>
                  </a:lnTo>
                  <a:lnTo>
                    <a:pt x="0" y="0"/>
                  </a:lnTo>
                  <a:lnTo>
                    <a:pt x="65" y="0"/>
                  </a:lnTo>
                  <a:lnTo>
                    <a:pt x="65" y="22"/>
                  </a:lnTo>
                  <a:close/>
                  <a:moveTo>
                    <a:pt x="4" y="19"/>
                  </a:moveTo>
                  <a:lnTo>
                    <a:pt x="61" y="19"/>
                  </a:lnTo>
                  <a:lnTo>
                    <a:pt x="61" y="3"/>
                  </a:lnTo>
                  <a:lnTo>
                    <a:pt x="4" y="3"/>
                  </a:lnTo>
                  <a:lnTo>
                    <a:pt x="4"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1" name="Freeform 486">
              <a:extLst>
                <a:ext uri="{FF2B5EF4-FFF2-40B4-BE49-F238E27FC236}">
                  <a16:creationId xmlns:a16="http://schemas.microsoft.com/office/drawing/2014/main" id="{59E4D944-B162-444B-B1BB-F84F943506B2}"/>
                </a:ext>
              </a:extLst>
            </p:cNvPr>
            <p:cNvSpPr>
              <a:spLocks noChangeArrowheads="1"/>
            </p:cNvSpPr>
            <p:nvPr/>
          </p:nvSpPr>
          <p:spPr bwMode="auto">
            <a:xfrm>
              <a:off x="2091" y="3076"/>
              <a:ext cx="121" cy="102"/>
            </a:xfrm>
            <a:custGeom>
              <a:avLst/>
              <a:gdLst>
                <a:gd name="T0" fmla="*/ 6 w 542"/>
                <a:gd name="T1" fmla="*/ 4 h 462"/>
                <a:gd name="T2" fmla="*/ 5 w 542"/>
                <a:gd name="T3" fmla="*/ 2 h 462"/>
                <a:gd name="T4" fmla="*/ 6 w 542"/>
                <a:gd name="T5" fmla="*/ 1 h 462"/>
                <a:gd name="T6" fmla="*/ 4 w 542"/>
                <a:gd name="T7" fmla="*/ 2 h 462"/>
                <a:gd name="T8" fmla="*/ 5 w 542"/>
                <a:gd name="T9" fmla="*/ 3 h 462"/>
                <a:gd name="T10" fmla="*/ 4 w 542"/>
                <a:gd name="T11" fmla="*/ 3 h 462"/>
                <a:gd name="T12" fmla="*/ 3 w 542"/>
                <a:gd name="T13" fmla="*/ 3 h 462"/>
                <a:gd name="T14" fmla="*/ 2 w 542"/>
                <a:gd name="T15" fmla="*/ 0 h 462"/>
                <a:gd name="T16" fmla="*/ 2 w 542"/>
                <a:gd name="T17" fmla="*/ 3 h 462"/>
                <a:gd name="T18" fmla="*/ 1 w 542"/>
                <a:gd name="T19" fmla="*/ 3 h 462"/>
                <a:gd name="T20" fmla="*/ 0 w 542"/>
                <a:gd name="T21" fmla="*/ 5 h 462"/>
                <a:gd name="T22" fmla="*/ 5 w 542"/>
                <a:gd name="T23" fmla="*/ 5 h 462"/>
                <a:gd name="T24" fmla="*/ 6 w 542"/>
                <a:gd name="T25" fmla="*/ 4 h 462"/>
                <a:gd name="T26" fmla="*/ 5 w 542"/>
                <a:gd name="T27" fmla="*/ 3 h 462"/>
                <a:gd name="T28" fmla="*/ 5 w 542"/>
                <a:gd name="T29" fmla="*/ 2 h 462"/>
                <a:gd name="T30" fmla="*/ 5 w 542"/>
                <a:gd name="T31" fmla="*/ 3 h 462"/>
                <a:gd name="T32" fmla="*/ 5 w 542"/>
                <a:gd name="T33" fmla="*/ 3 h 462"/>
                <a:gd name="T34" fmla="*/ 1 w 542"/>
                <a:gd name="T35" fmla="*/ 1 h 462"/>
                <a:gd name="T36" fmla="*/ 2 w 542"/>
                <a:gd name="T37" fmla="*/ 0 h 462"/>
                <a:gd name="T38" fmla="*/ 2 w 542"/>
                <a:gd name="T39" fmla="*/ 3 h 462"/>
                <a:gd name="T40" fmla="*/ 3 w 542"/>
                <a:gd name="T41" fmla="*/ 3 h 462"/>
                <a:gd name="T42" fmla="*/ 2 w 542"/>
                <a:gd name="T43" fmla="*/ 4 h 462"/>
                <a:gd name="T44" fmla="*/ 2 w 542"/>
                <a:gd name="T45" fmla="*/ 3 h 462"/>
                <a:gd name="T46" fmla="*/ 2 w 542"/>
                <a:gd name="T47" fmla="*/ 5 h 462"/>
                <a:gd name="T48" fmla="*/ 1 w 542"/>
                <a:gd name="T49" fmla="*/ 5 h 462"/>
                <a:gd name="T50" fmla="*/ 1 w 542"/>
                <a:gd name="T51" fmla="*/ 4 h 462"/>
                <a:gd name="T52" fmla="*/ 0 w 542"/>
                <a:gd name="T53" fmla="*/ 5 h 462"/>
                <a:gd name="T54" fmla="*/ 1 w 542"/>
                <a:gd name="T55" fmla="*/ 3 h 462"/>
                <a:gd name="T56" fmla="*/ 1 w 542"/>
                <a:gd name="T57" fmla="*/ 4 h 462"/>
                <a:gd name="T58" fmla="*/ 1 w 542"/>
                <a:gd name="T59" fmla="*/ 4 h 462"/>
                <a:gd name="T60" fmla="*/ 2 w 542"/>
                <a:gd name="T61" fmla="*/ 5 h 462"/>
                <a:gd name="T62" fmla="*/ 2 w 542"/>
                <a:gd name="T63" fmla="*/ 4 h 462"/>
                <a:gd name="T64" fmla="*/ 2 w 542"/>
                <a:gd name="T65" fmla="*/ 3 h 462"/>
                <a:gd name="T66" fmla="*/ 2 w 542"/>
                <a:gd name="T67" fmla="*/ 3 h 462"/>
                <a:gd name="T68" fmla="*/ 3 w 542"/>
                <a:gd name="T69" fmla="*/ 3 h 462"/>
                <a:gd name="T70" fmla="*/ 3 w 542"/>
                <a:gd name="T71" fmla="*/ 3 h 462"/>
                <a:gd name="T72" fmla="*/ 3 w 542"/>
                <a:gd name="T73" fmla="*/ 4 h 462"/>
                <a:gd name="T74" fmla="*/ 2 w 542"/>
                <a:gd name="T75" fmla="*/ 4 h 462"/>
                <a:gd name="T76" fmla="*/ 5 w 542"/>
                <a:gd name="T77" fmla="*/ 5 h 462"/>
                <a:gd name="T78" fmla="*/ 4 w 542"/>
                <a:gd name="T79" fmla="*/ 4 h 462"/>
                <a:gd name="T80" fmla="*/ 4 w 542"/>
                <a:gd name="T81" fmla="*/ 5 h 462"/>
                <a:gd name="T82" fmla="*/ 2 w 542"/>
                <a:gd name="T83" fmla="*/ 5 h 462"/>
                <a:gd name="T84" fmla="*/ 3 w 542"/>
                <a:gd name="T85" fmla="*/ 4 h 462"/>
                <a:gd name="T86" fmla="*/ 4 w 542"/>
                <a:gd name="T87" fmla="*/ 3 h 462"/>
                <a:gd name="T88" fmla="*/ 4 w 542"/>
                <a:gd name="T89" fmla="*/ 4 h 462"/>
                <a:gd name="T90" fmla="*/ 4 w 542"/>
                <a:gd name="T91" fmla="*/ 4 h 462"/>
                <a:gd name="T92" fmla="*/ 5 w 542"/>
                <a:gd name="T93" fmla="*/ 5 h 462"/>
                <a:gd name="T94" fmla="*/ 6 w 542"/>
                <a:gd name="T95" fmla="*/ 4 h 462"/>
                <a:gd name="T96" fmla="*/ 4 w 542"/>
                <a:gd name="T97" fmla="*/ 4 h 462"/>
                <a:gd name="T98" fmla="*/ 4 w 542"/>
                <a:gd name="T99" fmla="*/ 4 h 462"/>
                <a:gd name="T100" fmla="*/ 5 w 542"/>
                <a:gd name="T101" fmla="*/ 3 h 462"/>
                <a:gd name="T102" fmla="*/ 6 w 542"/>
                <a:gd name="T103" fmla="*/ 4 h 4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2" h="462">
                  <a:moveTo>
                    <a:pt x="541" y="385"/>
                  </a:moveTo>
                  <a:lnTo>
                    <a:pt x="541" y="385"/>
                  </a:lnTo>
                  <a:cubicBezTo>
                    <a:pt x="488" y="267"/>
                    <a:pt x="488" y="267"/>
                    <a:pt x="488" y="267"/>
                  </a:cubicBezTo>
                  <a:cubicBezTo>
                    <a:pt x="488" y="149"/>
                    <a:pt x="488" y="149"/>
                    <a:pt x="488" y="149"/>
                  </a:cubicBezTo>
                  <a:cubicBezTo>
                    <a:pt x="507" y="149"/>
                    <a:pt x="507" y="149"/>
                    <a:pt x="507" y="149"/>
                  </a:cubicBezTo>
                  <a:cubicBezTo>
                    <a:pt x="507" y="129"/>
                    <a:pt x="507" y="129"/>
                    <a:pt x="507" y="129"/>
                  </a:cubicBezTo>
                  <a:cubicBezTo>
                    <a:pt x="400" y="129"/>
                    <a:pt x="400" y="129"/>
                    <a:pt x="400" y="129"/>
                  </a:cubicBezTo>
                  <a:cubicBezTo>
                    <a:pt x="400" y="149"/>
                    <a:pt x="400" y="149"/>
                    <a:pt x="400" y="149"/>
                  </a:cubicBezTo>
                  <a:cubicBezTo>
                    <a:pt x="419" y="149"/>
                    <a:pt x="419" y="149"/>
                    <a:pt x="419" y="149"/>
                  </a:cubicBezTo>
                  <a:cubicBezTo>
                    <a:pt x="419" y="267"/>
                    <a:pt x="419" y="267"/>
                    <a:pt x="419" y="267"/>
                  </a:cubicBezTo>
                  <a:cubicBezTo>
                    <a:pt x="404" y="301"/>
                    <a:pt x="404" y="301"/>
                    <a:pt x="404" y="301"/>
                  </a:cubicBezTo>
                  <a:cubicBezTo>
                    <a:pt x="389" y="286"/>
                    <a:pt x="370" y="274"/>
                    <a:pt x="347" y="270"/>
                  </a:cubicBezTo>
                  <a:cubicBezTo>
                    <a:pt x="278" y="255"/>
                    <a:pt x="278" y="255"/>
                    <a:pt x="278" y="255"/>
                  </a:cubicBezTo>
                  <a:cubicBezTo>
                    <a:pt x="278" y="251"/>
                    <a:pt x="278" y="251"/>
                    <a:pt x="278" y="251"/>
                  </a:cubicBezTo>
                  <a:cubicBezTo>
                    <a:pt x="320" y="228"/>
                    <a:pt x="351" y="187"/>
                    <a:pt x="351" y="133"/>
                  </a:cubicBezTo>
                  <a:cubicBezTo>
                    <a:pt x="351" y="61"/>
                    <a:pt x="290" y="0"/>
                    <a:pt x="217" y="0"/>
                  </a:cubicBezTo>
                  <a:cubicBezTo>
                    <a:pt x="145" y="0"/>
                    <a:pt x="84" y="61"/>
                    <a:pt x="84" y="133"/>
                  </a:cubicBezTo>
                  <a:cubicBezTo>
                    <a:pt x="84" y="187"/>
                    <a:pt x="115" y="228"/>
                    <a:pt x="156" y="251"/>
                  </a:cubicBezTo>
                  <a:cubicBezTo>
                    <a:pt x="156" y="255"/>
                    <a:pt x="156" y="255"/>
                    <a:pt x="156" y="255"/>
                  </a:cubicBezTo>
                  <a:cubicBezTo>
                    <a:pt x="88" y="270"/>
                    <a:pt x="88" y="270"/>
                    <a:pt x="88" y="270"/>
                  </a:cubicBezTo>
                  <a:cubicBezTo>
                    <a:pt x="35" y="282"/>
                    <a:pt x="0" y="327"/>
                    <a:pt x="0" y="381"/>
                  </a:cubicBezTo>
                  <a:cubicBezTo>
                    <a:pt x="0" y="461"/>
                    <a:pt x="0" y="461"/>
                    <a:pt x="0" y="461"/>
                  </a:cubicBezTo>
                  <a:cubicBezTo>
                    <a:pt x="438" y="461"/>
                    <a:pt x="438" y="461"/>
                    <a:pt x="438" y="461"/>
                  </a:cubicBezTo>
                  <a:cubicBezTo>
                    <a:pt x="438" y="427"/>
                    <a:pt x="438" y="427"/>
                    <a:pt x="438" y="427"/>
                  </a:cubicBezTo>
                  <a:cubicBezTo>
                    <a:pt x="511" y="427"/>
                    <a:pt x="511" y="427"/>
                    <a:pt x="511" y="427"/>
                  </a:cubicBezTo>
                  <a:cubicBezTo>
                    <a:pt x="530" y="427"/>
                    <a:pt x="541" y="415"/>
                    <a:pt x="541" y="396"/>
                  </a:cubicBezTo>
                  <a:cubicBezTo>
                    <a:pt x="541" y="392"/>
                    <a:pt x="541" y="388"/>
                    <a:pt x="541" y="385"/>
                  </a:cubicBezTo>
                  <a:close/>
                  <a:moveTo>
                    <a:pt x="438" y="270"/>
                  </a:moveTo>
                  <a:lnTo>
                    <a:pt x="438" y="270"/>
                  </a:lnTo>
                  <a:cubicBezTo>
                    <a:pt x="438" y="149"/>
                    <a:pt x="438" y="149"/>
                    <a:pt x="438" y="149"/>
                  </a:cubicBezTo>
                  <a:cubicBezTo>
                    <a:pt x="473" y="149"/>
                    <a:pt x="473" y="149"/>
                    <a:pt x="473" y="149"/>
                  </a:cubicBezTo>
                  <a:cubicBezTo>
                    <a:pt x="473" y="270"/>
                    <a:pt x="473" y="270"/>
                    <a:pt x="473" y="270"/>
                  </a:cubicBezTo>
                  <a:cubicBezTo>
                    <a:pt x="480" y="286"/>
                    <a:pt x="480" y="286"/>
                    <a:pt x="480" y="286"/>
                  </a:cubicBezTo>
                  <a:cubicBezTo>
                    <a:pt x="431" y="286"/>
                    <a:pt x="431" y="286"/>
                    <a:pt x="431" y="286"/>
                  </a:cubicBezTo>
                  <a:lnTo>
                    <a:pt x="438" y="270"/>
                  </a:lnTo>
                  <a:close/>
                  <a:moveTo>
                    <a:pt x="103" y="133"/>
                  </a:moveTo>
                  <a:lnTo>
                    <a:pt x="103" y="133"/>
                  </a:lnTo>
                  <a:cubicBezTo>
                    <a:pt x="103" y="68"/>
                    <a:pt x="153" y="19"/>
                    <a:pt x="217" y="19"/>
                  </a:cubicBezTo>
                  <a:cubicBezTo>
                    <a:pt x="282" y="19"/>
                    <a:pt x="336" y="68"/>
                    <a:pt x="336" y="133"/>
                  </a:cubicBezTo>
                  <a:cubicBezTo>
                    <a:pt x="336" y="198"/>
                    <a:pt x="282" y="251"/>
                    <a:pt x="217" y="251"/>
                  </a:cubicBezTo>
                  <a:cubicBezTo>
                    <a:pt x="153" y="251"/>
                    <a:pt x="103" y="198"/>
                    <a:pt x="103" y="133"/>
                  </a:cubicBezTo>
                  <a:close/>
                  <a:moveTo>
                    <a:pt x="259" y="267"/>
                  </a:moveTo>
                  <a:lnTo>
                    <a:pt x="259" y="267"/>
                  </a:lnTo>
                  <a:cubicBezTo>
                    <a:pt x="217" y="347"/>
                    <a:pt x="217" y="347"/>
                    <a:pt x="217" y="347"/>
                  </a:cubicBezTo>
                  <a:cubicBezTo>
                    <a:pt x="179" y="267"/>
                    <a:pt x="179" y="267"/>
                    <a:pt x="179" y="267"/>
                  </a:cubicBezTo>
                  <a:cubicBezTo>
                    <a:pt x="191" y="270"/>
                    <a:pt x="202" y="270"/>
                    <a:pt x="217" y="270"/>
                  </a:cubicBezTo>
                  <a:cubicBezTo>
                    <a:pt x="233" y="270"/>
                    <a:pt x="248" y="270"/>
                    <a:pt x="259" y="267"/>
                  </a:cubicBezTo>
                  <a:close/>
                  <a:moveTo>
                    <a:pt x="210" y="446"/>
                  </a:moveTo>
                  <a:lnTo>
                    <a:pt x="210" y="446"/>
                  </a:lnTo>
                  <a:cubicBezTo>
                    <a:pt x="103" y="446"/>
                    <a:pt x="103" y="446"/>
                    <a:pt x="103" y="446"/>
                  </a:cubicBezTo>
                  <a:cubicBezTo>
                    <a:pt x="103" y="411"/>
                    <a:pt x="103" y="411"/>
                    <a:pt x="103" y="411"/>
                  </a:cubicBezTo>
                  <a:cubicBezTo>
                    <a:pt x="88" y="411"/>
                    <a:pt x="88" y="411"/>
                    <a:pt x="88" y="411"/>
                  </a:cubicBezTo>
                  <a:cubicBezTo>
                    <a:pt x="88" y="446"/>
                    <a:pt x="88" y="446"/>
                    <a:pt x="88" y="446"/>
                  </a:cubicBezTo>
                  <a:cubicBezTo>
                    <a:pt x="16" y="446"/>
                    <a:pt x="16" y="446"/>
                    <a:pt x="16" y="446"/>
                  </a:cubicBezTo>
                  <a:cubicBezTo>
                    <a:pt x="16" y="381"/>
                    <a:pt x="16" y="381"/>
                    <a:pt x="16" y="381"/>
                  </a:cubicBezTo>
                  <a:cubicBezTo>
                    <a:pt x="16" y="335"/>
                    <a:pt x="46" y="297"/>
                    <a:pt x="92" y="286"/>
                  </a:cubicBezTo>
                  <a:cubicBezTo>
                    <a:pt x="118" y="282"/>
                    <a:pt x="118" y="282"/>
                    <a:pt x="118" y="282"/>
                  </a:cubicBezTo>
                  <a:cubicBezTo>
                    <a:pt x="111" y="320"/>
                    <a:pt x="111" y="320"/>
                    <a:pt x="111" y="320"/>
                  </a:cubicBezTo>
                  <a:cubicBezTo>
                    <a:pt x="141" y="327"/>
                    <a:pt x="141" y="327"/>
                    <a:pt x="141" y="327"/>
                  </a:cubicBezTo>
                  <a:cubicBezTo>
                    <a:pt x="126" y="350"/>
                    <a:pt x="126" y="350"/>
                    <a:pt x="126" y="350"/>
                  </a:cubicBezTo>
                  <a:cubicBezTo>
                    <a:pt x="210" y="423"/>
                    <a:pt x="210" y="423"/>
                    <a:pt x="210" y="423"/>
                  </a:cubicBezTo>
                  <a:lnTo>
                    <a:pt x="210" y="446"/>
                  </a:lnTo>
                  <a:close/>
                  <a:moveTo>
                    <a:pt x="153" y="347"/>
                  </a:moveTo>
                  <a:lnTo>
                    <a:pt x="153" y="347"/>
                  </a:lnTo>
                  <a:cubicBezTo>
                    <a:pt x="172" y="316"/>
                    <a:pt x="172" y="316"/>
                    <a:pt x="172" y="316"/>
                  </a:cubicBezTo>
                  <a:cubicBezTo>
                    <a:pt x="134" y="308"/>
                    <a:pt x="134" y="308"/>
                    <a:pt x="134" y="308"/>
                  </a:cubicBezTo>
                  <a:cubicBezTo>
                    <a:pt x="137" y="274"/>
                    <a:pt x="137" y="274"/>
                    <a:pt x="137" y="274"/>
                  </a:cubicBezTo>
                  <a:cubicBezTo>
                    <a:pt x="160" y="270"/>
                    <a:pt x="160" y="270"/>
                    <a:pt x="160" y="270"/>
                  </a:cubicBezTo>
                  <a:cubicBezTo>
                    <a:pt x="217" y="385"/>
                    <a:pt x="217" y="385"/>
                    <a:pt x="217" y="385"/>
                  </a:cubicBezTo>
                  <a:cubicBezTo>
                    <a:pt x="275" y="270"/>
                    <a:pt x="275" y="270"/>
                    <a:pt x="275" y="270"/>
                  </a:cubicBezTo>
                  <a:cubicBezTo>
                    <a:pt x="297" y="274"/>
                    <a:pt x="297" y="274"/>
                    <a:pt x="297" y="274"/>
                  </a:cubicBezTo>
                  <a:cubicBezTo>
                    <a:pt x="305" y="308"/>
                    <a:pt x="305" y="308"/>
                    <a:pt x="305" y="308"/>
                  </a:cubicBezTo>
                  <a:cubicBezTo>
                    <a:pt x="267" y="316"/>
                    <a:pt x="267" y="316"/>
                    <a:pt x="267" y="316"/>
                  </a:cubicBezTo>
                  <a:cubicBezTo>
                    <a:pt x="286" y="347"/>
                    <a:pt x="286" y="347"/>
                    <a:pt x="286" y="347"/>
                  </a:cubicBezTo>
                  <a:cubicBezTo>
                    <a:pt x="217" y="408"/>
                    <a:pt x="217" y="408"/>
                    <a:pt x="217" y="408"/>
                  </a:cubicBezTo>
                  <a:lnTo>
                    <a:pt x="153" y="347"/>
                  </a:lnTo>
                  <a:close/>
                  <a:moveTo>
                    <a:pt x="419" y="446"/>
                  </a:moveTo>
                  <a:lnTo>
                    <a:pt x="419" y="446"/>
                  </a:lnTo>
                  <a:cubicBezTo>
                    <a:pt x="351" y="446"/>
                    <a:pt x="351" y="446"/>
                    <a:pt x="351" y="446"/>
                  </a:cubicBezTo>
                  <a:cubicBezTo>
                    <a:pt x="351" y="411"/>
                    <a:pt x="351" y="411"/>
                    <a:pt x="351" y="411"/>
                  </a:cubicBezTo>
                  <a:cubicBezTo>
                    <a:pt x="332" y="411"/>
                    <a:pt x="332" y="411"/>
                    <a:pt x="332" y="411"/>
                  </a:cubicBezTo>
                  <a:cubicBezTo>
                    <a:pt x="332" y="446"/>
                    <a:pt x="332" y="446"/>
                    <a:pt x="332" y="446"/>
                  </a:cubicBezTo>
                  <a:cubicBezTo>
                    <a:pt x="225" y="446"/>
                    <a:pt x="225" y="446"/>
                    <a:pt x="225" y="446"/>
                  </a:cubicBezTo>
                  <a:cubicBezTo>
                    <a:pt x="225" y="423"/>
                    <a:pt x="225" y="423"/>
                    <a:pt x="225" y="423"/>
                  </a:cubicBezTo>
                  <a:cubicBezTo>
                    <a:pt x="309" y="350"/>
                    <a:pt x="309" y="350"/>
                    <a:pt x="309" y="350"/>
                  </a:cubicBezTo>
                  <a:cubicBezTo>
                    <a:pt x="294" y="327"/>
                    <a:pt x="294" y="327"/>
                    <a:pt x="294" y="327"/>
                  </a:cubicBezTo>
                  <a:cubicBezTo>
                    <a:pt x="324" y="320"/>
                    <a:pt x="324" y="320"/>
                    <a:pt x="324" y="320"/>
                  </a:cubicBezTo>
                  <a:cubicBezTo>
                    <a:pt x="317" y="282"/>
                    <a:pt x="317" y="282"/>
                    <a:pt x="317" y="282"/>
                  </a:cubicBezTo>
                  <a:cubicBezTo>
                    <a:pt x="343" y="286"/>
                    <a:pt x="343" y="286"/>
                    <a:pt x="343" y="286"/>
                  </a:cubicBezTo>
                  <a:cubicBezTo>
                    <a:pt x="366" y="289"/>
                    <a:pt x="385" y="301"/>
                    <a:pt x="397" y="320"/>
                  </a:cubicBezTo>
                  <a:cubicBezTo>
                    <a:pt x="370" y="385"/>
                    <a:pt x="370" y="385"/>
                    <a:pt x="370" y="385"/>
                  </a:cubicBezTo>
                  <a:cubicBezTo>
                    <a:pt x="366" y="388"/>
                    <a:pt x="366" y="392"/>
                    <a:pt x="366" y="396"/>
                  </a:cubicBezTo>
                  <a:cubicBezTo>
                    <a:pt x="366" y="415"/>
                    <a:pt x="381" y="427"/>
                    <a:pt x="397" y="427"/>
                  </a:cubicBezTo>
                  <a:cubicBezTo>
                    <a:pt x="419" y="427"/>
                    <a:pt x="419" y="427"/>
                    <a:pt x="419" y="427"/>
                  </a:cubicBezTo>
                  <a:lnTo>
                    <a:pt x="419" y="446"/>
                  </a:lnTo>
                  <a:close/>
                  <a:moveTo>
                    <a:pt x="511" y="411"/>
                  </a:moveTo>
                  <a:lnTo>
                    <a:pt x="511" y="411"/>
                  </a:lnTo>
                  <a:cubicBezTo>
                    <a:pt x="397" y="411"/>
                    <a:pt x="397" y="411"/>
                    <a:pt x="397" y="411"/>
                  </a:cubicBezTo>
                  <a:cubicBezTo>
                    <a:pt x="389" y="411"/>
                    <a:pt x="385" y="404"/>
                    <a:pt x="385" y="396"/>
                  </a:cubicBezTo>
                  <a:lnTo>
                    <a:pt x="385" y="392"/>
                  </a:lnTo>
                  <a:cubicBezTo>
                    <a:pt x="423" y="305"/>
                    <a:pt x="423" y="305"/>
                    <a:pt x="423" y="305"/>
                  </a:cubicBezTo>
                  <a:cubicBezTo>
                    <a:pt x="488" y="305"/>
                    <a:pt x="488" y="305"/>
                    <a:pt x="488" y="305"/>
                  </a:cubicBezTo>
                  <a:cubicBezTo>
                    <a:pt x="522" y="392"/>
                    <a:pt x="522" y="392"/>
                    <a:pt x="522" y="392"/>
                  </a:cubicBezTo>
                  <a:lnTo>
                    <a:pt x="526" y="396"/>
                  </a:lnTo>
                  <a:cubicBezTo>
                    <a:pt x="526" y="404"/>
                    <a:pt x="518" y="411"/>
                    <a:pt x="511" y="4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2" name="Freeform 487">
              <a:extLst>
                <a:ext uri="{FF2B5EF4-FFF2-40B4-BE49-F238E27FC236}">
                  <a16:creationId xmlns:a16="http://schemas.microsoft.com/office/drawing/2014/main" id="{BA24202D-264E-5E48-BC07-45DC5C7E564B}"/>
                </a:ext>
              </a:extLst>
            </p:cNvPr>
            <p:cNvSpPr>
              <a:spLocks noChangeArrowheads="1"/>
            </p:cNvSpPr>
            <p:nvPr/>
          </p:nvSpPr>
          <p:spPr bwMode="auto">
            <a:xfrm>
              <a:off x="2090" y="3076"/>
              <a:ext cx="123" cy="103"/>
            </a:xfrm>
            <a:custGeom>
              <a:avLst/>
              <a:gdLst>
                <a:gd name="T0" fmla="*/ 0 w 550"/>
                <a:gd name="T1" fmla="*/ 4 h 466"/>
                <a:gd name="T2" fmla="*/ 2 w 550"/>
                <a:gd name="T3" fmla="*/ 0 h 466"/>
                <a:gd name="T4" fmla="*/ 4 w 550"/>
                <a:gd name="T5" fmla="*/ 3 h 466"/>
                <a:gd name="T6" fmla="*/ 4 w 550"/>
                <a:gd name="T7" fmla="*/ 1 h 466"/>
                <a:gd name="T8" fmla="*/ 6 w 550"/>
                <a:gd name="T9" fmla="*/ 3 h 466"/>
                <a:gd name="T10" fmla="*/ 5 w 550"/>
                <a:gd name="T11" fmla="*/ 5 h 466"/>
                <a:gd name="T12" fmla="*/ 5 w 550"/>
                <a:gd name="T13" fmla="*/ 5 h 466"/>
                <a:gd name="T14" fmla="*/ 6 w 550"/>
                <a:gd name="T15" fmla="*/ 4 h 466"/>
                <a:gd name="T16" fmla="*/ 6 w 550"/>
                <a:gd name="T17" fmla="*/ 1 h 466"/>
                <a:gd name="T18" fmla="*/ 5 w 550"/>
                <a:gd name="T19" fmla="*/ 3 h 466"/>
                <a:gd name="T20" fmla="*/ 3 w 550"/>
                <a:gd name="T21" fmla="*/ 3 h 466"/>
                <a:gd name="T22" fmla="*/ 2 w 550"/>
                <a:gd name="T23" fmla="*/ 0 h 466"/>
                <a:gd name="T24" fmla="*/ 2 w 550"/>
                <a:gd name="T25" fmla="*/ 3 h 466"/>
                <a:gd name="T26" fmla="*/ 5 w 550"/>
                <a:gd name="T27" fmla="*/ 5 h 466"/>
                <a:gd name="T28" fmla="*/ 4 w 550"/>
                <a:gd name="T29" fmla="*/ 4 h 466"/>
                <a:gd name="T30" fmla="*/ 2 w 550"/>
                <a:gd name="T31" fmla="*/ 5 h 466"/>
                <a:gd name="T32" fmla="*/ 4 w 550"/>
                <a:gd name="T33" fmla="*/ 3 h 466"/>
                <a:gd name="T34" fmla="*/ 4 w 550"/>
                <a:gd name="T35" fmla="*/ 4 h 466"/>
                <a:gd name="T36" fmla="*/ 5 w 550"/>
                <a:gd name="T37" fmla="*/ 5 h 466"/>
                <a:gd name="T38" fmla="*/ 5 w 550"/>
                <a:gd name="T39" fmla="*/ 5 h 466"/>
                <a:gd name="T40" fmla="*/ 4 w 550"/>
                <a:gd name="T41" fmla="*/ 4 h 466"/>
                <a:gd name="T42" fmla="*/ 4 w 550"/>
                <a:gd name="T43" fmla="*/ 4 h 466"/>
                <a:gd name="T44" fmla="*/ 3 w 550"/>
                <a:gd name="T45" fmla="*/ 5 h 466"/>
                <a:gd name="T46" fmla="*/ 4 w 550"/>
                <a:gd name="T47" fmla="*/ 5 h 466"/>
                <a:gd name="T48" fmla="*/ 1 w 550"/>
                <a:gd name="T49" fmla="*/ 4 h 466"/>
                <a:gd name="T50" fmla="*/ 0 w 550"/>
                <a:gd name="T51" fmla="*/ 4 h 466"/>
                <a:gd name="T52" fmla="*/ 2 w 550"/>
                <a:gd name="T53" fmla="*/ 4 h 466"/>
                <a:gd name="T54" fmla="*/ 1 w 550"/>
                <a:gd name="T55" fmla="*/ 5 h 466"/>
                <a:gd name="T56" fmla="*/ 1 w 550"/>
                <a:gd name="T57" fmla="*/ 4 h 466"/>
                <a:gd name="T58" fmla="*/ 1 w 550"/>
                <a:gd name="T59" fmla="*/ 3 h 466"/>
                <a:gd name="T60" fmla="*/ 1 w 550"/>
                <a:gd name="T61" fmla="*/ 4 h 466"/>
                <a:gd name="T62" fmla="*/ 6 w 550"/>
                <a:gd name="T63" fmla="*/ 4 h 466"/>
                <a:gd name="T64" fmla="*/ 5 w 550"/>
                <a:gd name="T65" fmla="*/ 3 h 466"/>
                <a:gd name="T66" fmla="*/ 6 w 550"/>
                <a:gd name="T67" fmla="*/ 4 h 466"/>
                <a:gd name="T68" fmla="*/ 4 w 550"/>
                <a:gd name="T69" fmla="*/ 4 h 466"/>
                <a:gd name="T70" fmla="*/ 6 w 550"/>
                <a:gd name="T71" fmla="*/ 4 h 466"/>
                <a:gd name="T72" fmla="*/ 2 w 550"/>
                <a:gd name="T73" fmla="*/ 4 h 466"/>
                <a:gd name="T74" fmla="*/ 2 w 550"/>
                <a:gd name="T75" fmla="*/ 3 h 466"/>
                <a:gd name="T76" fmla="*/ 2 w 550"/>
                <a:gd name="T77" fmla="*/ 3 h 466"/>
                <a:gd name="T78" fmla="*/ 3 w 550"/>
                <a:gd name="T79" fmla="*/ 3 h 466"/>
                <a:gd name="T80" fmla="*/ 2 w 550"/>
                <a:gd name="T81" fmla="*/ 4 h 466"/>
                <a:gd name="T82" fmla="*/ 3 w 550"/>
                <a:gd name="T83" fmla="*/ 3 h 466"/>
                <a:gd name="T84" fmla="*/ 2 w 550"/>
                <a:gd name="T85" fmla="*/ 4 h 466"/>
                <a:gd name="T86" fmla="*/ 2 w 550"/>
                <a:gd name="T87" fmla="*/ 3 h 466"/>
                <a:gd name="T88" fmla="*/ 2 w 550"/>
                <a:gd name="T89" fmla="*/ 3 h 466"/>
                <a:gd name="T90" fmla="*/ 2 w 550"/>
                <a:gd name="T91" fmla="*/ 4 h 466"/>
                <a:gd name="T92" fmla="*/ 3 w 550"/>
                <a:gd name="T93" fmla="*/ 3 h 466"/>
                <a:gd name="T94" fmla="*/ 5 w 550"/>
                <a:gd name="T95" fmla="*/ 3 h 466"/>
                <a:gd name="T96" fmla="*/ 5 w 550"/>
                <a:gd name="T97" fmla="*/ 3 h 466"/>
                <a:gd name="T98" fmla="*/ 5 w 550"/>
                <a:gd name="T99" fmla="*/ 3 h 466"/>
                <a:gd name="T100" fmla="*/ 5 w 550"/>
                <a:gd name="T101" fmla="*/ 3 h 466"/>
                <a:gd name="T102" fmla="*/ 1 w 550"/>
                <a:gd name="T103" fmla="*/ 1 h 466"/>
                <a:gd name="T104" fmla="*/ 2 w 550"/>
                <a:gd name="T105" fmla="*/ 0 h 466"/>
                <a:gd name="T106" fmla="*/ 4 w 550"/>
                <a:gd name="T107" fmla="*/ 1 h 4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0" h="466">
                  <a:moveTo>
                    <a:pt x="442" y="465"/>
                  </a:moveTo>
                  <a:lnTo>
                    <a:pt x="442" y="465"/>
                  </a:lnTo>
                  <a:cubicBezTo>
                    <a:pt x="0" y="465"/>
                    <a:pt x="0" y="465"/>
                    <a:pt x="0" y="465"/>
                  </a:cubicBezTo>
                  <a:cubicBezTo>
                    <a:pt x="0" y="381"/>
                    <a:pt x="0" y="381"/>
                    <a:pt x="0" y="381"/>
                  </a:cubicBezTo>
                  <a:cubicBezTo>
                    <a:pt x="0" y="324"/>
                    <a:pt x="39" y="278"/>
                    <a:pt x="92" y="267"/>
                  </a:cubicBezTo>
                  <a:cubicBezTo>
                    <a:pt x="157" y="251"/>
                    <a:pt x="157" y="251"/>
                    <a:pt x="157" y="251"/>
                  </a:cubicBezTo>
                  <a:cubicBezTo>
                    <a:pt x="115" y="228"/>
                    <a:pt x="88" y="183"/>
                    <a:pt x="88" y="133"/>
                  </a:cubicBezTo>
                  <a:cubicBezTo>
                    <a:pt x="88" y="61"/>
                    <a:pt x="149" y="0"/>
                    <a:pt x="221" y="0"/>
                  </a:cubicBezTo>
                  <a:cubicBezTo>
                    <a:pt x="298" y="0"/>
                    <a:pt x="359" y="61"/>
                    <a:pt x="359" y="133"/>
                  </a:cubicBezTo>
                  <a:cubicBezTo>
                    <a:pt x="359" y="183"/>
                    <a:pt x="332" y="228"/>
                    <a:pt x="286" y="251"/>
                  </a:cubicBezTo>
                  <a:cubicBezTo>
                    <a:pt x="351" y="267"/>
                    <a:pt x="351" y="267"/>
                    <a:pt x="351" y="267"/>
                  </a:cubicBezTo>
                  <a:cubicBezTo>
                    <a:pt x="374" y="270"/>
                    <a:pt x="393" y="282"/>
                    <a:pt x="408" y="297"/>
                  </a:cubicBezTo>
                  <a:cubicBezTo>
                    <a:pt x="420" y="267"/>
                    <a:pt x="420" y="267"/>
                    <a:pt x="420" y="267"/>
                  </a:cubicBezTo>
                  <a:cubicBezTo>
                    <a:pt x="420" y="149"/>
                    <a:pt x="420" y="149"/>
                    <a:pt x="420" y="149"/>
                  </a:cubicBezTo>
                  <a:cubicBezTo>
                    <a:pt x="404" y="149"/>
                    <a:pt x="404" y="149"/>
                    <a:pt x="404" y="149"/>
                  </a:cubicBezTo>
                  <a:cubicBezTo>
                    <a:pt x="404" y="126"/>
                    <a:pt x="404" y="126"/>
                    <a:pt x="404" y="126"/>
                  </a:cubicBezTo>
                  <a:cubicBezTo>
                    <a:pt x="515" y="126"/>
                    <a:pt x="515" y="126"/>
                    <a:pt x="515" y="126"/>
                  </a:cubicBezTo>
                  <a:cubicBezTo>
                    <a:pt x="515" y="149"/>
                    <a:pt x="515" y="149"/>
                    <a:pt x="515" y="149"/>
                  </a:cubicBezTo>
                  <a:cubicBezTo>
                    <a:pt x="496" y="149"/>
                    <a:pt x="496" y="149"/>
                    <a:pt x="496" y="149"/>
                  </a:cubicBezTo>
                  <a:cubicBezTo>
                    <a:pt x="496" y="267"/>
                    <a:pt x="496" y="267"/>
                    <a:pt x="496" y="267"/>
                  </a:cubicBezTo>
                  <a:cubicBezTo>
                    <a:pt x="545" y="385"/>
                    <a:pt x="545" y="385"/>
                    <a:pt x="545" y="385"/>
                  </a:cubicBezTo>
                  <a:cubicBezTo>
                    <a:pt x="549" y="388"/>
                    <a:pt x="549" y="392"/>
                    <a:pt x="549" y="396"/>
                  </a:cubicBezTo>
                  <a:cubicBezTo>
                    <a:pt x="549" y="415"/>
                    <a:pt x="534" y="430"/>
                    <a:pt x="515" y="430"/>
                  </a:cubicBezTo>
                  <a:cubicBezTo>
                    <a:pt x="442" y="430"/>
                    <a:pt x="442" y="430"/>
                    <a:pt x="442" y="430"/>
                  </a:cubicBezTo>
                  <a:lnTo>
                    <a:pt x="442" y="465"/>
                  </a:lnTo>
                  <a:close/>
                  <a:moveTo>
                    <a:pt x="4" y="461"/>
                  </a:moveTo>
                  <a:lnTo>
                    <a:pt x="4" y="461"/>
                  </a:lnTo>
                  <a:cubicBezTo>
                    <a:pt x="439" y="461"/>
                    <a:pt x="439" y="461"/>
                    <a:pt x="439" y="461"/>
                  </a:cubicBezTo>
                  <a:cubicBezTo>
                    <a:pt x="439" y="427"/>
                    <a:pt x="439" y="427"/>
                    <a:pt x="439" y="427"/>
                  </a:cubicBezTo>
                  <a:cubicBezTo>
                    <a:pt x="515" y="427"/>
                    <a:pt x="515" y="427"/>
                    <a:pt x="515" y="427"/>
                  </a:cubicBezTo>
                  <a:cubicBezTo>
                    <a:pt x="530" y="427"/>
                    <a:pt x="545" y="411"/>
                    <a:pt x="545" y="396"/>
                  </a:cubicBezTo>
                  <a:cubicBezTo>
                    <a:pt x="545" y="392"/>
                    <a:pt x="541" y="388"/>
                    <a:pt x="541" y="385"/>
                  </a:cubicBezTo>
                  <a:cubicBezTo>
                    <a:pt x="492" y="267"/>
                    <a:pt x="492" y="267"/>
                    <a:pt x="492" y="267"/>
                  </a:cubicBezTo>
                  <a:cubicBezTo>
                    <a:pt x="492" y="145"/>
                    <a:pt x="492" y="145"/>
                    <a:pt x="492" y="145"/>
                  </a:cubicBezTo>
                  <a:cubicBezTo>
                    <a:pt x="507" y="145"/>
                    <a:pt x="507" y="145"/>
                    <a:pt x="507" y="145"/>
                  </a:cubicBezTo>
                  <a:cubicBezTo>
                    <a:pt x="507" y="133"/>
                    <a:pt x="507" y="133"/>
                    <a:pt x="507" y="133"/>
                  </a:cubicBezTo>
                  <a:cubicBezTo>
                    <a:pt x="408" y="133"/>
                    <a:pt x="408" y="133"/>
                    <a:pt x="408" y="133"/>
                  </a:cubicBezTo>
                  <a:cubicBezTo>
                    <a:pt x="408" y="145"/>
                    <a:pt x="408" y="145"/>
                    <a:pt x="408" y="145"/>
                  </a:cubicBezTo>
                  <a:cubicBezTo>
                    <a:pt x="427" y="145"/>
                    <a:pt x="427" y="145"/>
                    <a:pt x="427" y="145"/>
                  </a:cubicBezTo>
                  <a:cubicBezTo>
                    <a:pt x="427" y="270"/>
                    <a:pt x="427" y="270"/>
                    <a:pt x="427" y="270"/>
                  </a:cubicBezTo>
                  <a:cubicBezTo>
                    <a:pt x="408" y="305"/>
                    <a:pt x="408" y="305"/>
                    <a:pt x="408" y="305"/>
                  </a:cubicBezTo>
                  <a:cubicBezTo>
                    <a:pt x="393" y="286"/>
                    <a:pt x="374" y="278"/>
                    <a:pt x="351" y="270"/>
                  </a:cubicBezTo>
                  <a:cubicBezTo>
                    <a:pt x="282" y="255"/>
                    <a:pt x="282" y="255"/>
                    <a:pt x="282" y="255"/>
                  </a:cubicBezTo>
                  <a:cubicBezTo>
                    <a:pt x="282" y="251"/>
                    <a:pt x="282" y="251"/>
                    <a:pt x="282" y="251"/>
                  </a:cubicBezTo>
                  <a:cubicBezTo>
                    <a:pt x="324" y="228"/>
                    <a:pt x="351" y="183"/>
                    <a:pt x="351" y="133"/>
                  </a:cubicBezTo>
                  <a:cubicBezTo>
                    <a:pt x="351" y="61"/>
                    <a:pt x="294" y="4"/>
                    <a:pt x="221" y="4"/>
                  </a:cubicBezTo>
                  <a:cubicBezTo>
                    <a:pt x="149" y="4"/>
                    <a:pt x="92" y="61"/>
                    <a:pt x="92" y="133"/>
                  </a:cubicBezTo>
                  <a:cubicBezTo>
                    <a:pt x="92" y="183"/>
                    <a:pt x="119" y="228"/>
                    <a:pt x="160" y="251"/>
                  </a:cubicBezTo>
                  <a:cubicBezTo>
                    <a:pt x="164" y="251"/>
                    <a:pt x="164" y="251"/>
                    <a:pt x="164" y="251"/>
                  </a:cubicBezTo>
                  <a:cubicBezTo>
                    <a:pt x="164" y="255"/>
                    <a:pt x="164" y="255"/>
                    <a:pt x="164" y="255"/>
                  </a:cubicBezTo>
                  <a:cubicBezTo>
                    <a:pt x="92" y="270"/>
                    <a:pt x="92" y="270"/>
                    <a:pt x="92" y="270"/>
                  </a:cubicBezTo>
                  <a:cubicBezTo>
                    <a:pt x="42" y="282"/>
                    <a:pt x="4" y="327"/>
                    <a:pt x="4" y="381"/>
                  </a:cubicBezTo>
                  <a:lnTo>
                    <a:pt x="4" y="461"/>
                  </a:lnTo>
                  <a:close/>
                  <a:moveTo>
                    <a:pt x="427" y="446"/>
                  </a:moveTo>
                  <a:lnTo>
                    <a:pt x="427" y="446"/>
                  </a:lnTo>
                  <a:cubicBezTo>
                    <a:pt x="351" y="446"/>
                    <a:pt x="351" y="446"/>
                    <a:pt x="351" y="446"/>
                  </a:cubicBezTo>
                  <a:cubicBezTo>
                    <a:pt x="351" y="411"/>
                    <a:pt x="351" y="411"/>
                    <a:pt x="351" y="411"/>
                  </a:cubicBezTo>
                  <a:cubicBezTo>
                    <a:pt x="340" y="411"/>
                    <a:pt x="340" y="411"/>
                    <a:pt x="340" y="411"/>
                  </a:cubicBezTo>
                  <a:cubicBezTo>
                    <a:pt x="340" y="446"/>
                    <a:pt x="340" y="446"/>
                    <a:pt x="340" y="446"/>
                  </a:cubicBezTo>
                  <a:cubicBezTo>
                    <a:pt x="229" y="446"/>
                    <a:pt x="229" y="446"/>
                    <a:pt x="229" y="446"/>
                  </a:cubicBezTo>
                  <a:cubicBezTo>
                    <a:pt x="229" y="423"/>
                    <a:pt x="229" y="423"/>
                    <a:pt x="229" y="423"/>
                  </a:cubicBezTo>
                  <a:cubicBezTo>
                    <a:pt x="229" y="419"/>
                    <a:pt x="229" y="419"/>
                    <a:pt x="229" y="419"/>
                  </a:cubicBezTo>
                  <a:cubicBezTo>
                    <a:pt x="309" y="350"/>
                    <a:pt x="309" y="350"/>
                    <a:pt x="309" y="350"/>
                  </a:cubicBezTo>
                  <a:cubicBezTo>
                    <a:pt x="294" y="327"/>
                    <a:pt x="294" y="327"/>
                    <a:pt x="294" y="327"/>
                  </a:cubicBezTo>
                  <a:cubicBezTo>
                    <a:pt x="324" y="320"/>
                    <a:pt x="324" y="320"/>
                    <a:pt x="324" y="320"/>
                  </a:cubicBezTo>
                  <a:cubicBezTo>
                    <a:pt x="317" y="278"/>
                    <a:pt x="317" y="278"/>
                    <a:pt x="317" y="278"/>
                  </a:cubicBezTo>
                  <a:cubicBezTo>
                    <a:pt x="347" y="286"/>
                    <a:pt x="347" y="286"/>
                    <a:pt x="347" y="286"/>
                  </a:cubicBezTo>
                  <a:cubicBezTo>
                    <a:pt x="370" y="289"/>
                    <a:pt x="389" y="301"/>
                    <a:pt x="404" y="316"/>
                  </a:cubicBezTo>
                  <a:cubicBezTo>
                    <a:pt x="404" y="320"/>
                    <a:pt x="404" y="320"/>
                    <a:pt x="404" y="320"/>
                  </a:cubicBezTo>
                  <a:cubicBezTo>
                    <a:pt x="374" y="385"/>
                    <a:pt x="374" y="385"/>
                    <a:pt x="374" y="385"/>
                  </a:cubicBezTo>
                  <a:cubicBezTo>
                    <a:pt x="374" y="388"/>
                    <a:pt x="374" y="392"/>
                    <a:pt x="374" y="396"/>
                  </a:cubicBezTo>
                  <a:cubicBezTo>
                    <a:pt x="374" y="411"/>
                    <a:pt x="385" y="427"/>
                    <a:pt x="401" y="427"/>
                  </a:cubicBezTo>
                  <a:cubicBezTo>
                    <a:pt x="427" y="427"/>
                    <a:pt x="427" y="427"/>
                    <a:pt x="427" y="427"/>
                  </a:cubicBezTo>
                  <a:lnTo>
                    <a:pt x="427" y="446"/>
                  </a:lnTo>
                  <a:close/>
                  <a:moveTo>
                    <a:pt x="355" y="442"/>
                  </a:moveTo>
                  <a:lnTo>
                    <a:pt x="355" y="442"/>
                  </a:lnTo>
                  <a:cubicBezTo>
                    <a:pt x="420" y="442"/>
                    <a:pt x="420" y="442"/>
                    <a:pt x="420" y="442"/>
                  </a:cubicBezTo>
                  <a:cubicBezTo>
                    <a:pt x="420" y="430"/>
                    <a:pt x="420" y="430"/>
                    <a:pt x="420" y="430"/>
                  </a:cubicBezTo>
                  <a:cubicBezTo>
                    <a:pt x="401" y="430"/>
                    <a:pt x="401" y="430"/>
                    <a:pt x="401" y="430"/>
                  </a:cubicBezTo>
                  <a:cubicBezTo>
                    <a:pt x="381" y="430"/>
                    <a:pt x="370" y="415"/>
                    <a:pt x="370" y="396"/>
                  </a:cubicBezTo>
                  <a:cubicBezTo>
                    <a:pt x="370" y="392"/>
                    <a:pt x="370" y="388"/>
                    <a:pt x="370" y="385"/>
                  </a:cubicBezTo>
                  <a:cubicBezTo>
                    <a:pt x="401" y="320"/>
                    <a:pt x="401" y="320"/>
                    <a:pt x="401" y="320"/>
                  </a:cubicBezTo>
                  <a:cubicBezTo>
                    <a:pt x="385" y="305"/>
                    <a:pt x="366" y="293"/>
                    <a:pt x="347" y="289"/>
                  </a:cubicBezTo>
                  <a:cubicBezTo>
                    <a:pt x="324" y="282"/>
                    <a:pt x="324" y="282"/>
                    <a:pt x="324" y="282"/>
                  </a:cubicBezTo>
                  <a:cubicBezTo>
                    <a:pt x="332" y="320"/>
                    <a:pt x="332" y="320"/>
                    <a:pt x="332" y="320"/>
                  </a:cubicBezTo>
                  <a:cubicBezTo>
                    <a:pt x="301" y="327"/>
                    <a:pt x="301" y="327"/>
                    <a:pt x="301" y="327"/>
                  </a:cubicBezTo>
                  <a:cubicBezTo>
                    <a:pt x="317" y="350"/>
                    <a:pt x="317" y="350"/>
                    <a:pt x="317" y="350"/>
                  </a:cubicBezTo>
                  <a:cubicBezTo>
                    <a:pt x="233" y="423"/>
                    <a:pt x="233" y="423"/>
                    <a:pt x="233" y="423"/>
                  </a:cubicBezTo>
                  <a:cubicBezTo>
                    <a:pt x="233" y="442"/>
                    <a:pt x="233" y="442"/>
                    <a:pt x="233" y="442"/>
                  </a:cubicBezTo>
                  <a:cubicBezTo>
                    <a:pt x="332" y="442"/>
                    <a:pt x="332" y="442"/>
                    <a:pt x="332" y="442"/>
                  </a:cubicBezTo>
                  <a:cubicBezTo>
                    <a:pt x="332" y="408"/>
                    <a:pt x="332" y="408"/>
                    <a:pt x="332" y="408"/>
                  </a:cubicBezTo>
                  <a:cubicBezTo>
                    <a:pt x="355" y="408"/>
                    <a:pt x="355" y="408"/>
                    <a:pt x="355" y="408"/>
                  </a:cubicBezTo>
                  <a:lnTo>
                    <a:pt x="355" y="442"/>
                  </a:lnTo>
                  <a:close/>
                  <a:moveTo>
                    <a:pt x="214" y="446"/>
                  </a:moveTo>
                  <a:lnTo>
                    <a:pt x="214" y="446"/>
                  </a:lnTo>
                  <a:cubicBezTo>
                    <a:pt x="107" y="446"/>
                    <a:pt x="107" y="446"/>
                    <a:pt x="107" y="446"/>
                  </a:cubicBezTo>
                  <a:cubicBezTo>
                    <a:pt x="107" y="411"/>
                    <a:pt x="107" y="411"/>
                    <a:pt x="107" y="411"/>
                  </a:cubicBezTo>
                  <a:cubicBezTo>
                    <a:pt x="92" y="411"/>
                    <a:pt x="92" y="411"/>
                    <a:pt x="92" y="411"/>
                  </a:cubicBezTo>
                  <a:cubicBezTo>
                    <a:pt x="92" y="446"/>
                    <a:pt x="92" y="446"/>
                    <a:pt x="92" y="446"/>
                  </a:cubicBezTo>
                  <a:cubicBezTo>
                    <a:pt x="20" y="446"/>
                    <a:pt x="20" y="446"/>
                    <a:pt x="20" y="446"/>
                  </a:cubicBezTo>
                  <a:cubicBezTo>
                    <a:pt x="20" y="381"/>
                    <a:pt x="20" y="381"/>
                    <a:pt x="20" y="381"/>
                  </a:cubicBezTo>
                  <a:cubicBezTo>
                    <a:pt x="20" y="335"/>
                    <a:pt x="50" y="293"/>
                    <a:pt x="96" y="286"/>
                  </a:cubicBezTo>
                  <a:cubicBezTo>
                    <a:pt x="126" y="278"/>
                    <a:pt x="126" y="278"/>
                    <a:pt x="126" y="278"/>
                  </a:cubicBezTo>
                  <a:cubicBezTo>
                    <a:pt x="119" y="320"/>
                    <a:pt x="119" y="320"/>
                    <a:pt x="119" y="320"/>
                  </a:cubicBezTo>
                  <a:cubicBezTo>
                    <a:pt x="149" y="327"/>
                    <a:pt x="149" y="327"/>
                    <a:pt x="149" y="327"/>
                  </a:cubicBezTo>
                  <a:cubicBezTo>
                    <a:pt x="134" y="350"/>
                    <a:pt x="134" y="350"/>
                    <a:pt x="134" y="350"/>
                  </a:cubicBezTo>
                  <a:cubicBezTo>
                    <a:pt x="214" y="423"/>
                    <a:pt x="214" y="423"/>
                    <a:pt x="214" y="423"/>
                  </a:cubicBezTo>
                  <a:lnTo>
                    <a:pt x="214" y="446"/>
                  </a:lnTo>
                  <a:close/>
                  <a:moveTo>
                    <a:pt x="111" y="442"/>
                  </a:moveTo>
                  <a:lnTo>
                    <a:pt x="111" y="442"/>
                  </a:lnTo>
                  <a:cubicBezTo>
                    <a:pt x="210" y="442"/>
                    <a:pt x="210" y="442"/>
                    <a:pt x="210" y="442"/>
                  </a:cubicBezTo>
                  <a:cubicBezTo>
                    <a:pt x="210" y="423"/>
                    <a:pt x="210" y="423"/>
                    <a:pt x="210" y="423"/>
                  </a:cubicBezTo>
                  <a:cubicBezTo>
                    <a:pt x="130" y="350"/>
                    <a:pt x="130" y="350"/>
                    <a:pt x="130" y="350"/>
                  </a:cubicBezTo>
                  <a:cubicBezTo>
                    <a:pt x="141" y="327"/>
                    <a:pt x="141" y="327"/>
                    <a:pt x="141" y="327"/>
                  </a:cubicBezTo>
                  <a:cubicBezTo>
                    <a:pt x="111" y="320"/>
                    <a:pt x="111" y="320"/>
                    <a:pt x="111" y="320"/>
                  </a:cubicBezTo>
                  <a:cubicBezTo>
                    <a:pt x="122" y="282"/>
                    <a:pt x="122" y="282"/>
                    <a:pt x="122" y="282"/>
                  </a:cubicBezTo>
                  <a:cubicBezTo>
                    <a:pt x="96" y="289"/>
                    <a:pt x="96" y="289"/>
                    <a:pt x="96" y="289"/>
                  </a:cubicBezTo>
                  <a:cubicBezTo>
                    <a:pt x="54" y="297"/>
                    <a:pt x="23" y="335"/>
                    <a:pt x="23" y="381"/>
                  </a:cubicBezTo>
                  <a:cubicBezTo>
                    <a:pt x="23" y="442"/>
                    <a:pt x="23" y="442"/>
                    <a:pt x="23" y="442"/>
                  </a:cubicBezTo>
                  <a:cubicBezTo>
                    <a:pt x="88" y="442"/>
                    <a:pt x="88" y="442"/>
                    <a:pt x="88" y="442"/>
                  </a:cubicBezTo>
                  <a:cubicBezTo>
                    <a:pt x="88" y="408"/>
                    <a:pt x="88" y="408"/>
                    <a:pt x="88" y="408"/>
                  </a:cubicBezTo>
                  <a:cubicBezTo>
                    <a:pt x="111" y="408"/>
                    <a:pt x="111" y="408"/>
                    <a:pt x="111" y="408"/>
                  </a:cubicBezTo>
                  <a:lnTo>
                    <a:pt x="111" y="442"/>
                  </a:lnTo>
                  <a:close/>
                  <a:moveTo>
                    <a:pt x="515" y="411"/>
                  </a:moveTo>
                  <a:lnTo>
                    <a:pt x="515" y="411"/>
                  </a:lnTo>
                  <a:cubicBezTo>
                    <a:pt x="401" y="411"/>
                    <a:pt x="401" y="411"/>
                    <a:pt x="401" y="411"/>
                  </a:cubicBezTo>
                  <a:cubicBezTo>
                    <a:pt x="393" y="411"/>
                    <a:pt x="385" y="404"/>
                    <a:pt x="385" y="396"/>
                  </a:cubicBezTo>
                  <a:cubicBezTo>
                    <a:pt x="385" y="396"/>
                    <a:pt x="385" y="392"/>
                    <a:pt x="389" y="392"/>
                  </a:cubicBezTo>
                  <a:cubicBezTo>
                    <a:pt x="423" y="301"/>
                    <a:pt x="423" y="301"/>
                    <a:pt x="423" y="301"/>
                  </a:cubicBezTo>
                  <a:cubicBezTo>
                    <a:pt x="492" y="301"/>
                    <a:pt x="492" y="301"/>
                    <a:pt x="492" y="301"/>
                  </a:cubicBezTo>
                  <a:cubicBezTo>
                    <a:pt x="492" y="305"/>
                    <a:pt x="492" y="305"/>
                    <a:pt x="492" y="305"/>
                  </a:cubicBezTo>
                  <a:cubicBezTo>
                    <a:pt x="530" y="392"/>
                    <a:pt x="530" y="392"/>
                    <a:pt x="530" y="392"/>
                  </a:cubicBezTo>
                  <a:lnTo>
                    <a:pt x="530" y="396"/>
                  </a:lnTo>
                  <a:cubicBezTo>
                    <a:pt x="530" y="404"/>
                    <a:pt x="522" y="411"/>
                    <a:pt x="515" y="411"/>
                  </a:cubicBezTo>
                  <a:close/>
                  <a:moveTo>
                    <a:pt x="427" y="308"/>
                  </a:moveTo>
                  <a:lnTo>
                    <a:pt x="427" y="308"/>
                  </a:lnTo>
                  <a:cubicBezTo>
                    <a:pt x="393" y="392"/>
                    <a:pt x="393" y="392"/>
                    <a:pt x="393" y="392"/>
                  </a:cubicBezTo>
                  <a:lnTo>
                    <a:pt x="389" y="396"/>
                  </a:lnTo>
                  <a:cubicBezTo>
                    <a:pt x="389" y="404"/>
                    <a:pt x="397" y="408"/>
                    <a:pt x="401" y="408"/>
                  </a:cubicBezTo>
                  <a:cubicBezTo>
                    <a:pt x="515" y="408"/>
                    <a:pt x="515" y="408"/>
                    <a:pt x="515" y="408"/>
                  </a:cubicBezTo>
                  <a:cubicBezTo>
                    <a:pt x="522" y="408"/>
                    <a:pt x="526" y="404"/>
                    <a:pt x="526" y="396"/>
                  </a:cubicBezTo>
                  <a:lnTo>
                    <a:pt x="526" y="392"/>
                  </a:lnTo>
                  <a:cubicBezTo>
                    <a:pt x="488" y="308"/>
                    <a:pt x="488" y="308"/>
                    <a:pt x="488" y="308"/>
                  </a:cubicBezTo>
                  <a:lnTo>
                    <a:pt x="427" y="308"/>
                  </a:lnTo>
                  <a:close/>
                  <a:moveTo>
                    <a:pt x="221" y="411"/>
                  </a:moveTo>
                  <a:lnTo>
                    <a:pt x="221" y="411"/>
                  </a:lnTo>
                  <a:cubicBezTo>
                    <a:pt x="153" y="347"/>
                    <a:pt x="153" y="347"/>
                    <a:pt x="153" y="347"/>
                  </a:cubicBezTo>
                  <a:cubicBezTo>
                    <a:pt x="172" y="320"/>
                    <a:pt x="172" y="320"/>
                    <a:pt x="172" y="320"/>
                  </a:cubicBezTo>
                  <a:cubicBezTo>
                    <a:pt x="134" y="308"/>
                    <a:pt x="134" y="308"/>
                    <a:pt x="134" y="308"/>
                  </a:cubicBezTo>
                  <a:cubicBezTo>
                    <a:pt x="141" y="274"/>
                    <a:pt x="141" y="274"/>
                    <a:pt x="141" y="274"/>
                  </a:cubicBezTo>
                  <a:cubicBezTo>
                    <a:pt x="164" y="267"/>
                    <a:pt x="164" y="267"/>
                    <a:pt x="164" y="267"/>
                  </a:cubicBezTo>
                  <a:cubicBezTo>
                    <a:pt x="168" y="270"/>
                    <a:pt x="168" y="270"/>
                    <a:pt x="168" y="270"/>
                  </a:cubicBezTo>
                  <a:cubicBezTo>
                    <a:pt x="221" y="381"/>
                    <a:pt x="221" y="381"/>
                    <a:pt x="221" y="381"/>
                  </a:cubicBezTo>
                  <a:cubicBezTo>
                    <a:pt x="279" y="267"/>
                    <a:pt x="279" y="267"/>
                    <a:pt x="279" y="267"/>
                  </a:cubicBezTo>
                  <a:cubicBezTo>
                    <a:pt x="305" y="274"/>
                    <a:pt x="305" y="274"/>
                    <a:pt x="305" y="274"/>
                  </a:cubicBezTo>
                  <a:cubicBezTo>
                    <a:pt x="309" y="308"/>
                    <a:pt x="309" y="308"/>
                    <a:pt x="309" y="308"/>
                  </a:cubicBezTo>
                  <a:cubicBezTo>
                    <a:pt x="275" y="320"/>
                    <a:pt x="275" y="320"/>
                    <a:pt x="275" y="320"/>
                  </a:cubicBezTo>
                  <a:cubicBezTo>
                    <a:pt x="294" y="347"/>
                    <a:pt x="294" y="347"/>
                    <a:pt x="294" y="347"/>
                  </a:cubicBezTo>
                  <a:lnTo>
                    <a:pt x="221" y="411"/>
                  </a:lnTo>
                  <a:close/>
                  <a:moveTo>
                    <a:pt x="157" y="347"/>
                  </a:moveTo>
                  <a:lnTo>
                    <a:pt x="157" y="347"/>
                  </a:lnTo>
                  <a:cubicBezTo>
                    <a:pt x="221" y="404"/>
                    <a:pt x="221" y="404"/>
                    <a:pt x="221" y="404"/>
                  </a:cubicBezTo>
                  <a:cubicBezTo>
                    <a:pt x="286" y="347"/>
                    <a:pt x="286" y="347"/>
                    <a:pt x="286" y="347"/>
                  </a:cubicBezTo>
                  <a:cubicBezTo>
                    <a:pt x="267" y="316"/>
                    <a:pt x="267" y="316"/>
                    <a:pt x="267" y="316"/>
                  </a:cubicBezTo>
                  <a:cubicBezTo>
                    <a:pt x="305" y="305"/>
                    <a:pt x="305" y="305"/>
                    <a:pt x="305" y="305"/>
                  </a:cubicBezTo>
                  <a:cubicBezTo>
                    <a:pt x="301" y="278"/>
                    <a:pt x="301" y="278"/>
                    <a:pt x="301" y="278"/>
                  </a:cubicBezTo>
                  <a:cubicBezTo>
                    <a:pt x="282" y="274"/>
                    <a:pt x="282" y="274"/>
                    <a:pt x="282" y="274"/>
                  </a:cubicBezTo>
                  <a:cubicBezTo>
                    <a:pt x="221" y="392"/>
                    <a:pt x="221" y="392"/>
                    <a:pt x="221" y="392"/>
                  </a:cubicBezTo>
                  <a:cubicBezTo>
                    <a:pt x="164" y="274"/>
                    <a:pt x="164" y="274"/>
                    <a:pt x="164" y="274"/>
                  </a:cubicBezTo>
                  <a:cubicBezTo>
                    <a:pt x="145" y="278"/>
                    <a:pt x="145" y="278"/>
                    <a:pt x="145" y="278"/>
                  </a:cubicBezTo>
                  <a:cubicBezTo>
                    <a:pt x="138" y="305"/>
                    <a:pt x="138" y="305"/>
                    <a:pt x="138" y="305"/>
                  </a:cubicBezTo>
                  <a:cubicBezTo>
                    <a:pt x="179" y="316"/>
                    <a:pt x="179" y="316"/>
                    <a:pt x="179" y="316"/>
                  </a:cubicBezTo>
                  <a:lnTo>
                    <a:pt x="157" y="347"/>
                  </a:lnTo>
                  <a:close/>
                  <a:moveTo>
                    <a:pt x="221" y="350"/>
                  </a:moveTo>
                  <a:lnTo>
                    <a:pt x="221" y="350"/>
                  </a:lnTo>
                  <a:cubicBezTo>
                    <a:pt x="176" y="263"/>
                    <a:pt x="176" y="263"/>
                    <a:pt x="176" y="263"/>
                  </a:cubicBezTo>
                  <a:cubicBezTo>
                    <a:pt x="183" y="263"/>
                    <a:pt x="183" y="263"/>
                    <a:pt x="183" y="263"/>
                  </a:cubicBezTo>
                  <a:cubicBezTo>
                    <a:pt x="210" y="270"/>
                    <a:pt x="237" y="270"/>
                    <a:pt x="263" y="263"/>
                  </a:cubicBezTo>
                  <a:cubicBezTo>
                    <a:pt x="267" y="263"/>
                    <a:pt x="267" y="263"/>
                    <a:pt x="267" y="263"/>
                  </a:cubicBezTo>
                  <a:lnTo>
                    <a:pt x="221" y="350"/>
                  </a:lnTo>
                  <a:close/>
                  <a:moveTo>
                    <a:pt x="187" y="270"/>
                  </a:moveTo>
                  <a:lnTo>
                    <a:pt x="187" y="270"/>
                  </a:lnTo>
                  <a:cubicBezTo>
                    <a:pt x="221" y="343"/>
                    <a:pt x="221" y="343"/>
                    <a:pt x="221" y="343"/>
                  </a:cubicBezTo>
                  <a:cubicBezTo>
                    <a:pt x="260" y="270"/>
                    <a:pt x="260" y="270"/>
                    <a:pt x="260" y="270"/>
                  </a:cubicBezTo>
                  <a:cubicBezTo>
                    <a:pt x="233" y="274"/>
                    <a:pt x="210" y="274"/>
                    <a:pt x="187" y="270"/>
                  </a:cubicBezTo>
                  <a:close/>
                  <a:moveTo>
                    <a:pt x="488" y="289"/>
                  </a:moveTo>
                  <a:lnTo>
                    <a:pt x="488" y="289"/>
                  </a:lnTo>
                  <a:cubicBezTo>
                    <a:pt x="431" y="289"/>
                    <a:pt x="431" y="289"/>
                    <a:pt x="431" y="289"/>
                  </a:cubicBezTo>
                  <a:cubicBezTo>
                    <a:pt x="439" y="270"/>
                    <a:pt x="439" y="270"/>
                    <a:pt x="439" y="270"/>
                  </a:cubicBezTo>
                  <a:cubicBezTo>
                    <a:pt x="439" y="145"/>
                    <a:pt x="439" y="145"/>
                    <a:pt x="439" y="145"/>
                  </a:cubicBezTo>
                  <a:cubicBezTo>
                    <a:pt x="477" y="145"/>
                    <a:pt x="477" y="145"/>
                    <a:pt x="477" y="145"/>
                  </a:cubicBezTo>
                  <a:cubicBezTo>
                    <a:pt x="477" y="270"/>
                    <a:pt x="477" y="270"/>
                    <a:pt x="477" y="270"/>
                  </a:cubicBezTo>
                  <a:lnTo>
                    <a:pt x="488" y="289"/>
                  </a:lnTo>
                  <a:close/>
                  <a:moveTo>
                    <a:pt x="439" y="286"/>
                  </a:moveTo>
                  <a:lnTo>
                    <a:pt x="439" y="286"/>
                  </a:lnTo>
                  <a:cubicBezTo>
                    <a:pt x="480" y="286"/>
                    <a:pt x="480" y="286"/>
                    <a:pt x="480" y="286"/>
                  </a:cubicBezTo>
                  <a:cubicBezTo>
                    <a:pt x="473" y="270"/>
                    <a:pt x="473" y="270"/>
                    <a:pt x="473" y="270"/>
                  </a:cubicBezTo>
                  <a:cubicBezTo>
                    <a:pt x="473" y="149"/>
                    <a:pt x="473" y="149"/>
                    <a:pt x="473" y="149"/>
                  </a:cubicBezTo>
                  <a:cubicBezTo>
                    <a:pt x="442" y="149"/>
                    <a:pt x="442" y="149"/>
                    <a:pt x="442" y="149"/>
                  </a:cubicBezTo>
                  <a:cubicBezTo>
                    <a:pt x="442" y="274"/>
                    <a:pt x="442" y="274"/>
                    <a:pt x="442" y="274"/>
                  </a:cubicBezTo>
                  <a:lnTo>
                    <a:pt x="439" y="286"/>
                  </a:lnTo>
                  <a:close/>
                  <a:moveTo>
                    <a:pt x="221" y="251"/>
                  </a:moveTo>
                  <a:lnTo>
                    <a:pt x="221" y="251"/>
                  </a:lnTo>
                  <a:cubicBezTo>
                    <a:pt x="157" y="251"/>
                    <a:pt x="103" y="198"/>
                    <a:pt x="103" y="133"/>
                  </a:cubicBezTo>
                  <a:cubicBezTo>
                    <a:pt x="103" y="68"/>
                    <a:pt x="157" y="15"/>
                    <a:pt x="221" y="15"/>
                  </a:cubicBezTo>
                  <a:cubicBezTo>
                    <a:pt x="286" y="15"/>
                    <a:pt x="340" y="68"/>
                    <a:pt x="340" y="133"/>
                  </a:cubicBezTo>
                  <a:cubicBezTo>
                    <a:pt x="340" y="198"/>
                    <a:pt x="286" y="251"/>
                    <a:pt x="221" y="251"/>
                  </a:cubicBezTo>
                  <a:close/>
                  <a:moveTo>
                    <a:pt x="221" y="19"/>
                  </a:moveTo>
                  <a:lnTo>
                    <a:pt x="221" y="19"/>
                  </a:lnTo>
                  <a:cubicBezTo>
                    <a:pt x="160" y="19"/>
                    <a:pt x="107" y="72"/>
                    <a:pt x="107" y="133"/>
                  </a:cubicBezTo>
                  <a:cubicBezTo>
                    <a:pt x="107" y="198"/>
                    <a:pt x="160" y="248"/>
                    <a:pt x="221" y="248"/>
                  </a:cubicBezTo>
                  <a:cubicBezTo>
                    <a:pt x="286" y="248"/>
                    <a:pt x="336" y="198"/>
                    <a:pt x="336" y="133"/>
                  </a:cubicBezTo>
                  <a:cubicBezTo>
                    <a:pt x="336" y="72"/>
                    <a:pt x="286" y="19"/>
                    <a:pt x="221"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3" name="Freeform 488">
              <a:extLst>
                <a:ext uri="{FF2B5EF4-FFF2-40B4-BE49-F238E27FC236}">
                  <a16:creationId xmlns:a16="http://schemas.microsoft.com/office/drawing/2014/main" id="{3010A34A-B6C2-DA47-9F55-0D4A9327A00A}"/>
                </a:ext>
              </a:extLst>
            </p:cNvPr>
            <p:cNvSpPr>
              <a:spLocks noChangeArrowheads="1"/>
            </p:cNvSpPr>
            <p:nvPr/>
          </p:nvSpPr>
          <p:spPr bwMode="auto">
            <a:xfrm>
              <a:off x="2201" y="3091"/>
              <a:ext cx="10" cy="10"/>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55">
                  <a:moveTo>
                    <a:pt x="27" y="54"/>
                  </a:moveTo>
                  <a:lnTo>
                    <a:pt x="27" y="54"/>
                  </a:lnTo>
                  <a:cubicBezTo>
                    <a:pt x="42" y="54"/>
                    <a:pt x="53" y="42"/>
                    <a:pt x="53" y="27"/>
                  </a:cubicBezTo>
                  <a:cubicBezTo>
                    <a:pt x="53" y="12"/>
                    <a:pt x="42" y="0"/>
                    <a:pt x="27" y="0"/>
                  </a:cubicBezTo>
                  <a:cubicBezTo>
                    <a:pt x="11" y="0"/>
                    <a:pt x="0" y="12"/>
                    <a:pt x="0" y="27"/>
                  </a:cubicBezTo>
                  <a:cubicBezTo>
                    <a:pt x="0" y="42"/>
                    <a:pt x="11" y="54"/>
                    <a:pt x="27" y="54"/>
                  </a:cubicBezTo>
                  <a:close/>
                  <a:moveTo>
                    <a:pt x="27" y="20"/>
                  </a:moveTo>
                  <a:lnTo>
                    <a:pt x="27" y="20"/>
                  </a:lnTo>
                  <a:cubicBezTo>
                    <a:pt x="34" y="20"/>
                    <a:pt x="38" y="23"/>
                    <a:pt x="38" y="27"/>
                  </a:cubicBezTo>
                  <a:cubicBezTo>
                    <a:pt x="38" y="31"/>
                    <a:pt x="34" y="35"/>
                    <a:pt x="27" y="35"/>
                  </a:cubicBezTo>
                  <a:cubicBezTo>
                    <a:pt x="23" y="35"/>
                    <a:pt x="19" y="31"/>
                    <a:pt x="19" y="27"/>
                  </a:cubicBezTo>
                  <a:cubicBezTo>
                    <a:pt x="19" y="23"/>
                    <a:pt x="23" y="20"/>
                    <a:pt x="27" y="2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4" name="Freeform 489">
              <a:extLst>
                <a:ext uri="{FF2B5EF4-FFF2-40B4-BE49-F238E27FC236}">
                  <a16:creationId xmlns:a16="http://schemas.microsoft.com/office/drawing/2014/main" id="{66121C40-B7B7-8C4D-968F-F0C8B35E0B26}"/>
                </a:ext>
              </a:extLst>
            </p:cNvPr>
            <p:cNvSpPr>
              <a:spLocks noChangeArrowheads="1"/>
            </p:cNvSpPr>
            <p:nvPr/>
          </p:nvSpPr>
          <p:spPr bwMode="auto">
            <a:xfrm>
              <a:off x="2201" y="3090"/>
              <a:ext cx="11" cy="11"/>
            </a:xfrm>
            <a:custGeom>
              <a:avLst/>
              <a:gdLst>
                <a:gd name="T0" fmla="*/ 0 w 58"/>
                <a:gd name="T1" fmla="*/ 0 h 58"/>
                <a:gd name="T2" fmla="*/ 0 w 58"/>
                <a:gd name="T3" fmla="*/ 0 h 58"/>
                <a:gd name="T4" fmla="*/ 0 w 58"/>
                <a:gd name="T5" fmla="*/ 0 h 58"/>
                <a:gd name="T6" fmla="*/ 0 w 58"/>
                <a:gd name="T7" fmla="*/ 0 h 58"/>
                <a:gd name="T8" fmla="*/ 0 w 58"/>
                <a:gd name="T9" fmla="*/ 0 h 58"/>
                <a:gd name="T10" fmla="*/ 0 w 58"/>
                <a:gd name="T11" fmla="*/ 0 h 58"/>
                <a:gd name="T12" fmla="*/ 0 w 58"/>
                <a:gd name="T13" fmla="*/ 0 h 58"/>
                <a:gd name="T14" fmla="*/ 0 w 58"/>
                <a:gd name="T15" fmla="*/ 0 h 58"/>
                <a:gd name="T16" fmla="*/ 0 w 58"/>
                <a:gd name="T17" fmla="*/ 0 h 58"/>
                <a:gd name="T18" fmla="*/ 0 w 58"/>
                <a:gd name="T19" fmla="*/ 0 h 58"/>
                <a:gd name="T20" fmla="*/ 0 w 58"/>
                <a:gd name="T21" fmla="*/ 0 h 58"/>
                <a:gd name="T22" fmla="*/ 0 w 58"/>
                <a:gd name="T23" fmla="*/ 0 h 58"/>
                <a:gd name="T24" fmla="*/ 0 w 58"/>
                <a:gd name="T25" fmla="*/ 0 h 58"/>
                <a:gd name="T26" fmla="*/ 0 w 58"/>
                <a:gd name="T27" fmla="*/ 0 h 58"/>
                <a:gd name="T28" fmla="*/ 0 w 58"/>
                <a:gd name="T29" fmla="*/ 0 h 58"/>
                <a:gd name="T30" fmla="*/ 0 w 58"/>
                <a:gd name="T31" fmla="*/ 0 h 58"/>
                <a:gd name="T32" fmla="*/ 0 w 58"/>
                <a:gd name="T33" fmla="*/ 0 h 58"/>
                <a:gd name="T34" fmla="*/ 0 w 58"/>
                <a:gd name="T35" fmla="*/ 0 h 58"/>
                <a:gd name="T36" fmla="*/ 0 w 58"/>
                <a:gd name="T37" fmla="*/ 0 h 58"/>
                <a:gd name="T38" fmla="*/ 0 w 58"/>
                <a:gd name="T39" fmla="*/ 0 h 58"/>
                <a:gd name="T40" fmla="*/ 0 w 58"/>
                <a:gd name="T41" fmla="*/ 0 h 58"/>
                <a:gd name="T42" fmla="*/ 0 w 58"/>
                <a:gd name="T43" fmla="*/ 0 h 58"/>
                <a:gd name="T44" fmla="*/ 0 w 58"/>
                <a:gd name="T45" fmla="*/ 0 h 58"/>
                <a:gd name="T46" fmla="*/ 0 w 58"/>
                <a:gd name="T47" fmla="*/ 0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 h="58">
                  <a:moveTo>
                    <a:pt x="27" y="57"/>
                  </a:moveTo>
                  <a:lnTo>
                    <a:pt x="27" y="57"/>
                  </a:lnTo>
                  <a:cubicBezTo>
                    <a:pt x="11" y="57"/>
                    <a:pt x="0" y="45"/>
                    <a:pt x="0" y="30"/>
                  </a:cubicBezTo>
                  <a:cubicBezTo>
                    <a:pt x="0" y="15"/>
                    <a:pt x="11" y="0"/>
                    <a:pt x="27" y="0"/>
                  </a:cubicBezTo>
                  <a:cubicBezTo>
                    <a:pt x="42" y="0"/>
                    <a:pt x="57" y="15"/>
                    <a:pt x="57" y="30"/>
                  </a:cubicBezTo>
                  <a:cubicBezTo>
                    <a:pt x="57" y="45"/>
                    <a:pt x="42" y="57"/>
                    <a:pt x="27" y="57"/>
                  </a:cubicBezTo>
                  <a:close/>
                  <a:moveTo>
                    <a:pt x="27" y="7"/>
                  </a:moveTo>
                  <a:lnTo>
                    <a:pt x="27" y="7"/>
                  </a:lnTo>
                  <a:cubicBezTo>
                    <a:pt x="15" y="7"/>
                    <a:pt x="4" y="15"/>
                    <a:pt x="4" y="30"/>
                  </a:cubicBezTo>
                  <a:cubicBezTo>
                    <a:pt x="4" y="42"/>
                    <a:pt x="15" y="53"/>
                    <a:pt x="27" y="53"/>
                  </a:cubicBezTo>
                  <a:cubicBezTo>
                    <a:pt x="42" y="53"/>
                    <a:pt x="53" y="42"/>
                    <a:pt x="53" y="30"/>
                  </a:cubicBezTo>
                  <a:cubicBezTo>
                    <a:pt x="53" y="15"/>
                    <a:pt x="42" y="7"/>
                    <a:pt x="27" y="7"/>
                  </a:cubicBezTo>
                  <a:close/>
                  <a:moveTo>
                    <a:pt x="27" y="42"/>
                  </a:moveTo>
                  <a:lnTo>
                    <a:pt x="27" y="42"/>
                  </a:lnTo>
                  <a:cubicBezTo>
                    <a:pt x="23" y="42"/>
                    <a:pt x="15" y="34"/>
                    <a:pt x="15" y="30"/>
                  </a:cubicBezTo>
                  <a:cubicBezTo>
                    <a:pt x="15" y="23"/>
                    <a:pt x="23" y="19"/>
                    <a:pt x="27" y="19"/>
                  </a:cubicBezTo>
                  <a:cubicBezTo>
                    <a:pt x="34" y="19"/>
                    <a:pt x="38" y="23"/>
                    <a:pt x="38" y="30"/>
                  </a:cubicBezTo>
                  <a:cubicBezTo>
                    <a:pt x="38" y="34"/>
                    <a:pt x="34" y="42"/>
                    <a:pt x="27" y="42"/>
                  </a:cubicBezTo>
                  <a:close/>
                  <a:moveTo>
                    <a:pt x="27" y="23"/>
                  </a:moveTo>
                  <a:lnTo>
                    <a:pt x="27" y="23"/>
                  </a:lnTo>
                  <a:cubicBezTo>
                    <a:pt x="23" y="23"/>
                    <a:pt x="23" y="26"/>
                    <a:pt x="23" y="30"/>
                  </a:cubicBezTo>
                  <a:cubicBezTo>
                    <a:pt x="23" y="34"/>
                    <a:pt x="23" y="38"/>
                    <a:pt x="27" y="38"/>
                  </a:cubicBezTo>
                  <a:cubicBezTo>
                    <a:pt x="30" y="38"/>
                    <a:pt x="34" y="34"/>
                    <a:pt x="34" y="30"/>
                  </a:cubicBezTo>
                  <a:cubicBezTo>
                    <a:pt x="34" y="26"/>
                    <a:pt x="30" y="23"/>
                    <a:pt x="27"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5" name="Freeform 490">
              <a:extLst>
                <a:ext uri="{FF2B5EF4-FFF2-40B4-BE49-F238E27FC236}">
                  <a16:creationId xmlns:a16="http://schemas.microsoft.com/office/drawing/2014/main" id="{472E7082-2613-4D45-82A2-C5FE3AB968B4}"/>
                </a:ext>
              </a:extLst>
            </p:cNvPr>
            <p:cNvSpPr>
              <a:spLocks noChangeArrowheads="1"/>
            </p:cNvSpPr>
            <p:nvPr/>
          </p:nvSpPr>
          <p:spPr bwMode="auto">
            <a:xfrm>
              <a:off x="2180" y="3079"/>
              <a:ext cx="15" cy="15"/>
            </a:xfrm>
            <a:custGeom>
              <a:avLst/>
              <a:gdLst>
                <a:gd name="T0" fmla="*/ 0 w 73"/>
                <a:gd name="T1" fmla="*/ 1 h 74"/>
                <a:gd name="T2" fmla="*/ 0 w 73"/>
                <a:gd name="T3" fmla="*/ 1 h 74"/>
                <a:gd name="T4" fmla="*/ 1 w 73"/>
                <a:gd name="T5" fmla="*/ 0 h 74"/>
                <a:gd name="T6" fmla="*/ 0 w 73"/>
                <a:gd name="T7" fmla="*/ 0 h 74"/>
                <a:gd name="T8" fmla="*/ 0 w 73"/>
                <a:gd name="T9" fmla="*/ 0 h 74"/>
                <a:gd name="T10" fmla="*/ 0 w 73"/>
                <a:gd name="T11" fmla="*/ 1 h 74"/>
                <a:gd name="T12" fmla="*/ 0 w 73"/>
                <a:gd name="T13" fmla="*/ 0 h 74"/>
                <a:gd name="T14" fmla="*/ 0 w 73"/>
                <a:gd name="T15" fmla="*/ 0 h 74"/>
                <a:gd name="T16" fmla="*/ 0 w 73"/>
                <a:gd name="T17" fmla="*/ 0 h 74"/>
                <a:gd name="T18" fmla="*/ 0 w 73"/>
                <a:gd name="T19" fmla="*/ 0 h 74"/>
                <a:gd name="T20" fmla="*/ 0 w 73"/>
                <a:gd name="T21" fmla="*/ 0 h 74"/>
                <a:gd name="T22" fmla="*/ 0 w 73"/>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74">
                  <a:moveTo>
                    <a:pt x="34" y="73"/>
                  </a:moveTo>
                  <a:lnTo>
                    <a:pt x="34" y="73"/>
                  </a:lnTo>
                  <a:cubicBezTo>
                    <a:pt x="53" y="73"/>
                    <a:pt x="72" y="53"/>
                    <a:pt x="72" y="34"/>
                  </a:cubicBezTo>
                  <a:cubicBezTo>
                    <a:pt x="72" y="15"/>
                    <a:pt x="53" y="0"/>
                    <a:pt x="34" y="0"/>
                  </a:cubicBezTo>
                  <a:cubicBezTo>
                    <a:pt x="15" y="0"/>
                    <a:pt x="0" y="15"/>
                    <a:pt x="0" y="34"/>
                  </a:cubicBezTo>
                  <a:cubicBezTo>
                    <a:pt x="0" y="53"/>
                    <a:pt x="15" y="73"/>
                    <a:pt x="34" y="73"/>
                  </a:cubicBezTo>
                  <a:close/>
                  <a:moveTo>
                    <a:pt x="34" y="19"/>
                  </a:moveTo>
                  <a:lnTo>
                    <a:pt x="34" y="19"/>
                  </a:lnTo>
                  <a:cubicBezTo>
                    <a:pt x="45" y="19"/>
                    <a:pt x="53" y="27"/>
                    <a:pt x="53" y="34"/>
                  </a:cubicBezTo>
                  <a:cubicBezTo>
                    <a:pt x="53" y="46"/>
                    <a:pt x="45" y="53"/>
                    <a:pt x="34" y="53"/>
                  </a:cubicBezTo>
                  <a:cubicBezTo>
                    <a:pt x="26" y="53"/>
                    <a:pt x="19" y="46"/>
                    <a:pt x="19" y="34"/>
                  </a:cubicBezTo>
                  <a:cubicBezTo>
                    <a:pt x="19" y="27"/>
                    <a:pt x="26" y="19"/>
                    <a:pt x="34"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6" name="Freeform 491">
              <a:extLst>
                <a:ext uri="{FF2B5EF4-FFF2-40B4-BE49-F238E27FC236}">
                  <a16:creationId xmlns:a16="http://schemas.microsoft.com/office/drawing/2014/main" id="{4D10DC20-C444-EA47-BF48-2E6F843215A1}"/>
                </a:ext>
              </a:extLst>
            </p:cNvPr>
            <p:cNvSpPr>
              <a:spLocks noChangeArrowheads="1"/>
            </p:cNvSpPr>
            <p:nvPr/>
          </p:nvSpPr>
          <p:spPr bwMode="auto">
            <a:xfrm>
              <a:off x="2180" y="3079"/>
              <a:ext cx="15" cy="15"/>
            </a:xfrm>
            <a:custGeom>
              <a:avLst/>
              <a:gdLst>
                <a:gd name="T0" fmla="*/ 0 w 73"/>
                <a:gd name="T1" fmla="*/ 1 h 74"/>
                <a:gd name="T2" fmla="*/ 0 w 73"/>
                <a:gd name="T3" fmla="*/ 1 h 74"/>
                <a:gd name="T4" fmla="*/ 0 w 73"/>
                <a:gd name="T5" fmla="*/ 0 h 74"/>
                <a:gd name="T6" fmla="*/ 0 w 73"/>
                <a:gd name="T7" fmla="*/ 0 h 74"/>
                <a:gd name="T8" fmla="*/ 1 w 73"/>
                <a:gd name="T9" fmla="*/ 0 h 74"/>
                <a:gd name="T10" fmla="*/ 0 w 73"/>
                <a:gd name="T11" fmla="*/ 1 h 74"/>
                <a:gd name="T12" fmla="*/ 0 w 73"/>
                <a:gd name="T13" fmla="*/ 0 h 74"/>
                <a:gd name="T14" fmla="*/ 0 w 73"/>
                <a:gd name="T15" fmla="*/ 0 h 74"/>
                <a:gd name="T16" fmla="*/ 0 w 73"/>
                <a:gd name="T17" fmla="*/ 0 h 74"/>
                <a:gd name="T18" fmla="*/ 0 w 73"/>
                <a:gd name="T19" fmla="*/ 1 h 74"/>
                <a:gd name="T20" fmla="*/ 1 w 73"/>
                <a:gd name="T21" fmla="*/ 0 h 74"/>
                <a:gd name="T22" fmla="*/ 0 w 73"/>
                <a:gd name="T23" fmla="*/ 0 h 74"/>
                <a:gd name="T24" fmla="*/ 0 w 73"/>
                <a:gd name="T25" fmla="*/ 0 h 74"/>
                <a:gd name="T26" fmla="*/ 0 w 73"/>
                <a:gd name="T27" fmla="*/ 0 h 74"/>
                <a:gd name="T28" fmla="*/ 0 w 73"/>
                <a:gd name="T29" fmla="*/ 0 h 74"/>
                <a:gd name="T30" fmla="*/ 0 w 73"/>
                <a:gd name="T31" fmla="*/ 0 h 74"/>
                <a:gd name="T32" fmla="*/ 0 w 73"/>
                <a:gd name="T33" fmla="*/ 0 h 74"/>
                <a:gd name="T34" fmla="*/ 0 w 73"/>
                <a:gd name="T35" fmla="*/ 0 h 74"/>
                <a:gd name="T36" fmla="*/ 0 w 73"/>
                <a:gd name="T37" fmla="*/ 0 h 74"/>
                <a:gd name="T38" fmla="*/ 0 w 73"/>
                <a:gd name="T39" fmla="*/ 0 h 74"/>
                <a:gd name="T40" fmla="*/ 0 w 73"/>
                <a:gd name="T41" fmla="*/ 0 h 74"/>
                <a:gd name="T42" fmla="*/ 0 w 73"/>
                <a:gd name="T43" fmla="*/ 0 h 74"/>
                <a:gd name="T44" fmla="*/ 0 w 73"/>
                <a:gd name="T45" fmla="*/ 0 h 74"/>
                <a:gd name="T46" fmla="*/ 0 w 73"/>
                <a:gd name="T47" fmla="*/ 0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74">
                  <a:moveTo>
                    <a:pt x="34" y="73"/>
                  </a:moveTo>
                  <a:lnTo>
                    <a:pt x="34" y="73"/>
                  </a:lnTo>
                  <a:cubicBezTo>
                    <a:pt x="15" y="73"/>
                    <a:pt x="0" y="57"/>
                    <a:pt x="0" y="34"/>
                  </a:cubicBezTo>
                  <a:cubicBezTo>
                    <a:pt x="0" y="15"/>
                    <a:pt x="15" y="0"/>
                    <a:pt x="34" y="0"/>
                  </a:cubicBezTo>
                  <a:cubicBezTo>
                    <a:pt x="57" y="0"/>
                    <a:pt x="72" y="15"/>
                    <a:pt x="72" y="34"/>
                  </a:cubicBezTo>
                  <a:cubicBezTo>
                    <a:pt x="72" y="57"/>
                    <a:pt x="57" y="73"/>
                    <a:pt x="34" y="73"/>
                  </a:cubicBezTo>
                  <a:close/>
                  <a:moveTo>
                    <a:pt x="34" y="4"/>
                  </a:moveTo>
                  <a:lnTo>
                    <a:pt x="34" y="4"/>
                  </a:lnTo>
                  <a:cubicBezTo>
                    <a:pt x="19" y="4"/>
                    <a:pt x="4" y="19"/>
                    <a:pt x="4" y="34"/>
                  </a:cubicBezTo>
                  <a:cubicBezTo>
                    <a:pt x="4" y="53"/>
                    <a:pt x="19" y="69"/>
                    <a:pt x="34" y="69"/>
                  </a:cubicBezTo>
                  <a:cubicBezTo>
                    <a:pt x="53" y="69"/>
                    <a:pt x="68" y="53"/>
                    <a:pt x="68" y="34"/>
                  </a:cubicBezTo>
                  <a:cubicBezTo>
                    <a:pt x="68" y="19"/>
                    <a:pt x="53" y="4"/>
                    <a:pt x="34" y="4"/>
                  </a:cubicBezTo>
                  <a:close/>
                  <a:moveTo>
                    <a:pt x="34" y="57"/>
                  </a:moveTo>
                  <a:lnTo>
                    <a:pt x="34" y="57"/>
                  </a:lnTo>
                  <a:cubicBezTo>
                    <a:pt x="23" y="57"/>
                    <a:pt x="15" y="46"/>
                    <a:pt x="15" y="34"/>
                  </a:cubicBezTo>
                  <a:cubicBezTo>
                    <a:pt x="15" y="27"/>
                    <a:pt x="23" y="15"/>
                    <a:pt x="34" y="15"/>
                  </a:cubicBezTo>
                  <a:cubicBezTo>
                    <a:pt x="45" y="15"/>
                    <a:pt x="57" y="27"/>
                    <a:pt x="57" y="34"/>
                  </a:cubicBezTo>
                  <a:cubicBezTo>
                    <a:pt x="57" y="46"/>
                    <a:pt x="45" y="57"/>
                    <a:pt x="34" y="57"/>
                  </a:cubicBezTo>
                  <a:close/>
                  <a:moveTo>
                    <a:pt x="34" y="19"/>
                  </a:moveTo>
                  <a:lnTo>
                    <a:pt x="34" y="19"/>
                  </a:lnTo>
                  <a:cubicBezTo>
                    <a:pt x="26" y="19"/>
                    <a:pt x="19" y="27"/>
                    <a:pt x="19" y="34"/>
                  </a:cubicBezTo>
                  <a:cubicBezTo>
                    <a:pt x="19" y="46"/>
                    <a:pt x="26" y="50"/>
                    <a:pt x="34" y="50"/>
                  </a:cubicBezTo>
                  <a:cubicBezTo>
                    <a:pt x="45" y="50"/>
                    <a:pt x="49" y="46"/>
                    <a:pt x="49" y="34"/>
                  </a:cubicBezTo>
                  <a:cubicBezTo>
                    <a:pt x="49" y="27"/>
                    <a:pt x="45" y="19"/>
                    <a:pt x="34"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647" name="Group 492">
            <a:extLst>
              <a:ext uri="{FF2B5EF4-FFF2-40B4-BE49-F238E27FC236}">
                <a16:creationId xmlns:a16="http://schemas.microsoft.com/office/drawing/2014/main" id="{60F21658-865B-F940-95B9-F3AA0083AB31}"/>
              </a:ext>
            </a:extLst>
          </p:cNvPr>
          <p:cNvGrpSpPr>
            <a:grpSpLocks/>
          </p:cNvGrpSpPr>
          <p:nvPr userDrawn="1"/>
        </p:nvGrpSpPr>
        <p:grpSpPr bwMode="auto">
          <a:xfrm>
            <a:off x="3820102" y="643082"/>
            <a:ext cx="315913" cy="387350"/>
            <a:chOff x="2546" y="2936"/>
            <a:chExt cx="199" cy="244"/>
          </a:xfrm>
        </p:grpSpPr>
        <p:sp>
          <p:nvSpPr>
            <p:cNvPr id="648" name="Freeform 493">
              <a:extLst>
                <a:ext uri="{FF2B5EF4-FFF2-40B4-BE49-F238E27FC236}">
                  <a16:creationId xmlns:a16="http://schemas.microsoft.com/office/drawing/2014/main" id="{87D13476-D299-DE44-89DA-35D7429A07AF}"/>
                </a:ext>
              </a:extLst>
            </p:cNvPr>
            <p:cNvSpPr>
              <a:spLocks noChangeArrowheads="1"/>
            </p:cNvSpPr>
            <p:nvPr/>
          </p:nvSpPr>
          <p:spPr bwMode="auto">
            <a:xfrm>
              <a:off x="2620" y="3138"/>
              <a:ext cx="52" cy="13"/>
            </a:xfrm>
            <a:custGeom>
              <a:avLst/>
              <a:gdLst>
                <a:gd name="T0" fmla="*/ 2 w 241"/>
                <a:gd name="T1" fmla="*/ 1 h 66"/>
                <a:gd name="T2" fmla="*/ 2 w 241"/>
                <a:gd name="T3" fmla="*/ 1 h 66"/>
                <a:gd name="T4" fmla="*/ 0 w 241"/>
                <a:gd name="T5" fmla="*/ 1 h 66"/>
                <a:gd name="T6" fmla="*/ 0 w 241"/>
                <a:gd name="T7" fmla="*/ 0 h 66"/>
                <a:gd name="T8" fmla="*/ 0 w 241"/>
                <a:gd name="T9" fmla="*/ 0 h 66"/>
                <a:gd name="T10" fmla="*/ 2 w 241"/>
                <a:gd name="T11" fmla="*/ 0 h 66"/>
                <a:gd name="T12" fmla="*/ 2 w 241"/>
                <a:gd name="T13" fmla="*/ 0 h 66"/>
                <a:gd name="T14" fmla="*/ 2 w 241"/>
                <a:gd name="T15" fmla="*/ 1 h 66"/>
                <a:gd name="T16" fmla="*/ 0 w 241"/>
                <a:gd name="T17" fmla="*/ 0 h 66"/>
                <a:gd name="T18" fmla="*/ 0 w 241"/>
                <a:gd name="T19" fmla="*/ 0 h 66"/>
                <a:gd name="T20" fmla="*/ 0 w 241"/>
                <a:gd name="T21" fmla="*/ 0 h 66"/>
                <a:gd name="T22" fmla="*/ 0 w 241"/>
                <a:gd name="T23" fmla="*/ 0 h 66"/>
                <a:gd name="T24" fmla="*/ 2 w 241"/>
                <a:gd name="T25" fmla="*/ 0 h 66"/>
                <a:gd name="T26" fmla="*/ 2 w 241"/>
                <a:gd name="T27" fmla="*/ 0 h 66"/>
                <a:gd name="T28" fmla="*/ 2 w 241"/>
                <a:gd name="T29" fmla="*/ 0 h 66"/>
                <a:gd name="T30" fmla="*/ 0 w 241"/>
                <a:gd name="T31" fmla="*/ 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1" h="66">
                  <a:moveTo>
                    <a:pt x="206" y="65"/>
                  </a:moveTo>
                  <a:lnTo>
                    <a:pt x="206" y="65"/>
                  </a:lnTo>
                  <a:cubicBezTo>
                    <a:pt x="34" y="65"/>
                    <a:pt x="34" y="65"/>
                    <a:pt x="34" y="65"/>
                  </a:cubicBezTo>
                  <a:cubicBezTo>
                    <a:pt x="15" y="65"/>
                    <a:pt x="0" y="50"/>
                    <a:pt x="0" y="35"/>
                  </a:cubicBezTo>
                  <a:cubicBezTo>
                    <a:pt x="0" y="16"/>
                    <a:pt x="15" y="0"/>
                    <a:pt x="34" y="0"/>
                  </a:cubicBezTo>
                  <a:cubicBezTo>
                    <a:pt x="206" y="0"/>
                    <a:pt x="206" y="0"/>
                    <a:pt x="206" y="0"/>
                  </a:cubicBezTo>
                  <a:cubicBezTo>
                    <a:pt x="225" y="0"/>
                    <a:pt x="240" y="16"/>
                    <a:pt x="240" y="35"/>
                  </a:cubicBezTo>
                  <a:cubicBezTo>
                    <a:pt x="240" y="50"/>
                    <a:pt x="225" y="65"/>
                    <a:pt x="206" y="65"/>
                  </a:cubicBezTo>
                  <a:close/>
                  <a:moveTo>
                    <a:pt x="34" y="16"/>
                  </a:moveTo>
                  <a:lnTo>
                    <a:pt x="34" y="16"/>
                  </a:lnTo>
                  <a:cubicBezTo>
                    <a:pt x="23" y="16"/>
                    <a:pt x="15" y="23"/>
                    <a:pt x="15" y="35"/>
                  </a:cubicBezTo>
                  <a:cubicBezTo>
                    <a:pt x="15" y="42"/>
                    <a:pt x="23" y="50"/>
                    <a:pt x="34" y="50"/>
                  </a:cubicBezTo>
                  <a:cubicBezTo>
                    <a:pt x="206" y="50"/>
                    <a:pt x="206" y="50"/>
                    <a:pt x="206" y="50"/>
                  </a:cubicBezTo>
                  <a:cubicBezTo>
                    <a:pt x="217" y="50"/>
                    <a:pt x="225" y="42"/>
                    <a:pt x="225" y="35"/>
                  </a:cubicBezTo>
                  <a:cubicBezTo>
                    <a:pt x="225" y="23"/>
                    <a:pt x="217" y="16"/>
                    <a:pt x="206" y="16"/>
                  </a:cubicBezTo>
                  <a:lnTo>
                    <a:pt x="34" y="1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9" name="Freeform 494">
              <a:extLst>
                <a:ext uri="{FF2B5EF4-FFF2-40B4-BE49-F238E27FC236}">
                  <a16:creationId xmlns:a16="http://schemas.microsoft.com/office/drawing/2014/main" id="{111E576D-3CCC-BE4D-9517-B7CE9B5D8B57}"/>
                </a:ext>
              </a:extLst>
            </p:cNvPr>
            <p:cNvSpPr>
              <a:spLocks noChangeArrowheads="1"/>
            </p:cNvSpPr>
            <p:nvPr/>
          </p:nvSpPr>
          <p:spPr bwMode="auto">
            <a:xfrm>
              <a:off x="2619" y="3137"/>
              <a:ext cx="53" cy="15"/>
            </a:xfrm>
            <a:custGeom>
              <a:avLst/>
              <a:gdLst>
                <a:gd name="T0" fmla="*/ 2 w 249"/>
                <a:gd name="T1" fmla="*/ 1 h 73"/>
                <a:gd name="T2" fmla="*/ 2 w 249"/>
                <a:gd name="T3" fmla="*/ 1 h 73"/>
                <a:gd name="T4" fmla="*/ 0 w 249"/>
                <a:gd name="T5" fmla="*/ 1 h 73"/>
                <a:gd name="T6" fmla="*/ 0 w 249"/>
                <a:gd name="T7" fmla="*/ 0 h 73"/>
                <a:gd name="T8" fmla="*/ 0 w 249"/>
                <a:gd name="T9" fmla="*/ 0 h 73"/>
                <a:gd name="T10" fmla="*/ 2 w 249"/>
                <a:gd name="T11" fmla="*/ 0 h 73"/>
                <a:gd name="T12" fmla="*/ 2 w 249"/>
                <a:gd name="T13" fmla="*/ 0 h 73"/>
                <a:gd name="T14" fmla="*/ 2 w 249"/>
                <a:gd name="T15" fmla="*/ 1 h 73"/>
                <a:gd name="T16" fmla="*/ 0 w 249"/>
                <a:gd name="T17" fmla="*/ 0 h 73"/>
                <a:gd name="T18" fmla="*/ 0 w 249"/>
                <a:gd name="T19" fmla="*/ 0 h 73"/>
                <a:gd name="T20" fmla="*/ 0 w 249"/>
                <a:gd name="T21" fmla="*/ 0 h 73"/>
                <a:gd name="T22" fmla="*/ 0 w 249"/>
                <a:gd name="T23" fmla="*/ 1 h 73"/>
                <a:gd name="T24" fmla="*/ 2 w 249"/>
                <a:gd name="T25" fmla="*/ 1 h 73"/>
                <a:gd name="T26" fmla="*/ 2 w 249"/>
                <a:gd name="T27" fmla="*/ 0 h 73"/>
                <a:gd name="T28" fmla="*/ 2 w 249"/>
                <a:gd name="T29" fmla="*/ 0 h 73"/>
                <a:gd name="T30" fmla="*/ 0 w 249"/>
                <a:gd name="T31" fmla="*/ 0 h 73"/>
                <a:gd name="T32" fmla="*/ 2 w 249"/>
                <a:gd name="T33" fmla="*/ 0 h 73"/>
                <a:gd name="T34" fmla="*/ 2 w 249"/>
                <a:gd name="T35" fmla="*/ 0 h 73"/>
                <a:gd name="T36" fmla="*/ 0 w 249"/>
                <a:gd name="T37" fmla="*/ 0 h 73"/>
                <a:gd name="T38" fmla="*/ 0 w 249"/>
                <a:gd name="T39" fmla="*/ 0 h 73"/>
                <a:gd name="T40" fmla="*/ 0 w 249"/>
                <a:gd name="T41" fmla="*/ 0 h 73"/>
                <a:gd name="T42" fmla="*/ 2 w 249"/>
                <a:gd name="T43" fmla="*/ 0 h 73"/>
                <a:gd name="T44" fmla="*/ 2 w 249"/>
                <a:gd name="T45" fmla="*/ 0 h 73"/>
                <a:gd name="T46" fmla="*/ 2 w 249"/>
                <a:gd name="T47" fmla="*/ 0 h 73"/>
                <a:gd name="T48" fmla="*/ 0 w 249"/>
                <a:gd name="T49" fmla="*/ 0 h 73"/>
                <a:gd name="T50" fmla="*/ 0 w 249"/>
                <a:gd name="T51" fmla="*/ 0 h 73"/>
                <a:gd name="T52" fmla="*/ 0 w 249"/>
                <a:gd name="T53" fmla="*/ 0 h 73"/>
                <a:gd name="T54" fmla="*/ 0 w 249"/>
                <a:gd name="T55" fmla="*/ 0 h 73"/>
                <a:gd name="T56" fmla="*/ 2 w 249"/>
                <a:gd name="T57" fmla="*/ 0 h 73"/>
                <a:gd name="T58" fmla="*/ 2 w 249"/>
                <a:gd name="T59" fmla="*/ 0 h 73"/>
                <a:gd name="T60" fmla="*/ 2 w 249"/>
                <a:gd name="T61" fmla="*/ 0 h 73"/>
                <a:gd name="T62" fmla="*/ 0 w 249"/>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 h="73">
                  <a:moveTo>
                    <a:pt x="210" y="72"/>
                  </a:moveTo>
                  <a:lnTo>
                    <a:pt x="210" y="72"/>
                  </a:lnTo>
                  <a:cubicBezTo>
                    <a:pt x="34" y="72"/>
                    <a:pt x="34" y="72"/>
                    <a:pt x="34" y="72"/>
                  </a:cubicBezTo>
                  <a:cubicBezTo>
                    <a:pt x="15" y="72"/>
                    <a:pt x="0" y="57"/>
                    <a:pt x="0" y="38"/>
                  </a:cubicBezTo>
                  <a:cubicBezTo>
                    <a:pt x="0" y="15"/>
                    <a:pt x="15" y="0"/>
                    <a:pt x="34" y="0"/>
                  </a:cubicBezTo>
                  <a:cubicBezTo>
                    <a:pt x="210" y="0"/>
                    <a:pt x="210" y="0"/>
                    <a:pt x="210" y="0"/>
                  </a:cubicBezTo>
                  <a:cubicBezTo>
                    <a:pt x="233" y="0"/>
                    <a:pt x="248" y="15"/>
                    <a:pt x="248" y="38"/>
                  </a:cubicBezTo>
                  <a:cubicBezTo>
                    <a:pt x="248" y="57"/>
                    <a:pt x="233" y="72"/>
                    <a:pt x="210" y="72"/>
                  </a:cubicBezTo>
                  <a:close/>
                  <a:moveTo>
                    <a:pt x="34" y="7"/>
                  </a:moveTo>
                  <a:lnTo>
                    <a:pt x="34" y="7"/>
                  </a:lnTo>
                  <a:cubicBezTo>
                    <a:pt x="23" y="7"/>
                    <a:pt x="8" y="22"/>
                    <a:pt x="8" y="38"/>
                  </a:cubicBezTo>
                  <a:cubicBezTo>
                    <a:pt x="8" y="53"/>
                    <a:pt x="23" y="64"/>
                    <a:pt x="34" y="64"/>
                  </a:cubicBezTo>
                  <a:cubicBezTo>
                    <a:pt x="210" y="64"/>
                    <a:pt x="210" y="64"/>
                    <a:pt x="210" y="64"/>
                  </a:cubicBezTo>
                  <a:cubicBezTo>
                    <a:pt x="225" y="64"/>
                    <a:pt x="240" y="53"/>
                    <a:pt x="240" y="38"/>
                  </a:cubicBezTo>
                  <a:cubicBezTo>
                    <a:pt x="240" y="22"/>
                    <a:pt x="225" y="7"/>
                    <a:pt x="210" y="7"/>
                  </a:cubicBezTo>
                  <a:lnTo>
                    <a:pt x="34" y="7"/>
                  </a:lnTo>
                  <a:close/>
                  <a:moveTo>
                    <a:pt x="210" y="57"/>
                  </a:moveTo>
                  <a:lnTo>
                    <a:pt x="210" y="57"/>
                  </a:lnTo>
                  <a:cubicBezTo>
                    <a:pt x="34" y="57"/>
                    <a:pt x="34" y="57"/>
                    <a:pt x="34" y="57"/>
                  </a:cubicBezTo>
                  <a:cubicBezTo>
                    <a:pt x="23" y="57"/>
                    <a:pt x="15" y="49"/>
                    <a:pt x="15" y="38"/>
                  </a:cubicBezTo>
                  <a:cubicBezTo>
                    <a:pt x="15" y="22"/>
                    <a:pt x="23" y="15"/>
                    <a:pt x="34" y="15"/>
                  </a:cubicBezTo>
                  <a:cubicBezTo>
                    <a:pt x="210" y="15"/>
                    <a:pt x="210" y="15"/>
                    <a:pt x="210" y="15"/>
                  </a:cubicBezTo>
                  <a:cubicBezTo>
                    <a:pt x="225" y="15"/>
                    <a:pt x="233" y="22"/>
                    <a:pt x="233" y="38"/>
                  </a:cubicBezTo>
                  <a:cubicBezTo>
                    <a:pt x="233" y="49"/>
                    <a:pt x="225" y="57"/>
                    <a:pt x="210" y="57"/>
                  </a:cubicBezTo>
                  <a:close/>
                  <a:moveTo>
                    <a:pt x="34" y="22"/>
                  </a:moveTo>
                  <a:lnTo>
                    <a:pt x="34" y="22"/>
                  </a:lnTo>
                  <a:cubicBezTo>
                    <a:pt x="31" y="22"/>
                    <a:pt x="23" y="30"/>
                    <a:pt x="23" y="38"/>
                  </a:cubicBezTo>
                  <a:cubicBezTo>
                    <a:pt x="23" y="41"/>
                    <a:pt x="31" y="49"/>
                    <a:pt x="34" y="49"/>
                  </a:cubicBezTo>
                  <a:cubicBezTo>
                    <a:pt x="210" y="49"/>
                    <a:pt x="210" y="49"/>
                    <a:pt x="210" y="49"/>
                  </a:cubicBezTo>
                  <a:cubicBezTo>
                    <a:pt x="217" y="49"/>
                    <a:pt x="225" y="41"/>
                    <a:pt x="225" y="38"/>
                  </a:cubicBezTo>
                  <a:cubicBezTo>
                    <a:pt x="225" y="30"/>
                    <a:pt x="217" y="22"/>
                    <a:pt x="210" y="22"/>
                  </a:cubicBezTo>
                  <a:lnTo>
                    <a:pt x="34" y="2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0" name="Freeform 495">
              <a:extLst>
                <a:ext uri="{FF2B5EF4-FFF2-40B4-BE49-F238E27FC236}">
                  <a16:creationId xmlns:a16="http://schemas.microsoft.com/office/drawing/2014/main" id="{987B7FD2-3555-1A4F-A5BD-E40B09746369}"/>
                </a:ext>
              </a:extLst>
            </p:cNvPr>
            <p:cNvSpPr>
              <a:spLocks noChangeArrowheads="1"/>
            </p:cNvSpPr>
            <p:nvPr/>
          </p:nvSpPr>
          <p:spPr bwMode="auto">
            <a:xfrm>
              <a:off x="2621" y="3140"/>
              <a:ext cx="48" cy="9"/>
            </a:xfrm>
            <a:custGeom>
              <a:avLst/>
              <a:gdLst>
                <a:gd name="T0" fmla="*/ 0 w 225"/>
                <a:gd name="T1" fmla="*/ 0 h 50"/>
                <a:gd name="T2" fmla="*/ 0 w 225"/>
                <a:gd name="T3" fmla="*/ 0 h 50"/>
                <a:gd name="T4" fmla="*/ 0 w 225"/>
                <a:gd name="T5" fmla="*/ 0 h 50"/>
                <a:gd name="T6" fmla="*/ 0 w 225"/>
                <a:gd name="T7" fmla="*/ 0 h 50"/>
                <a:gd name="T8" fmla="*/ 2 w 225"/>
                <a:gd name="T9" fmla="*/ 0 h 50"/>
                <a:gd name="T10" fmla="*/ 2 w 225"/>
                <a:gd name="T11" fmla="*/ 0 h 50"/>
                <a:gd name="T12" fmla="*/ 2 w 225"/>
                <a:gd name="T13" fmla="*/ 0 h 50"/>
                <a:gd name="T14" fmla="*/ 0 w 225"/>
                <a:gd name="T15" fmla="*/ 0 h 50"/>
                <a:gd name="T16" fmla="*/ 2 w 225"/>
                <a:gd name="T17" fmla="*/ 0 h 50"/>
                <a:gd name="T18" fmla="*/ 2 w 225"/>
                <a:gd name="T19" fmla="*/ 0 h 50"/>
                <a:gd name="T20" fmla="*/ 0 w 225"/>
                <a:gd name="T21" fmla="*/ 0 h 50"/>
                <a:gd name="T22" fmla="*/ 0 w 225"/>
                <a:gd name="T23" fmla="*/ 0 h 50"/>
                <a:gd name="T24" fmla="*/ 0 w 225"/>
                <a:gd name="T25" fmla="*/ 0 h 50"/>
                <a:gd name="T26" fmla="*/ 2 w 225"/>
                <a:gd name="T27" fmla="*/ 0 h 50"/>
                <a:gd name="T28" fmla="*/ 2 w 225"/>
                <a:gd name="T29" fmla="*/ 0 h 50"/>
                <a:gd name="T30" fmla="*/ 2 w 225"/>
                <a:gd name="T31" fmla="*/ 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50">
                  <a:moveTo>
                    <a:pt x="22" y="0"/>
                  </a:moveTo>
                  <a:lnTo>
                    <a:pt x="22" y="0"/>
                  </a:lnTo>
                  <a:cubicBezTo>
                    <a:pt x="11" y="0"/>
                    <a:pt x="0" y="11"/>
                    <a:pt x="0" y="27"/>
                  </a:cubicBezTo>
                  <a:cubicBezTo>
                    <a:pt x="0" y="38"/>
                    <a:pt x="11" y="49"/>
                    <a:pt x="22" y="49"/>
                  </a:cubicBezTo>
                  <a:cubicBezTo>
                    <a:pt x="198" y="49"/>
                    <a:pt x="198" y="49"/>
                    <a:pt x="198" y="49"/>
                  </a:cubicBezTo>
                  <a:cubicBezTo>
                    <a:pt x="213" y="49"/>
                    <a:pt x="224" y="38"/>
                    <a:pt x="224" y="27"/>
                  </a:cubicBezTo>
                  <a:cubicBezTo>
                    <a:pt x="224" y="11"/>
                    <a:pt x="213" y="0"/>
                    <a:pt x="198" y="0"/>
                  </a:cubicBezTo>
                  <a:lnTo>
                    <a:pt x="22" y="0"/>
                  </a:lnTo>
                  <a:close/>
                  <a:moveTo>
                    <a:pt x="198" y="49"/>
                  </a:moveTo>
                  <a:lnTo>
                    <a:pt x="198" y="49"/>
                  </a:lnTo>
                  <a:cubicBezTo>
                    <a:pt x="22" y="49"/>
                    <a:pt x="22" y="49"/>
                    <a:pt x="22" y="49"/>
                  </a:cubicBezTo>
                  <a:cubicBezTo>
                    <a:pt x="11" y="49"/>
                    <a:pt x="0" y="38"/>
                    <a:pt x="0" y="27"/>
                  </a:cubicBezTo>
                  <a:cubicBezTo>
                    <a:pt x="0" y="11"/>
                    <a:pt x="11" y="0"/>
                    <a:pt x="22" y="0"/>
                  </a:cubicBezTo>
                  <a:cubicBezTo>
                    <a:pt x="198" y="0"/>
                    <a:pt x="198" y="0"/>
                    <a:pt x="198" y="0"/>
                  </a:cubicBezTo>
                  <a:cubicBezTo>
                    <a:pt x="213" y="0"/>
                    <a:pt x="224" y="11"/>
                    <a:pt x="224" y="27"/>
                  </a:cubicBezTo>
                  <a:cubicBezTo>
                    <a:pt x="224" y="38"/>
                    <a:pt x="213" y="49"/>
                    <a:pt x="198" y="4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1" name="Freeform 496">
              <a:extLst>
                <a:ext uri="{FF2B5EF4-FFF2-40B4-BE49-F238E27FC236}">
                  <a16:creationId xmlns:a16="http://schemas.microsoft.com/office/drawing/2014/main" id="{26E45CAB-3690-AA40-82AD-8F36F307DF6D}"/>
                </a:ext>
              </a:extLst>
            </p:cNvPr>
            <p:cNvSpPr>
              <a:spLocks noChangeArrowheads="1"/>
            </p:cNvSpPr>
            <p:nvPr/>
          </p:nvSpPr>
          <p:spPr bwMode="auto">
            <a:xfrm>
              <a:off x="2621" y="3139"/>
              <a:ext cx="50" cy="12"/>
            </a:xfrm>
            <a:custGeom>
              <a:avLst/>
              <a:gdLst>
                <a:gd name="T0" fmla="*/ 2 w 233"/>
                <a:gd name="T1" fmla="*/ 0 h 62"/>
                <a:gd name="T2" fmla="*/ 2 w 233"/>
                <a:gd name="T3" fmla="*/ 0 h 62"/>
                <a:gd name="T4" fmla="*/ 0 w 233"/>
                <a:gd name="T5" fmla="*/ 0 h 62"/>
                <a:gd name="T6" fmla="*/ 0 w 233"/>
                <a:gd name="T7" fmla="*/ 0 h 62"/>
                <a:gd name="T8" fmla="*/ 0 w 233"/>
                <a:gd name="T9" fmla="*/ 0 h 62"/>
                <a:gd name="T10" fmla="*/ 2 w 233"/>
                <a:gd name="T11" fmla="*/ 0 h 62"/>
                <a:gd name="T12" fmla="*/ 2 w 233"/>
                <a:gd name="T13" fmla="*/ 0 h 62"/>
                <a:gd name="T14" fmla="*/ 2 w 233"/>
                <a:gd name="T15" fmla="*/ 0 h 62"/>
                <a:gd name="T16" fmla="*/ 0 w 233"/>
                <a:gd name="T17" fmla="*/ 0 h 62"/>
                <a:gd name="T18" fmla="*/ 0 w 233"/>
                <a:gd name="T19" fmla="*/ 0 h 62"/>
                <a:gd name="T20" fmla="*/ 0 w 233"/>
                <a:gd name="T21" fmla="*/ 0 h 62"/>
                <a:gd name="T22" fmla="*/ 0 w 233"/>
                <a:gd name="T23" fmla="*/ 0 h 62"/>
                <a:gd name="T24" fmla="*/ 2 w 233"/>
                <a:gd name="T25" fmla="*/ 0 h 62"/>
                <a:gd name="T26" fmla="*/ 2 w 233"/>
                <a:gd name="T27" fmla="*/ 0 h 62"/>
                <a:gd name="T28" fmla="*/ 2 w 233"/>
                <a:gd name="T29" fmla="*/ 0 h 62"/>
                <a:gd name="T30" fmla="*/ 0 w 233"/>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3" h="62">
                  <a:moveTo>
                    <a:pt x="202" y="61"/>
                  </a:moveTo>
                  <a:lnTo>
                    <a:pt x="202" y="61"/>
                  </a:lnTo>
                  <a:cubicBezTo>
                    <a:pt x="26" y="61"/>
                    <a:pt x="26" y="61"/>
                    <a:pt x="26" y="61"/>
                  </a:cubicBezTo>
                  <a:cubicBezTo>
                    <a:pt x="11" y="61"/>
                    <a:pt x="0" y="46"/>
                    <a:pt x="0" y="31"/>
                  </a:cubicBezTo>
                  <a:cubicBezTo>
                    <a:pt x="0" y="12"/>
                    <a:pt x="11" y="0"/>
                    <a:pt x="26" y="0"/>
                  </a:cubicBezTo>
                  <a:cubicBezTo>
                    <a:pt x="202" y="0"/>
                    <a:pt x="202" y="0"/>
                    <a:pt x="202" y="0"/>
                  </a:cubicBezTo>
                  <a:cubicBezTo>
                    <a:pt x="221" y="0"/>
                    <a:pt x="232" y="12"/>
                    <a:pt x="232" y="31"/>
                  </a:cubicBezTo>
                  <a:cubicBezTo>
                    <a:pt x="232" y="46"/>
                    <a:pt x="221" y="61"/>
                    <a:pt x="202" y="61"/>
                  </a:cubicBezTo>
                  <a:close/>
                  <a:moveTo>
                    <a:pt x="26" y="12"/>
                  </a:moveTo>
                  <a:lnTo>
                    <a:pt x="26" y="12"/>
                  </a:lnTo>
                  <a:cubicBezTo>
                    <a:pt x="19" y="12"/>
                    <a:pt x="11" y="19"/>
                    <a:pt x="11" y="31"/>
                  </a:cubicBezTo>
                  <a:cubicBezTo>
                    <a:pt x="11" y="38"/>
                    <a:pt x="19" y="50"/>
                    <a:pt x="26" y="50"/>
                  </a:cubicBezTo>
                  <a:cubicBezTo>
                    <a:pt x="202" y="50"/>
                    <a:pt x="202" y="50"/>
                    <a:pt x="202" y="50"/>
                  </a:cubicBezTo>
                  <a:cubicBezTo>
                    <a:pt x="213" y="50"/>
                    <a:pt x="221" y="38"/>
                    <a:pt x="221" y="31"/>
                  </a:cubicBezTo>
                  <a:cubicBezTo>
                    <a:pt x="221" y="19"/>
                    <a:pt x="213" y="12"/>
                    <a:pt x="202" y="12"/>
                  </a:cubicBezTo>
                  <a:lnTo>
                    <a:pt x="26" y="1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2" name="Freeform 497">
              <a:extLst>
                <a:ext uri="{FF2B5EF4-FFF2-40B4-BE49-F238E27FC236}">
                  <a16:creationId xmlns:a16="http://schemas.microsoft.com/office/drawing/2014/main" id="{A84D9A3B-0CCB-5348-B359-74DF5AC2E58E}"/>
                </a:ext>
              </a:extLst>
            </p:cNvPr>
            <p:cNvSpPr>
              <a:spLocks noChangeArrowheads="1"/>
            </p:cNvSpPr>
            <p:nvPr/>
          </p:nvSpPr>
          <p:spPr bwMode="auto">
            <a:xfrm>
              <a:off x="2624" y="3156"/>
              <a:ext cx="45" cy="23"/>
            </a:xfrm>
            <a:custGeom>
              <a:avLst/>
              <a:gdLst>
                <a:gd name="T0" fmla="*/ 1 w 211"/>
                <a:gd name="T1" fmla="*/ 1 h 112"/>
                <a:gd name="T2" fmla="*/ 1 w 211"/>
                <a:gd name="T3" fmla="*/ 1 h 112"/>
                <a:gd name="T4" fmla="*/ 1 w 211"/>
                <a:gd name="T5" fmla="*/ 1 h 112"/>
                <a:gd name="T6" fmla="*/ 0 w 211"/>
                <a:gd name="T7" fmla="*/ 0 h 112"/>
                <a:gd name="T8" fmla="*/ 0 w 211"/>
                <a:gd name="T9" fmla="*/ 0 h 112"/>
                <a:gd name="T10" fmla="*/ 2 w 211"/>
                <a:gd name="T11" fmla="*/ 0 h 112"/>
                <a:gd name="T12" fmla="*/ 2 w 211"/>
                <a:gd name="T13" fmla="*/ 0 h 112"/>
                <a:gd name="T14" fmla="*/ 1 w 211"/>
                <a:gd name="T15" fmla="*/ 1 h 112"/>
                <a:gd name="T16" fmla="*/ 1 w 211"/>
                <a:gd name="T17" fmla="*/ 1 h 112"/>
                <a:gd name="T18" fmla="*/ 0 w 211"/>
                <a:gd name="T19" fmla="*/ 0 h 112"/>
                <a:gd name="T20" fmla="*/ 0 w 211"/>
                <a:gd name="T21" fmla="*/ 0 h 112"/>
                <a:gd name="T22" fmla="*/ 1 w 211"/>
                <a:gd name="T23" fmla="*/ 0 h 112"/>
                <a:gd name="T24" fmla="*/ 1 w 211"/>
                <a:gd name="T25" fmla="*/ 0 h 112"/>
                <a:gd name="T26" fmla="*/ 1 w 211"/>
                <a:gd name="T27" fmla="*/ 1 h 112"/>
                <a:gd name="T28" fmla="*/ 1 w 211"/>
                <a:gd name="T29" fmla="*/ 1 h 112"/>
                <a:gd name="T30" fmla="*/ 1 w 211"/>
                <a:gd name="T31" fmla="*/ 1 h 112"/>
                <a:gd name="T32" fmla="*/ 1 w 211"/>
                <a:gd name="T33" fmla="*/ 0 h 112"/>
                <a:gd name="T34" fmla="*/ 1 w 211"/>
                <a:gd name="T35" fmla="*/ 0 h 112"/>
                <a:gd name="T36" fmla="*/ 2 w 211"/>
                <a:gd name="T37" fmla="*/ 0 h 112"/>
                <a:gd name="T38" fmla="*/ 0 w 211"/>
                <a:gd name="T39" fmla="*/ 0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1" h="112">
                  <a:moveTo>
                    <a:pt x="107" y="111"/>
                  </a:moveTo>
                  <a:lnTo>
                    <a:pt x="107" y="111"/>
                  </a:lnTo>
                  <a:cubicBezTo>
                    <a:pt x="80" y="111"/>
                    <a:pt x="61" y="92"/>
                    <a:pt x="54" y="69"/>
                  </a:cubicBezTo>
                  <a:cubicBezTo>
                    <a:pt x="23" y="65"/>
                    <a:pt x="0" y="38"/>
                    <a:pt x="0" y="8"/>
                  </a:cubicBezTo>
                  <a:cubicBezTo>
                    <a:pt x="0" y="0"/>
                    <a:pt x="0" y="0"/>
                    <a:pt x="0" y="0"/>
                  </a:cubicBezTo>
                  <a:cubicBezTo>
                    <a:pt x="210" y="0"/>
                    <a:pt x="210" y="0"/>
                    <a:pt x="210" y="0"/>
                  </a:cubicBezTo>
                  <a:cubicBezTo>
                    <a:pt x="210" y="8"/>
                    <a:pt x="210" y="8"/>
                    <a:pt x="210" y="8"/>
                  </a:cubicBezTo>
                  <a:cubicBezTo>
                    <a:pt x="210" y="38"/>
                    <a:pt x="187" y="65"/>
                    <a:pt x="156" y="69"/>
                  </a:cubicBezTo>
                  <a:cubicBezTo>
                    <a:pt x="149" y="92"/>
                    <a:pt x="130" y="111"/>
                    <a:pt x="107" y="111"/>
                  </a:cubicBezTo>
                  <a:close/>
                  <a:moveTo>
                    <a:pt x="15" y="12"/>
                  </a:moveTo>
                  <a:lnTo>
                    <a:pt x="15" y="12"/>
                  </a:lnTo>
                  <a:cubicBezTo>
                    <a:pt x="15" y="38"/>
                    <a:pt x="34" y="54"/>
                    <a:pt x="61" y="58"/>
                  </a:cubicBezTo>
                  <a:cubicBezTo>
                    <a:pt x="65" y="58"/>
                    <a:pt x="65" y="58"/>
                    <a:pt x="65" y="58"/>
                  </a:cubicBezTo>
                  <a:cubicBezTo>
                    <a:pt x="69" y="61"/>
                    <a:pt x="69" y="61"/>
                    <a:pt x="69" y="61"/>
                  </a:cubicBezTo>
                  <a:cubicBezTo>
                    <a:pt x="69" y="80"/>
                    <a:pt x="84" y="96"/>
                    <a:pt x="107" y="96"/>
                  </a:cubicBezTo>
                  <a:cubicBezTo>
                    <a:pt x="126" y="96"/>
                    <a:pt x="141" y="80"/>
                    <a:pt x="141" y="61"/>
                  </a:cubicBezTo>
                  <a:cubicBezTo>
                    <a:pt x="145" y="58"/>
                    <a:pt x="145" y="58"/>
                    <a:pt x="145" y="58"/>
                  </a:cubicBezTo>
                  <a:cubicBezTo>
                    <a:pt x="149" y="58"/>
                    <a:pt x="149" y="58"/>
                    <a:pt x="149" y="58"/>
                  </a:cubicBezTo>
                  <a:cubicBezTo>
                    <a:pt x="175" y="54"/>
                    <a:pt x="195" y="38"/>
                    <a:pt x="195" y="12"/>
                  </a:cubicBezTo>
                  <a:lnTo>
                    <a:pt x="15" y="1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3" name="Freeform 498">
              <a:extLst>
                <a:ext uri="{FF2B5EF4-FFF2-40B4-BE49-F238E27FC236}">
                  <a16:creationId xmlns:a16="http://schemas.microsoft.com/office/drawing/2014/main" id="{FDDFE623-01D6-5C4F-B073-750BEB342267}"/>
                </a:ext>
              </a:extLst>
            </p:cNvPr>
            <p:cNvSpPr>
              <a:spLocks noChangeArrowheads="1"/>
            </p:cNvSpPr>
            <p:nvPr/>
          </p:nvSpPr>
          <p:spPr bwMode="auto">
            <a:xfrm>
              <a:off x="2621" y="3154"/>
              <a:ext cx="48" cy="26"/>
            </a:xfrm>
            <a:custGeom>
              <a:avLst/>
              <a:gdLst>
                <a:gd name="T0" fmla="*/ 1 w 225"/>
                <a:gd name="T1" fmla="*/ 1 h 123"/>
                <a:gd name="T2" fmla="*/ 1 w 225"/>
                <a:gd name="T3" fmla="*/ 1 h 123"/>
                <a:gd name="T4" fmla="*/ 1 w 225"/>
                <a:gd name="T5" fmla="*/ 1 h 123"/>
                <a:gd name="T6" fmla="*/ 0 w 225"/>
                <a:gd name="T7" fmla="*/ 0 h 123"/>
                <a:gd name="T8" fmla="*/ 0 w 225"/>
                <a:gd name="T9" fmla="*/ 0 h 123"/>
                <a:gd name="T10" fmla="*/ 2 w 225"/>
                <a:gd name="T11" fmla="*/ 0 h 123"/>
                <a:gd name="T12" fmla="*/ 2 w 225"/>
                <a:gd name="T13" fmla="*/ 0 h 123"/>
                <a:gd name="T14" fmla="*/ 2 w 225"/>
                <a:gd name="T15" fmla="*/ 1 h 123"/>
                <a:gd name="T16" fmla="*/ 1 w 225"/>
                <a:gd name="T17" fmla="*/ 1 h 123"/>
                <a:gd name="T18" fmla="*/ 0 w 225"/>
                <a:gd name="T19" fmla="*/ 0 h 123"/>
                <a:gd name="T20" fmla="*/ 0 w 225"/>
                <a:gd name="T21" fmla="*/ 0 h 123"/>
                <a:gd name="T22" fmla="*/ 0 w 225"/>
                <a:gd name="T23" fmla="*/ 0 h 123"/>
                <a:gd name="T24" fmla="*/ 1 w 225"/>
                <a:gd name="T25" fmla="*/ 1 h 123"/>
                <a:gd name="T26" fmla="*/ 1 w 225"/>
                <a:gd name="T27" fmla="*/ 1 h 123"/>
                <a:gd name="T28" fmla="*/ 1 w 225"/>
                <a:gd name="T29" fmla="*/ 1 h 123"/>
                <a:gd name="T30" fmla="*/ 1 w 225"/>
                <a:gd name="T31" fmla="*/ 1 h 123"/>
                <a:gd name="T32" fmla="*/ 1 w 225"/>
                <a:gd name="T33" fmla="*/ 1 h 123"/>
                <a:gd name="T34" fmla="*/ 1 w 225"/>
                <a:gd name="T35" fmla="*/ 1 h 123"/>
                <a:gd name="T36" fmla="*/ 1 w 225"/>
                <a:gd name="T37" fmla="*/ 1 h 123"/>
                <a:gd name="T38" fmla="*/ 2 w 225"/>
                <a:gd name="T39" fmla="*/ 0 h 123"/>
                <a:gd name="T40" fmla="*/ 2 w 225"/>
                <a:gd name="T41" fmla="*/ 0 h 123"/>
                <a:gd name="T42" fmla="*/ 0 w 225"/>
                <a:gd name="T43" fmla="*/ 0 h 123"/>
                <a:gd name="T44" fmla="*/ 1 w 225"/>
                <a:gd name="T45" fmla="*/ 1 h 123"/>
                <a:gd name="T46" fmla="*/ 1 w 225"/>
                <a:gd name="T47" fmla="*/ 1 h 123"/>
                <a:gd name="T48" fmla="*/ 1 w 225"/>
                <a:gd name="T49" fmla="*/ 1 h 123"/>
                <a:gd name="T50" fmla="*/ 1 w 225"/>
                <a:gd name="T51" fmla="*/ 1 h 123"/>
                <a:gd name="T52" fmla="*/ 1 w 225"/>
                <a:gd name="T53" fmla="*/ 1 h 123"/>
                <a:gd name="T54" fmla="*/ 0 w 225"/>
                <a:gd name="T55" fmla="*/ 0 h 123"/>
                <a:gd name="T56" fmla="*/ 0 w 225"/>
                <a:gd name="T57" fmla="*/ 0 h 123"/>
                <a:gd name="T58" fmla="*/ 2 w 225"/>
                <a:gd name="T59" fmla="*/ 0 h 123"/>
                <a:gd name="T60" fmla="*/ 2 w 225"/>
                <a:gd name="T61" fmla="*/ 0 h 123"/>
                <a:gd name="T62" fmla="*/ 1 w 225"/>
                <a:gd name="T63" fmla="*/ 1 h 123"/>
                <a:gd name="T64" fmla="*/ 1 w 225"/>
                <a:gd name="T65" fmla="*/ 1 h 123"/>
                <a:gd name="T66" fmla="*/ 1 w 225"/>
                <a:gd name="T67" fmla="*/ 1 h 123"/>
                <a:gd name="T68" fmla="*/ 1 w 225"/>
                <a:gd name="T69" fmla="*/ 1 h 123"/>
                <a:gd name="T70" fmla="*/ 0 w 225"/>
                <a:gd name="T71" fmla="*/ 0 h 123"/>
                <a:gd name="T72" fmla="*/ 0 w 225"/>
                <a:gd name="T73" fmla="*/ 0 h 123"/>
                <a:gd name="T74" fmla="*/ 1 w 225"/>
                <a:gd name="T75" fmla="*/ 1 h 123"/>
                <a:gd name="T76" fmla="*/ 1 w 225"/>
                <a:gd name="T77" fmla="*/ 1 h 123"/>
                <a:gd name="T78" fmla="*/ 1 w 225"/>
                <a:gd name="T79" fmla="*/ 1 h 123"/>
                <a:gd name="T80" fmla="*/ 1 w 225"/>
                <a:gd name="T81" fmla="*/ 1 h 123"/>
                <a:gd name="T82" fmla="*/ 1 w 225"/>
                <a:gd name="T83" fmla="*/ 1 h 123"/>
                <a:gd name="T84" fmla="*/ 1 w 225"/>
                <a:gd name="T85" fmla="*/ 1 h 123"/>
                <a:gd name="T86" fmla="*/ 1 w 225"/>
                <a:gd name="T87" fmla="*/ 1 h 123"/>
                <a:gd name="T88" fmla="*/ 2 w 225"/>
                <a:gd name="T89" fmla="*/ 0 h 123"/>
                <a:gd name="T90" fmla="*/ 0 w 225"/>
                <a:gd name="T91" fmla="*/ 0 h 1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5" h="123">
                  <a:moveTo>
                    <a:pt x="114" y="122"/>
                  </a:moveTo>
                  <a:lnTo>
                    <a:pt x="114" y="122"/>
                  </a:lnTo>
                  <a:cubicBezTo>
                    <a:pt x="87" y="122"/>
                    <a:pt x="64" y="106"/>
                    <a:pt x="57" y="80"/>
                  </a:cubicBezTo>
                  <a:cubicBezTo>
                    <a:pt x="26" y="76"/>
                    <a:pt x="0" y="45"/>
                    <a:pt x="0" y="15"/>
                  </a:cubicBezTo>
                  <a:cubicBezTo>
                    <a:pt x="0" y="0"/>
                    <a:pt x="0" y="0"/>
                    <a:pt x="0" y="0"/>
                  </a:cubicBezTo>
                  <a:cubicBezTo>
                    <a:pt x="224" y="0"/>
                    <a:pt x="224" y="0"/>
                    <a:pt x="224" y="0"/>
                  </a:cubicBezTo>
                  <a:cubicBezTo>
                    <a:pt x="224" y="15"/>
                    <a:pt x="224" y="15"/>
                    <a:pt x="224" y="15"/>
                  </a:cubicBezTo>
                  <a:cubicBezTo>
                    <a:pt x="224" y="45"/>
                    <a:pt x="198" y="76"/>
                    <a:pt x="167" y="80"/>
                  </a:cubicBezTo>
                  <a:cubicBezTo>
                    <a:pt x="160" y="106"/>
                    <a:pt x="137" y="122"/>
                    <a:pt x="114" y="122"/>
                  </a:cubicBezTo>
                  <a:close/>
                  <a:moveTo>
                    <a:pt x="11" y="11"/>
                  </a:moveTo>
                  <a:lnTo>
                    <a:pt x="11" y="11"/>
                  </a:lnTo>
                  <a:cubicBezTo>
                    <a:pt x="11" y="15"/>
                    <a:pt x="11" y="15"/>
                    <a:pt x="11" y="15"/>
                  </a:cubicBezTo>
                  <a:cubicBezTo>
                    <a:pt x="11" y="42"/>
                    <a:pt x="34" y="68"/>
                    <a:pt x="61" y="72"/>
                  </a:cubicBezTo>
                  <a:cubicBezTo>
                    <a:pt x="64" y="72"/>
                    <a:pt x="64" y="72"/>
                    <a:pt x="64" y="72"/>
                  </a:cubicBezTo>
                  <a:cubicBezTo>
                    <a:pt x="64" y="76"/>
                    <a:pt x="64" y="76"/>
                    <a:pt x="64" y="76"/>
                  </a:cubicBezTo>
                  <a:cubicBezTo>
                    <a:pt x="72" y="99"/>
                    <a:pt x="91" y="110"/>
                    <a:pt x="114" y="110"/>
                  </a:cubicBezTo>
                  <a:cubicBezTo>
                    <a:pt x="133" y="110"/>
                    <a:pt x="152" y="99"/>
                    <a:pt x="160" y="76"/>
                  </a:cubicBezTo>
                  <a:cubicBezTo>
                    <a:pt x="160" y="72"/>
                    <a:pt x="160" y="72"/>
                    <a:pt x="160" y="72"/>
                  </a:cubicBezTo>
                  <a:cubicBezTo>
                    <a:pt x="163" y="72"/>
                    <a:pt x="163" y="72"/>
                    <a:pt x="163" y="72"/>
                  </a:cubicBezTo>
                  <a:cubicBezTo>
                    <a:pt x="190" y="68"/>
                    <a:pt x="213" y="42"/>
                    <a:pt x="213" y="15"/>
                  </a:cubicBezTo>
                  <a:cubicBezTo>
                    <a:pt x="213" y="11"/>
                    <a:pt x="213" y="11"/>
                    <a:pt x="213" y="11"/>
                  </a:cubicBezTo>
                  <a:lnTo>
                    <a:pt x="11" y="11"/>
                  </a:lnTo>
                  <a:close/>
                  <a:moveTo>
                    <a:pt x="114" y="106"/>
                  </a:moveTo>
                  <a:lnTo>
                    <a:pt x="114" y="106"/>
                  </a:lnTo>
                  <a:cubicBezTo>
                    <a:pt x="91" y="106"/>
                    <a:pt x="72" y="91"/>
                    <a:pt x="68" y="68"/>
                  </a:cubicBezTo>
                  <a:cubicBezTo>
                    <a:pt x="41" y="65"/>
                    <a:pt x="19" y="45"/>
                    <a:pt x="15" y="23"/>
                  </a:cubicBezTo>
                  <a:cubicBezTo>
                    <a:pt x="15" y="15"/>
                    <a:pt x="15" y="15"/>
                    <a:pt x="15" y="15"/>
                  </a:cubicBezTo>
                  <a:cubicBezTo>
                    <a:pt x="209" y="15"/>
                    <a:pt x="209" y="15"/>
                    <a:pt x="209" y="15"/>
                  </a:cubicBezTo>
                  <a:cubicBezTo>
                    <a:pt x="209" y="23"/>
                    <a:pt x="209" y="23"/>
                    <a:pt x="209" y="23"/>
                  </a:cubicBezTo>
                  <a:cubicBezTo>
                    <a:pt x="205" y="45"/>
                    <a:pt x="182" y="65"/>
                    <a:pt x="156" y="68"/>
                  </a:cubicBezTo>
                  <a:cubicBezTo>
                    <a:pt x="152" y="91"/>
                    <a:pt x="133" y="106"/>
                    <a:pt x="114" y="106"/>
                  </a:cubicBezTo>
                  <a:close/>
                  <a:moveTo>
                    <a:pt x="26" y="26"/>
                  </a:moveTo>
                  <a:lnTo>
                    <a:pt x="26" y="26"/>
                  </a:lnTo>
                  <a:cubicBezTo>
                    <a:pt x="30" y="45"/>
                    <a:pt x="49" y="57"/>
                    <a:pt x="68" y="57"/>
                  </a:cubicBezTo>
                  <a:cubicBezTo>
                    <a:pt x="76" y="61"/>
                    <a:pt x="76" y="61"/>
                    <a:pt x="76" y="61"/>
                  </a:cubicBezTo>
                  <a:cubicBezTo>
                    <a:pt x="80" y="68"/>
                    <a:pt x="80" y="68"/>
                    <a:pt x="80" y="68"/>
                  </a:cubicBezTo>
                  <a:cubicBezTo>
                    <a:pt x="80" y="84"/>
                    <a:pt x="95" y="99"/>
                    <a:pt x="114" y="99"/>
                  </a:cubicBezTo>
                  <a:cubicBezTo>
                    <a:pt x="129" y="99"/>
                    <a:pt x="144" y="84"/>
                    <a:pt x="144" y="68"/>
                  </a:cubicBezTo>
                  <a:cubicBezTo>
                    <a:pt x="148" y="61"/>
                    <a:pt x="148" y="61"/>
                    <a:pt x="148" y="61"/>
                  </a:cubicBezTo>
                  <a:cubicBezTo>
                    <a:pt x="156" y="57"/>
                    <a:pt x="156" y="57"/>
                    <a:pt x="156" y="57"/>
                  </a:cubicBezTo>
                  <a:cubicBezTo>
                    <a:pt x="175" y="57"/>
                    <a:pt x="194" y="45"/>
                    <a:pt x="198" y="26"/>
                  </a:cubicBezTo>
                  <a:lnTo>
                    <a:pt x="26" y="2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4" name="Freeform 499">
              <a:extLst>
                <a:ext uri="{FF2B5EF4-FFF2-40B4-BE49-F238E27FC236}">
                  <a16:creationId xmlns:a16="http://schemas.microsoft.com/office/drawing/2014/main" id="{269D80D3-6504-A84A-A7A5-2F50A4FE4227}"/>
                </a:ext>
              </a:extLst>
            </p:cNvPr>
            <p:cNvSpPr>
              <a:spLocks noChangeArrowheads="1"/>
            </p:cNvSpPr>
            <p:nvPr/>
          </p:nvSpPr>
          <p:spPr bwMode="auto">
            <a:xfrm>
              <a:off x="2592" y="3002"/>
              <a:ext cx="108" cy="130"/>
            </a:xfrm>
            <a:custGeom>
              <a:avLst/>
              <a:gdLst>
                <a:gd name="T0" fmla="*/ 4 w 493"/>
                <a:gd name="T1" fmla="*/ 6 h 588"/>
                <a:gd name="T2" fmla="*/ 4 w 493"/>
                <a:gd name="T3" fmla="*/ 6 h 588"/>
                <a:gd name="T4" fmla="*/ 1 w 493"/>
                <a:gd name="T5" fmla="*/ 6 h 588"/>
                <a:gd name="T6" fmla="*/ 1 w 493"/>
                <a:gd name="T7" fmla="*/ 6 h 588"/>
                <a:gd name="T8" fmla="*/ 1 w 493"/>
                <a:gd name="T9" fmla="*/ 4 h 588"/>
                <a:gd name="T10" fmla="*/ 0 w 493"/>
                <a:gd name="T11" fmla="*/ 3 h 588"/>
                <a:gd name="T12" fmla="*/ 3 w 493"/>
                <a:gd name="T13" fmla="*/ 0 h 588"/>
                <a:gd name="T14" fmla="*/ 5 w 493"/>
                <a:gd name="T15" fmla="*/ 3 h 588"/>
                <a:gd name="T16" fmla="*/ 5 w 493"/>
                <a:gd name="T17" fmla="*/ 4 h 588"/>
                <a:gd name="T18" fmla="*/ 4 w 493"/>
                <a:gd name="T19" fmla="*/ 6 h 588"/>
                <a:gd name="T20" fmla="*/ 4 w 493"/>
                <a:gd name="T21" fmla="*/ 6 h 588"/>
                <a:gd name="T22" fmla="*/ 2 w 493"/>
                <a:gd name="T23" fmla="*/ 6 h 588"/>
                <a:gd name="T24" fmla="*/ 2 w 493"/>
                <a:gd name="T25" fmla="*/ 6 h 588"/>
                <a:gd name="T26" fmla="*/ 4 w 493"/>
                <a:gd name="T27" fmla="*/ 6 h 588"/>
                <a:gd name="T28" fmla="*/ 4 w 493"/>
                <a:gd name="T29" fmla="*/ 6 h 588"/>
                <a:gd name="T30" fmla="*/ 4 w 493"/>
                <a:gd name="T31" fmla="*/ 6 h 588"/>
                <a:gd name="T32" fmla="*/ 5 w 493"/>
                <a:gd name="T33" fmla="*/ 4 h 588"/>
                <a:gd name="T34" fmla="*/ 5 w 493"/>
                <a:gd name="T35" fmla="*/ 3 h 588"/>
                <a:gd name="T36" fmla="*/ 3 w 493"/>
                <a:gd name="T37" fmla="*/ 0 h 588"/>
                <a:gd name="T38" fmla="*/ 0 w 493"/>
                <a:gd name="T39" fmla="*/ 3 h 588"/>
                <a:gd name="T40" fmla="*/ 1 w 493"/>
                <a:gd name="T41" fmla="*/ 4 h 588"/>
                <a:gd name="T42" fmla="*/ 2 w 493"/>
                <a:gd name="T43" fmla="*/ 6 h 588"/>
                <a:gd name="T44" fmla="*/ 2 w 493"/>
                <a:gd name="T45" fmla="*/ 6 h 588"/>
                <a:gd name="T46" fmla="*/ 2 w 493"/>
                <a:gd name="T47" fmla="*/ 6 h 5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3" h="588">
                  <a:moveTo>
                    <a:pt x="362" y="587"/>
                  </a:moveTo>
                  <a:lnTo>
                    <a:pt x="362" y="587"/>
                  </a:lnTo>
                  <a:cubicBezTo>
                    <a:pt x="130" y="587"/>
                    <a:pt x="130" y="587"/>
                    <a:pt x="130" y="587"/>
                  </a:cubicBezTo>
                  <a:cubicBezTo>
                    <a:pt x="130" y="503"/>
                    <a:pt x="130" y="503"/>
                    <a:pt x="130" y="503"/>
                  </a:cubicBezTo>
                  <a:cubicBezTo>
                    <a:pt x="107" y="465"/>
                    <a:pt x="80" y="427"/>
                    <a:pt x="54" y="397"/>
                  </a:cubicBezTo>
                  <a:cubicBezTo>
                    <a:pt x="19" y="351"/>
                    <a:pt x="0" y="298"/>
                    <a:pt x="0" y="244"/>
                  </a:cubicBezTo>
                  <a:cubicBezTo>
                    <a:pt x="0" y="111"/>
                    <a:pt x="111" y="0"/>
                    <a:pt x="248" y="0"/>
                  </a:cubicBezTo>
                  <a:cubicBezTo>
                    <a:pt x="381" y="0"/>
                    <a:pt x="492" y="111"/>
                    <a:pt x="492" y="244"/>
                  </a:cubicBezTo>
                  <a:cubicBezTo>
                    <a:pt x="492" y="298"/>
                    <a:pt x="473" y="351"/>
                    <a:pt x="438" y="397"/>
                  </a:cubicBezTo>
                  <a:cubicBezTo>
                    <a:pt x="412" y="427"/>
                    <a:pt x="385" y="469"/>
                    <a:pt x="362" y="507"/>
                  </a:cubicBezTo>
                  <a:lnTo>
                    <a:pt x="362" y="587"/>
                  </a:lnTo>
                  <a:close/>
                  <a:moveTo>
                    <a:pt x="145" y="576"/>
                  </a:moveTo>
                  <a:lnTo>
                    <a:pt x="145" y="576"/>
                  </a:lnTo>
                  <a:cubicBezTo>
                    <a:pt x="347" y="576"/>
                    <a:pt x="347" y="576"/>
                    <a:pt x="347" y="576"/>
                  </a:cubicBezTo>
                  <a:cubicBezTo>
                    <a:pt x="347" y="503"/>
                    <a:pt x="347" y="503"/>
                    <a:pt x="347" y="503"/>
                  </a:cubicBezTo>
                  <a:cubicBezTo>
                    <a:pt x="347" y="500"/>
                    <a:pt x="347" y="500"/>
                    <a:pt x="347" y="500"/>
                  </a:cubicBezTo>
                  <a:cubicBezTo>
                    <a:pt x="374" y="461"/>
                    <a:pt x="400" y="416"/>
                    <a:pt x="427" y="385"/>
                  </a:cubicBezTo>
                  <a:cubicBezTo>
                    <a:pt x="458" y="343"/>
                    <a:pt x="477" y="298"/>
                    <a:pt x="477" y="244"/>
                  </a:cubicBezTo>
                  <a:cubicBezTo>
                    <a:pt x="477" y="119"/>
                    <a:pt x="374" y="16"/>
                    <a:pt x="248" y="16"/>
                  </a:cubicBezTo>
                  <a:cubicBezTo>
                    <a:pt x="118" y="16"/>
                    <a:pt x="16" y="119"/>
                    <a:pt x="16" y="244"/>
                  </a:cubicBezTo>
                  <a:cubicBezTo>
                    <a:pt x="16" y="298"/>
                    <a:pt x="35" y="343"/>
                    <a:pt x="65" y="385"/>
                  </a:cubicBezTo>
                  <a:cubicBezTo>
                    <a:pt x="92" y="420"/>
                    <a:pt x="118" y="461"/>
                    <a:pt x="141" y="500"/>
                  </a:cubicBezTo>
                  <a:cubicBezTo>
                    <a:pt x="145" y="500"/>
                    <a:pt x="145" y="500"/>
                    <a:pt x="145" y="500"/>
                  </a:cubicBezTo>
                  <a:lnTo>
                    <a:pt x="145" y="57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5" name="Freeform 500">
              <a:extLst>
                <a:ext uri="{FF2B5EF4-FFF2-40B4-BE49-F238E27FC236}">
                  <a16:creationId xmlns:a16="http://schemas.microsoft.com/office/drawing/2014/main" id="{9FD71FCC-9594-DD44-95BD-E9110EA118B8}"/>
                </a:ext>
              </a:extLst>
            </p:cNvPr>
            <p:cNvSpPr>
              <a:spLocks noChangeArrowheads="1"/>
            </p:cNvSpPr>
            <p:nvPr/>
          </p:nvSpPr>
          <p:spPr bwMode="auto">
            <a:xfrm>
              <a:off x="2591" y="3002"/>
              <a:ext cx="110" cy="133"/>
            </a:xfrm>
            <a:custGeom>
              <a:avLst/>
              <a:gdLst>
                <a:gd name="T0" fmla="*/ 4 w 501"/>
                <a:gd name="T1" fmla="*/ 7 h 599"/>
                <a:gd name="T2" fmla="*/ 4 w 501"/>
                <a:gd name="T3" fmla="*/ 7 h 599"/>
                <a:gd name="T4" fmla="*/ 1 w 501"/>
                <a:gd name="T5" fmla="*/ 7 h 599"/>
                <a:gd name="T6" fmla="*/ 1 w 501"/>
                <a:gd name="T7" fmla="*/ 6 h 599"/>
                <a:gd name="T8" fmla="*/ 1 w 501"/>
                <a:gd name="T9" fmla="*/ 4 h 599"/>
                <a:gd name="T10" fmla="*/ 0 w 501"/>
                <a:gd name="T11" fmla="*/ 3 h 599"/>
                <a:gd name="T12" fmla="*/ 3 w 501"/>
                <a:gd name="T13" fmla="*/ 0 h 599"/>
                <a:gd name="T14" fmla="*/ 5 w 501"/>
                <a:gd name="T15" fmla="*/ 3 h 599"/>
                <a:gd name="T16" fmla="*/ 5 w 501"/>
                <a:gd name="T17" fmla="*/ 4 h 599"/>
                <a:gd name="T18" fmla="*/ 4 w 501"/>
                <a:gd name="T19" fmla="*/ 6 h 599"/>
                <a:gd name="T20" fmla="*/ 4 w 501"/>
                <a:gd name="T21" fmla="*/ 7 h 599"/>
                <a:gd name="T22" fmla="*/ 2 w 501"/>
                <a:gd name="T23" fmla="*/ 6 h 599"/>
                <a:gd name="T24" fmla="*/ 2 w 501"/>
                <a:gd name="T25" fmla="*/ 6 h 599"/>
                <a:gd name="T26" fmla="*/ 4 w 501"/>
                <a:gd name="T27" fmla="*/ 6 h 599"/>
                <a:gd name="T28" fmla="*/ 4 w 501"/>
                <a:gd name="T29" fmla="*/ 6 h 599"/>
                <a:gd name="T30" fmla="*/ 4 w 501"/>
                <a:gd name="T31" fmla="*/ 6 h 599"/>
                <a:gd name="T32" fmla="*/ 5 w 501"/>
                <a:gd name="T33" fmla="*/ 4 h 599"/>
                <a:gd name="T34" fmla="*/ 5 w 501"/>
                <a:gd name="T35" fmla="*/ 3 h 599"/>
                <a:gd name="T36" fmla="*/ 3 w 501"/>
                <a:gd name="T37" fmla="*/ 0 h 599"/>
                <a:gd name="T38" fmla="*/ 0 w 501"/>
                <a:gd name="T39" fmla="*/ 3 h 599"/>
                <a:gd name="T40" fmla="*/ 1 w 501"/>
                <a:gd name="T41" fmla="*/ 4 h 599"/>
                <a:gd name="T42" fmla="*/ 2 w 501"/>
                <a:gd name="T43" fmla="*/ 6 h 599"/>
                <a:gd name="T44" fmla="*/ 2 w 501"/>
                <a:gd name="T45" fmla="*/ 6 h 599"/>
                <a:gd name="T46" fmla="*/ 2 w 501"/>
                <a:gd name="T47" fmla="*/ 6 h 599"/>
                <a:gd name="T48" fmla="*/ 4 w 501"/>
                <a:gd name="T49" fmla="*/ 6 h 599"/>
                <a:gd name="T50" fmla="*/ 4 w 501"/>
                <a:gd name="T51" fmla="*/ 6 h 599"/>
                <a:gd name="T52" fmla="*/ 2 w 501"/>
                <a:gd name="T53" fmla="*/ 6 h 599"/>
                <a:gd name="T54" fmla="*/ 2 w 501"/>
                <a:gd name="T55" fmla="*/ 6 h 599"/>
                <a:gd name="T56" fmla="*/ 1 w 501"/>
                <a:gd name="T57" fmla="*/ 4 h 599"/>
                <a:gd name="T58" fmla="*/ 0 w 501"/>
                <a:gd name="T59" fmla="*/ 3 h 599"/>
                <a:gd name="T60" fmla="*/ 3 w 501"/>
                <a:gd name="T61" fmla="*/ 0 h 599"/>
                <a:gd name="T62" fmla="*/ 5 w 501"/>
                <a:gd name="T63" fmla="*/ 3 h 599"/>
                <a:gd name="T64" fmla="*/ 5 w 501"/>
                <a:gd name="T65" fmla="*/ 4 h 599"/>
                <a:gd name="T66" fmla="*/ 4 w 501"/>
                <a:gd name="T67" fmla="*/ 6 h 599"/>
                <a:gd name="T68" fmla="*/ 4 w 501"/>
                <a:gd name="T69" fmla="*/ 6 h 599"/>
                <a:gd name="T70" fmla="*/ 4 w 501"/>
                <a:gd name="T71" fmla="*/ 6 h 599"/>
                <a:gd name="T72" fmla="*/ 2 w 501"/>
                <a:gd name="T73" fmla="*/ 6 h 599"/>
                <a:gd name="T74" fmla="*/ 2 w 501"/>
                <a:gd name="T75" fmla="*/ 6 h 599"/>
                <a:gd name="T76" fmla="*/ 4 w 501"/>
                <a:gd name="T77" fmla="*/ 6 h 599"/>
                <a:gd name="T78" fmla="*/ 4 w 501"/>
                <a:gd name="T79" fmla="*/ 6 h 599"/>
                <a:gd name="T80" fmla="*/ 4 w 501"/>
                <a:gd name="T81" fmla="*/ 6 h 599"/>
                <a:gd name="T82" fmla="*/ 5 w 501"/>
                <a:gd name="T83" fmla="*/ 4 h 599"/>
                <a:gd name="T84" fmla="*/ 5 w 501"/>
                <a:gd name="T85" fmla="*/ 3 h 599"/>
                <a:gd name="T86" fmla="*/ 3 w 501"/>
                <a:gd name="T87" fmla="*/ 0 h 599"/>
                <a:gd name="T88" fmla="*/ 0 w 501"/>
                <a:gd name="T89" fmla="*/ 3 h 599"/>
                <a:gd name="T90" fmla="*/ 1 w 501"/>
                <a:gd name="T91" fmla="*/ 4 h 599"/>
                <a:gd name="T92" fmla="*/ 2 w 501"/>
                <a:gd name="T93" fmla="*/ 6 h 599"/>
                <a:gd name="T94" fmla="*/ 2 w 501"/>
                <a:gd name="T95" fmla="*/ 6 h 599"/>
                <a:gd name="T96" fmla="*/ 2 w 501"/>
                <a:gd name="T97" fmla="*/ 6 h 5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01" h="599">
                  <a:moveTo>
                    <a:pt x="370" y="598"/>
                  </a:moveTo>
                  <a:lnTo>
                    <a:pt x="370" y="598"/>
                  </a:lnTo>
                  <a:cubicBezTo>
                    <a:pt x="130" y="598"/>
                    <a:pt x="130" y="598"/>
                    <a:pt x="130" y="598"/>
                  </a:cubicBezTo>
                  <a:cubicBezTo>
                    <a:pt x="130" y="510"/>
                    <a:pt x="130" y="510"/>
                    <a:pt x="130" y="510"/>
                  </a:cubicBezTo>
                  <a:cubicBezTo>
                    <a:pt x="107" y="472"/>
                    <a:pt x="80" y="434"/>
                    <a:pt x="54" y="400"/>
                  </a:cubicBezTo>
                  <a:cubicBezTo>
                    <a:pt x="20" y="358"/>
                    <a:pt x="0" y="304"/>
                    <a:pt x="0" y="247"/>
                  </a:cubicBezTo>
                  <a:cubicBezTo>
                    <a:pt x="0" y="110"/>
                    <a:pt x="115" y="0"/>
                    <a:pt x="252" y="0"/>
                  </a:cubicBezTo>
                  <a:cubicBezTo>
                    <a:pt x="385" y="0"/>
                    <a:pt x="500" y="110"/>
                    <a:pt x="500" y="247"/>
                  </a:cubicBezTo>
                  <a:cubicBezTo>
                    <a:pt x="500" y="304"/>
                    <a:pt x="481" y="358"/>
                    <a:pt x="446" y="400"/>
                  </a:cubicBezTo>
                  <a:cubicBezTo>
                    <a:pt x="423" y="430"/>
                    <a:pt x="393" y="472"/>
                    <a:pt x="370" y="510"/>
                  </a:cubicBezTo>
                  <a:lnTo>
                    <a:pt x="370" y="598"/>
                  </a:lnTo>
                  <a:close/>
                  <a:moveTo>
                    <a:pt x="138" y="586"/>
                  </a:moveTo>
                  <a:lnTo>
                    <a:pt x="138" y="586"/>
                  </a:lnTo>
                  <a:cubicBezTo>
                    <a:pt x="362" y="586"/>
                    <a:pt x="362" y="586"/>
                    <a:pt x="362" y="586"/>
                  </a:cubicBezTo>
                  <a:cubicBezTo>
                    <a:pt x="362" y="510"/>
                    <a:pt x="362" y="510"/>
                    <a:pt x="362" y="510"/>
                  </a:cubicBezTo>
                  <a:cubicBezTo>
                    <a:pt x="362" y="506"/>
                    <a:pt x="362" y="506"/>
                    <a:pt x="362" y="506"/>
                  </a:cubicBezTo>
                  <a:cubicBezTo>
                    <a:pt x="385" y="468"/>
                    <a:pt x="412" y="426"/>
                    <a:pt x="439" y="396"/>
                  </a:cubicBezTo>
                  <a:cubicBezTo>
                    <a:pt x="473" y="354"/>
                    <a:pt x="488" y="301"/>
                    <a:pt x="488" y="247"/>
                  </a:cubicBezTo>
                  <a:cubicBezTo>
                    <a:pt x="488" y="114"/>
                    <a:pt x="381" y="7"/>
                    <a:pt x="252" y="7"/>
                  </a:cubicBezTo>
                  <a:cubicBezTo>
                    <a:pt x="119" y="7"/>
                    <a:pt x="12" y="114"/>
                    <a:pt x="12" y="247"/>
                  </a:cubicBezTo>
                  <a:cubicBezTo>
                    <a:pt x="12" y="301"/>
                    <a:pt x="27" y="354"/>
                    <a:pt x="61" y="396"/>
                  </a:cubicBezTo>
                  <a:cubicBezTo>
                    <a:pt x="88" y="430"/>
                    <a:pt x="115" y="468"/>
                    <a:pt x="138" y="506"/>
                  </a:cubicBezTo>
                  <a:lnTo>
                    <a:pt x="138" y="586"/>
                  </a:lnTo>
                  <a:close/>
                  <a:moveTo>
                    <a:pt x="355" y="583"/>
                  </a:moveTo>
                  <a:lnTo>
                    <a:pt x="355" y="583"/>
                  </a:lnTo>
                  <a:cubicBezTo>
                    <a:pt x="145" y="583"/>
                    <a:pt x="145" y="583"/>
                    <a:pt x="145" y="583"/>
                  </a:cubicBezTo>
                  <a:cubicBezTo>
                    <a:pt x="141" y="503"/>
                    <a:pt x="141" y="503"/>
                    <a:pt x="141" y="503"/>
                  </a:cubicBezTo>
                  <a:cubicBezTo>
                    <a:pt x="119" y="464"/>
                    <a:pt x="92" y="426"/>
                    <a:pt x="65" y="392"/>
                  </a:cubicBezTo>
                  <a:cubicBezTo>
                    <a:pt x="35" y="350"/>
                    <a:pt x="16" y="301"/>
                    <a:pt x="16" y="247"/>
                  </a:cubicBezTo>
                  <a:cubicBezTo>
                    <a:pt x="16" y="118"/>
                    <a:pt x="122" y="15"/>
                    <a:pt x="252" y="15"/>
                  </a:cubicBezTo>
                  <a:cubicBezTo>
                    <a:pt x="378" y="15"/>
                    <a:pt x="484" y="118"/>
                    <a:pt x="484" y="247"/>
                  </a:cubicBezTo>
                  <a:cubicBezTo>
                    <a:pt x="484" y="301"/>
                    <a:pt x="465" y="350"/>
                    <a:pt x="435" y="392"/>
                  </a:cubicBezTo>
                  <a:cubicBezTo>
                    <a:pt x="408" y="423"/>
                    <a:pt x="381" y="464"/>
                    <a:pt x="355" y="506"/>
                  </a:cubicBezTo>
                  <a:lnTo>
                    <a:pt x="355" y="583"/>
                  </a:lnTo>
                  <a:close/>
                  <a:moveTo>
                    <a:pt x="153" y="571"/>
                  </a:moveTo>
                  <a:lnTo>
                    <a:pt x="153" y="571"/>
                  </a:lnTo>
                  <a:cubicBezTo>
                    <a:pt x="347" y="571"/>
                    <a:pt x="347" y="571"/>
                    <a:pt x="347" y="571"/>
                  </a:cubicBezTo>
                  <a:cubicBezTo>
                    <a:pt x="347" y="503"/>
                    <a:pt x="347" y="503"/>
                    <a:pt x="347" y="503"/>
                  </a:cubicBezTo>
                  <a:cubicBezTo>
                    <a:pt x="374" y="461"/>
                    <a:pt x="401" y="419"/>
                    <a:pt x="427" y="384"/>
                  </a:cubicBezTo>
                  <a:cubicBezTo>
                    <a:pt x="458" y="346"/>
                    <a:pt x="477" y="297"/>
                    <a:pt x="477" y="247"/>
                  </a:cubicBezTo>
                  <a:cubicBezTo>
                    <a:pt x="477" y="122"/>
                    <a:pt x="374" y="22"/>
                    <a:pt x="252" y="22"/>
                  </a:cubicBezTo>
                  <a:cubicBezTo>
                    <a:pt x="126" y="22"/>
                    <a:pt x="23" y="122"/>
                    <a:pt x="23" y="247"/>
                  </a:cubicBezTo>
                  <a:cubicBezTo>
                    <a:pt x="23" y="297"/>
                    <a:pt x="42" y="346"/>
                    <a:pt x="73" y="384"/>
                  </a:cubicBezTo>
                  <a:cubicBezTo>
                    <a:pt x="100" y="423"/>
                    <a:pt x="126" y="461"/>
                    <a:pt x="153" y="499"/>
                  </a:cubicBezTo>
                  <a:cubicBezTo>
                    <a:pt x="153" y="503"/>
                    <a:pt x="153" y="503"/>
                    <a:pt x="153" y="503"/>
                  </a:cubicBezTo>
                  <a:lnTo>
                    <a:pt x="153" y="57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6" name="Freeform 501">
              <a:extLst>
                <a:ext uri="{FF2B5EF4-FFF2-40B4-BE49-F238E27FC236}">
                  <a16:creationId xmlns:a16="http://schemas.microsoft.com/office/drawing/2014/main" id="{67406EEF-345E-5743-BE0A-888BB17942E1}"/>
                </a:ext>
              </a:extLst>
            </p:cNvPr>
            <p:cNvSpPr>
              <a:spLocks noChangeArrowheads="1"/>
            </p:cNvSpPr>
            <p:nvPr/>
          </p:nvSpPr>
          <p:spPr bwMode="auto">
            <a:xfrm>
              <a:off x="2626" y="3074"/>
              <a:ext cx="14" cy="56"/>
            </a:xfrm>
            <a:custGeom>
              <a:avLst/>
              <a:gdLst>
                <a:gd name="T0" fmla="*/ 0 w 73"/>
                <a:gd name="T1" fmla="*/ 3 h 257"/>
                <a:gd name="T2" fmla="*/ 0 w 73"/>
                <a:gd name="T3" fmla="*/ 0 h 257"/>
                <a:gd name="T4" fmla="*/ 0 w 73"/>
                <a:gd name="T5" fmla="*/ 0 h 257"/>
                <a:gd name="T6" fmla="*/ 1 w 73"/>
                <a:gd name="T7" fmla="*/ 3 h 257"/>
                <a:gd name="T8" fmla="*/ 0 w 73"/>
                <a:gd name="T9" fmla="*/ 3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57">
                  <a:moveTo>
                    <a:pt x="53" y="256"/>
                  </a:moveTo>
                  <a:lnTo>
                    <a:pt x="0" y="4"/>
                  </a:lnTo>
                  <a:lnTo>
                    <a:pt x="15" y="0"/>
                  </a:lnTo>
                  <a:lnTo>
                    <a:pt x="72" y="256"/>
                  </a:lnTo>
                  <a:lnTo>
                    <a:pt x="53" y="256"/>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7" name="Freeform 502">
              <a:extLst>
                <a:ext uri="{FF2B5EF4-FFF2-40B4-BE49-F238E27FC236}">
                  <a16:creationId xmlns:a16="http://schemas.microsoft.com/office/drawing/2014/main" id="{416DD2CE-CD99-8942-9600-AFA8846FCDE6}"/>
                </a:ext>
              </a:extLst>
            </p:cNvPr>
            <p:cNvSpPr>
              <a:spLocks noChangeArrowheads="1"/>
            </p:cNvSpPr>
            <p:nvPr/>
          </p:nvSpPr>
          <p:spPr bwMode="auto">
            <a:xfrm>
              <a:off x="2624" y="3073"/>
              <a:ext cx="16" cy="59"/>
            </a:xfrm>
            <a:custGeom>
              <a:avLst/>
              <a:gdLst>
                <a:gd name="T0" fmla="*/ 0 w 85"/>
                <a:gd name="T1" fmla="*/ 3 h 267"/>
                <a:gd name="T2" fmla="*/ 0 w 85"/>
                <a:gd name="T3" fmla="*/ 3 h 267"/>
                <a:gd name="T4" fmla="*/ 0 w 85"/>
                <a:gd name="T5" fmla="*/ 0 h 267"/>
                <a:gd name="T6" fmla="*/ 0 w 85"/>
                <a:gd name="T7" fmla="*/ 0 h 267"/>
                <a:gd name="T8" fmla="*/ 0 w 85"/>
                <a:gd name="T9" fmla="*/ 0 h 267"/>
                <a:gd name="T10" fmla="*/ 1 w 85"/>
                <a:gd name="T11" fmla="*/ 3 h 267"/>
                <a:gd name="T12" fmla="*/ 0 w 85"/>
                <a:gd name="T13" fmla="*/ 3 h 267"/>
                <a:gd name="T14" fmla="*/ 0 w 85"/>
                <a:gd name="T15" fmla="*/ 0 h 267"/>
                <a:gd name="T16" fmla="*/ 0 w 85"/>
                <a:gd name="T17" fmla="*/ 3 h 267"/>
                <a:gd name="T18" fmla="*/ 1 w 85"/>
                <a:gd name="T19" fmla="*/ 3 h 267"/>
                <a:gd name="T20" fmla="*/ 0 w 85"/>
                <a:gd name="T21" fmla="*/ 0 h 267"/>
                <a:gd name="T22" fmla="*/ 0 w 85"/>
                <a:gd name="T23" fmla="*/ 0 h 2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267">
                  <a:moveTo>
                    <a:pt x="57" y="266"/>
                  </a:moveTo>
                  <a:lnTo>
                    <a:pt x="57" y="263"/>
                  </a:lnTo>
                  <a:lnTo>
                    <a:pt x="0" y="3"/>
                  </a:lnTo>
                  <a:lnTo>
                    <a:pt x="27" y="0"/>
                  </a:lnTo>
                  <a:lnTo>
                    <a:pt x="27" y="3"/>
                  </a:lnTo>
                  <a:lnTo>
                    <a:pt x="84" y="259"/>
                  </a:lnTo>
                  <a:lnTo>
                    <a:pt x="57" y="266"/>
                  </a:lnTo>
                  <a:close/>
                  <a:moveTo>
                    <a:pt x="11" y="11"/>
                  </a:moveTo>
                  <a:lnTo>
                    <a:pt x="65" y="255"/>
                  </a:lnTo>
                  <a:lnTo>
                    <a:pt x="72" y="255"/>
                  </a:lnTo>
                  <a:lnTo>
                    <a:pt x="19" y="11"/>
                  </a:lnTo>
                  <a:lnTo>
                    <a:pt x="11" y="1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8" name="Freeform 503">
              <a:extLst>
                <a:ext uri="{FF2B5EF4-FFF2-40B4-BE49-F238E27FC236}">
                  <a16:creationId xmlns:a16="http://schemas.microsoft.com/office/drawing/2014/main" id="{723E6A12-8FA2-CE44-A974-D20B07A2BC3F}"/>
                </a:ext>
              </a:extLst>
            </p:cNvPr>
            <p:cNvSpPr>
              <a:spLocks noChangeArrowheads="1"/>
            </p:cNvSpPr>
            <p:nvPr/>
          </p:nvSpPr>
          <p:spPr bwMode="auto">
            <a:xfrm>
              <a:off x="2653" y="3074"/>
              <a:ext cx="14" cy="58"/>
            </a:xfrm>
            <a:custGeom>
              <a:avLst/>
              <a:gdLst>
                <a:gd name="T0" fmla="*/ 0 w 69"/>
                <a:gd name="T1" fmla="*/ 3 h 264"/>
                <a:gd name="T2" fmla="*/ 0 w 69"/>
                <a:gd name="T3" fmla="*/ 3 h 264"/>
                <a:gd name="T4" fmla="*/ 0 w 69"/>
                <a:gd name="T5" fmla="*/ 0 h 264"/>
                <a:gd name="T6" fmla="*/ 1 w 69"/>
                <a:gd name="T7" fmla="*/ 0 h 264"/>
                <a:gd name="T8" fmla="*/ 0 w 69"/>
                <a:gd name="T9" fmla="*/ 3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264">
                  <a:moveTo>
                    <a:pt x="11" y="263"/>
                  </a:moveTo>
                  <a:lnTo>
                    <a:pt x="0" y="260"/>
                  </a:lnTo>
                  <a:lnTo>
                    <a:pt x="53" y="0"/>
                  </a:lnTo>
                  <a:lnTo>
                    <a:pt x="68" y="4"/>
                  </a:lnTo>
                  <a:lnTo>
                    <a:pt x="11" y="26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9" name="Freeform 504">
              <a:extLst>
                <a:ext uri="{FF2B5EF4-FFF2-40B4-BE49-F238E27FC236}">
                  <a16:creationId xmlns:a16="http://schemas.microsoft.com/office/drawing/2014/main" id="{5CA5207F-8600-B744-9DFA-53786C490B25}"/>
                </a:ext>
              </a:extLst>
            </p:cNvPr>
            <p:cNvSpPr>
              <a:spLocks noChangeArrowheads="1"/>
            </p:cNvSpPr>
            <p:nvPr/>
          </p:nvSpPr>
          <p:spPr bwMode="auto">
            <a:xfrm>
              <a:off x="2651" y="3073"/>
              <a:ext cx="16" cy="59"/>
            </a:xfrm>
            <a:custGeom>
              <a:avLst/>
              <a:gdLst>
                <a:gd name="T0" fmla="*/ 0 w 81"/>
                <a:gd name="T1" fmla="*/ 3 h 271"/>
                <a:gd name="T2" fmla="*/ 0 w 81"/>
                <a:gd name="T3" fmla="*/ 3 h 271"/>
                <a:gd name="T4" fmla="*/ 0 w 81"/>
                <a:gd name="T5" fmla="*/ 0 h 271"/>
                <a:gd name="T6" fmla="*/ 1 w 81"/>
                <a:gd name="T7" fmla="*/ 0 h 271"/>
                <a:gd name="T8" fmla="*/ 0 w 81"/>
                <a:gd name="T9" fmla="*/ 3 h 271"/>
                <a:gd name="T10" fmla="*/ 0 w 81"/>
                <a:gd name="T11" fmla="*/ 3 h 271"/>
                <a:gd name="T12" fmla="*/ 0 w 81"/>
                <a:gd name="T13" fmla="*/ 3 h 271"/>
                <a:gd name="T14" fmla="*/ 1 w 81"/>
                <a:gd name="T15" fmla="*/ 0 h 271"/>
                <a:gd name="T16" fmla="*/ 1 w 81"/>
                <a:gd name="T17" fmla="*/ 0 h 271"/>
                <a:gd name="T18" fmla="*/ 0 w 81"/>
                <a:gd name="T19" fmla="*/ 3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271">
                  <a:moveTo>
                    <a:pt x="23" y="270"/>
                  </a:moveTo>
                  <a:lnTo>
                    <a:pt x="0" y="266"/>
                  </a:lnTo>
                  <a:lnTo>
                    <a:pt x="57" y="0"/>
                  </a:lnTo>
                  <a:lnTo>
                    <a:pt x="80" y="3"/>
                  </a:lnTo>
                  <a:lnTo>
                    <a:pt x="23" y="270"/>
                  </a:lnTo>
                  <a:close/>
                  <a:moveTo>
                    <a:pt x="12" y="259"/>
                  </a:moveTo>
                  <a:lnTo>
                    <a:pt x="15" y="259"/>
                  </a:lnTo>
                  <a:lnTo>
                    <a:pt x="69" y="11"/>
                  </a:lnTo>
                  <a:lnTo>
                    <a:pt x="65" y="11"/>
                  </a:lnTo>
                  <a:lnTo>
                    <a:pt x="12" y="25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0" name="Freeform 505">
              <a:extLst>
                <a:ext uri="{FF2B5EF4-FFF2-40B4-BE49-F238E27FC236}">
                  <a16:creationId xmlns:a16="http://schemas.microsoft.com/office/drawing/2014/main" id="{28A23D7F-9203-F44D-8A2D-06A4E3AF969E}"/>
                </a:ext>
              </a:extLst>
            </p:cNvPr>
            <p:cNvSpPr>
              <a:spLocks noChangeArrowheads="1"/>
            </p:cNvSpPr>
            <p:nvPr/>
          </p:nvSpPr>
          <p:spPr bwMode="auto">
            <a:xfrm>
              <a:off x="2630" y="3072"/>
              <a:ext cx="33" cy="20"/>
            </a:xfrm>
            <a:custGeom>
              <a:avLst/>
              <a:gdLst>
                <a:gd name="T0" fmla="*/ 1 w 157"/>
                <a:gd name="T1" fmla="*/ 1 h 96"/>
                <a:gd name="T2" fmla="*/ 0 w 157"/>
                <a:gd name="T3" fmla="*/ 0 h 96"/>
                <a:gd name="T4" fmla="*/ 0 w 157"/>
                <a:gd name="T5" fmla="*/ 1 h 96"/>
                <a:gd name="T6" fmla="*/ 0 w 157"/>
                <a:gd name="T7" fmla="*/ 1 h 96"/>
                <a:gd name="T8" fmla="*/ 0 w 157"/>
                <a:gd name="T9" fmla="*/ 0 h 96"/>
                <a:gd name="T10" fmla="*/ 1 w 157"/>
                <a:gd name="T11" fmla="*/ 1 h 96"/>
                <a:gd name="T12" fmla="*/ 1 w 157"/>
                <a:gd name="T13" fmla="*/ 0 h 96"/>
                <a:gd name="T14" fmla="*/ 1 w 157"/>
                <a:gd name="T15" fmla="*/ 1 h 96"/>
                <a:gd name="T16" fmla="*/ 1 w 157"/>
                <a:gd name="T17" fmla="*/ 0 h 96"/>
                <a:gd name="T18" fmla="*/ 1 w 157"/>
                <a:gd name="T19" fmla="*/ 0 h 96"/>
                <a:gd name="T20" fmla="*/ 1 w 157"/>
                <a:gd name="T21" fmla="*/ 1 h 96"/>
                <a:gd name="T22" fmla="*/ 1 w 157"/>
                <a:gd name="T23" fmla="*/ 0 h 96"/>
                <a:gd name="T24" fmla="*/ 1 w 157"/>
                <a:gd name="T25" fmla="*/ 1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96">
                  <a:moveTo>
                    <a:pt x="61" y="95"/>
                  </a:moveTo>
                  <a:lnTo>
                    <a:pt x="45" y="42"/>
                  </a:lnTo>
                  <a:lnTo>
                    <a:pt x="7" y="68"/>
                  </a:lnTo>
                  <a:lnTo>
                    <a:pt x="0" y="57"/>
                  </a:lnTo>
                  <a:lnTo>
                    <a:pt x="53" y="23"/>
                  </a:lnTo>
                  <a:lnTo>
                    <a:pt x="64" y="65"/>
                  </a:lnTo>
                  <a:lnTo>
                    <a:pt x="91" y="0"/>
                  </a:lnTo>
                  <a:lnTo>
                    <a:pt x="110" y="61"/>
                  </a:lnTo>
                  <a:lnTo>
                    <a:pt x="152" y="46"/>
                  </a:lnTo>
                  <a:lnTo>
                    <a:pt x="156" y="53"/>
                  </a:lnTo>
                  <a:lnTo>
                    <a:pt x="106" y="76"/>
                  </a:lnTo>
                  <a:lnTo>
                    <a:pt x="87" y="26"/>
                  </a:lnTo>
                  <a:lnTo>
                    <a:pt x="61" y="9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1" name="Freeform 506">
              <a:extLst>
                <a:ext uri="{FF2B5EF4-FFF2-40B4-BE49-F238E27FC236}">
                  <a16:creationId xmlns:a16="http://schemas.microsoft.com/office/drawing/2014/main" id="{EAEE765A-1358-E248-9DB3-3F98E7F1EE0D}"/>
                </a:ext>
              </a:extLst>
            </p:cNvPr>
            <p:cNvSpPr>
              <a:spLocks noChangeArrowheads="1"/>
            </p:cNvSpPr>
            <p:nvPr/>
          </p:nvSpPr>
          <p:spPr bwMode="auto">
            <a:xfrm>
              <a:off x="2546" y="2992"/>
              <a:ext cx="51" cy="33"/>
            </a:xfrm>
            <a:custGeom>
              <a:avLst/>
              <a:gdLst>
                <a:gd name="T0" fmla="*/ 1 w 238"/>
                <a:gd name="T1" fmla="*/ 1 h 153"/>
                <a:gd name="T2" fmla="*/ 1 w 238"/>
                <a:gd name="T3" fmla="*/ 1 h 153"/>
                <a:gd name="T4" fmla="*/ 2 w 238"/>
                <a:gd name="T5" fmla="*/ 2 h 153"/>
                <a:gd name="T6" fmla="*/ 1 w 238"/>
                <a:gd name="T7" fmla="*/ 0 h 153"/>
                <a:gd name="T8" fmla="*/ 0 w 238"/>
                <a:gd name="T9" fmla="*/ 0 h 153"/>
                <a:gd name="T10" fmla="*/ 1 w 238"/>
                <a:gd name="T11" fmla="*/ 1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3">
                  <a:moveTo>
                    <a:pt x="58" y="61"/>
                  </a:moveTo>
                  <a:lnTo>
                    <a:pt x="58" y="61"/>
                  </a:lnTo>
                  <a:cubicBezTo>
                    <a:pt x="92" y="80"/>
                    <a:pt x="222" y="152"/>
                    <a:pt x="229" y="145"/>
                  </a:cubicBezTo>
                  <a:cubicBezTo>
                    <a:pt x="237" y="137"/>
                    <a:pt x="122" y="53"/>
                    <a:pt x="88" y="30"/>
                  </a:cubicBezTo>
                  <a:cubicBezTo>
                    <a:pt x="54" y="11"/>
                    <a:pt x="20" y="0"/>
                    <a:pt x="12" y="7"/>
                  </a:cubicBezTo>
                  <a:cubicBezTo>
                    <a:pt x="0" y="15"/>
                    <a:pt x="23" y="38"/>
                    <a:pt x="58" y="6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2" name="Freeform 507">
              <a:extLst>
                <a:ext uri="{FF2B5EF4-FFF2-40B4-BE49-F238E27FC236}">
                  <a16:creationId xmlns:a16="http://schemas.microsoft.com/office/drawing/2014/main" id="{ED2304A7-AF60-D84A-999E-91846DD840AB}"/>
                </a:ext>
              </a:extLst>
            </p:cNvPr>
            <p:cNvSpPr>
              <a:spLocks noChangeArrowheads="1"/>
            </p:cNvSpPr>
            <p:nvPr/>
          </p:nvSpPr>
          <p:spPr bwMode="auto">
            <a:xfrm>
              <a:off x="2591" y="2964"/>
              <a:ext cx="21" cy="38"/>
            </a:xfrm>
            <a:custGeom>
              <a:avLst/>
              <a:gdLst>
                <a:gd name="T0" fmla="*/ 0 w 104"/>
                <a:gd name="T1" fmla="*/ 1 h 176"/>
                <a:gd name="T2" fmla="*/ 0 w 104"/>
                <a:gd name="T3" fmla="*/ 1 h 176"/>
                <a:gd name="T4" fmla="*/ 1 w 104"/>
                <a:gd name="T5" fmla="*/ 2 h 176"/>
                <a:gd name="T6" fmla="*/ 0 w 104"/>
                <a:gd name="T7" fmla="*/ 0 h 176"/>
                <a:gd name="T8" fmla="*/ 0 w 104"/>
                <a:gd name="T9" fmla="*/ 0 h 176"/>
                <a:gd name="T10" fmla="*/ 0 w 104"/>
                <a:gd name="T11" fmla="*/ 1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76">
                  <a:moveTo>
                    <a:pt x="11" y="61"/>
                  </a:moveTo>
                  <a:lnTo>
                    <a:pt x="11" y="61"/>
                  </a:lnTo>
                  <a:cubicBezTo>
                    <a:pt x="23" y="84"/>
                    <a:pt x="76" y="175"/>
                    <a:pt x="87" y="171"/>
                  </a:cubicBezTo>
                  <a:cubicBezTo>
                    <a:pt x="103" y="168"/>
                    <a:pt x="68" y="69"/>
                    <a:pt x="57" y="42"/>
                  </a:cubicBezTo>
                  <a:cubicBezTo>
                    <a:pt x="45" y="19"/>
                    <a:pt x="26" y="0"/>
                    <a:pt x="15" y="4"/>
                  </a:cubicBezTo>
                  <a:cubicBezTo>
                    <a:pt x="0" y="8"/>
                    <a:pt x="0" y="34"/>
                    <a:pt x="11" y="6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3" name="Freeform 508">
              <a:extLst>
                <a:ext uri="{FF2B5EF4-FFF2-40B4-BE49-F238E27FC236}">
                  <a16:creationId xmlns:a16="http://schemas.microsoft.com/office/drawing/2014/main" id="{E69B2A0B-F3D6-6949-A2B9-4B39EA61A67C}"/>
                </a:ext>
              </a:extLst>
            </p:cNvPr>
            <p:cNvSpPr>
              <a:spLocks noChangeArrowheads="1"/>
            </p:cNvSpPr>
            <p:nvPr/>
          </p:nvSpPr>
          <p:spPr bwMode="auto">
            <a:xfrm>
              <a:off x="2643" y="2936"/>
              <a:ext cx="11" cy="59"/>
            </a:xfrm>
            <a:custGeom>
              <a:avLst/>
              <a:gdLst>
                <a:gd name="T0" fmla="*/ 0 w 58"/>
                <a:gd name="T1" fmla="*/ 1 h 268"/>
                <a:gd name="T2" fmla="*/ 0 w 58"/>
                <a:gd name="T3" fmla="*/ 1 h 268"/>
                <a:gd name="T4" fmla="*/ 0 w 58"/>
                <a:gd name="T5" fmla="*/ 3 h 268"/>
                <a:gd name="T6" fmla="*/ 0 w 58"/>
                <a:gd name="T7" fmla="*/ 1 h 268"/>
                <a:gd name="T8" fmla="*/ 0 w 58"/>
                <a:gd name="T9" fmla="*/ 0 h 268"/>
                <a:gd name="T10" fmla="*/ 0 w 58"/>
                <a:gd name="T11" fmla="*/ 1 h 2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68">
                  <a:moveTo>
                    <a:pt x="4" y="73"/>
                  </a:moveTo>
                  <a:lnTo>
                    <a:pt x="4" y="73"/>
                  </a:lnTo>
                  <a:cubicBezTo>
                    <a:pt x="0" y="111"/>
                    <a:pt x="4" y="259"/>
                    <a:pt x="19" y="263"/>
                  </a:cubicBezTo>
                  <a:cubicBezTo>
                    <a:pt x="30" y="267"/>
                    <a:pt x="53" y="122"/>
                    <a:pt x="53" y="84"/>
                  </a:cubicBezTo>
                  <a:cubicBezTo>
                    <a:pt x="57" y="42"/>
                    <a:pt x="46" y="8"/>
                    <a:pt x="34" y="4"/>
                  </a:cubicBezTo>
                  <a:cubicBezTo>
                    <a:pt x="19" y="0"/>
                    <a:pt x="4" y="31"/>
                    <a:pt x="4" y="7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4" name="Freeform 509">
              <a:extLst>
                <a:ext uri="{FF2B5EF4-FFF2-40B4-BE49-F238E27FC236}">
                  <a16:creationId xmlns:a16="http://schemas.microsoft.com/office/drawing/2014/main" id="{59D9C9A3-1113-CD48-A9B7-EE3C285E1800}"/>
                </a:ext>
              </a:extLst>
            </p:cNvPr>
            <p:cNvSpPr>
              <a:spLocks noChangeArrowheads="1"/>
            </p:cNvSpPr>
            <p:nvPr/>
          </p:nvSpPr>
          <p:spPr bwMode="auto">
            <a:xfrm>
              <a:off x="2549" y="3046"/>
              <a:ext cx="37" cy="21"/>
            </a:xfrm>
            <a:custGeom>
              <a:avLst/>
              <a:gdLst>
                <a:gd name="T0" fmla="*/ 1 w 176"/>
                <a:gd name="T1" fmla="*/ 1 h 100"/>
                <a:gd name="T2" fmla="*/ 1 w 176"/>
                <a:gd name="T3" fmla="*/ 1 h 100"/>
                <a:gd name="T4" fmla="*/ 2 w 176"/>
                <a:gd name="T5" fmla="*/ 0 h 100"/>
                <a:gd name="T6" fmla="*/ 0 w 176"/>
                <a:gd name="T7" fmla="*/ 0 h 100"/>
                <a:gd name="T8" fmla="*/ 0 w 176"/>
                <a:gd name="T9" fmla="*/ 1 h 100"/>
                <a:gd name="T10" fmla="*/ 1 w 176"/>
                <a:gd name="T11" fmla="*/ 1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100">
                  <a:moveTo>
                    <a:pt x="57" y="87"/>
                  </a:moveTo>
                  <a:lnTo>
                    <a:pt x="57" y="87"/>
                  </a:lnTo>
                  <a:cubicBezTo>
                    <a:pt x="84" y="76"/>
                    <a:pt x="175" y="26"/>
                    <a:pt x="171" y="11"/>
                  </a:cubicBezTo>
                  <a:cubicBezTo>
                    <a:pt x="168" y="0"/>
                    <a:pt x="68" y="30"/>
                    <a:pt x="42" y="42"/>
                  </a:cubicBezTo>
                  <a:cubicBezTo>
                    <a:pt x="19" y="49"/>
                    <a:pt x="0" y="72"/>
                    <a:pt x="4" y="84"/>
                  </a:cubicBezTo>
                  <a:cubicBezTo>
                    <a:pt x="8" y="95"/>
                    <a:pt x="34" y="99"/>
                    <a:pt x="57" y="8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5" name="Freeform 510">
              <a:extLst>
                <a:ext uri="{FF2B5EF4-FFF2-40B4-BE49-F238E27FC236}">
                  <a16:creationId xmlns:a16="http://schemas.microsoft.com/office/drawing/2014/main" id="{0789E17F-0582-504A-A8EA-D70FB869C777}"/>
                </a:ext>
              </a:extLst>
            </p:cNvPr>
            <p:cNvSpPr>
              <a:spLocks noChangeArrowheads="1"/>
            </p:cNvSpPr>
            <p:nvPr/>
          </p:nvSpPr>
          <p:spPr bwMode="auto">
            <a:xfrm>
              <a:off x="2694" y="2992"/>
              <a:ext cx="51" cy="33"/>
            </a:xfrm>
            <a:custGeom>
              <a:avLst/>
              <a:gdLst>
                <a:gd name="T0" fmla="*/ 2 w 237"/>
                <a:gd name="T1" fmla="*/ 1 h 153"/>
                <a:gd name="T2" fmla="*/ 2 w 237"/>
                <a:gd name="T3" fmla="*/ 1 h 153"/>
                <a:gd name="T4" fmla="*/ 0 w 237"/>
                <a:gd name="T5" fmla="*/ 2 h 153"/>
                <a:gd name="T6" fmla="*/ 2 w 237"/>
                <a:gd name="T7" fmla="*/ 0 h 153"/>
                <a:gd name="T8" fmla="*/ 2 w 237"/>
                <a:gd name="T9" fmla="*/ 0 h 153"/>
                <a:gd name="T10" fmla="*/ 2 w 237"/>
                <a:gd name="T11" fmla="*/ 1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7" h="153">
                  <a:moveTo>
                    <a:pt x="178" y="61"/>
                  </a:moveTo>
                  <a:lnTo>
                    <a:pt x="178" y="61"/>
                  </a:lnTo>
                  <a:cubicBezTo>
                    <a:pt x="144" y="84"/>
                    <a:pt x="15" y="152"/>
                    <a:pt x="7" y="145"/>
                  </a:cubicBezTo>
                  <a:cubicBezTo>
                    <a:pt x="0" y="137"/>
                    <a:pt x="118" y="53"/>
                    <a:pt x="152" y="34"/>
                  </a:cubicBezTo>
                  <a:cubicBezTo>
                    <a:pt x="182" y="11"/>
                    <a:pt x="217" y="0"/>
                    <a:pt x="228" y="7"/>
                  </a:cubicBezTo>
                  <a:cubicBezTo>
                    <a:pt x="236" y="15"/>
                    <a:pt x="213" y="38"/>
                    <a:pt x="178" y="6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6" name="Freeform 511">
              <a:extLst>
                <a:ext uri="{FF2B5EF4-FFF2-40B4-BE49-F238E27FC236}">
                  <a16:creationId xmlns:a16="http://schemas.microsoft.com/office/drawing/2014/main" id="{B1821B78-1729-EC4E-B4A1-910696C0F805}"/>
                </a:ext>
              </a:extLst>
            </p:cNvPr>
            <p:cNvSpPr>
              <a:spLocks noChangeArrowheads="1"/>
            </p:cNvSpPr>
            <p:nvPr/>
          </p:nvSpPr>
          <p:spPr bwMode="auto">
            <a:xfrm>
              <a:off x="2680" y="2964"/>
              <a:ext cx="21" cy="38"/>
            </a:xfrm>
            <a:custGeom>
              <a:avLst/>
              <a:gdLst>
                <a:gd name="T0" fmla="*/ 1 w 100"/>
                <a:gd name="T1" fmla="*/ 1 h 176"/>
                <a:gd name="T2" fmla="*/ 1 w 100"/>
                <a:gd name="T3" fmla="*/ 1 h 176"/>
                <a:gd name="T4" fmla="*/ 0 w 100"/>
                <a:gd name="T5" fmla="*/ 2 h 176"/>
                <a:gd name="T6" fmla="*/ 0 w 100"/>
                <a:gd name="T7" fmla="*/ 0 h 176"/>
                <a:gd name="T8" fmla="*/ 1 w 100"/>
                <a:gd name="T9" fmla="*/ 0 h 176"/>
                <a:gd name="T10" fmla="*/ 1 w 100"/>
                <a:gd name="T11" fmla="*/ 1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176">
                  <a:moveTo>
                    <a:pt x="87" y="61"/>
                  </a:moveTo>
                  <a:lnTo>
                    <a:pt x="87" y="61"/>
                  </a:lnTo>
                  <a:cubicBezTo>
                    <a:pt x="76" y="88"/>
                    <a:pt x="22" y="175"/>
                    <a:pt x="11" y="171"/>
                  </a:cubicBezTo>
                  <a:cubicBezTo>
                    <a:pt x="0" y="168"/>
                    <a:pt x="30" y="72"/>
                    <a:pt x="41" y="46"/>
                  </a:cubicBezTo>
                  <a:cubicBezTo>
                    <a:pt x="53" y="19"/>
                    <a:pt x="72" y="0"/>
                    <a:pt x="83" y="8"/>
                  </a:cubicBezTo>
                  <a:cubicBezTo>
                    <a:pt x="99" y="11"/>
                    <a:pt x="99" y="34"/>
                    <a:pt x="87" y="6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7" name="Freeform 512">
              <a:extLst>
                <a:ext uri="{FF2B5EF4-FFF2-40B4-BE49-F238E27FC236}">
                  <a16:creationId xmlns:a16="http://schemas.microsoft.com/office/drawing/2014/main" id="{04EBEC15-0B10-A54A-BA91-AC577E3477B1}"/>
                </a:ext>
              </a:extLst>
            </p:cNvPr>
            <p:cNvSpPr>
              <a:spLocks noChangeArrowheads="1"/>
            </p:cNvSpPr>
            <p:nvPr/>
          </p:nvSpPr>
          <p:spPr bwMode="auto">
            <a:xfrm>
              <a:off x="2705" y="3046"/>
              <a:ext cx="37" cy="21"/>
            </a:xfrm>
            <a:custGeom>
              <a:avLst/>
              <a:gdLst>
                <a:gd name="T0" fmla="*/ 1 w 176"/>
                <a:gd name="T1" fmla="*/ 1 h 100"/>
                <a:gd name="T2" fmla="*/ 1 w 176"/>
                <a:gd name="T3" fmla="*/ 1 h 100"/>
                <a:gd name="T4" fmla="*/ 0 w 176"/>
                <a:gd name="T5" fmla="*/ 0 h 100"/>
                <a:gd name="T6" fmla="*/ 1 w 176"/>
                <a:gd name="T7" fmla="*/ 0 h 100"/>
                <a:gd name="T8" fmla="*/ 2 w 176"/>
                <a:gd name="T9" fmla="*/ 1 h 100"/>
                <a:gd name="T10" fmla="*/ 1 w 176"/>
                <a:gd name="T11" fmla="*/ 1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100">
                  <a:moveTo>
                    <a:pt x="118" y="87"/>
                  </a:moveTo>
                  <a:lnTo>
                    <a:pt x="118" y="87"/>
                  </a:lnTo>
                  <a:cubicBezTo>
                    <a:pt x="91" y="76"/>
                    <a:pt x="0" y="26"/>
                    <a:pt x="4" y="15"/>
                  </a:cubicBezTo>
                  <a:cubicBezTo>
                    <a:pt x="11" y="0"/>
                    <a:pt x="107" y="30"/>
                    <a:pt x="133" y="42"/>
                  </a:cubicBezTo>
                  <a:cubicBezTo>
                    <a:pt x="160" y="53"/>
                    <a:pt x="175" y="72"/>
                    <a:pt x="171" y="84"/>
                  </a:cubicBezTo>
                  <a:cubicBezTo>
                    <a:pt x="168" y="99"/>
                    <a:pt x="145" y="99"/>
                    <a:pt x="118" y="8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668" name="Group 513">
            <a:extLst>
              <a:ext uri="{FF2B5EF4-FFF2-40B4-BE49-F238E27FC236}">
                <a16:creationId xmlns:a16="http://schemas.microsoft.com/office/drawing/2014/main" id="{F768EA48-5028-C448-87C4-E1721250CF53}"/>
              </a:ext>
            </a:extLst>
          </p:cNvPr>
          <p:cNvGrpSpPr>
            <a:grpSpLocks/>
          </p:cNvGrpSpPr>
          <p:nvPr userDrawn="1"/>
        </p:nvGrpSpPr>
        <p:grpSpPr bwMode="auto">
          <a:xfrm>
            <a:off x="4509077" y="625620"/>
            <a:ext cx="350838" cy="393700"/>
            <a:chOff x="2980" y="2925"/>
            <a:chExt cx="221" cy="248"/>
          </a:xfrm>
        </p:grpSpPr>
        <p:sp>
          <p:nvSpPr>
            <p:cNvPr id="669" name="Freeform 514">
              <a:extLst>
                <a:ext uri="{FF2B5EF4-FFF2-40B4-BE49-F238E27FC236}">
                  <a16:creationId xmlns:a16="http://schemas.microsoft.com/office/drawing/2014/main" id="{0856ADAC-900A-164B-9AFE-673D845BB082}"/>
                </a:ext>
              </a:extLst>
            </p:cNvPr>
            <p:cNvSpPr>
              <a:spLocks noChangeArrowheads="1"/>
            </p:cNvSpPr>
            <p:nvPr/>
          </p:nvSpPr>
          <p:spPr bwMode="auto">
            <a:xfrm>
              <a:off x="2980" y="3102"/>
              <a:ext cx="195" cy="71"/>
            </a:xfrm>
            <a:custGeom>
              <a:avLst/>
              <a:gdLst>
                <a:gd name="T0" fmla="*/ 1 w 873"/>
                <a:gd name="T1" fmla="*/ 0 h 321"/>
                <a:gd name="T2" fmla="*/ 0 w 873"/>
                <a:gd name="T3" fmla="*/ 4 h 321"/>
                <a:gd name="T4" fmla="*/ 10 w 873"/>
                <a:gd name="T5" fmla="*/ 4 h 321"/>
                <a:gd name="T6" fmla="*/ 9 w 873"/>
                <a:gd name="T7" fmla="*/ 0 h 321"/>
                <a:gd name="T8" fmla="*/ 1 w 873"/>
                <a:gd name="T9" fmla="*/ 0 h 321"/>
                <a:gd name="T10" fmla="*/ 1 w 873"/>
                <a:gd name="T11" fmla="*/ 3 h 321"/>
                <a:gd name="T12" fmla="*/ 1 w 873"/>
                <a:gd name="T13" fmla="*/ 0 h 321"/>
                <a:gd name="T14" fmla="*/ 8 w 873"/>
                <a:gd name="T15" fmla="*/ 0 h 321"/>
                <a:gd name="T16" fmla="*/ 9 w 873"/>
                <a:gd name="T17" fmla="*/ 3 h 321"/>
                <a:gd name="T18" fmla="*/ 1 w 873"/>
                <a:gd name="T19" fmla="*/ 3 h 3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3" h="321">
                  <a:moveTo>
                    <a:pt x="68" y="0"/>
                  </a:moveTo>
                  <a:lnTo>
                    <a:pt x="0" y="320"/>
                  </a:lnTo>
                  <a:lnTo>
                    <a:pt x="872" y="320"/>
                  </a:lnTo>
                  <a:lnTo>
                    <a:pt x="804" y="0"/>
                  </a:lnTo>
                  <a:lnTo>
                    <a:pt x="68" y="0"/>
                  </a:lnTo>
                  <a:close/>
                  <a:moveTo>
                    <a:pt x="57" y="274"/>
                  </a:moveTo>
                  <a:lnTo>
                    <a:pt x="106" y="46"/>
                  </a:lnTo>
                  <a:lnTo>
                    <a:pt x="766" y="46"/>
                  </a:lnTo>
                  <a:lnTo>
                    <a:pt x="815" y="274"/>
                  </a:lnTo>
                  <a:lnTo>
                    <a:pt x="57" y="27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0" name="Freeform 515">
              <a:extLst>
                <a:ext uri="{FF2B5EF4-FFF2-40B4-BE49-F238E27FC236}">
                  <a16:creationId xmlns:a16="http://schemas.microsoft.com/office/drawing/2014/main" id="{C17D6378-6907-5E40-B576-ED07B3D8D240}"/>
                </a:ext>
              </a:extLst>
            </p:cNvPr>
            <p:cNvSpPr>
              <a:spLocks noChangeArrowheads="1"/>
            </p:cNvSpPr>
            <p:nvPr/>
          </p:nvSpPr>
          <p:spPr bwMode="auto">
            <a:xfrm>
              <a:off x="3046" y="3123"/>
              <a:ext cx="61" cy="29"/>
            </a:xfrm>
            <a:custGeom>
              <a:avLst/>
              <a:gdLst>
                <a:gd name="T0" fmla="*/ 2 w 279"/>
                <a:gd name="T1" fmla="*/ 0 h 138"/>
                <a:gd name="T2" fmla="*/ 2 w 279"/>
                <a:gd name="T3" fmla="*/ 0 h 138"/>
                <a:gd name="T4" fmla="*/ 0 w 279"/>
                <a:gd name="T5" fmla="*/ 1 h 138"/>
                <a:gd name="T6" fmla="*/ 2 w 279"/>
                <a:gd name="T7" fmla="*/ 1 h 138"/>
                <a:gd name="T8" fmla="*/ 3 w 279"/>
                <a:gd name="T9" fmla="*/ 1 h 138"/>
                <a:gd name="T10" fmla="*/ 2 w 279"/>
                <a:gd name="T11" fmla="*/ 0 h 138"/>
                <a:gd name="T12" fmla="*/ 2 w 279"/>
                <a:gd name="T13" fmla="*/ 1 h 138"/>
                <a:gd name="T14" fmla="*/ 2 w 279"/>
                <a:gd name="T15" fmla="*/ 1 h 138"/>
                <a:gd name="T16" fmla="*/ 2 w 279"/>
                <a:gd name="T17" fmla="*/ 1 h 138"/>
                <a:gd name="T18" fmla="*/ 1 w 279"/>
                <a:gd name="T19" fmla="*/ 1 h 138"/>
                <a:gd name="T20" fmla="*/ 0 w 279"/>
                <a:gd name="T21" fmla="*/ 1 h 138"/>
                <a:gd name="T22" fmla="*/ 1 w 279"/>
                <a:gd name="T23" fmla="*/ 1 h 138"/>
                <a:gd name="T24" fmla="*/ 2 w 279"/>
                <a:gd name="T25" fmla="*/ 0 h 138"/>
                <a:gd name="T26" fmla="*/ 2 w 279"/>
                <a:gd name="T27" fmla="*/ 1 h 138"/>
                <a:gd name="T28" fmla="*/ 2 w 279"/>
                <a:gd name="T29" fmla="*/ 1 h 138"/>
                <a:gd name="T30" fmla="*/ 2 w 279"/>
                <a:gd name="T31" fmla="*/ 1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9" h="138">
                  <a:moveTo>
                    <a:pt x="141" y="0"/>
                  </a:moveTo>
                  <a:lnTo>
                    <a:pt x="141" y="0"/>
                  </a:lnTo>
                  <a:cubicBezTo>
                    <a:pt x="65" y="0"/>
                    <a:pt x="0" y="30"/>
                    <a:pt x="0" y="68"/>
                  </a:cubicBezTo>
                  <a:cubicBezTo>
                    <a:pt x="0" y="106"/>
                    <a:pt x="65" y="137"/>
                    <a:pt x="141" y="137"/>
                  </a:cubicBezTo>
                  <a:cubicBezTo>
                    <a:pt x="213" y="137"/>
                    <a:pt x="278" y="106"/>
                    <a:pt x="278" y="68"/>
                  </a:cubicBezTo>
                  <a:cubicBezTo>
                    <a:pt x="278" y="30"/>
                    <a:pt x="213" y="0"/>
                    <a:pt x="141" y="0"/>
                  </a:cubicBezTo>
                  <a:close/>
                  <a:moveTo>
                    <a:pt x="206" y="80"/>
                  </a:moveTo>
                  <a:lnTo>
                    <a:pt x="206" y="80"/>
                  </a:lnTo>
                  <a:cubicBezTo>
                    <a:pt x="187" y="87"/>
                    <a:pt x="164" y="91"/>
                    <a:pt x="141" y="91"/>
                  </a:cubicBezTo>
                  <a:cubicBezTo>
                    <a:pt x="114" y="91"/>
                    <a:pt x="91" y="87"/>
                    <a:pt x="72" y="80"/>
                  </a:cubicBezTo>
                  <a:cubicBezTo>
                    <a:pt x="61" y="76"/>
                    <a:pt x="53" y="72"/>
                    <a:pt x="49" y="68"/>
                  </a:cubicBezTo>
                  <a:cubicBezTo>
                    <a:pt x="53" y="64"/>
                    <a:pt x="61" y="61"/>
                    <a:pt x="72" y="57"/>
                  </a:cubicBezTo>
                  <a:cubicBezTo>
                    <a:pt x="91" y="49"/>
                    <a:pt x="114" y="45"/>
                    <a:pt x="141" y="45"/>
                  </a:cubicBezTo>
                  <a:cubicBezTo>
                    <a:pt x="164" y="45"/>
                    <a:pt x="187" y="49"/>
                    <a:pt x="206" y="57"/>
                  </a:cubicBezTo>
                  <a:cubicBezTo>
                    <a:pt x="217" y="61"/>
                    <a:pt x="225" y="64"/>
                    <a:pt x="229" y="68"/>
                  </a:cubicBezTo>
                  <a:cubicBezTo>
                    <a:pt x="225" y="72"/>
                    <a:pt x="217" y="76"/>
                    <a:pt x="206" y="8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1" name="Freeform 516">
              <a:extLst>
                <a:ext uri="{FF2B5EF4-FFF2-40B4-BE49-F238E27FC236}">
                  <a16:creationId xmlns:a16="http://schemas.microsoft.com/office/drawing/2014/main" id="{7EF6D04E-E8D9-C346-9BB8-6F97E3D6CDCB}"/>
                </a:ext>
              </a:extLst>
            </p:cNvPr>
            <p:cNvSpPr>
              <a:spLocks noChangeArrowheads="1"/>
            </p:cNvSpPr>
            <p:nvPr/>
          </p:nvSpPr>
          <p:spPr bwMode="auto">
            <a:xfrm>
              <a:off x="3079" y="2925"/>
              <a:ext cx="122" cy="123"/>
            </a:xfrm>
            <a:custGeom>
              <a:avLst/>
              <a:gdLst>
                <a:gd name="T0" fmla="*/ 6 w 550"/>
                <a:gd name="T1" fmla="*/ 1 h 550"/>
                <a:gd name="T2" fmla="*/ 6 w 550"/>
                <a:gd name="T3" fmla="*/ 1 h 550"/>
                <a:gd name="T4" fmla="*/ 5 w 550"/>
                <a:gd name="T5" fmla="*/ 0 h 550"/>
                <a:gd name="T6" fmla="*/ 5 w 550"/>
                <a:gd name="T7" fmla="*/ 0 h 550"/>
                <a:gd name="T8" fmla="*/ 5 w 550"/>
                <a:gd name="T9" fmla="*/ 0 h 550"/>
                <a:gd name="T10" fmla="*/ 5 w 550"/>
                <a:gd name="T11" fmla="*/ 0 h 550"/>
                <a:gd name="T12" fmla="*/ 4 w 550"/>
                <a:gd name="T13" fmla="*/ 0 h 550"/>
                <a:gd name="T14" fmla="*/ 4 w 550"/>
                <a:gd name="T15" fmla="*/ 0 h 550"/>
                <a:gd name="T16" fmla="*/ 4 w 550"/>
                <a:gd name="T17" fmla="*/ 0 h 550"/>
                <a:gd name="T18" fmla="*/ 0 w 550"/>
                <a:gd name="T19" fmla="*/ 5 h 550"/>
                <a:gd name="T20" fmla="*/ 0 w 550"/>
                <a:gd name="T21" fmla="*/ 6 h 550"/>
                <a:gd name="T22" fmla="*/ 1 w 550"/>
                <a:gd name="T23" fmla="*/ 6 h 550"/>
                <a:gd name="T24" fmla="*/ 6 w 550"/>
                <a:gd name="T25" fmla="*/ 2 h 550"/>
                <a:gd name="T26" fmla="*/ 6 w 550"/>
                <a:gd name="T27" fmla="*/ 2 h 550"/>
                <a:gd name="T28" fmla="*/ 6 w 550"/>
                <a:gd name="T29" fmla="*/ 2 h 550"/>
                <a:gd name="T30" fmla="*/ 6 w 550"/>
                <a:gd name="T31" fmla="*/ 2 h 550"/>
                <a:gd name="T32" fmla="*/ 6 w 550"/>
                <a:gd name="T33" fmla="*/ 1 h 550"/>
                <a:gd name="T34" fmla="*/ 1 w 550"/>
                <a:gd name="T35" fmla="*/ 6 h 550"/>
                <a:gd name="T36" fmla="*/ 1 w 550"/>
                <a:gd name="T37" fmla="*/ 6 h 550"/>
                <a:gd name="T38" fmla="*/ 1 w 550"/>
                <a:gd name="T39" fmla="*/ 6 h 550"/>
                <a:gd name="T40" fmla="*/ 1 w 550"/>
                <a:gd name="T41" fmla="*/ 5 h 550"/>
                <a:gd name="T42" fmla="*/ 2 w 550"/>
                <a:gd name="T43" fmla="*/ 4 h 550"/>
                <a:gd name="T44" fmla="*/ 3 w 550"/>
                <a:gd name="T45" fmla="*/ 4 h 550"/>
                <a:gd name="T46" fmla="*/ 1 w 550"/>
                <a:gd name="T47" fmla="*/ 6 h 550"/>
                <a:gd name="T48" fmla="*/ 3 w 550"/>
                <a:gd name="T49" fmla="*/ 3 h 550"/>
                <a:gd name="T50" fmla="*/ 3 w 550"/>
                <a:gd name="T51" fmla="*/ 3 h 550"/>
                <a:gd name="T52" fmla="*/ 3 w 550"/>
                <a:gd name="T53" fmla="*/ 3 h 550"/>
                <a:gd name="T54" fmla="*/ 5 w 550"/>
                <a:gd name="T55" fmla="*/ 1 h 550"/>
                <a:gd name="T56" fmla="*/ 5 w 550"/>
                <a:gd name="T57" fmla="*/ 1 h 550"/>
                <a:gd name="T58" fmla="*/ 3 w 550"/>
                <a:gd name="T59" fmla="*/ 3 h 5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50" h="550">
                  <a:moveTo>
                    <a:pt x="541" y="103"/>
                  </a:moveTo>
                  <a:lnTo>
                    <a:pt x="541" y="103"/>
                  </a:lnTo>
                  <a:cubicBezTo>
                    <a:pt x="446" y="8"/>
                    <a:pt x="446" y="8"/>
                    <a:pt x="446" y="8"/>
                  </a:cubicBezTo>
                  <a:cubicBezTo>
                    <a:pt x="438" y="4"/>
                    <a:pt x="434" y="0"/>
                    <a:pt x="427" y="0"/>
                  </a:cubicBezTo>
                  <a:cubicBezTo>
                    <a:pt x="423" y="0"/>
                    <a:pt x="415" y="4"/>
                    <a:pt x="411" y="8"/>
                  </a:cubicBezTo>
                  <a:cubicBezTo>
                    <a:pt x="404" y="15"/>
                    <a:pt x="404" y="31"/>
                    <a:pt x="411" y="38"/>
                  </a:cubicBezTo>
                  <a:cubicBezTo>
                    <a:pt x="15" y="438"/>
                    <a:pt x="15" y="438"/>
                    <a:pt x="15" y="438"/>
                  </a:cubicBezTo>
                  <a:cubicBezTo>
                    <a:pt x="0" y="549"/>
                    <a:pt x="0" y="549"/>
                    <a:pt x="0" y="549"/>
                  </a:cubicBezTo>
                  <a:cubicBezTo>
                    <a:pt x="110" y="534"/>
                    <a:pt x="110" y="534"/>
                    <a:pt x="110" y="534"/>
                  </a:cubicBezTo>
                  <a:cubicBezTo>
                    <a:pt x="510" y="137"/>
                    <a:pt x="510" y="137"/>
                    <a:pt x="510" y="137"/>
                  </a:cubicBezTo>
                  <a:cubicBezTo>
                    <a:pt x="514" y="141"/>
                    <a:pt x="518" y="145"/>
                    <a:pt x="526" y="145"/>
                  </a:cubicBezTo>
                  <a:cubicBezTo>
                    <a:pt x="530" y="145"/>
                    <a:pt x="537" y="141"/>
                    <a:pt x="541" y="137"/>
                  </a:cubicBezTo>
                  <a:cubicBezTo>
                    <a:pt x="549" y="130"/>
                    <a:pt x="549" y="115"/>
                    <a:pt x="541" y="103"/>
                  </a:cubicBezTo>
                  <a:close/>
                  <a:moveTo>
                    <a:pt x="91" y="492"/>
                  </a:moveTo>
                  <a:lnTo>
                    <a:pt x="91" y="492"/>
                  </a:lnTo>
                  <a:cubicBezTo>
                    <a:pt x="53" y="495"/>
                    <a:pt x="53" y="495"/>
                    <a:pt x="53" y="495"/>
                  </a:cubicBezTo>
                  <a:cubicBezTo>
                    <a:pt x="57" y="457"/>
                    <a:pt x="57" y="457"/>
                    <a:pt x="57" y="457"/>
                  </a:cubicBezTo>
                  <a:cubicBezTo>
                    <a:pt x="194" y="320"/>
                    <a:pt x="194" y="320"/>
                    <a:pt x="194" y="320"/>
                  </a:cubicBezTo>
                  <a:cubicBezTo>
                    <a:pt x="259" y="320"/>
                    <a:pt x="259" y="320"/>
                    <a:pt x="259" y="320"/>
                  </a:cubicBezTo>
                  <a:lnTo>
                    <a:pt x="91" y="492"/>
                  </a:lnTo>
                  <a:close/>
                  <a:moveTo>
                    <a:pt x="305" y="274"/>
                  </a:moveTo>
                  <a:lnTo>
                    <a:pt x="305" y="274"/>
                  </a:lnTo>
                  <a:cubicBezTo>
                    <a:pt x="240" y="274"/>
                    <a:pt x="240" y="274"/>
                    <a:pt x="240" y="274"/>
                  </a:cubicBezTo>
                  <a:cubicBezTo>
                    <a:pt x="446" y="73"/>
                    <a:pt x="446" y="73"/>
                    <a:pt x="446" y="73"/>
                  </a:cubicBezTo>
                  <a:cubicBezTo>
                    <a:pt x="476" y="103"/>
                    <a:pt x="476" y="103"/>
                    <a:pt x="476" y="103"/>
                  </a:cubicBezTo>
                  <a:lnTo>
                    <a:pt x="305" y="27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2" name="Freeform 517">
              <a:extLst>
                <a:ext uri="{FF2B5EF4-FFF2-40B4-BE49-F238E27FC236}">
                  <a16:creationId xmlns:a16="http://schemas.microsoft.com/office/drawing/2014/main" id="{C89878AB-E356-964E-B85F-24039476E3A4}"/>
                </a:ext>
              </a:extLst>
            </p:cNvPr>
            <p:cNvSpPr>
              <a:spLocks noChangeArrowheads="1"/>
            </p:cNvSpPr>
            <p:nvPr/>
          </p:nvSpPr>
          <p:spPr bwMode="auto">
            <a:xfrm>
              <a:off x="3063" y="3050"/>
              <a:ext cx="29" cy="40"/>
            </a:xfrm>
            <a:custGeom>
              <a:avLst/>
              <a:gdLst>
                <a:gd name="T0" fmla="*/ 0 w 138"/>
                <a:gd name="T1" fmla="*/ 1 h 187"/>
                <a:gd name="T2" fmla="*/ 0 w 138"/>
                <a:gd name="T3" fmla="*/ 1 h 187"/>
                <a:gd name="T4" fmla="*/ 1 w 138"/>
                <a:gd name="T5" fmla="*/ 2 h 187"/>
                <a:gd name="T6" fmla="*/ 1 w 138"/>
                <a:gd name="T7" fmla="*/ 1 h 187"/>
                <a:gd name="T8" fmla="*/ 1 w 138"/>
                <a:gd name="T9" fmla="*/ 0 h 187"/>
                <a:gd name="T10" fmla="*/ 0 w 138"/>
                <a:gd name="T11" fmla="*/ 1 h 187"/>
                <a:gd name="T12" fmla="*/ 1 w 138"/>
                <a:gd name="T13" fmla="*/ 1 h 187"/>
                <a:gd name="T14" fmla="*/ 1 w 138"/>
                <a:gd name="T15" fmla="*/ 1 h 187"/>
                <a:gd name="T16" fmla="*/ 1 w 138"/>
                <a:gd name="T17" fmla="*/ 1 h 187"/>
                <a:gd name="T18" fmla="*/ 1 w 138"/>
                <a:gd name="T19" fmla="*/ 1 h 187"/>
                <a:gd name="T20" fmla="*/ 1 w 138"/>
                <a:gd name="T21" fmla="*/ 1 h 187"/>
                <a:gd name="T22" fmla="*/ 1 w 138"/>
                <a:gd name="T23" fmla="*/ 1 h 187"/>
                <a:gd name="T24" fmla="*/ 1 w 138"/>
                <a:gd name="T25" fmla="*/ 1 h 187"/>
                <a:gd name="T26" fmla="*/ 0 w 138"/>
                <a:gd name="T27" fmla="*/ 1 h 187"/>
                <a:gd name="T28" fmla="*/ 0 w 138"/>
                <a:gd name="T29" fmla="*/ 1 h 187"/>
                <a:gd name="T30" fmla="*/ 0 w 138"/>
                <a:gd name="T31" fmla="*/ 1 h 187"/>
                <a:gd name="T32" fmla="*/ 1 w 138"/>
                <a:gd name="T33" fmla="*/ 1 h 187"/>
                <a:gd name="T34" fmla="*/ 1 w 138"/>
                <a:gd name="T35" fmla="*/ 1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87">
                  <a:moveTo>
                    <a:pt x="0" y="118"/>
                  </a:moveTo>
                  <a:lnTo>
                    <a:pt x="0" y="118"/>
                  </a:lnTo>
                  <a:cubicBezTo>
                    <a:pt x="0" y="156"/>
                    <a:pt x="31" y="183"/>
                    <a:pt x="69" y="186"/>
                  </a:cubicBezTo>
                  <a:cubicBezTo>
                    <a:pt x="103" y="183"/>
                    <a:pt x="134" y="156"/>
                    <a:pt x="134" y="118"/>
                  </a:cubicBezTo>
                  <a:cubicBezTo>
                    <a:pt x="137" y="61"/>
                    <a:pt x="73" y="4"/>
                    <a:pt x="69" y="0"/>
                  </a:cubicBezTo>
                  <a:cubicBezTo>
                    <a:pt x="61" y="4"/>
                    <a:pt x="0" y="61"/>
                    <a:pt x="0" y="118"/>
                  </a:cubicBezTo>
                  <a:close/>
                  <a:moveTo>
                    <a:pt x="69" y="68"/>
                  </a:moveTo>
                  <a:lnTo>
                    <a:pt x="69" y="68"/>
                  </a:lnTo>
                  <a:cubicBezTo>
                    <a:pt x="80" y="87"/>
                    <a:pt x="88" y="103"/>
                    <a:pt x="88" y="114"/>
                  </a:cubicBezTo>
                  <a:cubicBezTo>
                    <a:pt x="88" y="125"/>
                    <a:pt x="84" y="137"/>
                    <a:pt x="69" y="141"/>
                  </a:cubicBezTo>
                  <a:cubicBezTo>
                    <a:pt x="50" y="137"/>
                    <a:pt x="46" y="125"/>
                    <a:pt x="46" y="114"/>
                  </a:cubicBezTo>
                  <a:cubicBezTo>
                    <a:pt x="46" y="103"/>
                    <a:pt x="54" y="87"/>
                    <a:pt x="65" y="68"/>
                  </a:cubicBezTo>
                  <a:cubicBezTo>
                    <a:pt x="65" y="68"/>
                    <a:pt x="65" y="68"/>
                    <a:pt x="69" y="6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673" name="Group 518">
            <a:extLst>
              <a:ext uri="{FF2B5EF4-FFF2-40B4-BE49-F238E27FC236}">
                <a16:creationId xmlns:a16="http://schemas.microsoft.com/office/drawing/2014/main" id="{D7FF8C9A-8EEF-4949-9DCE-F18D1C47DDDC}"/>
              </a:ext>
            </a:extLst>
          </p:cNvPr>
          <p:cNvGrpSpPr>
            <a:grpSpLocks/>
          </p:cNvGrpSpPr>
          <p:nvPr userDrawn="1"/>
        </p:nvGrpSpPr>
        <p:grpSpPr bwMode="auto">
          <a:xfrm>
            <a:off x="5201227" y="647845"/>
            <a:ext cx="357188" cy="357187"/>
            <a:chOff x="3416" y="2939"/>
            <a:chExt cx="225" cy="225"/>
          </a:xfrm>
        </p:grpSpPr>
        <p:sp>
          <p:nvSpPr>
            <p:cNvPr id="674" name="Freeform 519">
              <a:extLst>
                <a:ext uri="{FF2B5EF4-FFF2-40B4-BE49-F238E27FC236}">
                  <a16:creationId xmlns:a16="http://schemas.microsoft.com/office/drawing/2014/main" id="{E3725F3C-0B79-9C42-AD2D-08102662AF4C}"/>
                </a:ext>
              </a:extLst>
            </p:cNvPr>
            <p:cNvSpPr>
              <a:spLocks noChangeArrowheads="1"/>
            </p:cNvSpPr>
            <p:nvPr/>
          </p:nvSpPr>
          <p:spPr bwMode="auto">
            <a:xfrm>
              <a:off x="3416" y="2939"/>
              <a:ext cx="225" cy="225"/>
            </a:xfrm>
            <a:custGeom>
              <a:avLst/>
              <a:gdLst>
                <a:gd name="T0" fmla="*/ 0 w 1002"/>
                <a:gd name="T1" fmla="*/ 6 h 1003"/>
                <a:gd name="T2" fmla="*/ 0 w 1002"/>
                <a:gd name="T3" fmla="*/ 6 h 1003"/>
                <a:gd name="T4" fmla="*/ 1 w 1002"/>
                <a:gd name="T5" fmla="*/ 5 h 1003"/>
                <a:gd name="T6" fmla="*/ 1 w 1002"/>
                <a:gd name="T7" fmla="*/ 1 h 1003"/>
                <a:gd name="T8" fmla="*/ 11 w 1002"/>
                <a:gd name="T9" fmla="*/ 1 h 1003"/>
                <a:gd name="T10" fmla="*/ 11 w 1002"/>
                <a:gd name="T11" fmla="*/ 11 h 1003"/>
                <a:gd name="T12" fmla="*/ 6 w 1002"/>
                <a:gd name="T13" fmla="*/ 11 h 1003"/>
                <a:gd name="T14" fmla="*/ 6 w 1002"/>
                <a:gd name="T15" fmla="*/ 11 h 1003"/>
                <a:gd name="T16" fmla="*/ 6 w 1002"/>
                <a:gd name="T17" fmla="*/ 11 h 1003"/>
                <a:gd name="T18" fmla="*/ 11 w 1002"/>
                <a:gd name="T19" fmla="*/ 11 h 1003"/>
                <a:gd name="T20" fmla="*/ 11 w 1002"/>
                <a:gd name="T21" fmla="*/ 11 h 1003"/>
                <a:gd name="T22" fmla="*/ 11 w 1002"/>
                <a:gd name="T23" fmla="*/ 0 h 1003"/>
                <a:gd name="T24" fmla="*/ 11 w 1002"/>
                <a:gd name="T25" fmla="*/ 0 h 1003"/>
                <a:gd name="T26" fmla="*/ 0 w 1002"/>
                <a:gd name="T27" fmla="*/ 0 h 1003"/>
                <a:gd name="T28" fmla="*/ 0 w 1002"/>
                <a:gd name="T29" fmla="*/ 0 h 1003"/>
                <a:gd name="T30" fmla="*/ 0 w 1002"/>
                <a:gd name="T31" fmla="*/ 5 h 1003"/>
                <a:gd name="T32" fmla="*/ 0 w 1002"/>
                <a:gd name="T33" fmla="*/ 6 h 1003"/>
                <a:gd name="T34" fmla="*/ 0 w 1002"/>
                <a:gd name="T35" fmla="*/ 6 h 1003"/>
                <a:gd name="T36" fmla="*/ 0 w 1002"/>
                <a:gd name="T37" fmla="*/ 6 h 10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2" h="1003">
                  <a:moveTo>
                    <a:pt x="26" y="507"/>
                  </a:moveTo>
                  <a:lnTo>
                    <a:pt x="26" y="507"/>
                  </a:lnTo>
                  <a:cubicBezTo>
                    <a:pt x="42" y="507"/>
                    <a:pt x="53" y="495"/>
                    <a:pt x="53" y="480"/>
                  </a:cubicBezTo>
                  <a:cubicBezTo>
                    <a:pt x="53" y="54"/>
                    <a:pt x="53" y="54"/>
                    <a:pt x="53" y="54"/>
                  </a:cubicBezTo>
                  <a:cubicBezTo>
                    <a:pt x="948" y="54"/>
                    <a:pt x="948" y="54"/>
                    <a:pt x="948" y="54"/>
                  </a:cubicBezTo>
                  <a:cubicBezTo>
                    <a:pt x="948" y="949"/>
                    <a:pt x="948" y="949"/>
                    <a:pt x="948" y="949"/>
                  </a:cubicBezTo>
                  <a:cubicBezTo>
                    <a:pt x="517" y="949"/>
                    <a:pt x="517" y="949"/>
                    <a:pt x="517" y="949"/>
                  </a:cubicBezTo>
                  <a:cubicBezTo>
                    <a:pt x="502" y="949"/>
                    <a:pt x="490" y="960"/>
                    <a:pt x="490" y="975"/>
                  </a:cubicBezTo>
                  <a:cubicBezTo>
                    <a:pt x="490" y="991"/>
                    <a:pt x="502" y="1002"/>
                    <a:pt x="517" y="1002"/>
                  </a:cubicBezTo>
                  <a:cubicBezTo>
                    <a:pt x="974" y="1002"/>
                    <a:pt x="974" y="1002"/>
                    <a:pt x="974" y="1002"/>
                  </a:cubicBezTo>
                  <a:cubicBezTo>
                    <a:pt x="989" y="1002"/>
                    <a:pt x="1001" y="991"/>
                    <a:pt x="1001" y="975"/>
                  </a:cubicBezTo>
                  <a:cubicBezTo>
                    <a:pt x="1001" y="27"/>
                    <a:pt x="1001" y="27"/>
                    <a:pt x="1001" y="27"/>
                  </a:cubicBezTo>
                  <a:cubicBezTo>
                    <a:pt x="1001" y="12"/>
                    <a:pt x="989" y="0"/>
                    <a:pt x="974" y="0"/>
                  </a:cubicBezTo>
                  <a:cubicBezTo>
                    <a:pt x="26" y="0"/>
                    <a:pt x="26" y="0"/>
                    <a:pt x="26" y="0"/>
                  </a:cubicBezTo>
                  <a:cubicBezTo>
                    <a:pt x="11" y="0"/>
                    <a:pt x="0" y="12"/>
                    <a:pt x="0" y="27"/>
                  </a:cubicBezTo>
                  <a:cubicBezTo>
                    <a:pt x="0" y="480"/>
                    <a:pt x="0" y="480"/>
                    <a:pt x="0" y="480"/>
                  </a:cubicBezTo>
                  <a:cubicBezTo>
                    <a:pt x="0" y="495"/>
                    <a:pt x="11" y="507"/>
                    <a:pt x="26" y="507"/>
                  </a:cubicBezTo>
                  <a:close/>
                  <a:moveTo>
                    <a:pt x="26" y="507"/>
                  </a:moveTo>
                  <a:lnTo>
                    <a:pt x="26" y="50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5" name="Freeform 520">
              <a:extLst>
                <a:ext uri="{FF2B5EF4-FFF2-40B4-BE49-F238E27FC236}">
                  <a16:creationId xmlns:a16="http://schemas.microsoft.com/office/drawing/2014/main" id="{A9F247D3-E122-794E-8AFB-710F433ED2CA}"/>
                </a:ext>
              </a:extLst>
            </p:cNvPr>
            <p:cNvSpPr>
              <a:spLocks noChangeArrowheads="1"/>
            </p:cNvSpPr>
            <p:nvPr/>
          </p:nvSpPr>
          <p:spPr bwMode="auto">
            <a:xfrm>
              <a:off x="3416" y="3154"/>
              <a:ext cx="10" cy="10"/>
            </a:xfrm>
            <a:custGeom>
              <a:avLst/>
              <a:gdLst>
                <a:gd name="T0" fmla="*/ 0 w 54"/>
                <a:gd name="T1" fmla="*/ 0 h 54"/>
                <a:gd name="T2" fmla="*/ 0 w 54"/>
                <a:gd name="T3" fmla="*/ 0 h 54"/>
                <a:gd name="T4" fmla="*/ 0 w 54"/>
                <a:gd name="T5" fmla="*/ 0 h 54"/>
                <a:gd name="T6" fmla="*/ 0 w 54"/>
                <a:gd name="T7" fmla="*/ 0 h 54"/>
                <a:gd name="T8" fmla="*/ 0 w 54"/>
                <a:gd name="T9" fmla="*/ 0 h 54"/>
                <a:gd name="T10" fmla="*/ 0 w 54"/>
                <a:gd name="T11" fmla="*/ 0 h 54"/>
                <a:gd name="T12" fmla="*/ 0 w 54"/>
                <a:gd name="T13" fmla="*/ 0 h 54"/>
                <a:gd name="T14" fmla="*/ 0 w 54"/>
                <a:gd name="T15" fmla="*/ 0 h 54"/>
                <a:gd name="T16" fmla="*/ 0 w 54"/>
                <a:gd name="T17" fmla="*/ 0 h 54"/>
                <a:gd name="T18" fmla="*/ 0 w 54"/>
                <a:gd name="T19" fmla="*/ 0 h 54"/>
                <a:gd name="T20" fmla="*/ 0 w 54"/>
                <a:gd name="T21" fmla="*/ 0 h 54"/>
                <a:gd name="T22" fmla="*/ 0 w 54"/>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54">
                  <a:moveTo>
                    <a:pt x="26" y="0"/>
                  </a:moveTo>
                  <a:lnTo>
                    <a:pt x="26" y="0"/>
                  </a:lnTo>
                  <a:cubicBezTo>
                    <a:pt x="19" y="0"/>
                    <a:pt x="11" y="4"/>
                    <a:pt x="7" y="7"/>
                  </a:cubicBezTo>
                  <a:cubicBezTo>
                    <a:pt x="4" y="15"/>
                    <a:pt x="0" y="19"/>
                    <a:pt x="0" y="26"/>
                  </a:cubicBezTo>
                  <a:cubicBezTo>
                    <a:pt x="0" y="34"/>
                    <a:pt x="4" y="42"/>
                    <a:pt x="7" y="45"/>
                  </a:cubicBezTo>
                  <a:cubicBezTo>
                    <a:pt x="11" y="49"/>
                    <a:pt x="19" y="53"/>
                    <a:pt x="26" y="53"/>
                  </a:cubicBezTo>
                  <a:cubicBezTo>
                    <a:pt x="34" y="53"/>
                    <a:pt x="38" y="49"/>
                    <a:pt x="46" y="45"/>
                  </a:cubicBezTo>
                  <a:cubicBezTo>
                    <a:pt x="49" y="42"/>
                    <a:pt x="53" y="34"/>
                    <a:pt x="53" y="26"/>
                  </a:cubicBezTo>
                  <a:cubicBezTo>
                    <a:pt x="53" y="19"/>
                    <a:pt x="49" y="15"/>
                    <a:pt x="46" y="7"/>
                  </a:cubicBezTo>
                  <a:cubicBezTo>
                    <a:pt x="38" y="4"/>
                    <a:pt x="34"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6" name="Freeform 521">
              <a:extLst>
                <a:ext uri="{FF2B5EF4-FFF2-40B4-BE49-F238E27FC236}">
                  <a16:creationId xmlns:a16="http://schemas.microsoft.com/office/drawing/2014/main" id="{D1BC0002-D84B-2340-A125-4D63E3AA6188}"/>
                </a:ext>
              </a:extLst>
            </p:cNvPr>
            <p:cNvSpPr>
              <a:spLocks noChangeArrowheads="1"/>
            </p:cNvSpPr>
            <p:nvPr/>
          </p:nvSpPr>
          <p:spPr bwMode="auto">
            <a:xfrm>
              <a:off x="3436" y="3154"/>
              <a:ext cx="10" cy="10"/>
            </a:xfrm>
            <a:custGeom>
              <a:avLst/>
              <a:gdLst>
                <a:gd name="T0" fmla="*/ 0 w 51"/>
                <a:gd name="T1" fmla="*/ 0 h 54"/>
                <a:gd name="T2" fmla="*/ 0 w 51"/>
                <a:gd name="T3" fmla="*/ 0 h 54"/>
                <a:gd name="T4" fmla="*/ 0 w 51"/>
                <a:gd name="T5" fmla="*/ 0 h 54"/>
                <a:gd name="T6" fmla="*/ 0 w 51"/>
                <a:gd name="T7" fmla="*/ 0 h 54"/>
                <a:gd name="T8" fmla="*/ 0 w 51"/>
                <a:gd name="T9" fmla="*/ 0 h 54"/>
                <a:gd name="T10" fmla="*/ 0 w 51"/>
                <a:gd name="T11" fmla="*/ 0 h 54"/>
                <a:gd name="T12" fmla="*/ 0 w 51"/>
                <a:gd name="T13" fmla="*/ 0 h 54"/>
                <a:gd name="T14" fmla="*/ 0 w 51"/>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4">
                  <a:moveTo>
                    <a:pt x="27" y="0"/>
                  </a:moveTo>
                  <a:lnTo>
                    <a:pt x="27" y="0"/>
                  </a:lnTo>
                  <a:cubicBezTo>
                    <a:pt x="12" y="0"/>
                    <a:pt x="0" y="11"/>
                    <a:pt x="0" y="26"/>
                  </a:cubicBezTo>
                  <a:cubicBezTo>
                    <a:pt x="0" y="42"/>
                    <a:pt x="12" y="53"/>
                    <a:pt x="27" y="53"/>
                  </a:cubicBezTo>
                  <a:cubicBezTo>
                    <a:pt x="39" y="53"/>
                    <a:pt x="50" y="42"/>
                    <a:pt x="50" y="26"/>
                  </a:cubicBezTo>
                  <a:cubicBezTo>
                    <a:pt x="50" y="11"/>
                    <a:pt x="39" y="0"/>
                    <a:pt x="27" y="0"/>
                  </a:cubicBezTo>
                  <a:close/>
                  <a:moveTo>
                    <a:pt x="27" y="0"/>
                  </a:moveTo>
                  <a:lnTo>
                    <a:pt x="27"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7" name="Freeform 522">
              <a:extLst>
                <a:ext uri="{FF2B5EF4-FFF2-40B4-BE49-F238E27FC236}">
                  <a16:creationId xmlns:a16="http://schemas.microsoft.com/office/drawing/2014/main" id="{9BC9FCDB-AF92-A047-AAD8-9D6C3FC19F72}"/>
                </a:ext>
              </a:extLst>
            </p:cNvPr>
            <p:cNvSpPr>
              <a:spLocks noChangeArrowheads="1"/>
            </p:cNvSpPr>
            <p:nvPr/>
          </p:nvSpPr>
          <p:spPr bwMode="auto">
            <a:xfrm>
              <a:off x="3456" y="3154"/>
              <a:ext cx="10" cy="10"/>
            </a:xfrm>
            <a:custGeom>
              <a:avLst/>
              <a:gdLst>
                <a:gd name="T0" fmla="*/ 0 w 51"/>
                <a:gd name="T1" fmla="*/ 0 h 54"/>
                <a:gd name="T2" fmla="*/ 0 w 51"/>
                <a:gd name="T3" fmla="*/ 0 h 54"/>
                <a:gd name="T4" fmla="*/ 0 w 51"/>
                <a:gd name="T5" fmla="*/ 0 h 54"/>
                <a:gd name="T6" fmla="*/ 0 w 51"/>
                <a:gd name="T7" fmla="*/ 0 h 54"/>
                <a:gd name="T8" fmla="*/ 0 w 51"/>
                <a:gd name="T9" fmla="*/ 0 h 54"/>
                <a:gd name="T10" fmla="*/ 0 w 51"/>
                <a:gd name="T11" fmla="*/ 0 h 54"/>
                <a:gd name="T12" fmla="*/ 0 w 51"/>
                <a:gd name="T13" fmla="*/ 0 h 54"/>
                <a:gd name="T14" fmla="*/ 0 w 51"/>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4">
                  <a:moveTo>
                    <a:pt x="27" y="0"/>
                  </a:moveTo>
                  <a:lnTo>
                    <a:pt x="27" y="0"/>
                  </a:lnTo>
                  <a:cubicBezTo>
                    <a:pt x="12" y="0"/>
                    <a:pt x="0" y="11"/>
                    <a:pt x="0" y="26"/>
                  </a:cubicBezTo>
                  <a:cubicBezTo>
                    <a:pt x="0" y="42"/>
                    <a:pt x="12" y="53"/>
                    <a:pt x="27" y="53"/>
                  </a:cubicBezTo>
                  <a:cubicBezTo>
                    <a:pt x="38" y="53"/>
                    <a:pt x="50" y="42"/>
                    <a:pt x="50" y="26"/>
                  </a:cubicBezTo>
                  <a:cubicBezTo>
                    <a:pt x="50" y="11"/>
                    <a:pt x="38" y="0"/>
                    <a:pt x="27" y="0"/>
                  </a:cubicBezTo>
                  <a:close/>
                  <a:moveTo>
                    <a:pt x="27" y="0"/>
                  </a:moveTo>
                  <a:lnTo>
                    <a:pt x="27"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8" name="Freeform 523">
              <a:extLst>
                <a:ext uri="{FF2B5EF4-FFF2-40B4-BE49-F238E27FC236}">
                  <a16:creationId xmlns:a16="http://schemas.microsoft.com/office/drawing/2014/main" id="{1F20801D-54B7-BA4C-96B3-B81A7C1E8B9A}"/>
                </a:ext>
              </a:extLst>
            </p:cNvPr>
            <p:cNvSpPr>
              <a:spLocks noChangeArrowheads="1"/>
            </p:cNvSpPr>
            <p:nvPr/>
          </p:nvSpPr>
          <p:spPr bwMode="auto">
            <a:xfrm>
              <a:off x="3476" y="3154"/>
              <a:ext cx="9" cy="10"/>
            </a:xfrm>
            <a:custGeom>
              <a:avLst/>
              <a:gdLst>
                <a:gd name="T0" fmla="*/ 0 w 50"/>
                <a:gd name="T1" fmla="*/ 0 h 54"/>
                <a:gd name="T2" fmla="*/ 0 w 50"/>
                <a:gd name="T3" fmla="*/ 0 h 54"/>
                <a:gd name="T4" fmla="*/ 0 w 50"/>
                <a:gd name="T5" fmla="*/ 0 h 54"/>
                <a:gd name="T6" fmla="*/ 0 w 50"/>
                <a:gd name="T7" fmla="*/ 0 h 54"/>
                <a:gd name="T8" fmla="*/ 0 w 50"/>
                <a:gd name="T9" fmla="*/ 0 h 54"/>
                <a:gd name="T10" fmla="*/ 0 w 50"/>
                <a:gd name="T11" fmla="*/ 0 h 54"/>
                <a:gd name="T12" fmla="*/ 0 w 50"/>
                <a:gd name="T13" fmla="*/ 0 h 54"/>
                <a:gd name="T14" fmla="*/ 0 w 50"/>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54">
                  <a:moveTo>
                    <a:pt x="23" y="0"/>
                  </a:moveTo>
                  <a:lnTo>
                    <a:pt x="23" y="0"/>
                  </a:lnTo>
                  <a:cubicBezTo>
                    <a:pt x="11" y="0"/>
                    <a:pt x="0" y="11"/>
                    <a:pt x="0" y="26"/>
                  </a:cubicBezTo>
                  <a:cubicBezTo>
                    <a:pt x="0" y="42"/>
                    <a:pt x="11" y="53"/>
                    <a:pt x="23" y="53"/>
                  </a:cubicBezTo>
                  <a:cubicBezTo>
                    <a:pt x="38" y="53"/>
                    <a:pt x="49" y="42"/>
                    <a:pt x="49" y="26"/>
                  </a:cubicBezTo>
                  <a:cubicBezTo>
                    <a:pt x="49" y="11"/>
                    <a:pt x="38" y="0"/>
                    <a:pt x="23" y="0"/>
                  </a:cubicBezTo>
                  <a:close/>
                  <a:moveTo>
                    <a:pt x="23" y="0"/>
                  </a:moveTo>
                  <a:lnTo>
                    <a:pt x="23"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9" name="Freeform 524">
              <a:extLst>
                <a:ext uri="{FF2B5EF4-FFF2-40B4-BE49-F238E27FC236}">
                  <a16:creationId xmlns:a16="http://schemas.microsoft.com/office/drawing/2014/main" id="{D5004302-5D3F-C549-AFBA-72CF0CAE778C}"/>
                </a:ext>
              </a:extLst>
            </p:cNvPr>
            <p:cNvSpPr>
              <a:spLocks noChangeArrowheads="1"/>
            </p:cNvSpPr>
            <p:nvPr/>
          </p:nvSpPr>
          <p:spPr bwMode="auto">
            <a:xfrm>
              <a:off x="3495" y="3154"/>
              <a:ext cx="10" cy="10"/>
            </a:xfrm>
            <a:custGeom>
              <a:avLst/>
              <a:gdLst>
                <a:gd name="T0" fmla="*/ 0 w 54"/>
                <a:gd name="T1" fmla="*/ 0 h 54"/>
                <a:gd name="T2" fmla="*/ 0 w 54"/>
                <a:gd name="T3" fmla="*/ 0 h 54"/>
                <a:gd name="T4" fmla="*/ 0 w 54"/>
                <a:gd name="T5" fmla="*/ 0 h 54"/>
                <a:gd name="T6" fmla="*/ 0 w 54"/>
                <a:gd name="T7" fmla="*/ 0 h 54"/>
                <a:gd name="T8" fmla="*/ 0 w 54"/>
                <a:gd name="T9" fmla="*/ 0 h 54"/>
                <a:gd name="T10" fmla="*/ 0 w 54"/>
                <a:gd name="T11" fmla="*/ 0 h 54"/>
                <a:gd name="T12" fmla="*/ 0 w 54"/>
                <a:gd name="T13" fmla="*/ 0 h 54"/>
                <a:gd name="T14" fmla="*/ 0 w 54"/>
                <a:gd name="T15" fmla="*/ 0 h 54"/>
                <a:gd name="T16" fmla="*/ 0 w 54"/>
                <a:gd name="T17" fmla="*/ 0 h 54"/>
                <a:gd name="T18" fmla="*/ 0 w 54"/>
                <a:gd name="T19" fmla="*/ 0 h 54"/>
                <a:gd name="T20" fmla="*/ 0 w 54"/>
                <a:gd name="T21" fmla="*/ 0 h 54"/>
                <a:gd name="T22" fmla="*/ 0 w 54"/>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54">
                  <a:moveTo>
                    <a:pt x="26" y="0"/>
                  </a:moveTo>
                  <a:lnTo>
                    <a:pt x="26" y="0"/>
                  </a:lnTo>
                  <a:cubicBezTo>
                    <a:pt x="19" y="0"/>
                    <a:pt x="15" y="4"/>
                    <a:pt x="7" y="7"/>
                  </a:cubicBezTo>
                  <a:cubicBezTo>
                    <a:pt x="3" y="15"/>
                    <a:pt x="0" y="19"/>
                    <a:pt x="0" y="26"/>
                  </a:cubicBezTo>
                  <a:cubicBezTo>
                    <a:pt x="0" y="34"/>
                    <a:pt x="3" y="42"/>
                    <a:pt x="7" y="45"/>
                  </a:cubicBezTo>
                  <a:cubicBezTo>
                    <a:pt x="15" y="49"/>
                    <a:pt x="19" y="53"/>
                    <a:pt x="26" y="53"/>
                  </a:cubicBezTo>
                  <a:cubicBezTo>
                    <a:pt x="34" y="53"/>
                    <a:pt x="41" y="49"/>
                    <a:pt x="45" y="45"/>
                  </a:cubicBezTo>
                  <a:cubicBezTo>
                    <a:pt x="49" y="42"/>
                    <a:pt x="53" y="34"/>
                    <a:pt x="53" y="26"/>
                  </a:cubicBezTo>
                  <a:cubicBezTo>
                    <a:pt x="53" y="19"/>
                    <a:pt x="49" y="15"/>
                    <a:pt x="45" y="7"/>
                  </a:cubicBezTo>
                  <a:cubicBezTo>
                    <a:pt x="41" y="4"/>
                    <a:pt x="34"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0" name="Freeform 525">
              <a:extLst>
                <a:ext uri="{FF2B5EF4-FFF2-40B4-BE49-F238E27FC236}">
                  <a16:creationId xmlns:a16="http://schemas.microsoft.com/office/drawing/2014/main" id="{BDC0C079-C730-E94C-B243-8367C7202F31}"/>
                </a:ext>
              </a:extLst>
            </p:cNvPr>
            <p:cNvSpPr>
              <a:spLocks noChangeArrowheads="1"/>
            </p:cNvSpPr>
            <p:nvPr/>
          </p:nvSpPr>
          <p:spPr bwMode="auto">
            <a:xfrm>
              <a:off x="3495" y="3135"/>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26" y="0"/>
                  </a:moveTo>
                  <a:lnTo>
                    <a:pt x="26" y="0"/>
                  </a:lnTo>
                  <a:cubicBezTo>
                    <a:pt x="15" y="0"/>
                    <a:pt x="0" y="11"/>
                    <a:pt x="0" y="23"/>
                  </a:cubicBezTo>
                  <a:cubicBezTo>
                    <a:pt x="0" y="38"/>
                    <a:pt x="15" y="49"/>
                    <a:pt x="26" y="49"/>
                  </a:cubicBezTo>
                  <a:cubicBezTo>
                    <a:pt x="41" y="49"/>
                    <a:pt x="53" y="38"/>
                    <a:pt x="53" y="23"/>
                  </a:cubicBezTo>
                  <a:cubicBezTo>
                    <a:pt x="53" y="11"/>
                    <a:pt x="41"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1" name="Freeform 526">
              <a:extLst>
                <a:ext uri="{FF2B5EF4-FFF2-40B4-BE49-F238E27FC236}">
                  <a16:creationId xmlns:a16="http://schemas.microsoft.com/office/drawing/2014/main" id="{6B0AB060-64D0-9143-8A98-870063D3460E}"/>
                </a:ext>
              </a:extLst>
            </p:cNvPr>
            <p:cNvSpPr>
              <a:spLocks noChangeArrowheads="1"/>
            </p:cNvSpPr>
            <p:nvPr/>
          </p:nvSpPr>
          <p:spPr bwMode="auto">
            <a:xfrm>
              <a:off x="3495" y="3115"/>
              <a:ext cx="10" cy="10"/>
            </a:xfrm>
            <a:custGeom>
              <a:avLst/>
              <a:gdLst>
                <a:gd name="T0" fmla="*/ 0 w 54"/>
                <a:gd name="T1" fmla="*/ 0 h 51"/>
                <a:gd name="T2" fmla="*/ 0 w 54"/>
                <a:gd name="T3" fmla="*/ 0 h 51"/>
                <a:gd name="T4" fmla="*/ 0 w 54"/>
                <a:gd name="T5" fmla="*/ 0 h 51"/>
                <a:gd name="T6" fmla="*/ 0 w 54"/>
                <a:gd name="T7" fmla="*/ 0 h 51"/>
                <a:gd name="T8" fmla="*/ 0 w 54"/>
                <a:gd name="T9" fmla="*/ 0 h 51"/>
                <a:gd name="T10" fmla="*/ 0 w 54"/>
                <a:gd name="T11" fmla="*/ 0 h 51"/>
                <a:gd name="T12" fmla="*/ 0 w 54"/>
                <a:gd name="T13" fmla="*/ 0 h 51"/>
                <a:gd name="T14" fmla="*/ 0 w 54"/>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1">
                  <a:moveTo>
                    <a:pt x="26" y="0"/>
                  </a:moveTo>
                  <a:lnTo>
                    <a:pt x="26" y="0"/>
                  </a:lnTo>
                  <a:cubicBezTo>
                    <a:pt x="15" y="0"/>
                    <a:pt x="0" y="12"/>
                    <a:pt x="0" y="23"/>
                  </a:cubicBezTo>
                  <a:cubicBezTo>
                    <a:pt x="0" y="38"/>
                    <a:pt x="15" y="50"/>
                    <a:pt x="26" y="50"/>
                  </a:cubicBezTo>
                  <a:cubicBezTo>
                    <a:pt x="41" y="50"/>
                    <a:pt x="53" y="38"/>
                    <a:pt x="53" y="23"/>
                  </a:cubicBezTo>
                  <a:cubicBezTo>
                    <a:pt x="53" y="12"/>
                    <a:pt x="41"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2" name="Freeform 527">
              <a:extLst>
                <a:ext uri="{FF2B5EF4-FFF2-40B4-BE49-F238E27FC236}">
                  <a16:creationId xmlns:a16="http://schemas.microsoft.com/office/drawing/2014/main" id="{6F848BE7-A718-C845-80CC-0B8BD5F11785}"/>
                </a:ext>
              </a:extLst>
            </p:cNvPr>
            <p:cNvSpPr>
              <a:spLocks noChangeArrowheads="1"/>
            </p:cNvSpPr>
            <p:nvPr/>
          </p:nvSpPr>
          <p:spPr bwMode="auto">
            <a:xfrm>
              <a:off x="3495" y="3096"/>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26" y="0"/>
                  </a:moveTo>
                  <a:lnTo>
                    <a:pt x="26" y="0"/>
                  </a:lnTo>
                  <a:cubicBezTo>
                    <a:pt x="15" y="0"/>
                    <a:pt x="0" y="11"/>
                    <a:pt x="0" y="26"/>
                  </a:cubicBezTo>
                  <a:cubicBezTo>
                    <a:pt x="0" y="38"/>
                    <a:pt x="15" y="49"/>
                    <a:pt x="26" y="49"/>
                  </a:cubicBezTo>
                  <a:cubicBezTo>
                    <a:pt x="41" y="49"/>
                    <a:pt x="53" y="38"/>
                    <a:pt x="53" y="26"/>
                  </a:cubicBezTo>
                  <a:cubicBezTo>
                    <a:pt x="53" y="11"/>
                    <a:pt x="41"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3" name="Freeform 528">
              <a:extLst>
                <a:ext uri="{FF2B5EF4-FFF2-40B4-BE49-F238E27FC236}">
                  <a16:creationId xmlns:a16="http://schemas.microsoft.com/office/drawing/2014/main" id="{2984F552-4462-9146-AFA0-7337D914BE24}"/>
                </a:ext>
              </a:extLst>
            </p:cNvPr>
            <p:cNvSpPr>
              <a:spLocks noChangeArrowheads="1"/>
            </p:cNvSpPr>
            <p:nvPr/>
          </p:nvSpPr>
          <p:spPr bwMode="auto">
            <a:xfrm>
              <a:off x="3495" y="3076"/>
              <a:ext cx="10" cy="10"/>
            </a:xfrm>
            <a:custGeom>
              <a:avLst/>
              <a:gdLst>
                <a:gd name="T0" fmla="*/ 0 w 54"/>
                <a:gd name="T1" fmla="*/ 0 h 54"/>
                <a:gd name="T2" fmla="*/ 0 w 54"/>
                <a:gd name="T3" fmla="*/ 0 h 54"/>
                <a:gd name="T4" fmla="*/ 0 w 54"/>
                <a:gd name="T5" fmla="*/ 0 h 54"/>
                <a:gd name="T6" fmla="*/ 0 w 54"/>
                <a:gd name="T7" fmla="*/ 0 h 54"/>
                <a:gd name="T8" fmla="*/ 0 w 54"/>
                <a:gd name="T9" fmla="*/ 0 h 54"/>
                <a:gd name="T10" fmla="*/ 0 w 54"/>
                <a:gd name="T11" fmla="*/ 0 h 54"/>
                <a:gd name="T12" fmla="*/ 0 w 54"/>
                <a:gd name="T13" fmla="*/ 0 h 54"/>
                <a:gd name="T14" fmla="*/ 0 w 54"/>
                <a:gd name="T15" fmla="*/ 0 h 54"/>
                <a:gd name="T16" fmla="*/ 0 w 54"/>
                <a:gd name="T17" fmla="*/ 0 h 54"/>
                <a:gd name="T18" fmla="*/ 0 w 54"/>
                <a:gd name="T19" fmla="*/ 0 h 54"/>
                <a:gd name="T20" fmla="*/ 0 w 54"/>
                <a:gd name="T21" fmla="*/ 0 h 54"/>
                <a:gd name="T22" fmla="*/ 0 w 54"/>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54">
                  <a:moveTo>
                    <a:pt x="26" y="0"/>
                  </a:moveTo>
                  <a:lnTo>
                    <a:pt x="26" y="0"/>
                  </a:lnTo>
                  <a:cubicBezTo>
                    <a:pt x="19" y="0"/>
                    <a:pt x="15" y="4"/>
                    <a:pt x="7" y="8"/>
                  </a:cubicBezTo>
                  <a:cubicBezTo>
                    <a:pt x="3" y="11"/>
                    <a:pt x="0" y="19"/>
                    <a:pt x="0" y="27"/>
                  </a:cubicBezTo>
                  <a:cubicBezTo>
                    <a:pt x="0" y="34"/>
                    <a:pt x="3" y="38"/>
                    <a:pt x="7" y="46"/>
                  </a:cubicBezTo>
                  <a:cubicBezTo>
                    <a:pt x="15" y="50"/>
                    <a:pt x="19" y="53"/>
                    <a:pt x="26" y="53"/>
                  </a:cubicBezTo>
                  <a:cubicBezTo>
                    <a:pt x="34" y="53"/>
                    <a:pt x="41" y="50"/>
                    <a:pt x="45" y="46"/>
                  </a:cubicBezTo>
                  <a:cubicBezTo>
                    <a:pt x="49" y="38"/>
                    <a:pt x="53" y="34"/>
                    <a:pt x="53" y="27"/>
                  </a:cubicBezTo>
                  <a:cubicBezTo>
                    <a:pt x="53" y="19"/>
                    <a:pt x="49" y="11"/>
                    <a:pt x="45" y="8"/>
                  </a:cubicBezTo>
                  <a:cubicBezTo>
                    <a:pt x="41" y="4"/>
                    <a:pt x="34"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4" name="Freeform 529">
              <a:extLst>
                <a:ext uri="{FF2B5EF4-FFF2-40B4-BE49-F238E27FC236}">
                  <a16:creationId xmlns:a16="http://schemas.microsoft.com/office/drawing/2014/main" id="{4AD42F9F-DD85-7649-B05C-1C5347DFD451}"/>
                </a:ext>
              </a:extLst>
            </p:cNvPr>
            <p:cNvSpPr>
              <a:spLocks noChangeArrowheads="1"/>
            </p:cNvSpPr>
            <p:nvPr/>
          </p:nvSpPr>
          <p:spPr bwMode="auto">
            <a:xfrm>
              <a:off x="3476" y="3076"/>
              <a:ext cx="9" cy="10"/>
            </a:xfrm>
            <a:custGeom>
              <a:avLst/>
              <a:gdLst>
                <a:gd name="T0" fmla="*/ 0 w 50"/>
                <a:gd name="T1" fmla="*/ 0 h 54"/>
                <a:gd name="T2" fmla="*/ 0 w 50"/>
                <a:gd name="T3" fmla="*/ 0 h 54"/>
                <a:gd name="T4" fmla="*/ 0 w 50"/>
                <a:gd name="T5" fmla="*/ 0 h 54"/>
                <a:gd name="T6" fmla="*/ 0 w 50"/>
                <a:gd name="T7" fmla="*/ 0 h 54"/>
                <a:gd name="T8" fmla="*/ 0 w 50"/>
                <a:gd name="T9" fmla="*/ 0 h 54"/>
                <a:gd name="T10" fmla="*/ 0 w 50"/>
                <a:gd name="T11" fmla="*/ 0 h 54"/>
                <a:gd name="T12" fmla="*/ 0 w 50"/>
                <a:gd name="T13" fmla="*/ 0 h 54"/>
                <a:gd name="T14" fmla="*/ 0 w 50"/>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54">
                  <a:moveTo>
                    <a:pt x="0" y="27"/>
                  </a:moveTo>
                  <a:lnTo>
                    <a:pt x="0" y="27"/>
                  </a:lnTo>
                  <a:cubicBezTo>
                    <a:pt x="0" y="11"/>
                    <a:pt x="11" y="0"/>
                    <a:pt x="23" y="0"/>
                  </a:cubicBezTo>
                  <a:cubicBezTo>
                    <a:pt x="38" y="0"/>
                    <a:pt x="49" y="11"/>
                    <a:pt x="49" y="27"/>
                  </a:cubicBezTo>
                  <a:cubicBezTo>
                    <a:pt x="49" y="38"/>
                    <a:pt x="38" y="53"/>
                    <a:pt x="23" y="53"/>
                  </a:cubicBezTo>
                  <a:cubicBezTo>
                    <a:pt x="11" y="53"/>
                    <a:pt x="0" y="38"/>
                    <a:pt x="0" y="27"/>
                  </a:cubicBezTo>
                  <a:close/>
                  <a:moveTo>
                    <a:pt x="0" y="27"/>
                  </a:moveTo>
                  <a:lnTo>
                    <a:pt x="0" y="2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5" name="Freeform 530">
              <a:extLst>
                <a:ext uri="{FF2B5EF4-FFF2-40B4-BE49-F238E27FC236}">
                  <a16:creationId xmlns:a16="http://schemas.microsoft.com/office/drawing/2014/main" id="{45902C64-933F-3B43-A9ED-FA68097B42F1}"/>
                </a:ext>
              </a:extLst>
            </p:cNvPr>
            <p:cNvSpPr>
              <a:spLocks noChangeArrowheads="1"/>
            </p:cNvSpPr>
            <p:nvPr/>
          </p:nvSpPr>
          <p:spPr bwMode="auto">
            <a:xfrm>
              <a:off x="3436" y="3076"/>
              <a:ext cx="10" cy="10"/>
            </a:xfrm>
            <a:custGeom>
              <a:avLst/>
              <a:gdLst>
                <a:gd name="T0" fmla="*/ 0 w 51"/>
                <a:gd name="T1" fmla="*/ 0 h 54"/>
                <a:gd name="T2" fmla="*/ 0 w 51"/>
                <a:gd name="T3" fmla="*/ 0 h 54"/>
                <a:gd name="T4" fmla="*/ 0 w 51"/>
                <a:gd name="T5" fmla="*/ 0 h 54"/>
                <a:gd name="T6" fmla="*/ 0 w 51"/>
                <a:gd name="T7" fmla="*/ 0 h 54"/>
                <a:gd name="T8" fmla="*/ 0 w 51"/>
                <a:gd name="T9" fmla="*/ 0 h 54"/>
                <a:gd name="T10" fmla="*/ 0 w 51"/>
                <a:gd name="T11" fmla="*/ 0 h 54"/>
                <a:gd name="T12" fmla="*/ 0 w 51"/>
                <a:gd name="T13" fmla="*/ 0 h 54"/>
                <a:gd name="T14" fmla="*/ 0 w 51"/>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4">
                  <a:moveTo>
                    <a:pt x="27" y="0"/>
                  </a:moveTo>
                  <a:lnTo>
                    <a:pt x="27" y="0"/>
                  </a:lnTo>
                  <a:cubicBezTo>
                    <a:pt x="12" y="0"/>
                    <a:pt x="0" y="11"/>
                    <a:pt x="0" y="27"/>
                  </a:cubicBezTo>
                  <a:cubicBezTo>
                    <a:pt x="0" y="38"/>
                    <a:pt x="12" y="53"/>
                    <a:pt x="27" y="53"/>
                  </a:cubicBezTo>
                  <a:cubicBezTo>
                    <a:pt x="39" y="53"/>
                    <a:pt x="50" y="38"/>
                    <a:pt x="50" y="27"/>
                  </a:cubicBezTo>
                  <a:cubicBezTo>
                    <a:pt x="50" y="11"/>
                    <a:pt x="39" y="0"/>
                    <a:pt x="27" y="0"/>
                  </a:cubicBezTo>
                  <a:close/>
                  <a:moveTo>
                    <a:pt x="27" y="0"/>
                  </a:moveTo>
                  <a:lnTo>
                    <a:pt x="27"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6" name="Freeform 531">
              <a:extLst>
                <a:ext uri="{FF2B5EF4-FFF2-40B4-BE49-F238E27FC236}">
                  <a16:creationId xmlns:a16="http://schemas.microsoft.com/office/drawing/2014/main" id="{DB413FA4-AE99-B64F-A968-EE1DA91549DF}"/>
                </a:ext>
              </a:extLst>
            </p:cNvPr>
            <p:cNvSpPr>
              <a:spLocks noChangeArrowheads="1"/>
            </p:cNvSpPr>
            <p:nvPr/>
          </p:nvSpPr>
          <p:spPr bwMode="auto">
            <a:xfrm>
              <a:off x="3456" y="3076"/>
              <a:ext cx="10" cy="10"/>
            </a:xfrm>
            <a:custGeom>
              <a:avLst/>
              <a:gdLst>
                <a:gd name="T0" fmla="*/ 0 w 51"/>
                <a:gd name="T1" fmla="*/ 0 h 54"/>
                <a:gd name="T2" fmla="*/ 0 w 51"/>
                <a:gd name="T3" fmla="*/ 0 h 54"/>
                <a:gd name="T4" fmla="*/ 0 w 51"/>
                <a:gd name="T5" fmla="*/ 0 h 54"/>
                <a:gd name="T6" fmla="*/ 0 w 51"/>
                <a:gd name="T7" fmla="*/ 0 h 54"/>
                <a:gd name="T8" fmla="*/ 0 w 51"/>
                <a:gd name="T9" fmla="*/ 0 h 54"/>
                <a:gd name="T10" fmla="*/ 0 w 51"/>
                <a:gd name="T11" fmla="*/ 0 h 54"/>
                <a:gd name="T12" fmla="*/ 0 w 51"/>
                <a:gd name="T13" fmla="*/ 0 h 54"/>
                <a:gd name="T14" fmla="*/ 0 w 51"/>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4">
                  <a:moveTo>
                    <a:pt x="27" y="0"/>
                  </a:moveTo>
                  <a:lnTo>
                    <a:pt x="27" y="0"/>
                  </a:lnTo>
                  <a:cubicBezTo>
                    <a:pt x="12" y="0"/>
                    <a:pt x="0" y="11"/>
                    <a:pt x="0" y="27"/>
                  </a:cubicBezTo>
                  <a:cubicBezTo>
                    <a:pt x="0" y="38"/>
                    <a:pt x="12" y="53"/>
                    <a:pt x="27" y="53"/>
                  </a:cubicBezTo>
                  <a:cubicBezTo>
                    <a:pt x="38" y="53"/>
                    <a:pt x="50" y="38"/>
                    <a:pt x="50" y="27"/>
                  </a:cubicBezTo>
                  <a:cubicBezTo>
                    <a:pt x="50" y="11"/>
                    <a:pt x="38" y="0"/>
                    <a:pt x="27" y="0"/>
                  </a:cubicBezTo>
                  <a:close/>
                  <a:moveTo>
                    <a:pt x="27" y="0"/>
                  </a:moveTo>
                  <a:lnTo>
                    <a:pt x="27"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7" name="Freeform 532">
              <a:extLst>
                <a:ext uri="{FF2B5EF4-FFF2-40B4-BE49-F238E27FC236}">
                  <a16:creationId xmlns:a16="http://schemas.microsoft.com/office/drawing/2014/main" id="{FCEA25AF-00D0-DA45-BC5D-6AA7F077CD7C}"/>
                </a:ext>
              </a:extLst>
            </p:cNvPr>
            <p:cNvSpPr>
              <a:spLocks noChangeArrowheads="1"/>
            </p:cNvSpPr>
            <p:nvPr/>
          </p:nvSpPr>
          <p:spPr bwMode="auto">
            <a:xfrm>
              <a:off x="3416" y="3076"/>
              <a:ext cx="10" cy="10"/>
            </a:xfrm>
            <a:custGeom>
              <a:avLst/>
              <a:gdLst>
                <a:gd name="T0" fmla="*/ 0 w 54"/>
                <a:gd name="T1" fmla="*/ 0 h 54"/>
                <a:gd name="T2" fmla="*/ 0 w 54"/>
                <a:gd name="T3" fmla="*/ 0 h 54"/>
                <a:gd name="T4" fmla="*/ 0 w 54"/>
                <a:gd name="T5" fmla="*/ 0 h 54"/>
                <a:gd name="T6" fmla="*/ 0 w 54"/>
                <a:gd name="T7" fmla="*/ 0 h 54"/>
                <a:gd name="T8" fmla="*/ 0 w 54"/>
                <a:gd name="T9" fmla="*/ 0 h 54"/>
                <a:gd name="T10" fmla="*/ 0 w 54"/>
                <a:gd name="T11" fmla="*/ 0 h 54"/>
                <a:gd name="T12" fmla="*/ 0 w 54"/>
                <a:gd name="T13" fmla="*/ 0 h 54"/>
                <a:gd name="T14" fmla="*/ 0 w 54"/>
                <a:gd name="T15" fmla="*/ 0 h 54"/>
                <a:gd name="T16" fmla="*/ 0 w 54"/>
                <a:gd name="T17" fmla="*/ 0 h 54"/>
                <a:gd name="T18" fmla="*/ 0 w 54"/>
                <a:gd name="T19" fmla="*/ 0 h 54"/>
                <a:gd name="T20" fmla="*/ 0 w 54"/>
                <a:gd name="T21" fmla="*/ 0 h 54"/>
                <a:gd name="T22" fmla="*/ 0 w 54"/>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54">
                  <a:moveTo>
                    <a:pt x="7" y="8"/>
                  </a:moveTo>
                  <a:lnTo>
                    <a:pt x="7" y="8"/>
                  </a:lnTo>
                  <a:cubicBezTo>
                    <a:pt x="4" y="11"/>
                    <a:pt x="0" y="19"/>
                    <a:pt x="0" y="27"/>
                  </a:cubicBezTo>
                  <a:cubicBezTo>
                    <a:pt x="0" y="34"/>
                    <a:pt x="4" y="38"/>
                    <a:pt x="7" y="46"/>
                  </a:cubicBezTo>
                  <a:cubicBezTo>
                    <a:pt x="11" y="50"/>
                    <a:pt x="19" y="53"/>
                    <a:pt x="26" y="53"/>
                  </a:cubicBezTo>
                  <a:cubicBezTo>
                    <a:pt x="34" y="53"/>
                    <a:pt x="38" y="50"/>
                    <a:pt x="46" y="46"/>
                  </a:cubicBezTo>
                  <a:cubicBezTo>
                    <a:pt x="49" y="38"/>
                    <a:pt x="53" y="34"/>
                    <a:pt x="53" y="27"/>
                  </a:cubicBezTo>
                  <a:cubicBezTo>
                    <a:pt x="53" y="19"/>
                    <a:pt x="49" y="11"/>
                    <a:pt x="46" y="8"/>
                  </a:cubicBezTo>
                  <a:cubicBezTo>
                    <a:pt x="38" y="4"/>
                    <a:pt x="34" y="0"/>
                    <a:pt x="26" y="0"/>
                  </a:cubicBezTo>
                  <a:cubicBezTo>
                    <a:pt x="19" y="0"/>
                    <a:pt x="11" y="4"/>
                    <a:pt x="7" y="8"/>
                  </a:cubicBezTo>
                  <a:close/>
                  <a:moveTo>
                    <a:pt x="7" y="8"/>
                  </a:moveTo>
                  <a:lnTo>
                    <a:pt x="7" y="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8" name="Freeform 533">
              <a:extLst>
                <a:ext uri="{FF2B5EF4-FFF2-40B4-BE49-F238E27FC236}">
                  <a16:creationId xmlns:a16="http://schemas.microsoft.com/office/drawing/2014/main" id="{21E70063-FF9B-5642-A701-EC29D20C0273}"/>
                </a:ext>
              </a:extLst>
            </p:cNvPr>
            <p:cNvSpPr>
              <a:spLocks noChangeArrowheads="1"/>
            </p:cNvSpPr>
            <p:nvPr/>
          </p:nvSpPr>
          <p:spPr bwMode="auto">
            <a:xfrm>
              <a:off x="3416" y="3135"/>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26" y="0"/>
                  </a:moveTo>
                  <a:lnTo>
                    <a:pt x="26" y="0"/>
                  </a:lnTo>
                  <a:cubicBezTo>
                    <a:pt x="11" y="0"/>
                    <a:pt x="0" y="11"/>
                    <a:pt x="0" y="23"/>
                  </a:cubicBezTo>
                  <a:cubicBezTo>
                    <a:pt x="0" y="38"/>
                    <a:pt x="11" y="49"/>
                    <a:pt x="26" y="49"/>
                  </a:cubicBezTo>
                  <a:cubicBezTo>
                    <a:pt x="38" y="49"/>
                    <a:pt x="53" y="38"/>
                    <a:pt x="53" y="23"/>
                  </a:cubicBezTo>
                  <a:cubicBezTo>
                    <a:pt x="53" y="11"/>
                    <a:pt x="38"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9" name="Freeform 534">
              <a:extLst>
                <a:ext uri="{FF2B5EF4-FFF2-40B4-BE49-F238E27FC236}">
                  <a16:creationId xmlns:a16="http://schemas.microsoft.com/office/drawing/2014/main" id="{4D7A3D56-6252-824B-AD90-5AE95793A464}"/>
                </a:ext>
              </a:extLst>
            </p:cNvPr>
            <p:cNvSpPr>
              <a:spLocks noChangeArrowheads="1"/>
            </p:cNvSpPr>
            <p:nvPr/>
          </p:nvSpPr>
          <p:spPr bwMode="auto">
            <a:xfrm>
              <a:off x="3416" y="3096"/>
              <a:ext cx="10" cy="9"/>
            </a:xfrm>
            <a:custGeom>
              <a:avLst/>
              <a:gdLst>
                <a:gd name="T0" fmla="*/ 0 w 54"/>
                <a:gd name="T1" fmla="*/ 0 h 50"/>
                <a:gd name="T2" fmla="*/ 0 w 54"/>
                <a:gd name="T3" fmla="*/ 0 h 50"/>
                <a:gd name="T4" fmla="*/ 0 w 54"/>
                <a:gd name="T5" fmla="*/ 0 h 50"/>
                <a:gd name="T6" fmla="*/ 0 w 54"/>
                <a:gd name="T7" fmla="*/ 0 h 50"/>
                <a:gd name="T8" fmla="*/ 0 w 54"/>
                <a:gd name="T9" fmla="*/ 0 h 50"/>
                <a:gd name="T10" fmla="*/ 0 w 54"/>
                <a:gd name="T11" fmla="*/ 0 h 50"/>
                <a:gd name="T12" fmla="*/ 0 w 54"/>
                <a:gd name="T13" fmla="*/ 0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26" y="0"/>
                  </a:moveTo>
                  <a:lnTo>
                    <a:pt x="26" y="0"/>
                  </a:lnTo>
                  <a:cubicBezTo>
                    <a:pt x="11" y="0"/>
                    <a:pt x="0" y="11"/>
                    <a:pt x="0" y="26"/>
                  </a:cubicBezTo>
                  <a:cubicBezTo>
                    <a:pt x="0" y="38"/>
                    <a:pt x="11" y="49"/>
                    <a:pt x="26" y="49"/>
                  </a:cubicBezTo>
                  <a:cubicBezTo>
                    <a:pt x="38" y="49"/>
                    <a:pt x="53" y="38"/>
                    <a:pt x="53" y="26"/>
                  </a:cubicBezTo>
                  <a:cubicBezTo>
                    <a:pt x="53" y="11"/>
                    <a:pt x="38"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0" name="Freeform 535">
              <a:extLst>
                <a:ext uri="{FF2B5EF4-FFF2-40B4-BE49-F238E27FC236}">
                  <a16:creationId xmlns:a16="http://schemas.microsoft.com/office/drawing/2014/main" id="{20BAB844-E190-FE42-91D6-1A38A656AF04}"/>
                </a:ext>
              </a:extLst>
            </p:cNvPr>
            <p:cNvSpPr>
              <a:spLocks noChangeArrowheads="1"/>
            </p:cNvSpPr>
            <p:nvPr/>
          </p:nvSpPr>
          <p:spPr bwMode="auto">
            <a:xfrm>
              <a:off x="3416" y="3115"/>
              <a:ext cx="10" cy="10"/>
            </a:xfrm>
            <a:custGeom>
              <a:avLst/>
              <a:gdLst>
                <a:gd name="T0" fmla="*/ 0 w 54"/>
                <a:gd name="T1" fmla="*/ 0 h 51"/>
                <a:gd name="T2" fmla="*/ 0 w 54"/>
                <a:gd name="T3" fmla="*/ 0 h 51"/>
                <a:gd name="T4" fmla="*/ 0 w 54"/>
                <a:gd name="T5" fmla="*/ 0 h 51"/>
                <a:gd name="T6" fmla="*/ 0 w 54"/>
                <a:gd name="T7" fmla="*/ 0 h 51"/>
                <a:gd name="T8" fmla="*/ 0 w 54"/>
                <a:gd name="T9" fmla="*/ 0 h 51"/>
                <a:gd name="T10" fmla="*/ 0 w 54"/>
                <a:gd name="T11" fmla="*/ 0 h 51"/>
                <a:gd name="T12" fmla="*/ 0 w 54"/>
                <a:gd name="T13" fmla="*/ 0 h 51"/>
                <a:gd name="T14" fmla="*/ 0 w 54"/>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1">
                  <a:moveTo>
                    <a:pt x="26" y="0"/>
                  </a:moveTo>
                  <a:lnTo>
                    <a:pt x="26" y="0"/>
                  </a:lnTo>
                  <a:cubicBezTo>
                    <a:pt x="11" y="0"/>
                    <a:pt x="0" y="12"/>
                    <a:pt x="0" y="23"/>
                  </a:cubicBezTo>
                  <a:cubicBezTo>
                    <a:pt x="0" y="38"/>
                    <a:pt x="11" y="50"/>
                    <a:pt x="26" y="50"/>
                  </a:cubicBezTo>
                  <a:cubicBezTo>
                    <a:pt x="38" y="50"/>
                    <a:pt x="53" y="38"/>
                    <a:pt x="53" y="23"/>
                  </a:cubicBezTo>
                  <a:cubicBezTo>
                    <a:pt x="53" y="12"/>
                    <a:pt x="38" y="0"/>
                    <a:pt x="26" y="0"/>
                  </a:cubicBezTo>
                  <a:close/>
                  <a:moveTo>
                    <a:pt x="26" y="0"/>
                  </a:moveTo>
                  <a:lnTo>
                    <a:pt x="26" y="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1" name="Freeform 536">
              <a:extLst>
                <a:ext uri="{FF2B5EF4-FFF2-40B4-BE49-F238E27FC236}">
                  <a16:creationId xmlns:a16="http://schemas.microsoft.com/office/drawing/2014/main" id="{2E4613BA-76D4-1340-AA0C-274B6EB1CF35}"/>
                </a:ext>
              </a:extLst>
            </p:cNvPr>
            <p:cNvSpPr>
              <a:spLocks noChangeArrowheads="1"/>
            </p:cNvSpPr>
            <p:nvPr/>
          </p:nvSpPr>
          <p:spPr bwMode="auto">
            <a:xfrm>
              <a:off x="3517" y="2979"/>
              <a:ext cx="84" cy="84"/>
            </a:xfrm>
            <a:custGeom>
              <a:avLst/>
              <a:gdLst>
                <a:gd name="T0" fmla="*/ 0 w 381"/>
                <a:gd name="T1" fmla="*/ 4 h 379"/>
                <a:gd name="T2" fmla="*/ 0 w 381"/>
                <a:gd name="T3" fmla="*/ 4 h 379"/>
                <a:gd name="T4" fmla="*/ 0 w 381"/>
                <a:gd name="T5" fmla="*/ 4 h 379"/>
                <a:gd name="T6" fmla="*/ 0 w 381"/>
                <a:gd name="T7" fmla="*/ 4 h 379"/>
                <a:gd name="T8" fmla="*/ 0 w 381"/>
                <a:gd name="T9" fmla="*/ 4 h 379"/>
                <a:gd name="T10" fmla="*/ 4 w 381"/>
                <a:gd name="T11" fmla="*/ 1 h 379"/>
                <a:gd name="T12" fmla="*/ 4 w 381"/>
                <a:gd name="T13" fmla="*/ 3 h 379"/>
                <a:gd name="T14" fmla="*/ 4 w 381"/>
                <a:gd name="T15" fmla="*/ 3 h 379"/>
                <a:gd name="T16" fmla="*/ 4 w 381"/>
                <a:gd name="T17" fmla="*/ 3 h 379"/>
                <a:gd name="T18" fmla="*/ 4 w 381"/>
                <a:gd name="T19" fmla="*/ 0 h 379"/>
                <a:gd name="T20" fmla="*/ 4 w 381"/>
                <a:gd name="T21" fmla="*/ 0 h 379"/>
                <a:gd name="T22" fmla="*/ 1 w 381"/>
                <a:gd name="T23" fmla="*/ 0 h 379"/>
                <a:gd name="T24" fmla="*/ 1 w 381"/>
                <a:gd name="T25" fmla="*/ 0 h 379"/>
                <a:gd name="T26" fmla="*/ 1 w 381"/>
                <a:gd name="T27" fmla="*/ 1 h 379"/>
                <a:gd name="T28" fmla="*/ 3 w 381"/>
                <a:gd name="T29" fmla="*/ 1 h 379"/>
                <a:gd name="T30" fmla="*/ 0 w 381"/>
                <a:gd name="T31" fmla="*/ 4 h 379"/>
                <a:gd name="T32" fmla="*/ 3 w 381"/>
                <a:gd name="T33" fmla="*/ 1 h 379"/>
                <a:gd name="T34" fmla="*/ 3 w 381"/>
                <a:gd name="T35" fmla="*/ 1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1" h="379">
                  <a:moveTo>
                    <a:pt x="11" y="336"/>
                  </a:moveTo>
                  <a:lnTo>
                    <a:pt x="11" y="336"/>
                  </a:lnTo>
                  <a:cubicBezTo>
                    <a:pt x="0" y="343"/>
                    <a:pt x="0" y="362"/>
                    <a:pt x="11" y="370"/>
                  </a:cubicBezTo>
                  <a:cubicBezTo>
                    <a:pt x="14" y="378"/>
                    <a:pt x="21" y="378"/>
                    <a:pt x="25" y="378"/>
                  </a:cubicBezTo>
                  <a:cubicBezTo>
                    <a:pt x="33" y="378"/>
                    <a:pt x="40" y="378"/>
                    <a:pt x="44" y="370"/>
                  </a:cubicBezTo>
                  <a:cubicBezTo>
                    <a:pt x="326" y="88"/>
                    <a:pt x="326" y="88"/>
                    <a:pt x="326" y="88"/>
                  </a:cubicBezTo>
                  <a:cubicBezTo>
                    <a:pt x="326" y="252"/>
                    <a:pt x="326" y="252"/>
                    <a:pt x="326" y="252"/>
                  </a:cubicBezTo>
                  <a:cubicBezTo>
                    <a:pt x="326" y="263"/>
                    <a:pt x="338" y="275"/>
                    <a:pt x="353" y="275"/>
                  </a:cubicBezTo>
                  <a:cubicBezTo>
                    <a:pt x="368" y="275"/>
                    <a:pt x="380" y="263"/>
                    <a:pt x="380" y="252"/>
                  </a:cubicBezTo>
                  <a:cubicBezTo>
                    <a:pt x="380" y="27"/>
                    <a:pt x="380" y="27"/>
                    <a:pt x="380" y="27"/>
                  </a:cubicBezTo>
                  <a:cubicBezTo>
                    <a:pt x="380" y="12"/>
                    <a:pt x="368" y="0"/>
                    <a:pt x="353" y="0"/>
                  </a:cubicBezTo>
                  <a:cubicBezTo>
                    <a:pt x="128" y="0"/>
                    <a:pt x="128" y="0"/>
                    <a:pt x="128" y="0"/>
                  </a:cubicBezTo>
                  <a:cubicBezTo>
                    <a:pt x="117" y="0"/>
                    <a:pt x="105" y="12"/>
                    <a:pt x="105" y="27"/>
                  </a:cubicBezTo>
                  <a:cubicBezTo>
                    <a:pt x="105" y="42"/>
                    <a:pt x="117" y="54"/>
                    <a:pt x="128" y="54"/>
                  </a:cubicBezTo>
                  <a:cubicBezTo>
                    <a:pt x="292" y="54"/>
                    <a:pt x="292" y="54"/>
                    <a:pt x="292" y="54"/>
                  </a:cubicBezTo>
                  <a:lnTo>
                    <a:pt x="11" y="336"/>
                  </a:lnTo>
                  <a:close/>
                  <a:moveTo>
                    <a:pt x="292" y="54"/>
                  </a:moveTo>
                  <a:lnTo>
                    <a:pt x="292" y="5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692" name="Group 546">
            <a:extLst>
              <a:ext uri="{FF2B5EF4-FFF2-40B4-BE49-F238E27FC236}">
                <a16:creationId xmlns:a16="http://schemas.microsoft.com/office/drawing/2014/main" id="{79DE4724-5B0A-6C40-B38B-D7B13C6FAF40}"/>
              </a:ext>
            </a:extLst>
          </p:cNvPr>
          <p:cNvGrpSpPr>
            <a:grpSpLocks/>
          </p:cNvGrpSpPr>
          <p:nvPr userDrawn="1"/>
        </p:nvGrpSpPr>
        <p:grpSpPr bwMode="auto">
          <a:xfrm>
            <a:off x="1715077" y="1389207"/>
            <a:ext cx="376238" cy="249238"/>
            <a:chOff x="1220" y="3406"/>
            <a:chExt cx="237" cy="157"/>
          </a:xfrm>
        </p:grpSpPr>
        <p:sp>
          <p:nvSpPr>
            <p:cNvPr id="693" name="Freeform 547">
              <a:extLst>
                <a:ext uri="{FF2B5EF4-FFF2-40B4-BE49-F238E27FC236}">
                  <a16:creationId xmlns:a16="http://schemas.microsoft.com/office/drawing/2014/main" id="{56391CD8-52BD-2247-A966-F56D446D0E5E}"/>
                </a:ext>
              </a:extLst>
            </p:cNvPr>
            <p:cNvSpPr>
              <a:spLocks noChangeArrowheads="1"/>
            </p:cNvSpPr>
            <p:nvPr/>
          </p:nvSpPr>
          <p:spPr bwMode="auto">
            <a:xfrm>
              <a:off x="1222" y="3407"/>
              <a:ext cx="234" cy="91"/>
            </a:xfrm>
            <a:custGeom>
              <a:avLst/>
              <a:gdLst>
                <a:gd name="T0" fmla="*/ 6 w 1042"/>
                <a:gd name="T1" fmla="*/ 4 h 409"/>
                <a:gd name="T2" fmla="*/ 6 w 1042"/>
                <a:gd name="T3" fmla="*/ 4 h 409"/>
                <a:gd name="T4" fmla="*/ 6 w 1042"/>
                <a:gd name="T5" fmla="*/ 4 h 409"/>
                <a:gd name="T6" fmla="*/ 0 w 1042"/>
                <a:gd name="T7" fmla="*/ 2 h 409"/>
                <a:gd name="T8" fmla="*/ 0 w 1042"/>
                <a:gd name="T9" fmla="*/ 2 h 409"/>
                <a:gd name="T10" fmla="*/ 0 w 1042"/>
                <a:gd name="T11" fmla="*/ 2 h 409"/>
                <a:gd name="T12" fmla="*/ 6 w 1042"/>
                <a:gd name="T13" fmla="*/ 0 h 409"/>
                <a:gd name="T14" fmla="*/ 6 w 1042"/>
                <a:gd name="T15" fmla="*/ 0 h 409"/>
                <a:gd name="T16" fmla="*/ 12 w 1042"/>
                <a:gd name="T17" fmla="*/ 2 h 409"/>
                <a:gd name="T18" fmla="*/ 12 w 1042"/>
                <a:gd name="T19" fmla="*/ 2 h 409"/>
                <a:gd name="T20" fmla="*/ 12 w 1042"/>
                <a:gd name="T21" fmla="*/ 2 h 409"/>
                <a:gd name="T22" fmla="*/ 6 w 1042"/>
                <a:gd name="T23" fmla="*/ 4 h 409"/>
                <a:gd name="T24" fmla="*/ 6 w 1042"/>
                <a:gd name="T25" fmla="*/ 4 h 409"/>
                <a:gd name="T26" fmla="*/ 0 w 1042"/>
                <a:gd name="T27" fmla="*/ 2 h 409"/>
                <a:gd name="T28" fmla="*/ 0 w 1042"/>
                <a:gd name="T29" fmla="*/ 2 h 409"/>
                <a:gd name="T30" fmla="*/ 6 w 1042"/>
                <a:gd name="T31" fmla="*/ 4 h 409"/>
                <a:gd name="T32" fmla="*/ 11 w 1042"/>
                <a:gd name="T33" fmla="*/ 2 h 409"/>
                <a:gd name="T34" fmla="*/ 6 w 1042"/>
                <a:gd name="T35" fmla="*/ 0 h 409"/>
                <a:gd name="T36" fmla="*/ 0 w 1042"/>
                <a:gd name="T37" fmla="*/ 2 h 4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2" h="409">
                  <a:moveTo>
                    <a:pt x="518" y="408"/>
                  </a:moveTo>
                  <a:lnTo>
                    <a:pt x="518" y="408"/>
                  </a:lnTo>
                  <a:cubicBezTo>
                    <a:pt x="518" y="408"/>
                    <a:pt x="518" y="408"/>
                    <a:pt x="515" y="408"/>
                  </a:cubicBezTo>
                  <a:cubicBezTo>
                    <a:pt x="4" y="213"/>
                    <a:pt x="4" y="213"/>
                    <a:pt x="4" y="213"/>
                  </a:cubicBezTo>
                  <a:cubicBezTo>
                    <a:pt x="0" y="210"/>
                    <a:pt x="0" y="206"/>
                    <a:pt x="0" y="202"/>
                  </a:cubicBezTo>
                  <a:cubicBezTo>
                    <a:pt x="0" y="198"/>
                    <a:pt x="0" y="194"/>
                    <a:pt x="4" y="194"/>
                  </a:cubicBezTo>
                  <a:cubicBezTo>
                    <a:pt x="515" y="0"/>
                    <a:pt x="515" y="0"/>
                    <a:pt x="515" y="0"/>
                  </a:cubicBezTo>
                  <a:cubicBezTo>
                    <a:pt x="518" y="0"/>
                    <a:pt x="522" y="0"/>
                    <a:pt x="522" y="0"/>
                  </a:cubicBezTo>
                  <a:cubicBezTo>
                    <a:pt x="1037" y="194"/>
                    <a:pt x="1037" y="194"/>
                    <a:pt x="1037" y="194"/>
                  </a:cubicBezTo>
                  <a:cubicBezTo>
                    <a:pt x="1041" y="194"/>
                    <a:pt x="1041" y="198"/>
                    <a:pt x="1041" y="202"/>
                  </a:cubicBezTo>
                  <a:cubicBezTo>
                    <a:pt x="1041" y="206"/>
                    <a:pt x="1041" y="210"/>
                    <a:pt x="1037" y="213"/>
                  </a:cubicBezTo>
                  <a:cubicBezTo>
                    <a:pt x="522" y="408"/>
                    <a:pt x="522" y="408"/>
                    <a:pt x="522" y="408"/>
                  </a:cubicBezTo>
                  <a:cubicBezTo>
                    <a:pt x="522" y="408"/>
                    <a:pt x="522" y="408"/>
                    <a:pt x="518" y="408"/>
                  </a:cubicBezTo>
                  <a:close/>
                  <a:moveTo>
                    <a:pt x="38" y="202"/>
                  </a:moveTo>
                  <a:lnTo>
                    <a:pt x="38" y="202"/>
                  </a:lnTo>
                  <a:cubicBezTo>
                    <a:pt x="518" y="385"/>
                    <a:pt x="518" y="385"/>
                    <a:pt x="518" y="385"/>
                  </a:cubicBezTo>
                  <a:cubicBezTo>
                    <a:pt x="1002" y="202"/>
                    <a:pt x="1002" y="202"/>
                    <a:pt x="1002" y="202"/>
                  </a:cubicBezTo>
                  <a:cubicBezTo>
                    <a:pt x="518" y="19"/>
                    <a:pt x="518" y="19"/>
                    <a:pt x="518" y="19"/>
                  </a:cubicBezTo>
                  <a:lnTo>
                    <a:pt x="38" y="20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4" name="Freeform 548">
              <a:extLst>
                <a:ext uri="{FF2B5EF4-FFF2-40B4-BE49-F238E27FC236}">
                  <a16:creationId xmlns:a16="http://schemas.microsoft.com/office/drawing/2014/main" id="{995FFC2A-9CFD-2E4B-BB98-41A85E405584}"/>
                </a:ext>
              </a:extLst>
            </p:cNvPr>
            <p:cNvSpPr>
              <a:spLocks noChangeArrowheads="1"/>
            </p:cNvSpPr>
            <p:nvPr/>
          </p:nvSpPr>
          <p:spPr bwMode="auto">
            <a:xfrm>
              <a:off x="1220" y="3406"/>
              <a:ext cx="237" cy="93"/>
            </a:xfrm>
            <a:custGeom>
              <a:avLst/>
              <a:gdLst>
                <a:gd name="T0" fmla="*/ 6 w 1056"/>
                <a:gd name="T1" fmla="*/ 5 h 421"/>
                <a:gd name="T2" fmla="*/ 6 w 1056"/>
                <a:gd name="T3" fmla="*/ 5 h 421"/>
                <a:gd name="T4" fmla="*/ 6 w 1056"/>
                <a:gd name="T5" fmla="*/ 5 h 421"/>
                <a:gd name="T6" fmla="*/ 0 w 1056"/>
                <a:gd name="T7" fmla="*/ 2 h 421"/>
                <a:gd name="T8" fmla="*/ 0 w 1056"/>
                <a:gd name="T9" fmla="*/ 2 h 421"/>
                <a:gd name="T10" fmla="*/ 0 w 1056"/>
                <a:gd name="T11" fmla="*/ 2 h 421"/>
                <a:gd name="T12" fmla="*/ 6 w 1056"/>
                <a:gd name="T13" fmla="*/ 0 h 421"/>
                <a:gd name="T14" fmla="*/ 6 w 1056"/>
                <a:gd name="T15" fmla="*/ 0 h 421"/>
                <a:gd name="T16" fmla="*/ 12 w 1056"/>
                <a:gd name="T17" fmla="*/ 2 h 421"/>
                <a:gd name="T18" fmla="*/ 12 w 1056"/>
                <a:gd name="T19" fmla="*/ 2 h 421"/>
                <a:gd name="T20" fmla="*/ 12 w 1056"/>
                <a:gd name="T21" fmla="*/ 2 h 421"/>
                <a:gd name="T22" fmla="*/ 6 w 1056"/>
                <a:gd name="T23" fmla="*/ 5 h 421"/>
                <a:gd name="T24" fmla="*/ 6 w 1056"/>
                <a:gd name="T25" fmla="*/ 5 h 421"/>
                <a:gd name="T26" fmla="*/ 6 w 1056"/>
                <a:gd name="T27" fmla="*/ 0 h 421"/>
                <a:gd name="T28" fmla="*/ 6 w 1056"/>
                <a:gd name="T29" fmla="*/ 0 h 421"/>
                <a:gd name="T30" fmla="*/ 6 w 1056"/>
                <a:gd name="T31" fmla="*/ 0 h 421"/>
                <a:gd name="T32" fmla="*/ 0 w 1056"/>
                <a:gd name="T33" fmla="*/ 2 h 421"/>
                <a:gd name="T34" fmla="*/ 0 w 1056"/>
                <a:gd name="T35" fmla="*/ 2 h 421"/>
                <a:gd name="T36" fmla="*/ 0 w 1056"/>
                <a:gd name="T37" fmla="*/ 2 h 421"/>
                <a:gd name="T38" fmla="*/ 6 w 1056"/>
                <a:gd name="T39" fmla="*/ 4 h 421"/>
                <a:gd name="T40" fmla="*/ 6 w 1056"/>
                <a:gd name="T41" fmla="*/ 4 h 421"/>
                <a:gd name="T42" fmla="*/ 12 w 1056"/>
                <a:gd name="T43" fmla="*/ 2 h 421"/>
                <a:gd name="T44" fmla="*/ 12 w 1056"/>
                <a:gd name="T45" fmla="*/ 2 h 421"/>
                <a:gd name="T46" fmla="*/ 12 w 1056"/>
                <a:gd name="T47" fmla="*/ 2 h 421"/>
                <a:gd name="T48" fmla="*/ 6 w 1056"/>
                <a:gd name="T49" fmla="*/ 0 h 421"/>
                <a:gd name="T50" fmla="*/ 6 w 1056"/>
                <a:gd name="T51" fmla="*/ 0 h 421"/>
                <a:gd name="T52" fmla="*/ 6 w 1056"/>
                <a:gd name="T53" fmla="*/ 4 h 421"/>
                <a:gd name="T54" fmla="*/ 6 w 1056"/>
                <a:gd name="T55" fmla="*/ 4 h 421"/>
                <a:gd name="T56" fmla="*/ 6 w 1056"/>
                <a:gd name="T57" fmla="*/ 4 h 421"/>
                <a:gd name="T58" fmla="*/ 0 w 1056"/>
                <a:gd name="T59" fmla="*/ 2 h 421"/>
                <a:gd name="T60" fmla="*/ 6 w 1056"/>
                <a:gd name="T61" fmla="*/ 0 h 421"/>
                <a:gd name="T62" fmla="*/ 6 w 1056"/>
                <a:gd name="T63" fmla="*/ 0 h 421"/>
                <a:gd name="T64" fmla="*/ 12 w 1056"/>
                <a:gd name="T65" fmla="*/ 2 h 421"/>
                <a:gd name="T66" fmla="*/ 6 w 1056"/>
                <a:gd name="T67" fmla="*/ 4 h 421"/>
                <a:gd name="T68" fmla="*/ 1 w 1056"/>
                <a:gd name="T69" fmla="*/ 2 h 421"/>
                <a:gd name="T70" fmla="*/ 1 w 1056"/>
                <a:gd name="T71" fmla="*/ 2 h 421"/>
                <a:gd name="T72" fmla="*/ 6 w 1056"/>
                <a:gd name="T73" fmla="*/ 4 h 421"/>
                <a:gd name="T74" fmla="*/ 11 w 1056"/>
                <a:gd name="T75" fmla="*/ 2 h 421"/>
                <a:gd name="T76" fmla="*/ 6 w 1056"/>
                <a:gd name="T77" fmla="*/ 0 h 421"/>
                <a:gd name="T78" fmla="*/ 1 w 1056"/>
                <a:gd name="T79" fmla="*/ 2 h 4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6" h="421">
                  <a:moveTo>
                    <a:pt x="525" y="420"/>
                  </a:moveTo>
                  <a:lnTo>
                    <a:pt x="525" y="420"/>
                  </a:lnTo>
                  <a:lnTo>
                    <a:pt x="522" y="420"/>
                  </a:lnTo>
                  <a:cubicBezTo>
                    <a:pt x="11" y="225"/>
                    <a:pt x="11" y="225"/>
                    <a:pt x="11" y="225"/>
                  </a:cubicBezTo>
                  <a:cubicBezTo>
                    <a:pt x="4" y="225"/>
                    <a:pt x="0" y="218"/>
                    <a:pt x="0" y="210"/>
                  </a:cubicBezTo>
                  <a:cubicBezTo>
                    <a:pt x="0" y="206"/>
                    <a:pt x="4" y="199"/>
                    <a:pt x="11" y="199"/>
                  </a:cubicBezTo>
                  <a:cubicBezTo>
                    <a:pt x="522" y="4"/>
                    <a:pt x="522" y="4"/>
                    <a:pt x="522" y="4"/>
                  </a:cubicBezTo>
                  <a:cubicBezTo>
                    <a:pt x="525" y="0"/>
                    <a:pt x="529" y="0"/>
                    <a:pt x="533" y="4"/>
                  </a:cubicBezTo>
                  <a:cubicBezTo>
                    <a:pt x="1044" y="199"/>
                    <a:pt x="1044" y="199"/>
                    <a:pt x="1044" y="199"/>
                  </a:cubicBezTo>
                  <a:cubicBezTo>
                    <a:pt x="1051" y="199"/>
                    <a:pt x="1055" y="206"/>
                    <a:pt x="1055" y="210"/>
                  </a:cubicBezTo>
                  <a:cubicBezTo>
                    <a:pt x="1055" y="218"/>
                    <a:pt x="1051" y="225"/>
                    <a:pt x="1044" y="225"/>
                  </a:cubicBezTo>
                  <a:cubicBezTo>
                    <a:pt x="533" y="420"/>
                    <a:pt x="533" y="420"/>
                    <a:pt x="533" y="420"/>
                  </a:cubicBezTo>
                  <a:cubicBezTo>
                    <a:pt x="529" y="420"/>
                    <a:pt x="529" y="420"/>
                    <a:pt x="525" y="420"/>
                  </a:cubicBezTo>
                  <a:close/>
                  <a:moveTo>
                    <a:pt x="525" y="12"/>
                  </a:moveTo>
                  <a:lnTo>
                    <a:pt x="525" y="12"/>
                  </a:lnTo>
                  <a:cubicBezTo>
                    <a:pt x="15" y="206"/>
                    <a:pt x="15" y="206"/>
                    <a:pt x="15" y="206"/>
                  </a:cubicBezTo>
                  <a:cubicBezTo>
                    <a:pt x="11" y="206"/>
                    <a:pt x="11" y="210"/>
                    <a:pt x="11" y="210"/>
                  </a:cubicBezTo>
                  <a:cubicBezTo>
                    <a:pt x="11" y="214"/>
                    <a:pt x="11" y="214"/>
                    <a:pt x="15" y="214"/>
                  </a:cubicBezTo>
                  <a:cubicBezTo>
                    <a:pt x="525" y="408"/>
                    <a:pt x="525" y="408"/>
                    <a:pt x="525" y="408"/>
                  </a:cubicBezTo>
                  <a:lnTo>
                    <a:pt x="529" y="408"/>
                  </a:lnTo>
                  <a:cubicBezTo>
                    <a:pt x="1040" y="214"/>
                    <a:pt x="1040" y="214"/>
                    <a:pt x="1040" y="214"/>
                  </a:cubicBezTo>
                  <a:cubicBezTo>
                    <a:pt x="1044" y="214"/>
                    <a:pt x="1044" y="214"/>
                    <a:pt x="1044" y="210"/>
                  </a:cubicBezTo>
                  <a:cubicBezTo>
                    <a:pt x="1044" y="210"/>
                    <a:pt x="1044" y="206"/>
                    <a:pt x="1040" y="206"/>
                  </a:cubicBezTo>
                  <a:cubicBezTo>
                    <a:pt x="529" y="12"/>
                    <a:pt x="529" y="12"/>
                    <a:pt x="529" y="12"/>
                  </a:cubicBezTo>
                  <a:cubicBezTo>
                    <a:pt x="529" y="12"/>
                    <a:pt x="529" y="12"/>
                    <a:pt x="525" y="12"/>
                  </a:cubicBezTo>
                  <a:close/>
                  <a:moveTo>
                    <a:pt x="525" y="400"/>
                  </a:moveTo>
                  <a:lnTo>
                    <a:pt x="525" y="400"/>
                  </a:lnTo>
                  <a:cubicBezTo>
                    <a:pt x="30" y="210"/>
                    <a:pt x="30" y="210"/>
                    <a:pt x="30" y="210"/>
                  </a:cubicBezTo>
                  <a:cubicBezTo>
                    <a:pt x="525" y="23"/>
                    <a:pt x="525" y="23"/>
                    <a:pt x="525" y="23"/>
                  </a:cubicBezTo>
                  <a:cubicBezTo>
                    <a:pt x="529" y="23"/>
                    <a:pt x="529" y="23"/>
                    <a:pt x="529" y="23"/>
                  </a:cubicBezTo>
                  <a:cubicBezTo>
                    <a:pt x="1025" y="210"/>
                    <a:pt x="1025" y="210"/>
                    <a:pt x="1025" y="210"/>
                  </a:cubicBezTo>
                  <a:lnTo>
                    <a:pt x="525" y="400"/>
                  </a:lnTo>
                  <a:close/>
                  <a:moveTo>
                    <a:pt x="61" y="210"/>
                  </a:moveTo>
                  <a:lnTo>
                    <a:pt x="61" y="210"/>
                  </a:lnTo>
                  <a:cubicBezTo>
                    <a:pt x="525" y="389"/>
                    <a:pt x="525" y="389"/>
                    <a:pt x="525" y="389"/>
                  </a:cubicBezTo>
                  <a:cubicBezTo>
                    <a:pt x="994" y="210"/>
                    <a:pt x="994" y="210"/>
                    <a:pt x="994" y="210"/>
                  </a:cubicBezTo>
                  <a:cubicBezTo>
                    <a:pt x="525" y="35"/>
                    <a:pt x="525" y="35"/>
                    <a:pt x="525" y="35"/>
                  </a:cubicBezTo>
                  <a:lnTo>
                    <a:pt x="61" y="21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5" name="Freeform 549">
              <a:extLst>
                <a:ext uri="{FF2B5EF4-FFF2-40B4-BE49-F238E27FC236}">
                  <a16:creationId xmlns:a16="http://schemas.microsoft.com/office/drawing/2014/main" id="{809B5311-FA7D-E045-ACF2-CF89799DA5BF}"/>
                </a:ext>
              </a:extLst>
            </p:cNvPr>
            <p:cNvSpPr>
              <a:spLocks noChangeArrowheads="1"/>
            </p:cNvSpPr>
            <p:nvPr/>
          </p:nvSpPr>
          <p:spPr bwMode="auto">
            <a:xfrm>
              <a:off x="1337" y="3451"/>
              <a:ext cx="72" cy="21"/>
            </a:xfrm>
            <a:custGeom>
              <a:avLst/>
              <a:gdLst>
                <a:gd name="T0" fmla="*/ 3 w 325"/>
                <a:gd name="T1" fmla="*/ 1 h 103"/>
                <a:gd name="T2" fmla="*/ 3 w 325"/>
                <a:gd name="T3" fmla="*/ 1 h 103"/>
                <a:gd name="T4" fmla="*/ 3 w 325"/>
                <a:gd name="T5" fmla="*/ 1 h 103"/>
                <a:gd name="T6" fmla="*/ 0 w 325"/>
                <a:gd name="T7" fmla="*/ 0 h 103"/>
                <a:gd name="T8" fmla="*/ 0 w 325"/>
                <a:gd name="T9" fmla="*/ 0 h 103"/>
                <a:gd name="T10" fmla="*/ 0 w 325"/>
                <a:gd name="T11" fmla="*/ 0 h 103"/>
                <a:gd name="T12" fmla="*/ 4 w 325"/>
                <a:gd name="T13" fmla="*/ 1 h 103"/>
                <a:gd name="T14" fmla="*/ 4 w 325"/>
                <a:gd name="T15" fmla="*/ 1 h 103"/>
                <a:gd name="T16" fmla="*/ 3 w 325"/>
                <a:gd name="T17" fmla="*/ 1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5" h="103">
                  <a:moveTo>
                    <a:pt x="312" y="102"/>
                  </a:moveTo>
                  <a:lnTo>
                    <a:pt x="312" y="102"/>
                  </a:lnTo>
                  <a:cubicBezTo>
                    <a:pt x="312" y="102"/>
                    <a:pt x="312" y="102"/>
                    <a:pt x="309" y="102"/>
                  </a:cubicBezTo>
                  <a:cubicBezTo>
                    <a:pt x="11" y="22"/>
                    <a:pt x="11" y="22"/>
                    <a:pt x="11" y="22"/>
                  </a:cubicBezTo>
                  <a:cubicBezTo>
                    <a:pt x="4" y="22"/>
                    <a:pt x="0" y="15"/>
                    <a:pt x="4" y="11"/>
                  </a:cubicBezTo>
                  <a:cubicBezTo>
                    <a:pt x="4" y="3"/>
                    <a:pt x="11" y="0"/>
                    <a:pt x="15" y="3"/>
                  </a:cubicBezTo>
                  <a:cubicBezTo>
                    <a:pt x="316" y="83"/>
                    <a:pt x="316" y="83"/>
                    <a:pt x="316" y="83"/>
                  </a:cubicBezTo>
                  <a:cubicBezTo>
                    <a:pt x="320" y="83"/>
                    <a:pt x="324" y="91"/>
                    <a:pt x="324" y="95"/>
                  </a:cubicBezTo>
                  <a:cubicBezTo>
                    <a:pt x="320" y="99"/>
                    <a:pt x="316" y="102"/>
                    <a:pt x="312" y="10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6" name="Freeform 550">
              <a:extLst>
                <a:ext uri="{FF2B5EF4-FFF2-40B4-BE49-F238E27FC236}">
                  <a16:creationId xmlns:a16="http://schemas.microsoft.com/office/drawing/2014/main" id="{8AD43B79-0BA7-4544-9485-52DCF0268290}"/>
                </a:ext>
              </a:extLst>
            </p:cNvPr>
            <p:cNvSpPr>
              <a:spLocks noChangeArrowheads="1"/>
            </p:cNvSpPr>
            <p:nvPr/>
          </p:nvSpPr>
          <p:spPr bwMode="auto">
            <a:xfrm>
              <a:off x="1336" y="3450"/>
              <a:ext cx="74" cy="24"/>
            </a:xfrm>
            <a:custGeom>
              <a:avLst/>
              <a:gdLst>
                <a:gd name="T0" fmla="*/ 3 w 337"/>
                <a:gd name="T1" fmla="*/ 1 h 115"/>
                <a:gd name="T2" fmla="*/ 3 w 337"/>
                <a:gd name="T3" fmla="*/ 1 h 115"/>
                <a:gd name="T4" fmla="*/ 3 w 337"/>
                <a:gd name="T5" fmla="*/ 1 h 115"/>
                <a:gd name="T6" fmla="*/ 0 w 337"/>
                <a:gd name="T7" fmla="*/ 0 h 115"/>
                <a:gd name="T8" fmla="*/ 0 w 337"/>
                <a:gd name="T9" fmla="*/ 0 h 115"/>
                <a:gd name="T10" fmla="*/ 0 w 337"/>
                <a:gd name="T11" fmla="*/ 0 h 115"/>
                <a:gd name="T12" fmla="*/ 0 w 337"/>
                <a:gd name="T13" fmla="*/ 0 h 115"/>
                <a:gd name="T14" fmla="*/ 3 w 337"/>
                <a:gd name="T15" fmla="*/ 1 h 115"/>
                <a:gd name="T16" fmla="*/ 4 w 337"/>
                <a:gd name="T17" fmla="*/ 1 h 115"/>
                <a:gd name="T18" fmla="*/ 3 w 337"/>
                <a:gd name="T19" fmla="*/ 1 h 115"/>
                <a:gd name="T20" fmla="*/ 0 w 337"/>
                <a:gd name="T21" fmla="*/ 0 h 115"/>
                <a:gd name="T22" fmla="*/ 0 w 337"/>
                <a:gd name="T23" fmla="*/ 0 h 115"/>
                <a:gd name="T24" fmla="*/ 0 w 337"/>
                <a:gd name="T25" fmla="*/ 0 h 115"/>
                <a:gd name="T26" fmla="*/ 0 w 337"/>
                <a:gd name="T27" fmla="*/ 0 h 115"/>
                <a:gd name="T28" fmla="*/ 0 w 337"/>
                <a:gd name="T29" fmla="*/ 0 h 115"/>
                <a:gd name="T30" fmla="*/ 3 w 337"/>
                <a:gd name="T31" fmla="*/ 1 h 115"/>
                <a:gd name="T32" fmla="*/ 3 w 337"/>
                <a:gd name="T33" fmla="*/ 1 h 115"/>
                <a:gd name="T34" fmla="*/ 3 w 337"/>
                <a:gd name="T35" fmla="*/ 1 h 115"/>
                <a:gd name="T36" fmla="*/ 3 w 337"/>
                <a:gd name="T37" fmla="*/ 1 h 115"/>
                <a:gd name="T38" fmla="*/ 0 w 337"/>
                <a:gd name="T39" fmla="*/ 0 h 115"/>
                <a:gd name="T40" fmla="*/ 0 w 337"/>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7" h="115">
                  <a:moveTo>
                    <a:pt x="316" y="114"/>
                  </a:moveTo>
                  <a:lnTo>
                    <a:pt x="316" y="114"/>
                  </a:lnTo>
                  <a:lnTo>
                    <a:pt x="313" y="110"/>
                  </a:lnTo>
                  <a:cubicBezTo>
                    <a:pt x="12" y="30"/>
                    <a:pt x="12" y="30"/>
                    <a:pt x="12" y="30"/>
                  </a:cubicBezTo>
                  <a:cubicBezTo>
                    <a:pt x="4" y="30"/>
                    <a:pt x="0" y="19"/>
                    <a:pt x="0" y="11"/>
                  </a:cubicBezTo>
                  <a:cubicBezTo>
                    <a:pt x="4" y="7"/>
                    <a:pt x="4" y="4"/>
                    <a:pt x="8" y="4"/>
                  </a:cubicBezTo>
                  <a:cubicBezTo>
                    <a:pt x="12" y="0"/>
                    <a:pt x="15" y="0"/>
                    <a:pt x="19" y="0"/>
                  </a:cubicBezTo>
                  <a:cubicBezTo>
                    <a:pt x="320" y="80"/>
                    <a:pt x="320" y="80"/>
                    <a:pt x="320" y="80"/>
                  </a:cubicBezTo>
                  <a:cubicBezTo>
                    <a:pt x="328" y="84"/>
                    <a:pt x="336" y="91"/>
                    <a:pt x="332" y="99"/>
                  </a:cubicBezTo>
                  <a:cubicBezTo>
                    <a:pt x="332" y="106"/>
                    <a:pt x="324" y="114"/>
                    <a:pt x="316" y="114"/>
                  </a:cubicBezTo>
                  <a:close/>
                  <a:moveTo>
                    <a:pt x="15" y="11"/>
                  </a:moveTo>
                  <a:lnTo>
                    <a:pt x="15" y="11"/>
                  </a:lnTo>
                  <a:lnTo>
                    <a:pt x="12" y="15"/>
                  </a:lnTo>
                  <a:cubicBezTo>
                    <a:pt x="12" y="19"/>
                    <a:pt x="12" y="19"/>
                    <a:pt x="15" y="23"/>
                  </a:cubicBezTo>
                  <a:cubicBezTo>
                    <a:pt x="316" y="103"/>
                    <a:pt x="316" y="103"/>
                    <a:pt x="316" y="103"/>
                  </a:cubicBezTo>
                  <a:cubicBezTo>
                    <a:pt x="320" y="103"/>
                    <a:pt x="320" y="99"/>
                    <a:pt x="320" y="99"/>
                  </a:cubicBezTo>
                  <a:cubicBezTo>
                    <a:pt x="320" y="95"/>
                    <a:pt x="320" y="95"/>
                    <a:pt x="320" y="95"/>
                  </a:cubicBezTo>
                  <a:cubicBezTo>
                    <a:pt x="320" y="95"/>
                    <a:pt x="320" y="91"/>
                    <a:pt x="316" y="91"/>
                  </a:cubicBezTo>
                  <a:cubicBezTo>
                    <a:pt x="19" y="11"/>
                    <a:pt x="19" y="11"/>
                    <a:pt x="19" y="11"/>
                  </a:cubicBezTo>
                  <a:lnTo>
                    <a:pt x="15" y="1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7" name="Freeform 551">
              <a:extLst>
                <a:ext uri="{FF2B5EF4-FFF2-40B4-BE49-F238E27FC236}">
                  <a16:creationId xmlns:a16="http://schemas.microsoft.com/office/drawing/2014/main" id="{E50A78B3-6AFF-F247-812C-3B84A02FAE45}"/>
                </a:ext>
              </a:extLst>
            </p:cNvPr>
            <p:cNvSpPr>
              <a:spLocks noChangeArrowheads="1"/>
            </p:cNvSpPr>
            <p:nvPr/>
          </p:nvSpPr>
          <p:spPr bwMode="auto">
            <a:xfrm>
              <a:off x="1397" y="3496"/>
              <a:ext cx="19" cy="18"/>
            </a:xfrm>
            <a:custGeom>
              <a:avLst/>
              <a:gdLst>
                <a:gd name="T0" fmla="*/ 0 w 92"/>
                <a:gd name="T1" fmla="*/ 1 h 88"/>
                <a:gd name="T2" fmla="*/ 0 w 92"/>
                <a:gd name="T3" fmla="*/ 1 h 88"/>
                <a:gd name="T4" fmla="*/ 0 w 92"/>
                <a:gd name="T5" fmla="*/ 0 h 88"/>
                <a:gd name="T6" fmla="*/ 0 w 92"/>
                <a:gd name="T7" fmla="*/ 0 h 88"/>
                <a:gd name="T8" fmla="*/ 1 w 92"/>
                <a:gd name="T9" fmla="*/ 0 h 88"/>
                <a:gd name="T10" fmla="*/ 0 w 92"/>
                <a:gd name="T11" fmla="*/ 1 h 88"/>
                <a:gd name="T12" fmla="*/ 0 w 92"/>
                <a:gd name="T13" fmla="*/ 0 h 88"/>
                <a:gd name="T14" fmla="*/ 0 w 92"/>
                <a:gd name="T15" fmla="*/ 0 h 88"/>
                <a:gd name="T16" fmla="*/ 0 w 92"/>
                <a:gd name="T17" fmla="*/ 0 h 88"/>
                <a:gd name="T18" fmla="*/ 0 w 92"/>
                <a:gd name="T19" fmla="*/ 1 h 88"/>
                <a:gd name="T20" fmla="*/ 1 w 92"/>
                <a:gd name="T21" fmla="*/ 0 h 88"/>
                <a:gd name="T22" fmla="*/ 0 w 92"/>
                <a:gd name="T23" fmla="*/ 0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 h="88">
                  <a:moveTo>
                    <a:pt x="45" y="87"/>
                  </a:moveTo>
                  <a:lnTo>
                    <a:pt x="45" y="87"/>
                  </a:lnTo>
                  <a:cubicBezTo>
                    <a:pt x="23" y="87"/>
                    <a:pt x="0" y="68"/>
                    <a:pt x="0" y="45"/>
                  </a:cubicBezTo>
                  <a:cubicBezTo>
                    <a:pt x="0" y="19"/>
                    <a:pt x="23" y="0"/>
                    <a:pt x="45" y="0"/>
                  </a:cubicBezTo>
                  <a:cubicBezTo>
                    <a:pt x="72" y="0"/>
                    <a:pt x="91" y="19"/>
                    <a:pt x="91" y="45"/>
                  </a:cubicBezTo>
                  <a:cubicBezTo>
                    <a:pt x="91" y="68"/>
                    <a:pt x="72" y="87"/>
                    <a:pt x="45" y="87"/>
                  </a:cubicBezTo>
                  <a:close/>
                  <a:moveTo>
                    <a:pt x="45" y="19"/>
                  </a:moveTo>
                  <a:lnTo>
                    <a:pt x="45" y="19"/>
                  </a:lnTo>
                  <a:cubicBezTo>
                    <a:pt x="30" y="19"/>
                    <a:pt x="19" y="30"/>
                    <a:pt x="19" y="45"/>
                  </a:cubicBezTo>
                  <a:cubicBezTo>
                    <a:pt x="19" y="57"/>
                    <a:pt x="30" y="68"/>
                    <a:pt x="45" y="68"/>
                  </a:cubicBezTo>
                  <a:cubicBezTo>
                    <a:pt x="61" y="68"/>
                    <a:pt x="72" y="57"/>
                    <a:pt x="72" y="45"/>
                  </a:cubicBezTo>
                  <a:cubicBezTo>
                    <a:pt x="72" y="30"/>
                    <a:pt x="61" y="19"/>
                    <a:pt x="45"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8" name="Freeform 552">
              <a:extLst>
                <a:ext uri="{FF2B5EF4-FFF2-40B4-BE49-F238E27FC236}">
                  <a16:creationId xmlns:a16="http://schemas.microsoft.com/office/drawing/2014/main" id="{8951D0A4-9EE2-304D-AA0F-CB9D0AE2B718}"/>
                </a:ext>
              </a:extLst>
            </p:cNvPr>
            <p:cNvSpPr>
              <a:spLocks noChangeArrowheads="1"/>
            </p:cNvSpPr>
            <p:nvPr/>
          </p:nvSpPr>
          <p:spPr bwMode="auto">
            <a:xfrm>
              <a:off x="1396" y="3494"/>
              <a:ext cx="21" cy="22"/>
            </a:xfrm>
            <a:custGeom>
              <a:avLst/>
              <a:gdLst>
                <a:gd name="T0" fmla="*/ 0 w 100"/>
                <a:gd name="T1" fmla="*/ 1 h 104"/>
                <a:gd name="T2" fmla="*/ 0 w 100"/>
                <a:gd name="T3" fmla="*/ 1 h 104"/>
                <a:gd name="T4" fmla="*/ 0 w 100"/>
                <a:gd name="T5" fmla="*/ 0 h 104"/>
                <a:gd name="T6" fmla="*/ 0 w 100"/>
                <a:gd name="T7" fmla="*/ 0 h 104"/>
                <a:gd name="T8" fmla="*/ 1 w 100"/>
                <a:gd name="T9" fmla="*/ 0 h 104"/>
                <a:gd name="T10" fmla="*/ 0 w 100"/>
                <a:gd name="T11" fmla="*/ 1 h 104"/>
                <a:gd name="T12" fmla="*/ 0 w 100"/>
                <a:gd name="T13" fmla="*/ 0 h 104"/>
                <a:gd name="T14" fmla="*/ 0 w 100"/>
                <a:gd name="T15" fmla="*/ 0 h 104"/>
                <a:gd name="T16" fmla="*/ 0 w 100"/>
                <a:gd name="T17" fmla="*/ 0 h 104"/>
                <a:gd name="T18" fmla="*/ 0 w 100"/>
                <a:gd name="T19" fmla="*/ 1 h 104"/>
                <a:gd name="T20" fmla="*/ 1 w 100"/>
                <a:gd name="T21" fmla="*/ 0 h 104"/>
                <a:gd name="T22" fmla="*/ 0 w 100"/>
                <a:gd name="T23" fmla="*/ 0 h 104"/>
                <a:gd name="T24" fmla="*/ 0 w 100"/>
                <a:gd name="T25" fmla="*/ 1 h 104"/>
                <a:gd name="T26" fmla="*/ 0 w 100"/>
                <a:gd name="T27" fmla="*/ 1 h 104"/>
                <a:gd name="T28" fmla="*/ 0 w 100"/>
                <a:gd name="T29" fmla="*/ 0 h 104"/>
                <a:gd name="T30" fmla="*/ 0 w 100"/>
                <a:gd name="T31" fmla="*/ 0 h 104"/>
                <a:gd name="T32" fmla="*/ 1 w 100"/>
                <a:gd name="T33" fmla="*/ 0 h 104"/>
                <a:gd name="T34" fmla="*/ 0 w 100"/>
                <a:gd name="T35" fmla="*/ 1 h 104"/>
                <a:gd name="T36" fmla="*/ 0 w 100"/>
                <a:gd name="T37" fmla="*/ 0 h 104"/>
                <a:gd name="T38" fmla="*/ 0 w 100"/>
                <a:gd name="T39" fmla="*/ 0 h 104"/>
                <a:gd name="T40" fmla="*/ 0 w 100"/>
                <a:gd name="T41" fmla="*/ 0 h 104"/>
                <a:gd name="T42" fmla="*/ 0 w 100"/>
                <a:gd name="T43" fmla="*/ 1 h 104"/>
                <a:gd name="T44" fmla="*/ 1 w 100"/>
                <a:gd name="T45" fmla="*/ 0 h 104"/>
                <a:gd name="T46" fmla="*/ 0 w 100"/>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104">
                  <a:moveTo>
                    <a:pt x="49" y="103"/>
                  </a:moveTo>
                  <a:lnTo>
                    <a:pt x="49" y="103"/>
                  </a:lnTo>
                  <a:cubicBezTo>
                    <a:pt x="23" y="103"/>
                    <a:pt x="0" y="80"/>
                    <a:pt x="0" y="53"/>
                  </a:cubicBezTo>
                  <a:cubicBezTo>
                    <a:pt x="0" y="23"/>
                    <a:pt x="23" y="0"/>
                    <a:pt x="49" y="0"/>
                  </a:cubicBezTo>
                  <a:cubicBezTo>
                    <a:pt x="76" y="0"/>
                    <a:pt x="99" y="23"/>
                    <a:pt x="99" y="53"/>
                  </a:cubicBezTo>
                  <a:cubicBezTo>
                    <a:pt x="99" y="80"/>
                    <a:pt x="76" y="103"/>
                    <a:pt x="49" y="103"/>
                  </a:cubicBezTo>
                  <a:close/>
                  <a:moveTo>
                    <a:pt x="49" y="11"/>
                  </a:moveTo>
                  <a:lnTo>
                    <a:pt x="49" y="11"/>
                  </a:lnTo>
                  <a:cubicBezTo>
                    <a:pt x="27" y="11"/>
                    <a:pt x="11" y="31"/>
                    <a:pt x="11" y="53"/>
                  </a:cubicBezTo>
                  <a:cubicBezTo>
                    <a:pt x="11" y="72"/>
                    <a:pt x="27" y="92"/>
                    <a:pt x="49" y="92"/>
                  </a:cubicBezTo>
                  <a:cubicBezTo>
                    <a:pt x="72" y="92"/>
                    <a:pt x="91" y="72"/>
                    <a:pt x="91" y="53"/>
                  </a:cubicBezTo>
                  <a:cubicBezTo>
                    <a:pt x="91" y="31"/>
                    <a:pt x="72" y="11"/>
                    <a:pt x="49" y="11"/>
                  </a:cubicBezTo>
                  <a:close/>
                  <a:moveTo>
                    <a:pt x="49" y="84"/>
                  </a:moveTo>
                  <a:lnTo>
                    <a:pt x="49" y="84"/>
                  </a:lnTo>
                  <a:cubicBezTo>
                    <a:pt x="34" y="84"/>
                    <a:pt x="19" y="69"/>
                    <a:pt x="19" y="53"/>
                  </a:cubicBezTo>
                  <a:cubicBezTo>
                    <a:pt x="19" y="34"/>
                    <a:pt x="34" y="19"/>
                    <a:pt x="49" y="19"/>
                  </a:cubicBezTo>
                  <a:cubicBezTo>
                    <a:pt x="69" y="19"/>
                    <a:pt x="80" y="34"/>
                    <a:pt x="80" y="53"/>
                  </a:cubicBezTo>
                  <a:cubicBezTo>
                    <a:pt x="80" y="69"/>
                    <a:pt x="69" y="84"/>
                    <a:pt x="49" y="84"/>
                  </a:cubicBezTo>
                  <a:close/>
                  <a:moveTo>
                    <a:pt x="49" y="31"/>
                  </a:moveTo>
                  <a:lnTo>
                    <a:pt x="49" y="31"/>
                  </a:lnTo>
                  <a:cubicBezTo>
                    <a:pt x="38" y="31"/>
                    <a:pt x="30" y="42"/>
                    <a:pt x="30" y="53"/>
                  </a:cubicBezTo>
                  <a:cubicBezTo>
                    <a:pt x="30" y="61"/>
                    <a:pt x="38" y="72"/>
                    <a:pt x="49" y="72"/>
                  </a:cubicBezTo>
                  <a:cubicBezTo>
                    <a:pt x="61" y="72"/>
                    <a:pt x="69" y="61"/>
                    <a:pt x="69" y="53"/>
                  </a:cubicBezTo>
                  <a:cubicBezTo>
                    <a:pt x="69" y="42"/>
                    <a:pt x="61" y="31"/>
                    <a:pt x="49" y="3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9" name="Freeform 553">
              <a:extLst>
                <a:ext uri="{FF2B5EF4-FFF2-40B4-BE49-F238E27FC236}">
                  <a16:creationId xmlns:a16="http://schemas.microsoft.com/office/drawing/2014/main" id="{001A47E4-693F-DD45-B97A-D56656DA7BE7}"/>
                </a:ext>
              </a:extLst>
            </p:cNvPr>
            <p:cNvSpPr>
              <a:spLocks noChangeArrowheads="1"/>
            </p:cNvSpPr>
            <p:nvPr/>
          </p:nvSpPr>
          <p:spPr bwMode="auto">
            <a:xfrm>
              <a:off x="1405" y="3471"/>
              <a:ext cx="3" cy="24"/>
            </a:xfrm>
            <a:custGeom>
              <a:avLst/>
              <a:gdLst>
                <a:gd name="T0" fmla="*/ 0 w 24"/>
                <a:gd name="T1" fmla="*/ 1 h 115"/>
                <a:gd name="T2" fmla="*/ 0 w 24"/>
                <a:gd name="T3" fmla="*/ 1 h 115"/>
                <a:gd name="T4" fmla="*/ 0 w 24"/>
                <a:gd name="T5" fmla="*/ 0 h 115"/>
                <a:gd name="T6" fmla="*/ 0 w 24"/>
                <a:gd name="T7" fmla="*/ 0 h 115"/>
                <a:gd name="T8" fmla="*/ 0 w 24"/>
                <a:gd name="T9" fmla="*/ 1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5">
                  <a:moveTo>
                    <a:pt x="23" y="114"/>
                  </a:moveTo>
                  <a:lnTo>
                    <a:pt x="0" y="114"/>
                  </a:lnTo>
                  <a:lnTo>
                    <a:pt x="0" y="0"/>
                  </a:lnTo>
                  <a:lnTo>
                    <a:pt x="23" y="0"/>
                  </a:lnTo>
                  <a:lnTo>
                    <a:pt x="23" y="11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0" name="Freeform 554">
              <a:extLst>
                <a:ext uri="{FF2B5EF4-FFF2-40B4-BE49-F238E27FC236}">
                  <a16:creationId xmlns:a16="http://schemas.microsoft.com/office/drawing/2014/main" id="{14B00B16-56A2-F94B-A73C-885CD6235EB1}"/>
                </a:ext>
              </a:extLst>
            </p:cNvPr>
            <p:cNvSpPr>
              <a:spLocks noChangeArrowheads="1"/>
            </p:cNvSpPr>
            <p:nvPr/>
          </p:nvSpPr>
          <p:spPr bwMode="auto">
            <a:xfrm>
              <a:off x="1404" y="3471"/>
              <a:ext cx="5" cy="27"/>
            </a:xfrm>
            <a:custGeom>
              <a:avLst/>
              <a:gdLst>
                <a:gd name="T0" fmla="*/ 0 w 32"/>
                <a:gd name="T1" fmla="*/ 1 h 127"/>
                <a:gd name="T2" fmla="*/ 0 w 32"/>
                <a:gd name="T3" fmla="*/ 1 h 127"/>
                <a:gd name="T4" fmla="*/ 0 w 32"/>
                <a:gd name="T5" fmla="*/ 0 h 127"/>
                <a:gd name="T6" fmla="*/ 0 w 32"/>
                <a:gd name="T7" fmla="*/ 0 h 127"/>
                <a:gd name="T8" fmla="*/ 0 w 32"/>
                <a:gd name="T9" fmla="*/ 1 h 127"/>
                <a:gd name="T10" fmla="*/ 0 w 32"/>
                <a:gd name="T11" fmla="*/ 1 h 127"/>
                <a:gd name="T12" fmla="*/ 0 w 32"/>
                <a:gd name="T13" fmla="*/ 1 h 127"/>
                <a:gd name="T14" fmla="*/ 0 w 32"/>
                <a:gd name="T15" fmla="*/ 0 h 127"/>
                <a:gd name="T16" fmla="*/ 0 w 32"/>
                <a:gd name="T17" fmla="*/ 0 h 127"/>
                <a:gd name="T18" fmla="*/ 0 w 32"/>
                <a:gd name="T19" fmla="*/ 1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127">
                  <a:moveTo>
                    <a:pt x="31" y="126"/>
                  </a:moveTo>
                  <a:lnTo>
                    <a:pt x="0" y="126"/>
                  </a:lnTo>
                  <a:lnTo>
                    <a:pt x="0" y="0"/>
                  </a:lnTo>
                  <a:lnTo>
                    <a:pt x="31" y="0"/>
                  </a:lnTo>
                  <a:lnTo>
                    <a:pt x="31" y="126"/>
                  </a:lnTo>
                  <a:close/>
                  <a:moveTo>
                    <a:pt x="12" y="114"/>
                  </a:moveTo>
                  <a:lnTo>
                    <a:pt x="19" y="114"/>
                  </a:lnTo>
                  <a:lnTo>
                    <a:pt x="19" y="12"/>
                  </a:lnTo>
                  <a:lnTo>
                    <a:pt x="12" y="12"/>
                  </a:lnTo>
                  <a:lnTo>
                    <a:pt x="12" y="1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1" name="Freeform 555">
              <a:extLst>
                <a:ext uri="{FF2B5EF4-FFF2-40B4-BE49-F238E27FC236}">
                  <a16:creationId xmlns:a16="http://schemas.microsoft.com/office/drawing/2014/main" id="{5548F05F-6E95-4F45-BD6B-4969BAC77396}"/>
                </a:ext>
              </a:extLst>
            </p:cNvPr>
            <p:cNvSpPr>
              <a:spLocks noChangeArrowheads="1"/>
            </p:cNvSpPr>
            <p:nvPr/>
          </p:nvSpPr>
          <p:spPr bwMode="auto">
            <a:xfrm>
              <a:off x="1397" y="3511"/>
              <a:ext cx="19" cy="51"/>
            </a:xfrm>
            <a:custGeom>
              <a:avLst/>
              <a:gdLst>
                <a:gd name="T0" fmla="*/ 1 w 92"/>
                <a:gd name="T1" fmla="*/ 2 h 234"/>
                <a:gd name="T2" fmla="*/ 1 w 92"/>
                <a:gd name="T3" fmla="*/ 2 h 234"/>
                <a:gd name="T4" fmla="*/ 0 w 92"/>
                <a:gd name="T5" fmla="*/ 2 h 234"/>
                <a:gd name="T6" fmla="*/ 0 w 92"/>
                <a:gd name="T7" fmla="*/ 2 h 234"/>
                <a:gd name="T8" fmla="*/ 0 w 92"/>
                <a:gd name="T9" fmla="*/ 0 h 234"/>
                <a:gd name="T10" fmla="*/ 0 w 92"/>
                <a:gd name="T11" fmla="*/ 0 h 234"/>
                <a:gd name="T12" fmla="*/ 1 w 92"/>
                <a:gd name="T13" fmla="*/ 2 h 234"/>
                <a:gd name="T14" fmla="*/ 1 w 92"/>
                <a:gd name="T15" fmla="*/ 2 h 234"/>
                <a:gd name="T16" fmla="*/ 0 w 92"/>
                <a:gd name="T17" fmla="*/ 2 h 234"/>
                <a:gd name="T18" fmla="*/ 0 w 92"/>
                <a:gd name="T19" fmla="*/ 2 h 234"/>
                <a:gd name="T20" fmla="*/ 1 w 92"/>
                <a:gd name="T21" fmla="*/ 2 h 234"/>
                <a:gd name="T22" fmla="*/ 0 w 92"/>
                <a:gd name="T23" fmla="*/ 0 h 234"/>
                <a:gd name="T24" fmla="*/ 0 w 92"/>
                <a:gd name="T25" fmla="*/ 2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234">
                  <a:moveTo>
                    <a:pt x="80" y="233"/>
                  </a:moveTo>
                  <a:lnTo>
                    <a:pt x="80" y="233"/>
                  </a:lnTo>
                  <a:cubicBezTo>
                    <a:pt x="11" y="233"/>
                    <a:pt x="11" y="233"/>
                    <a:pt x="11" y="233"/>
                  </a:cubicBezTo>
                  <a:cubicBezTo>
                    <a:pt x="4" y="233"/>
                    <a:pt x="0" y="229"/>
                    <a:pt x="0" y="221"/>
                  </a:cubicBezTo>
                  <a:cubicBezTo>
                    <a:pt x="0" y="76"/>
                    <a:pt x="34" y="8"/>
                    <a:pt x="38" y="8"/>
                  </a:cubicBezTo>
                  <a:cubicBezTo>
                    <a:pt x="42" y="0"/>
                    <a:pt x="53" y="0"/>
                    <a:pt x="53" y="8"/>
                  </a:cubicBezTo>
                  <a:cubicBezTo>
                    <a:pt x="57" y="8"/>
                    <a:pt x="91" y="76"/>
                    <a:pt x="91" y="221"/>
                  </a:cubicBezTo>
                  <a:cubicBezTo>
                    <a:pt x="91" y="229"/>
                    <a:pt x="87" y="233"/>
                    <a:pt x="80" y="233"/>
                  </a:cubicBezTo>
                  <a:close/>
                  <a:moveTo>
                    <a:pt x="23" y="214"/>
                  </a:moveTo>
                  <a:lnTo>
                    <a:pt x="23" y="214"/>
                  </a:lnTo>
                  <a:cubicBezTo>
                    <a:pt x="72" y="214"/>
                    <a:pt x="72" y="214"/>
                    <a:pt x="72" y="214"/>
                  </a:cubicBezTo>
                  <a:cubicBezTo>
                    <a:pt x="68" y="122"/>
                    <a:pt x="57" y="65"/>
                    <a:pt x="45" y="38"/>
                  </a:cubicBezTo>
                  <a:cubicBezTo>
                    <a:pt x="38" y="65"/>
                    <a:pt x="23" y="122"/>
                    <a:pt x="23" y="21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2" name="Freeform 556">
              <a:extLst>
                <a:ext uri="{FF2B5EF4-FFF2-40B4-BE49-F238E27FC236}">
                  <a16:creationId xmlns:a16="http://schemas.microsoft.com/office/drawing/2014/main" id="{60DA8596-B9DA-FB42-B897-1EF1BD09FC25}"/>
                </a:ext>
              </a:extLst>
            </p:cNvPr>
            <p:cNvSpPr>
              <a:spLocks noChangeArrowheads="1"/>
            </p:cNvSpPr>
            <p:nvPr/>
          </p:nvSpPr>
          <p:spPr bwMode="auto">
            <a:xfrm>
              <a:off x="1396" y="3510"/>
              <a:ext cx="21" cy="53"/>
            </a:xfrm>
            <a:custGeom>
              <a:avLst/>
              <a:gdLst>
                <a:gd name="T0" fmla="*/ 1 w 100"/>
                <a:gd name="T1" fmla="*/ 3 h 244"/>
                <a:gd name="T2" fmla="*/ 1 w 100"/>
                <a:gd name="T3" fmla="*/ 3 h 244"/>
                <a:gd name="T4" fmla="*/ 0 w 100"/>
                <a:gd name="T5" fmla="*/ 3 h 244"/>
                <a:gd name="T6" fmla="*/ 0 w 100"/>
                <a:gd name="T7" fmla="*/ 2 h 244"/>
                <a:gd name="T8" fmla="*/ 0 w 100"/>
                <a:gd name="T9" fmla="*/ 0 h 244"/>
                <a:gd name="T10" fmla="*/ 1 w 100"/>
                <a:gd name="T11" fmla="*/ 0 h 244"/>
                <a:gd name="T12" fmla="*/ 1 w 100"/>
                <a:gd name="T13" fmla="*/ 2 h 244"/>
                <a:gd name="T14" fmla="*/ 1 w 100"/>
                <a:gd name="T15" fmla="*/ 3 h 244"/>
                <a:gd name="T16" fmla="*/ 0 w 100"/>
                <a:gd name="T17" fmla="*/ 0 h 244"/>
                <a:gd name="T18" fmla="*/ 0 w 100"/>
                <a:gd name="T19" fmla="*/ 0 h 244"/>
                <a:gd name="T20" fmla="*/ 0 w 100"/>
                <a:gd name="T21" fmla="*/ 0 h 244"/>
                <a:gd name="T22" fmla="*/ 0 w 100"/>
                <a:gd name="T23" fmla="*/ 2 h 244"/>
                <a:gd name="T24" fmla="*/ 0 w 100"/>
                <a:gd name="T25" fmla="*/ 2 h 244"/>
                <a:gd name="T26" fmla="*/ 1 w 100"/>
                <a:gd name="T27" fmla="*/ 2 h 244"/>
                <a:gd name="T28" fmla="*/ 1 w 100"/>
                <a:gd name="T29" fmla="*/ 2 h 244"/>
                <a:gd name="T30" fmla="*/ 0 w 100"/>
                <a:gd name="T31" fmla="*/ 0 h 244"/>
                <a:gd name="T32" fmla="*/ 0 w 100"/>
                <a:gd name="T33" fmla="*/ 0 h 244"/>
                <a:gd name="T34" fmla="*/ 1 w 100"/>
                <a:gd name="T35" fmla="*/ 2 h 244"/>
                <a:gd name="T36" fmla="*/ 1 w 100"/>
                <a:gd name="T37" fmla="*/ 2 h 244"/>
                <a:gd name="T38" fmla="*/ 0 w 100"/>
                <a:gd name="T39" fmla="*/ 2 h 244"/>
                <a:gd name="T40" fmla="*/ 0 w 100"/>
                <a:gd name="T41" fmla="*/ 2 h 244"/>
                <a:gd name="T42" fmla="*/ 0 w 100"/>
                <a:gd name="T43" fmla="*/ 0 h 244"/>
                <a:gd name="T44" fmla="*/ 0 w 100"/>
                <a:gd name="T45" fmla="*/ 0 h 244"/>
                <a:gd name="T46" fmla="*/ 0 w 100"/>
                <a:gd name="T47" fmla="*/ 0 h 244"/>
                <a:gd name="T48" fmla="*/ 1 w 100"/>
                <a:gd name="T49" fmla="*/ 2 h 244"/>
                <a:gd name="T50" fmla="*/ 1 w 100"/>
                <a:gd name="T51" fmla="*/ 2 h 244"/>
                <a:gd name="T52" fmla="*/ 0 w 100"/>
                <a:gd name="T53" fmla="*/ 2 h 244"/>
                <a:gd name="T54" fmla="*/ 0 w 100"/>
                <a:gd name="T55" fmla="*/ 2 h 244"/>
                <a:gd name="T56" fmla="*/ 1 w 100"/>
                <a:gd name="T57" fmla="*/ 2 h 244"/>
                <a:gd name="T58" fmla="*/ 0 w 100"/>
                <a:gd name="T59" fmla="*/ 1 h 244"/>
                <a:gd name="T60" fmla="*/ 0 w 100"/>
                <a:gd name="T61" fmla="*/ 2 h 2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244">
                  <a:moveTo>
                    <a:pt x="84" y="243"/>
                  </a:moveTo>
                  <a:lnTo>
                    <a:pt x="84" y="243"/>
                  </a:lnTo>
                  <a:cubicBezTo>
                    <a:pt x="15" y="243"/>
                    <a:pt x="15" y="243"/>
                    <a:pt x="15" y="243"/>
                  </a:cubicBezTo>
                  <a:cubicBezTo>
                    <a:pt x="8" y="243"/>
                    <a:pt x="0" y="240"/>
                    <a:pt x="0" y="228"/>
                  </a:cubicBezTo>
                  <a:cubicBezTo>
                    <a:pt x="0" y="80"/>
                    <a:pt x="34" y="15"/>
                    <a:pt x="34" y="11"/>
                  </a:cubicBezTo>
                  <a:cubicBezTo>
                    <a:pt x="42" y="0"/>
                    <a:pt x="57" y="0"/>
                    <a:pt x="65" y="11"/>
                  </a:cubicBezTo>
                  <a:cubicBezTo>
                    <a:pt x="65" y="15"/>
                    <a:pt x="99" y="80"/>
                    <a:pt x="99" y="228"/>
                  </a:cubicBezTo>
                  <a:cubicBezTo>
                    <a:pt x="99" y="240"/>
                    <a:pt x="95" y="243"/>
                    <a:pt x="84" y="243"/>
                  </a:cubicBezTo>
                  <a:close/>
                  <a:moveTo>
                    <a:pt x="49" y="15"/>
                  </a:moveTo>
                  <a:lnTo>
                    <a:pt x="49" y="15"/>
                  </a:lnTo>
                  <a:lnTo>
                    <a:pt x="46" y="15"/>
                  </a:lnTo>
                  <a:cubicBezTo>
                    <a:pt x="46" y="19"/>
                    <a:pt x="11" y="83"/>
                    <a:pt x="11" y="228"/>
                  </a:cubicBezTo>
                  <a:cubicBezTo>
                    <a:pt x="11" y="232"/>
                    <a:pt x="11" y="236"/>
                    <a:pt x="15" y="236"/>
                  </a:cubicBezTo>
                  <a:cubicBezTo>
                    <a:pt x="84" y="236"/>
                    <a:pt x="84" y="236"/>
                    <a:pt x="84" y="236"/>
                  </a:cubicBezTo>
                  <a:cubicBezTo>
                    <a:pt x="88" y="236"/>
                    <a:pt x="91" y="232"/>
                    <a:pt x="91" y="228"/>
                  </a:cubicBezTo>
                  <a:cubicBezTo>
                    <a:pt x="91" y="83"/>
                    <a:pt x="57" y="19"/>
                    <a:pt x="53" y="15"/>
                  </a:cubicBezTo>
                  <a:lnTo>
                    <a:pt x="49" y="15"/>
                  </a:lnTo>
                  <a:close/>
                  <a:moveTo>
                    <a:pt x="80" y="224"/>
                  </a:moveTo>
                  <a:lnTo>
                    <a:pt x="80" y="224"/>
                  </a:lnTo>
                  <a:cubicBezTo>
                    <a:pt x="19" y="224"/>
                    <a:pt x="19" y="224"/>
                    <a:pt x="19" y="224"/>
                  </a:cubicBezTo>
                  <a:cubicBezTo>
                    <a:pt x="19" y="221"/>
                    <a:pt x="19" y="221"/>
                    <a:pt x="19" y="221"/>
                  </a:cubicBezTo>
                  <a:cubicBezTo>
                    <a:pt x="19" y="129"/>
                    <a:pt x="34" y="68"/>
                    <a:pt x="46" y="42"/>
                  </a:cubicBezTo>
                  <a:cubicBezTo>
                    <a:pt x="49" y="26"/>
                    <a:pt x="49" y="26"/>
                    <a:pt x="49" y="26"/>
                  </a:cubicBezTo>
                  <a:cubicBezTo>
                    <a:pt x="53" y="42"/>
                    <a:pt x="53" y="42"/>
                    <a:pt x="53" y="42"/>
                  </a:cubicBezTo>
                  <a:cubicBezTo>
                    <a:pt x="65" y="68"/>
                    <a:pt x="80" y="129"/>
                    <a:pt x="80" y="221"/>
                  </a:cubicBezTo>
                  <a:lnTo>
                    <a:pt x="80" y="224"/>
                  </a:lnTo>
                  <a:close/>
                  <a:moveTo>
                    <a:pt x="30" y="213"/>
                  </a:moveTo>
                  <a:lnTo>
                    <a:pt x="30" y="213"/>
                  </a:lnTo>
                  <a:cubicBezTo>
                    <a:pt x="69" y="213"/>
                    <a:pt x="69" y="213"/>
                    <a:pt x="69" y="213"/>
                  </a:cubicBezTo>
                  <a:cubicBezTo>
                    <a:pt x="69" y="144"/>
                    <a:pt x="57" y="95"/>
                    <a:pt x="49" y="64"/>
                  </a:cubicBezTo>
                  <a:cubicBezTo>
                    <a:pt x="42" y="95"/>
                    <a:pt x="30" y="144"/>
                    <a:pt x="30" y="21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3" name="Freeform 557">
              <a:extLst>
                <a:ext uri="{FF2B5EF4-FFF2-40B4-BE49-F238E27FC236}">
                  <a16:creationId xmlns:a16="http://schemas.microsoft.com/office/drawing/2014/main" id="{593BB3D4-76CC-1B45-ABA8-0804D07BDC55}"/>
                </a:ext>
              </a:extLst>
            </p:cNvPr>
            <p:cNvSpPr>
              <a:spLocks noChangeArrowheads="1"/>
            </p:cNvSpPr>
            <p:nvPr/>
          </p:nvSpPr>
          <p:spPr bwMode="auto">
            <a:xfrm>
              <a:off x="1269" y="3471"/>
              <a:ext cx="130" cy="91"/>
            </a:xfrm>
            <a:custGeom>
              <a:avLst/>
              <a:gdLst>
                <a:gd name="T0" fmla="*/ 3 w 584"/>
                <a:gd name="T1" fmla="*/ 4 h 409"/>
                <a:gd name="T2" fmla="*/ 3 w 584"/>
                <a:gd name="T3" fmla="*/ 4 h 409"/>
                <a:gd name="T4" fmla="*/ 0 w 584"/>
                <a:gd name="T5" fmla="*/ 3 h 409"/>
                <a:gd name="T6" fmla="*/ 0 w 584"/>
                <a:gd name="T7" fmla="*/ 0 h 409"/>
                <a:gd name="T8" fmla="*/ 0 w 584"/>
                <a:gd name="T9" fmla="*/ 0 h 409"/>
                <a:gd name="T10" fmla="*/ 0 w 584"/>
                <a:gd name="T11" fmla="*/ 3 h 409"/>
                <a:gd name="T12" fmla="*/ 3 w 584"/>
                <a:gd name="T13" fmla="*/ 4 h 409"/>
                <a:gd name="T14" fmla="*/ 6 w 584"/>
                <a:gd name="T15" fmla="*/ 4 h 409"/>
                <a:gd name="T16" fmla="*/ 6 w 584"/>
                <a:gd name="T17" fmla="*/ 4 h 409"/>
                <a:gd name="T18" fmla="*/ 3 w 584"/>
                <a:gd name="T19" fmla="*/ 4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4" h="409">
                  <a:moveTo>
                    <a:pt x="308" y="408"/>
                  </a:moveTo>
                  <a:lnTo>
                    <a:pt x="308" y="408"/>
                  </a:lnTo>
                  <a:cubicBezTo>
                    <a:pt x="137" y="408"/>
                    <a:pt x="0" y="350"/>
                    <a:pt x="0" y="274"/>
                  </a:cubicBezTo>
                  <a:cubicBezTo>
                    <a:pt x="0" y="0"/>
                    <a:pt x="0" y="0"/>
                    <a:pt x="0" y="0"/>
                  </a:cubicBezTo>
                  <a:cubicBezTo>
                    <a:pt x="19" y="0"/>
                    <a:pt x="19" y="0"/>
                    <a:pt x="19" y="0"/>
                  </a:cubicBezTo>
                  <a:cubicBezTo>
                    <a:pt x="19" y="274"/>
                    <a:pt x="19" y="274"/>
                    <a:pt x="19" y="274"/>
                  </a:cubicBezTo>
                  <a:cubicBezTo>
                    <a:pt x="19" y="335"/>
                    <a:pt x="152" y="389"/>
                    <a:pt x="308" y="389"/>
                  </a:cubicBezTo>
                  <a:cubicBezTo>
                    <a:pt x="419" y="389"/>
                    <a:pt x="522" y="362"/>
                    <a:pt x="571" y="320"/>
                  </a:cubicBezTo>
                  <a:cubicBezTo>
                    <a:pt x="583" y="339"/>
                    <a:pt x="583" y="339"/>
                    <a:pt x="583" y="339"/>
                  </a:cubicBezTo>
                  <a:cubicBezTo>
                    <a:pt x="530" y="381"/>
                    <a:pt x="427" y="408"/>
                    <a:pt x="308" y="40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4" name="Freeform 558">
              <a:extLst>
                <a:ext uri="{FF2B5EF4-FFF2-40B4-BE49-F238E27FC236}">
                  <a16:creationId xmlns:a16="http://schemas.microsoft.com/office/drawing/2014/main" id="{8C338FC4-4F83-D440-880B-F65F5051B164}"/>
                </a:ext>
              </a:extLst>
            </p:cNvPr>
            <p:cNvSpPr>
              <a:spLocks noChangeArrowheads="1"/>
            </p:cNvSpPr>
            <p:nvPr/>
          </p:nvSpPr>
          <p:spPr bwMode="auto">
            <a:xfrm>
              <a:off x="1268" y="3471"/>
              <a:ext cx="133" cy="92"/>
            </a:xfrm>
            <a:custGeom>
              <a:avLst/>
              <a:gdLst>
                <a:gd name="T0" fmla="*/ 4 w 595"/>
                <a:gd name="T1" fmla="*/ 4 h 416"/>
                <a:gd name="T2" fmla="*/ 4 w 595"/>
                <a:gd name="T3" fmla="*/ 4 h 416"/>
                <a:gd name="T4" fmla="*/ 0 w 595"/>
                <a:gd name="T5" fmla="*/ 3 h 416"/>
                <a:gd name="T6" fmla="*/ 0 w 595"/>
                <a:gd name="T7" fmla="*/ 0 h 416"/>
                <a:gd name="T8" fmla="*/ 0 w 595"/>
                <a:gd name="T9" fmla="*/ 0 h 416"/>
                <a:gd name="T10" fmla="*/ 0 w 595"/>
                <a:gd name="T11" fmla="*/ 3 h 416"/>
                <a:gd name="T12" fmla="*/ 4 w 595"/>
                <a:gd name="T13" fmla="*/ 4 h 416"/>
                <a:gd name="T14" fmla="*/ 6 w 595"/>
                <a:gd name="T15" fmla="*/ 4 h 416"/>
                <a:gd name="T16" fmla="*/ 6 w 595"/>
                <a:gd name="T17" fmla="*/ 3 h 416"/>
                <a:gd name="T18" fmla="*/ 7 w 595"/>
                <a:gd name="T19" fmla="*/ 4 h 416"/>
                <a:gd name="T20" fmla="*/ 7 w 595"/>
                <a:gd name="T21" fmla="*/ 4 h 416"/>
                <a:gd name="T22" fmla="*/ 4 w 595"/>
                <a:gd name="T23" fmla="*/ 4 h 416"/>
                <a:gd name="T24" fmla="*/ 0 w 595"/>
                <a:gd name="T25" fmla="*/ 0 h 416"/>
                <a:gd name="T26" fmla="*/ 0 w 595"/>
                <a:gd name="T27" fmla="*/ 0 h 416"/>
                <a:gd name="T28" fmla="*/ 0 w 595"/>
                <a:gd name="T29" fmla="*/ 3 h 416"/>
                <a:gd name="T30" fmla="*/ 4 w 595"/>
                <a:gd name="T31" fmla="*/ 4 h 416"/>
                <a:gd name="T32" fmla="*/ 6 w 595"/>
                <a:gd name="T33" fmla="*/ 4 h 416"/>
                <a:gd name="T34" fmla="*/ 6 w 595"/>
                <a:gd name="T35" fmla="*/ 4 h 416"/>
                <a:gd name="T36" fmla="*/ 4 w 595"/>
                <a:gd name="T37" fmla="*/ 4 h 416"/>
                <a:gd name="T38" fmla="*/ 0 w 595"/>
                <a:gd name="T39" fmla="*/ 3 h 416"/>
                <a:gd name="T40" fmla="*/ 0 w 595"/>
                <a:gd name="T41" fmla="*/ 0 h 416"/>
                <a:gd name="T42" fmla="*/ 0 w 595"/>
                <a:gd name="T43" fmla="*/ 0 h 4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5" h="416">
                  <a:moveTo>
                    <a:pt x="312" y="415"/>
                  </a:moveTo>
                  <a:lnTo>
                    <a:pt x="312" y="415"/>
                  </a:lnTo>
                  <a:cubicBezTo>
                    <a:pt x="137" y="415"/>
                    <a:pt x="0" y="354"/>
                    <a:pt x="0" y="278"/>
                  </a:cubicBezTo>
                  <a:cubicBezTo>
                    <a:pt x="0" y="0"/>
                    <a:pt x="0" y="0"/>
                    <a:pt x="0" y="0"/>
                  </a:cubicBezTo>
                  <a:cubicBezTo>
                    <a:pt x="31" y="0"/>
                    <a:pt x="31" y="0"/>
                    <a:pt x="31" y="0"/>
                  </a:cubicBezTo>
                  <a:cubicBezTo>
                    <a:pt x="31" y="278"/>
                    <a:pt x="31" y="278"/>
                    <a:pt x="31" y="278"/>
                  </a:cubicBezTo>
                  <a:cubicBezTo>
                    <a:pt x="31" y="335"/>
                    <a:pt x="164" y="385"/>
                    <a:pt x="312" y="385"/>
                  </a:cubicBezTo>
                  <a:cubicBezTo>
                    <a:pt x="423" y="385"/>
                    <a:pt x="522" y="362"/>
                    <a:pt x="572" y="320"/>
                  </a:cubicBezTo>
                  <a:cubicBezTo>
                    <a:pt x="575" y="316"/>
                    <a:pt x="575" y="316"/>
                    <a:pt x="575" y="316"/>
                  </a:cubicBezTo>
                  <a:cubicBezTo>
                    <a:pt x="594" y="343"/>
                    <a:pt x="594" y="343"/>
                    <a:pt x="594" y="343"/>
                  </a:cubicBezTo>
                  <a:cubicBezTo>
                    <a:pt x="591" y="347"/>
                    <a:pt x="591" y="347"/>
                    <a:pt x="591" y="347"/>
                  </a:cubicBezTo>
                  <a:cubicBezTo>
                    <a:pt x="537" y="389"/>
                    <a:pt x="431" y="415"/>
                    <a:pt x="312" y="415"/>
                  </a:cubicBezTo>
                  <a:close/>
                  <a:moveTo>
                    <a:pt x="12" y="12"/>
                  </a:moveTo>
                  <a:lnTo>
                    <a:pt x="12" y="12"/>
                  </a:lnTo>
                  <a:cubicBezTo>
                    <a:pt x="12" y="278"/>
                    <a:pt x="12" y="278"/>
                    <a:pt x="12" y="278"/>
                  </a:cubicBezTo>
                  <a:cubicBezTo>
                    <a:pt x="12" y="351"/>
                    <a:pt x="145" y="408"/>
                    <a:pt x="312" y="408"/>
                  </a:cubicBezTo>
                  <a:cubicBezTo>
                    <a:pt x="427" y="408"/>
                    <a:pt x="526" y="381"/>
                    <a:pt x="579" y="339"/>
                  </a:cubicBezTo>
                  <a:cubicBezTo>
                    <a:pt x="575" y="332"/>
                    <a:pt x="575" y="332"/>
                    <a:pt x="575" y="332"/>
                  </a:cubicBezTo>
                  <a:cubicBezTo>
                    <a:pt x="522" y="373"/>
                    <a:pt x="423" y="396"/>
                    <a:pt x="312" y="396"/>
                  </a:cubicBezTo>
                  <a:cubicBezTo>
                    <a:pt x="153" y="396"/>
                    <a:pt x="19" y="343"/>
                    <a:pt x="19" y="278"/>
                  </a:cubicBezTo>
                  <a:cubicBezTo>
                    <a:pt x="19" y="12"/>
                    <a:pt x="19" y="12"/>
                    <a:pt x="19" y="12"/>
                  </a:cubicBezTo>
                  <a:lnTo>
                    <a:pt x="12" y="1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05" name="Group 559">
            <a:extLst>
              <a:ext uri="{FF2B5EF4-FFF2-40B4-BE49-F238E27FC236}">
                <a16:creationId xmlns:a16="http://schemas.microsoft.com/office/drawing/2014/main" id="{0BD615A9-A306-EB4D-96B3-1667BA2653DE}"/>
              </a:ext>
            </a:extLst>
          </p:cNvPr>
          <p:cNvGrpSpPr>
            <a:grpSpLocks/>
          </p:cNvGrpSpPr>
          <p:nvPr userDrawn="1"/>
        </p:nvGrpSpPr>
        <p:grpSpPr bwMode="auto">
          <a:xfrm>
            <a:off x="2478665" y="1338407"/>
            <a:ext cx="265112" cy="366713"/>
            <a:chOff x="1701" y="3374"/>
            <a:chExt cx="167" cy="231"/>
          </a:xfrm>
        </p:grpSpPr>
        <p:sp>
          <p:nvSpPr>
            <p:cNvPr id="706" name="Freeform 560">
              <a:extLst>
                <a:ext uri="{FF2B5EF4-FFF2-40B4-BE49-F238E27FC236}">
                  <a16:creationId xmlns:a16="http://schemas.microsoft.com/office/drawing/2014/main" id="{3C91B07B-B330-574B-9150-8EACFBEB268F}"/>
                </a:ext>
              </a:extLst>
            </p:cNvPr>
            <p:cNvSpPr>
              <a:spLocks noChangeArrowheads="1"/>
            </p:cNvSpPr>
            <p:nvPr/>
          </p:nvSpPr>
          <p:spPr bwMode="auto">
            <a:xfrm>
              <a:off x="1710" y="3446"/>
              <a:ext cx="149" cy="89"/>
            </a:xfrm>
            <a:custGeom>
              <a:avLst/>
              <a:gdLst>
                <a:gd name="T0" fmla="*/ 6 w 679"/>
                <a:gd name="T1" fmla="*/ 4 h 401"/>
                <a:gd name="T2" fmla="*/ 6 w 679"/>
                <a:gd name="T3" fmla="*/ 4 h 401"/>
                <a:gd name="T4" fmla="*/ 6 w 679"/>
                <a:gd name="T5" fmla="*/ 4 h 401"/>
                <a:gd name="T6" fmla="*/ 6 w 679"/>
                <a:gd name="T7" fmla="*/ 4 h 401"/>
                <a:gd name="T8" fmla="*/ 6 w 679"/>
                <a:gd name="T9" fmla="*/ 3 h 401"/>
                <a:gd name="T10" fmla="*/ 5 w 679"/>
                <a:gd name="T11" fmla="*/ 3 h 401"/>
                <a:gd name="T12" fmla="*/ 5 w 679"/>
                <a:gd name="T13" fmla="*/ 2 h 401"/>
                <a:gd name="T14" fmla="*/ 2 w 679"/>
                <a:gd name="T15" fmla="*/ 2 h 401"/>
                <a:gd name="T16" fmla="*/ 2 w 679"/>
                <a:gd name="T17" fmla="*/ 3 h 401"/>
                <a:gd name="T18" fmla="*/ 2 w 679"/>
                <a:gd name="T19" fmla="*/ 3 h 401"/>
                <a:gd name="T20" fmla="*/ 1 w 679"/>
                <a:gd name="T21" fmla="*/ 4 h 401"/>
                <a:gd name="T22" fmla="*/ 1 w 679"/>
                <a:gd name="T23" fmla="*/ 4 h 401"/>
                <a:gd name="T24" fmla="*/ 1 w 679"/>
                <a:gd name="T25" fmla="*/ 4 h 401"/>
                <a:gd name="T26" fmla="*/ 1 w 679"/>
                <a:gd name="T27" fmla="*/ 4 h 401"/>
                <a:gd name="T28" fmla="*/ 0 w 679"/>
                <a:gd name="T29" fmla="*/ 4 h 401"/>
                <a:gd name="T30" fmla="*/ 0 w 679"/>
                <a:gd name="T31" fmla="*/ 4 h 401"/>
                <a:gd name="T32" fmla="*/ 0 w 679"/>
                <a:gd name="T33" fmla="*/ 3 h 401"/>
                <a:gd name="T34" fmla="*/ 1 w 679"/>
                <a:gd name="T35" fmla="*/ 1 h 401"/>
                <a:gd name="T36" fmla="*/ 4 w 679"/>
                <a:gd name="T37" fmla="*/ 0 h 401"/>
                <a:gd name="T38" fmla="*/ 6 w 679"/>
                <a:gd name="T39" fmla="*/ 1 h 401"/>
                <a:gd name="T40" fmla="*/ 7 w 679"/>
                <a:gd name="T41" fmla="*/ 3 h 401"/>
                <a:gd name="T42" fmla="*/ 7 w 679"/>
                <a:gd name="T43" fmla="*/ 4 h 401"/>
                <a:gd name="T44" fmla="*/ 7 w 679"/>
                <a:gd name="T45" fmla="*/ 4 h 401"/>
                <a:gd name="T46" fmla="*/ 6 w 679"/>
                <a:gd name="T47" fmla="*/ 4 h 401"/>
                <a:gd name="T48" fmla="*/ 6 w 679"/>
                <a:gd name="T49" fmla="*/ 4 h 401"/>
                <a:gd name="T50" fmla="*/ 6 w 679"/>
                <a:gd name="T51" fmla="*/ 2 h 401"/>
                <a:gd name="T52" fmla="*/ 6 w 679"/>
                <a:gd name="T53" fmla="*/ 2 h 401"/>
                <a:gd name="T54" fmla="*/ 6 w 679"/>
                <a:gd name="T55" fmla="*/ 2 h 401"/>
                <a:gd name="T56" fmla="*/ 7 w 679"/>
                <a:gd name="T57" fmla="*/ 4 h 401"/>
                <a:gd name="T58" fmla="*/ 7 w 679"/>
                <a:gd name="T59" fmla="*/ 4 h 401"/>
                <a:gd name="T60" fmla="*/ 7 w 679"/>
                <a:gd name="T61" fmla="*/ 4 h 401"/>
                <a:gd name="T62" fmla="*/ 7 w 679"/>
                <a:gd name="T63" fmla="*/ 4 h 401"/>
                <a:gd name="T64" fmla="*/ 7 w 679"/>
                <a:gd name="T65" fmla="*/ 3 h 401"/>
                <a:gd name="T66" fmla="*/ 6 w 679"/>
                <a:gd name="T67" fmla="*/ 1 h 401"/>
                <a:gd name="T68" fmla="*/ 4 w 679"/>
                <a:gd name="T69" fmla="*/ 0 h 401"/>
                <a:gd name="T70" fmla="*/ 2 w 679"/>
                <a:gd name="T71" fmla="*/ 1 h 401"/>
                <a:gd name="T72" fmla="*/ 0 w 679"/>
                <a:gd name="T73" fmla="*/ 3 h 401"/>
                <a:gd name="T74" fmla="*/ 0 w 679"/>
                <a:gd name="T75" fmla="*/ 4 h 401"/>
                <a:gd name="T76" fmla="*/ 1 w 679"/>
                <a:gd name="T77" fmla="*/ 4 h 401"/>
                <a:gd name="T78" fmla="*/ 1 w 679"/>
                <a:gd name="T79" fmla="*/ 4 h 401"/>
                <a:gd name="T80" fmla="*/ 1 w 679"/>
                <a:gd name="T81" fmla="*/ 4 h 401"/>
                <a:gd name="T82" fmla="*/ 1 w 679"/>
                <a:gd name="T83" fmla="*/ 4 h 401"/>
                <a:gd name="T84" fmla="*/ 2 w 679"/>
                <a:gd name="T85" fmla="*/ 2 h 401"/>
                <a:gd name="T86" fmla="*/ 2 w 679"/>
                <a:gd name="T87" fmla="*/ 2 h 401"/>
                <a:gd name="T88" fmla="*/ 2 w 679"/>
                <a:gd name="T89" fmla="*/ 2 h 401"/>
                <a:gd name="T90" fmla="*/ 2 w 679"/>
                <a:gd name="T91" fmla="*/ 2 h 401"/>
                <a:gd name="T92" fmla="*/ 5 w 679"/>
                <a:gd name="T93" fmla="*/ 2 h 401"/>
                <a:gd name="T94" fmla="*/ 6 w 679"/>
                <a:gd name="T95" fmla="*/ 2 h 401"/>
                <a:gd name="T96" fmla="*/ 6 w 679"/>
                <a:gd name="T97" fmla="*/ 2 h 4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9" h="401">
                  <a:moveTo>
                    <a:pt x="595" y="400"/>
                  </a:moveTo>
                  <a:lnTo>
                    <a:pt x="595" y="400"/>
                  </a:lnTo>
                  <a:cubicBezTo>
                    <a:pt x="595" y="381"/>
                    <a:pt x="595" y="381"/>
                    <a:pt x="595" y="381"/>
                  </a:cubicBezTo>
                  <a:cubicBezTo>
                    <a:pt x="598" y="369"/>
                    <a:pt x="598" y="350"/>
                    <a:pt x="598" y="331"/>
                  </a:cubicBezTo>
                  <a:cubicBezTo>
                    <a:pt x="595" y="266"/>
                    <a:pt x="556" y="244"/>
                    <a:pt x="537" y="244"/>
                  </a:cubicBezTo>
                  <a:cubicBezTo>
                    <a:pt x="511" y="244"/>
                    <a:pt x="511" y="244"/>
                    <a:pt x="511" y="244"/>
                  </a:cubicBezTo>
                  <a:cubicBezTo>
                    <a:pt x="511" y="209"/>
                    <a:pt x="511" y="209"/>
                    <a:pt x="511" y="209"/>
                  </a:cubicBezTo>
                  <a:cubicBezTo>
                    <a:pt x="172" y="209"/>
                    <a:pt x="172" y="209"/>
                    <a:pt x="172" y="209"/>
                  </a:cubicBezTo>
                  <a:cubicBezTo>
                    <a:pt x="172" y="244"/>
                    <a:pt x="172" y="244"/>
                    <a:pt x="172" y="244"/>
                  </a:cubicBezTo>
                  <a:cubicBezTo>
                    <a:pt x="145" y="244"/>
                    <a:pt x="145" y="244"/>
                    <a:pt x="145" y="244"/>
                  </a:cubicBezTo>
                  <a:cubicBezTo>
                    <a:pt x="126" y="244"/>
                    <a:pt x="84" y="266"/>
                    <a:pt x="84" y="331"/>
                  </a:cubicBezTo>
                  <a:cubicBezTo>
                    <a:pt x="84" y="350"/>
                    <a:pt x="84" y="365"/>
                    <a:pt x="88" y="381"/>
                  </a:cubicBezTo>
                  <a:cubicBezTo>
                    <a:pt x="88" y="396"/>
                    <a:pt x="88" y="396"/>
                    <a:pt x="88" y="396"/>
                  </a:cubicBezTo>
                  <a:cubicBezTo>
                    <a:pt x="73" y="392"/>
                    <a:pt x="73" y="392"/>
                    <a:pt x="73" y="392"/>
                  </a:cubicBezTo>
                  <a:cubicBezTo>
                    <a:pt x="61" y="392"/>
                    <a:pt x="54" y="388"/>
                    <a:pt x="46" y="388"/>
                  </a:cubicBezTo>
                  <a:cubicBezTo>
                    <a:pt x="35" y="385"/>
                    <a:pt x="23" y="377"/>
                    <a:pt x="15" y="362"/>
                  </a:cubicBezTo>
                  <a:cubicBezTo>
                    <a:pt x="0" y="335"/>
                    <a:pt x="4" y="301"/>
                    <a:pt x="12" y="278"/>
                  </a:cubicBezTo>
                  <a:cubicBezTo>
                    <a:pt x="31" y="232"/>
                    <a:pt x="65" y="144"/>
                    <a:pt x="122" y="83"/>
                  </a:cubicBezTo>
                  <a:cubicBezTo>
                    <a:pt x="168" y="30"/>
                    <a:pt x="248" y="0"/>
                    <a:pt x="339" y="0"/>
                  </a:cubicBezTo>
                  <a:cubicBezTo>
                    <a:pt x="438" y="0"/>
                    <a:pt x="522" y="34"/>
                    <a:pt x="564" y="91"/>
                  </a:cubicBezTo>
                  <a:cubicBezTo>
                    <a:pt x="614" y="144"/>
                    <a:pt x="644" y="213"/>
                    <a:pt x="671" y="278"/>
                  </a:cubicBezTo>
                  <a:cubicBezTo>
                    <a:pt x="678" y="297"/>
                    <a:pt x="678" y="335"/>
                    <a:pt x="667" y="358"/>
                  </a:cubicBezTo>
                  <a:cubicBezTo>
                    <a:pt x="659" y="373"/>
                    <a:pt x="652" y="385"/>
                    <a:pt x="636" y="388"/>
                  </a:cubicBezTo>
                  <a:cubicBezTo>
                    <a:pt x="629" y="388"/>
                    <a:pt x="621" y="392"/>
                    <a:pt x="610" y="396"/>
                  </a:cubicBezTo>
                  <a:lnTo>
                    <a:pt x="595" y="400"/>
                  </a:lnTo>
                  <a:close/>
                  <a:moveTo>
                    <a:pt x="534" y="221"/>
                  </a:moveTo>
                  <a:lnTo>
                    <a:pt x="534" y="221"/>
                  </a:lnTo>
                  <a:cubicBezTo>
                    <a:pt x="537" y="221"/>
                    <a:pt x="537" y="221"/>
                    <a:pt x="537" y="221"/>
                  </a:cubicBezTo>
                  <a:cubicBezTo>
                    <a:pt x="564" y="221"/>
                    <a:pt x="621" y="247"/>
                    <a:pt x="621" y="331"/>
                  </a:cubicBezTo>
                  <a:cubicBezTo>
                    <a:pt x="621" y="346"/>
                    <a:pt x="621" y="358"/>
                    <a:pt x="621" y="365"/>
                  </a:cubicBezTo>
                  <a:cubicBezTo>
                    <a:pt x="625" y="365"/>
                    <a:pt x="625" y="365"/>
                    <a:pt x="629" y="365"/>
                  </a:cubicBezTo>
                  <a:cubicBezTo>
                    <a:pt x="636" y="362"/>
                    <a:pt x="644" y="358"/>
                    <a:pt x="648" y="350"/>
                  </a:cubicBezTo>
                  <a:cubicBezTo>
                    <a:pt x="655" y="331"/>
                    <a:pt x="655" y="301"/>
                    <a:pt x="648" y="285"/>
                  </a:cubicBezTo>
                  <a:cubicBezTo>
                    <a:pt x="625" y="224"/>
                    <a:pt x="595" y="156"/>
                    <a:pt x="549" y="106"/>
                  </a:cubicBezTo>
                  <a:cubicBezTo>
                    <a:pt x="507" y="53"/>
                    <a:pt x="431" y="26"/>
                    <a:pt x="339" y="26"/>
                  </a:cubicBezTo>
                  <a:cubicBezTo>
                    <a:pt x="255" y="26"/>
                    <a:pt x="179" y="53"/>
                    <a:pt x="141" y="99"/>
                  </a:cubicBezTo>
                  <a:cubicBezTo>
                    <a:pt x="84" y="156"/>
                    <a:pt x="50" y="244"/>
                    <a:pt x="35" y="285"/>
                  </a:cubicBezTo>
                  <a:cubicBezTo>
                    <a:pt x="27" y="305"/>
                    <a:pt x="27" y="335"/>
                    <a:pt x="35" y="350"/>
                  </a:cubicBezTo>
                  <a:cubicBezTo>
                    <a:pt x="38" y="358"/>
                    <a:pt x="46" y="362"/>
                    <a:pt x="54" y="365"/>
                  </a:cubicBezTo>
                  <a:cubicBezTo>
                    <a:pt x="54" y="365"/>
                    <a:pt x="57" y="365"/>
                    <a:pt x="61" y="365"/>
                  </a:cubicBezTo>
                  <a:cubicBezTo>
                    <a:pt x="61" y="358"/>
                    <a:pt x="61" y="346"/>
                    <a:pt x="61" y="331"/>
                  </a:cubicBezTo>
                  <a:cubicBezTo>
                    <a:pt x="61" y="247"/>
                    <a:pt x="115" y="221"/>
                    <a:pt x="145" y="221"/>
                  </a:cubicBezTo>
                  <a:cubicBezTo>
                    <a:pt x="149" y="221"/>
                    <a:pt x="149" y="221"/>
                    <a:pt x="149" y="221"/>
                  </a:cubicBezTo>
                  <a:cubicBezTo>
                    <a:pt x="149" y="209"/>
                    <a:pt x="149" y="209"/>
                    <a:pt x="149" y="209"/>
                  </a:cubicBezTo>
                  <a:cubicBezTo>
                    <a:pt x="149" y="198"/>
                    <a:pt x="160" y="186"/>
                    <a:pt x="172" y="186"/>
                  </a:cubicBezTo>
                  <a:cubicBezTo>
                    <a:pt x="511" y="186"/>
                    <a:pt x="511" y="186"/>
                    <a:pt x="511" y="186"/>
                  </a:cubicBezTo>
                  <a:cubicBezTo>
                    <a:pt x="522" y="186"/>
                    <a:pt x="534" y="198"/>
                    <a:pt x="534" y="209"/>
                  </a:cubicBezTo>
                  <a:lnTo>
                    <a:pt x="534" y="22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7" name="Freeform 561">
              <a:extLst>
                <a:ext uri="{FF2B5EF4-FFF2-40B4-BE49-F238E27FC236}">
                  <a16:creationId xmlns:a16="http://schemas.microsoft.com/office/drawing/2014/main" id="{D6D321D2-03EB-3945-BEF9-EF48B3FAC785}"/>
                </a:ext>
              </a:extLst>
            </p:cNvPr>
            <p:cNvSpPr>
              <a:spLocks noChangeArrowheads="1"/>
            </p:cNvSpPr>
            <p:nvPr/>
          </p:nvSpPr>
          <p:spPr bwMode="auto">
            <a:xfrm>
              <a:off x="1750" y="3374"/>
              <a:ext cx="69" cy="70"/>
            </a:xfrm>
            <a:custGeom>
              <a:avLst/>
              <a:gdLst>
                <a:gd name="T0" fmla="*/ 2 w 317"/>
                <a:gd name="T1" fmla="*/ 3 h 318"/>
                <a:gd name="T2" fmla="*/ 2 w 317"/>
                <a:gd name="T3" fmla="*/ 3 h 318"/>
                <a:gd name="T4" fmla="*/ 0 w 317"/>
                <a:gd name="T5" fmla="*/ 2 h 318"/>
                <a:gd name="T6" fmla="*/ 2 w 317"/>
                <a:gd name="T7" fmla="*/ 0 h 318"/>
                <a:gd name="T8" fmla="*/ 3 w 317"/>
                <a:gd name="T9" fmla="*/ 2 h 318"/>
                <a:gd name="T10" fmla="*/ 2 w 317"/>
                <a:gd name="T11" fmla="*/ 3 h 318"/>
                <a:gd name="T12" fmla="*/ 2 w 317"/>
                <a:gd name="T13" fmla="*/ 0 h 318"/>
                <a:gd name="T14" fmla="*/ 2 w 317"/>
                <a:gd name="T15" fmla="*/ 0 h 318"/>
                <a:gd name="T16" fmla="*/ 0 w 317"/>
                <a:gd name="T17" fmla="*/ 2 h 318"/>
                <a:gd name="T18" fmla="*/ 2 w 317"/>
                <a:gd name="T19" fmla="*/ 3 h 318"/>
                <a:gd name="T20" fmla="*/ 3 w 317"/>
                <a:gd name="T21" fmla="*/ 2 h 318"/>
                <a:gd name="T22" fmla="*/ 2 w 317"/>
                <a:gd name="T23" fmla="*/ 0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318">
                  <a:moveTo>
                    <a:pt x="156" y="317"/>
                  </a:moveTo>
                  <a:lnTo>
                    <a:pt x="156" y="317"/>
                  </a:lnTo>
                  <a:cubicBezTo>
                    <a:pt x="72" y="317"/>
                    <a:pt x="0" y="244"/>
                    <a:pt x="0" y="157"/>
                  </a:cubicBezTo>
                  <a:cubicBezTo>
                    <a:pt x="0" y="73"/>
                    <a:pt x="72" y="0"/>
                    <a:pt x="156" y="0"/>
                  </a:cubicBezTo>
                  <a:cubicBezTo>
                    <a:pt x="244" y="0"/>
                    <a:pt x="316" y="73"/>
                    <a:pt x="316" y="157"/>
                  </a:cubicBezTo>
                  <a:cubicBezTo>
                    <a:pt x="316" y="244"/>
                    <a:pt x="244" y="317"/>
                    <a:pt x="156" y="317"/>
                  </a:cubicBezTo>
                  <a:close/>
                  <a:moveTo>
                    <a:pt x="156" y="23"/>
                  </a:moveTo>
                  <a:lnTo>
                    <a:pt x="156" y="23"/>
                  </a:lnTo>
                  <a:cubicBezTo>
                    <a:pt x="84" y="23"/>
                    <a:pt x="23" y="84"/>
                    <a:pt x="23" y="157"/>
                  </a:cubicBezTo>
                  <a:cubicBezTo>
                    <a:pt x="23" y="233"/>
                    <a:pt x="84" y="290"/>
                    <a:pt x="156" y="290"/>
                  </a:cubicBezTo>
                  <a:cubicBezTo>
                    <a:pt x="233" y="290"/>
                    <a:pt x="294" y="233"/>
                    <a:pt x="294" y="157"/>
                  </a:cubicBezTo>
                  <a:cubicBezTo>
                    <a:pt x="294" y="84"/>
                    <a:pt x="233" y="23"/>
                    <a:pt x="156"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8" name="Freeform 562">
              <a:extLst>
                <a:ext uri="{FF2B5EF4-FFF2-40B4-BE49-F238E27FC236}">
                  <a16:creationId xmlns:a16="http://schemas.microsoft.com/office/drawing/2014/main" id="{C89FDDB3-AB59-6F46-B2E3-B3E9D31D2166}"/>
                </a:ext>
              </a:extLst>
            </p:cNvPr>
            <p:cNvSpPr>
              <a:spLocks noChangeArrowheads="1"/>
            </p:cNvSpPr>
            <p:nvPr/>
          </p:nvSpPr>
          <p:spPr bwMode="auto">
            <a:xfrm>
              <a:off x="1701" y="3535"/>
              <a:ext cx="77" cy="47"/>
            </a:xfrm>
            <a:custGeom>
              <a:avLst/>
              <a:gdLst>
                <a:gd name="T0" fmla="*/ 1 w 352"/>
                <a:gd name="T1" fmla="*/ 2 h 214"/>
                <a:gd name="T2" fmla="*/ 1 w 352"/>
                <a:gd name="T3" fmla="*/ 2 h 214"/>
                <a:gd name="T4" fmla="*/ 1 w 352"/>
                <a:gd name="T5" fmla="*/ 2 h 214"/>
                <a:gd name="T6" fmla="*/ 0 w 352"/>
                <a:gd name="T7" fmla="*/ 2 h 214"/>
                <a:gd name="T8" fmla="*/ 0 w 352"/>
                <a:gd name="T9" fmla="*/ 1 h 214"/>
                <a:gd name="T10" fmla="*/ 1 w 352"/>
                <a:gd name="T11" fmla="*/ 0 h 214"/>
                <a:gd name="T12" fmla="*/ 1 w 352"/>
                <a:gd name="T13" fmla="*/ 0 h 214"/>
                <a:gd name="T14" fmla="*/ 1 w 352"/>
                <a:gd name="T15" fmla="*/ 0 h 214"/>
                <a:gd name="T16" fmla="*/ 2 w 352"/>
                <a:gd name="T17" fmla="*/ 1 h 214"/>
                <a:gd name="T18" fmla="*/ 3 w 352"/>
                <a:gd name="T19" fmla="*/ 0 h 214"/>
                <a:gd name="T20" fmla="*/ 3 w 352"/>
                <a:gd name="T21" fmla="*/ 0 h 214"/>
                <a:gd name="T22" fmla="*/ 4 w 352"/>
                <a:gd name="T23" fmla="*/ 1 h 214"/>
                <a:gd name="T24" fmla="*/ 2 w 352"/>
                <a:gd name="T25" fmla="*/ 1 h 214"/>
                <a:gd name="T26" fmla="*/ 1 w 352"/>
                <a:gd name="T27" fmla="*/ 2 h 214"/>
                <a:gd name="T28" fmla="*/ 1 w 352"/>
                <a:gd name="T29" fmla="*/ 2 h 214"/>
                <a:gd name="T30" fmla="*/ 1 w 352"/>
                <a:gd name="T31" fmla="*/ 0 h 214"/>
                <a:gd name="T32" fmla="*/ 1 w 352"/>
                <a:gd name="T33" fmla="*/ 0 h 214"/>
                <a:gd name="T34" fmla="*/ 0 w 352"/>
                <a:gd name="T35" fmla="*/ 1 h 214"/>
                <a:gd name="T36" fmla="*/ 0 w 352"/>
                <a:gd name="T37" fmla="*/ 2 h 214"/>
                <a:gd name="T38" fmla="*/ 1 w 352"/>
                <a:gd name="T39" fmla="*/ 2 h 214"/>
                <a:gd name="T40" fmla="*/ 1 w 352"/>
                <a:gd name="T41" fmla="*/ 2 h 214"/>
                <a:gd name="T42" fmla="*/ 1 w 352"/>
                <a:gd name="T43" fmla="*/ 2 h 214"/>
                <a:gd name="T44" fmla="*/ 2 w 352"/>
                <a:gd name="T45" fmla="*/ 1 h 214"/>
                <a:gd name="T46" fmla="*/ 3 w 352"/>
                <a:gd name="T47" fmla="*/ 1 h 214"/>
                <a:gd name="T48" fmla="*/ 3 w 352"/>
                <a:gd name="T49" fmla="*/ 1 h 214"/>
                <a:gd name="T50" fmla="*/ 2 w 352"/>
                <a:gd name="T51" fmla="*/ 1 h 214"/>
                <a:gd name="T52" fmla="*/ 1 w 352"/>
                <a:gd name="T53" fmla="*/ 0 h 214"/>
                <a:gd name="T54" fmla="*/ 1 w 352"/>
                <a:gd name="T55" fmla="*/ 0 h 2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2" h="214">
                  <a:moveTo>
                    <a:pt x="122" y="213"/>
                  </a:moveTo>
                  <a:lnTo>
                    <a:pt x="122" y="213"/>
                  </a:lnTo>
                  <a:cubicBezTo>
                    <a:pt x="88" y="202"/>
                    <a:pt x="88" y="202"/>
                    <a:pt x="88" y="202"/>
                  </a:cubicBezTo>
                  <a:cubicBezTo>
                    <a:pt x="57" y="194"/>
                    <a:pt x="34" y="179"/>
                    <a:pt x="19" y="152"/>
                  </a:cubicBezTo>
                  <a:cubicBezTo>
                    <a:pt x="4" y="129"/>
                    <a:pt x="0" y="103"/>
                    <a:pt x="12" y="76"/>
                  </a:cubicBezTo>
                  <a:cubicBezTo>
                    <a:pt x="27" y="19"/>
                    <a:pt x="76" y="0"/>
                    <a:pt x="122" y="8"/>
                  </a:cubicBezTo>
                  <a:cubicBezTo>
                    <a:pt x="130" y="8"/>
                    <a:pt x="130" y="8"/>
                    <a:pt x="130" y="8"/>
                  </a:cubicBezTo>
                  <a:cubicBezTo>
                    <a:pt x="130" y="15"/>
                    <a:pt x="130" y="15"/>
                    <a:pt x="130" y="15"/>
                  </a:cubicBezTo>
                  <a:cubicBezTo>
                    <a:pt x="141" y="42"/>
                    <a:pt x="156" y="53"/>
                    <a:pt x="183" y="57"/>
                  </a:cubicBezTo>
                  <a:cubicBezTo>
                    <a:pt x="198" y="57"/>
                    <a:pt x="221" y="57"/>
                    <a:pt x="244" y="46"/>
                  </a:cubicBezTo>
                  <a:cubicBezTo>
                    <a:pt x="248" y="46"/>
                    <a:pt x="248" y="46"/>
                    <a:pt x="248" y="46"/>
                  </a:cubicBezTo>
                  <a:cubicBezTo>
                    <a:pt x="351" y="76"/>
                    <a:pt x="351" y="76"/>
                    <a:pt x="351" y="76"/>
                  </a:cubicBezTo>
                  <a:cubicBezTo>
                    <a:pt x="183" y="129"/>
                    <a:pt x="183" y="129"/>
                    <a:pt x="183" y="129"/>
                  </a:cubicBezTo>
                  <a:cubicBezTo>
                    <a:pt x="153" y="141"/>
                    <a:pt x="130" y="168"/>
                    <a:pt x="122" y="198"/>
                  </a:cubicBezTo>
                  <a:lnTo>
                    <a:pt x="122" y="213"/>
                  </a:lnTo>
                  <a:close/>
                  <a:moveTo>
                    <a:pt x="107" y="30"/>
                  </a:moveTo>
                  <a:lnTo>
                    <a:pt x="107" y="30"/>
                  </a:lnTo>
                  <a:cubicBezTo>
                    <a:pt x="76" y="30"/>
                    <a:pt x="46" y="42"/>
                    <a:pt x="34" y="84"/>
                  </a:cubicBezTo>
                  <a:cubicBezTo>
                    <a:pt x="27" y="103"/>
                    <a:pt x="31" y="122"/>
                    <a:pt x="38" y="141"/>
                  </a:cubicBezTo>
                  <a:cubicBezTo>
                    <a:pt x="50" y="160"/>
                    <a:pt x="69" y="175"/>
                    <a:pt x="92" y="179"/>
                  </a:cubicBezTo>
                  <a:cubicBezTo>
                    <a:pt x="103" y="183"/>
                    <a:pt x="103" y="183"/>
                    <a:pt x="103" y="183"/>
                  </a:cubicBezTo>
                  <a:cubicBezTo>
                    <a:pt x="114" y="145"/>
                    <a:pt x="141" y="118"/>
                    <a:pt x="175" y="107"/>
                  </a:cubicBezTo>
                  <a:cubicBezTo>
                    <a:pt x="271" y="76"/>
                    <a:pt x="271" y="76"/>
                    <a:pt x="271" y="76"/>
                  </a:cubicBezTo>
                  <a:cubicBezTo>
                    <a:pt x="248" y="68"/>
                    <a:pt x="248" y="68"/>
                    <a:pt x="248" y="68"/>
                  </a:cubicBezTo>
                  <a:cubicBezTo>
                    <a:pt x="225" y="80"/>
                    <a:pt x="198" y="80"/>
                    <a:pt x="179" y="80"/>
                  </a:cubicBezTo>
                  <a:cubicBezTo>
                    <a:pt x="149" y="76"/>
                    <a:pt x="122" y="61"/>
                    <a:pt x="111" y="30"/>
                  </a:cubicBezTo>
                  <a:lnTo>
                    <a:pt x="107" y="3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9" name="Freeform 563">
              <a:extLst>
                <a:ext uri="{FF2B5EF4-FFF2-40B4-BE49-F238E27FC236}">
                  <a16:creationId xmlns:a16="http://schemas.microsoft.com/office/drawing/2014/main" id="{12524C5C-50F7-8C47-82F8-3337B2E0790C}"/>
                </a:ext>
              </a:extLst>
            </p:cNvPr>
            <p:cNvSpPr>
              <a:spLocks noChangeArrowheads="1"/>
            </p:cNvSpPr>
            <p:nvPr/>
          </p:nvSpPr>
          <p:spPr bwMode="auto">
            <a:xfrm>
              <a:off x="1729" y="3534"/>
              <a:ext cx="139" cy="71"/>
            </a:xfrm>
            <a:custGeom>
              <a:avLst/>
              <a:gdLst>
                <a:gd name="T0" fmla="*/ 4 w 629"/>
                <a:gd name="T1" fmla="*/ 4 h 321"/>
                <a:gd name="T2" fmla="*/ 4 w 629"/>
                <a:gd name="T3" fmla="*/ 4 h 321"/>
                <a:gd name="T4" fmla="*/ 4 w 629"/>
                <a:gd name="T5" fmla="*/ 4 h 321"/>
                <a:gd name="T6" fmla="*/ 3 w 629"/>
                <a:gd name="T7" fmla="*/ 3 h 321"/>
                <a:gd name="T8" fmla="*/ 1 w 629"/>
                <a:gd name="T9" fmla="*/ 3 h 321"/>
                <a:gd name="T10" fmla="*/ 0 w 629"/>
                <a:gd name="T11" fmla="*/ 3 h 321"/>
                <a:gd name="T12" fmla="*/ 1 w 629"/>
                <a:gd name="T13" fmla="*/ 2 h 321"/>
                <a:gd name="T14" fmla="*/ 4 w 629"/>
                <a:gd name="T15" fmla="*/ 0 h 321"/>
                <a:gd name="T16" fmla="*/ 4 w 629"/>
                <a:gd name="T17" fmla="*/ 0 h 321"/>
                <a:gd name="T18" fmla="*/ 5 w 629"/>
                <a:gd name="T19" fmla="*/ 1 h 321"/>
                <a:gd name="T20" fmla="*/ 6 w 629"/>
                <a:gd name="T21" fmla="*/ 0 h 321"/>
                <a:gd name="T22" fmla="*/ 6 w 629"/>
                <a:gd name="T23" fmla="*/ 0 h 321"/>
                <a:gd name="T24" fmla="*/ 6 w 629"/>
                <a:gd name="T25" fmla="*/ 0 h 321"/>
                <a:gd name="T26" fmla="*/ 7 w 629"/>
                <a:gd name="T27" fmla="*/ 1 h 321"/>
                <a:gd name="T28" fmla="*/ 7 w 629"/>
                <a:gd name="T29" fmla="*/ 2 h 321"/>
                <a:gd name="T30" fmla="*/ 6 w 629"/>
                <a:gd name="T31" fmla="*/ 2 h 321"/>
                <a:gd name="T32" fmla="*/ 5 w 629"/>
                <a:gd name="T33" fmla="*/ 2 h 321"/>
                <a:gd name="T34" fmla="*/ 5 w 629"/>
                <a:gd name="T35" fmla="*/ 2 h 321"/>
                <a:gd name="T36" fmla="*/ 5 w 629"/>
                <a:gd name="T37" fmla="*/ 3 h 321"/>
                <a:gd name="T38" fmla="*/ 4 w 629"/>
                <a:gd name="T39" fmla="*/ 4 h 321"/>
                <a:gd name="T40" fmla="*/ 3 w 629"/>
                <a:gd name="T41" fmla="*/ 3 h 321"/>
                <a:gd name="T42" fmla="*/ 3 w 629"/>
                <a:gd name="T43" fmla="*/ 3 h 321"/>
                <a:gd name="T44" fmla="*/ 4 w 629"/>
                <a:gd name="T45" fmla="*/ 3 h 321"/>
                <a:gd name="T46" fmla="*/ 5 w 629"/>
                <a:gd name="T47" fmla="*/ 3 h 321"/>
                <a:gd name="T48" fmla="*/ 5 w 629"/>
                <a:gd name="T49" fmla="*/ 3 h 321"/>
                <a:gd name="T50" fmla="*/ 4 w 629"/>
                <a:gd name="T51" fmla="*/ 3 h 321"/>
                <a:gd name="T52" fmla="*/ 4 w 629"/>
                <a:gd name="T53" fmla="*/ 2 h 321"/>
                <a:gd name="T54" fmla="*/ 5 w 629"/>
                <a:gd name="T55" fmla="*/ 2 h 321"/>
                <a:gd name="T56" fmla="*/ 6 w 629"/>
                <a:gd name="T57" fmla="*/ 2 h 321"/>
                <a:gd name="T58" fmla="*/ 6 w 629"/>
                <a:gd name="T59" fmla="*/ 2 h 321"/>
                <a:gd name="T60" fmla="*/ 6 w 629"/>
                <a:gd name="T61" fmla="*/ 1 h 321"/>
                <a:gd name="T62" fmla="*/ 6 w 629"/>
                <a:gd name="T63" fmla="*/ 0 h 321"/>
                <a:gd name="T64" fmla="*/ 5 w 629"/>
                <a:gd name="T65" fmla="*/ 1 h 321"/>
                <a:gd name="T66" fmla="*/ 4 w 629"/>
                <a:gd name="T67" fmla="*/ 1 h 321"/>
                <a:gd name="T68" fmla="*/ 1 w 629"/>
                <a:gd name="T69" fmla="*/ 2 h 321"/>
                <a:gd name="T70" fmla="*/ 0 w 629"/>
                <a:gd name="T71" fmla="*/ 3 h 321"/>
                <a:gd name="T72" fmla="*/ 1 w 629"/>
                <a:gd name="T73" fmla="*/ 3 h 321"/>
                <a:gd name="T74" fmla="*/ 3 w 629"/>
                <a:gd name="T75" fmla="*/ 3 h 3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29" h="321">
                  <a:moveTo>
                    <a:pt x="415" y="320"/>
                  </a:moveTo>
                  <a:lnTo>
                    <a:pt x="415" y="320"/>
                  </a:lnTo>
                  <a:cubicBezTo>
                    <a:pt x="411" y="320"/>
                    <a:pt x="404" y="320"/>
                    <a:pt x="400" y="320"/>
                  </a:cubicBezTo>
                  <a:cubicBezTo>
                    <a:pt x="240" y="278"/>
                    <a:pt x="240" y="278"/>
                    <a:pt x="240" y="278"/>
                  </a:cubicBezTo>
                  <a:cubicBezTo>
                    <a:pt x="107" y="313"/>
                    <a:pt x="107" y="313"/>
                    <a:pt x="107" y="313"/>
                  </a:cubicBezTo>
                  <a:cubicBezTo>
                    <a:pt x="72" y="316"/>
                    <a:pt x="27" y="305"/>
                    <a:pt x="11" y="248"/>
                  </a:cubicBezTo>
                  <a:cubicBezTo>
                    <a:pt x="0" y="202"/>
                    <a:pt x="19" y="160"/>
                    <a:pt x="57" y="145"/>
                  </a:cubicBezTo>
                  <a:cubicBezTo>
                    <a:pt x="377" y="46"/>
                    <a:pt x="377" y="46"/>
                    <a:pt x="377" y="46"/>
                  </a:cubicBezTo>
                  <a:cubicBezTo>
                    <a:pt x="381" y="46"/>
                    <a:pt x="381" y="46"/>
                    <a:pt x="381" y="46"/>
                  </a:cubicBezTo>
                  <a:cubicBezTo>
                    <a:pt x="400" y="57"/>
                    <a:pt x="423" y="61"/>
                    <a:pt x="449" y="61"/>
                  </a:cubicBezTo>
                  <a:cubicBezTo>
                    <a:pt x="480" y="57"/>
                    <a:pt x="495" y="42"/>
                    <a:pt x="503" y="12"/>
                  </a:cubicBezTo>
                  <a:cubicBezTo>
                    <a:pt x="507" y="4"/>
                    <a:pt x="507" y="4"/>
                    <a:pt x="507" y="4"/>
                  </a:cubicBezTo>
                  <a:cubicBezTo>
                    <a:pt x="514" y="4"/>
                    <a:pt x="514" y="4"/>
                    <a:pt x="514" y="4"/>
                  </a:cubicBezTo>
                  <a:cubicBezTo>
                    <a:pt x="552" y="0"/>
                    <a:pt x="602" y="15"/>
                    <a:pt x="621" y="76"/>
                  </a:cubicBezTo>
                  <a:cubicBezTo>
                    <a:pt x="628" y="99"/>
                    <a:pt x="628" y="126"/>
                    <a:pt x="613" y="149"/>
                  </a:cubicBezTo>
                  <a:cubicBezTo>
                    <a:pt x="602" y="172"/>
                    <a:pt x="575" y="194"/>
                    <a:pt x="545" y="202"/>
                  </a:cubicBezTo>
                  <a:cubicBezTo>
                    <a:pt x="537" y="202"/>
                    <a:pt x="518" y="206"/>
                    <a:pt x="499" y="213"/>
                  </a:cubicBezTo>
                  <a:cubicBezTo>
                    <a:pt x="499" y="225"/>
                    <a:pt x="499" y="225"/>
                    <a:pt x="499" y="225"/>
                  </a:cubicBezTo>
                  <a:cubicBezTo>
                    <a:pt x="499" y="255"/>
                    <a:pt x="488" y="286"/>
                    <a:pt x="465" y="301"/>
                  </a:cubicBezTo>
                  <a:cubicBezTo>
                    <a:pt x="449" y="313"/>
                    <a:pt x="434" y="320"/>
                    <a:pt x="415" y="320"/>
                  </a:cubicBezTo>
                  <a:close/>
                  <a:moveTo>
                    <a:pt x="240" y="252"/>
                  </a:moveTo>
                  <a:lnTo>
                    <a:pt x="240" y="252"/>
                  </a:lnTo>
                  <a:cubicBezTo>
                    <a:pt x="404" y="294"/>
                    <a:pt x="404" y="294"/>
                    <a:pt x="404" y="294"/>
                  </a:cubicBezTo>
                  <a:cubicBezTo>
                    <a:pt x="419" y="297"/>
                    <a:pt x="438" y="294"/>
                    <a:pt x="449" y="282"/>
                  </a:cubicBezTo>
                  <a:cubicBezTo>
                    <a:pt x="461" y="274"/>
                    <a:pt x="472" y="263"/>
                    <a:pt x="472" y="236"/>
                  </a:cubicBezTo>
                  <a:cubicBezTo>
                    <a:pt x="392" y="248"/>
                    <a:pt x="392" y="248"/>
                    <a:pt x="392" y="248"/>
                  </a:cubicBezTo>
                  <a:cubicBezTo>
                    <a:pt x="369" y="217"/>
                    <a:pt x="369" y="217"/>
                    <a:pt x="369" y="217"/>
                  </a:cubicBezTo>
                  <a:cubicBezTo>
                    <a:pt x="430" y="202"/>
                    <a:pt x="430" y="202"/>
                    <a:pt x="430" y="202"/>
                  </a:cubicBezTo>
                  <a:cubicBezTo>
                    <a:pt x="484" y="191"/>
                    <a:pt x="522" y="183"/>
                    <a:pt x="541" y="179"/>
                  </a:cubicBezTo>
                  <a:cubicBezTo>
                    <a:pt x="564" y="172"/>
                    <a:pt x="583" y="156"/>
                    <a:pt x="594" y="137"/>
                  </a:cubicBezTo>
                  <a:cubicBezTo>
                    <a:pt x="602" y="118"/>
                    <a:pt x="606" y="99"/>
                    <a:pt x="598" y="80"/>
                  </a:cubicBezTo>
                  <a:cubicBezTo>
                    <a:pt x="583" y="34"/>
                    <a:pt x="545" y="27"/>
                    <a:pt x="522" y="27"/>
                  </a:cubicBezTo>
                  <a:cubicBezTo>
                    <a:pt x="510" y="61"/>
                    <a:pt x="488" y="80"/>
                    <a:pt x="453" y="84"/>
                  </a:cubicBezTo>
                  <a:cubicBezTo>
                    <a:pt x="423" y="88"/>
                    <a:pt x="396" y="80"/>
                    <a:pt x="373" y="69"/>
                  </a:cubicBezTo>
                  <a:cubicBezTo>
                    <a:pt x="65" y="168"/>
                    <a:pt x="65" y="168"/>
                    <a:pt x="65" y="168"/>
                  </a:cubicBezTo>
                  <a:cubicBezTo>
                    <a:pt x="38" y="175"/>
                    <a:pt x="27" y="210"/>
                    <a:pt x="34" y="244"/>
                  </a:cubicBezTo>
                  <a:cubicBezTo>
                    <a:pt x="49" y="294"/>
                    <a:pt x="87" y="290"/>
                    <a:pt x="103" y="290"/>
                  </a:cubicBezTo>
                  <a:lnTo>
                    <a:pt x="240" y="25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0" name="Freeform 564">
              <a:extLst>
                <a:ext uri="{FF2B5EF4-FFF2-40B4-BE49-F238E27FC236}">
                  <a16:creationId xmlns:a16="http://schemas.microsoft.com/office/drawing/2014/main" id="{B00BEB64-C2DE-994A-83DE-9FE10A1AFA8F}"/>
                </a:ext>
              </a:extLst>
            </p:cNvPr>
            <p:cNvSpPr>
              <a:spLocks noChangeArrowheads="1"/>
            </p:cNvSpPr>
            <p:nvPr/>
          </p:nvSpPr>
          <p:spPr bwMode="auto">
            <a:xfrm>
              <a:off x="1807" y="3502"/>
              <a:ext cx="33" cy="43"/>
            </a:xfrm>
            <a:custGeom>
              <a:avLst/>
              <a:gdLst>
                <a:gd name="T0" fmla="*/ 1 w 158"/>
                <a:gd name="T1" fmla="*/ 2 h 199"/>
                <a:gd name="T2" fmla="*/ 1 w 158"/>
                <a:gd name="T3" fmla="*/ 2 h 199"/>
                <a:gd name="T4" fmla="*/ 0 w 158"/>
                <a:gd name="T5" fmla="*/ 2 h 199"/>
                <a:gd name="T6" fmla="*/ 0 w 158"/>
                <a:gd name="T7" fmla="*/ 1 h 199"/>
                <a:gd name="T8" fmla="*/ 1 w 158"/>
                <a:gd name="T9" fmla="*/ 0 h 199"/>
                <a:gd name="T10" fmla="*/ 1 w 158"/>
                <a:gd name="T11" fmla="*/ 0 h 199"/>
                <a:gd name="T12" fmla="*/ 1 w 158"/>
                <a:gd name="T13" fmla="*/ 0 h 199"/>
                <a:gd name="T14" fmla="*/ 1 w 158"/>
                <a:gd name="T15" fmla="*/ 0 h 199"/>
                <a:gd name="T16" fmla="*/ 1 w 158"/>
                <a:gd name="T17" fmla="*/ 0 h 199"/>
                <a:gd name="T18" fmla="*/ 1 w 158"/>
                <a:gd name="T19" fmla="*/ 1 h 199"/>
                <a:gd name="T20" fmla="*/ 1 w 158"/>
                <a:gd name="T21" fmla="*/ 2 h 199"/>
                <a:gd name="T22" fmla="*/ 1 w 158"/>
                <a:gd name="T23" fmla="*/ 2 h 199"/>
                <a:gd name="T24" fmla="*/ 1 w 158"/>
                <a:gd name="T25" fmla="*/ 0 h 199"/>
                <a:gd name="T26" fmla="*/ 1 w 158"/>
                <a:gd name="T27" fmla="*/ 0 h 199"/>
                <a:gd name="T28" fmla="*/ 1 w 158"/>
                <a:gd name="T29" fmla="*/ 0 h 199"/>
                <a:gd name="T30" fmla="*/ 1 w 158"/>
                <a:gd name="T31" fmla="*/ 1 h 199"/>
                <a:gd name="T32" fmla="*/ 1 w 158"/>
                <a:gd name="T33" fmla="*/ 1 h 199"/>
                <a:gd name="T34" fmla="*/ 0 w 158"/>
                <a:gd name="T35" fmla="*/ 1 h 199"/>
                <a:gd name="T36" fmla="*/ 0 w 158"/>
                <a:gd name="T37" fmla="*/ 2 h 199"/>
                <a:gd name="T38" fmla="*/ 1 w 158"/>
                <a:gd name="T39" fmla="*/ 2 h 199"/>
                <a:gd name="T40" fmla="*/ 1 w 158"/>
                <a:gd name="T41" fmla="*/ 1 h 199"/>
                <a:gd name="T42" fmla="*/ 1 w 158"/>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9">
                  <a:moveTo>
                    <a:pt x="88" y="198"/>
                  </a:moveTo>
                  <a:lnTo>
                    <a:pt x="88" y="198"/>
                  </a:lnTo>
                  <a:cubicBezTo>
                    <a:pt x="58" y="198"/>
                    <a:pt x="39" y="195"/>
                    <a:pt x="23" y="179"/>
                  </a:cubicBezTo>
                  <a:cubicBezTo>
                    <a:pt x="8" y="164"/>
                    <a:pt x="0" y="141"/>
                    <a:pt x="0" y="115"/>
                  </a:cubicBezTo>
                  <a:cubicBezTo>
                    <a:pt x="0" y="61"/>
                    <a:pt x="23" y="31"/>
                    <a:pt x="65" y="31"/>
                  </a:cubicBezTo>
                  <a:cubicBezTo>
                    <a:pt x="77" y="31"/>
                    <a:pt x="84" y="23"/>
                    <a:pt x="88" y="23"/>
                  </a:cubicBezTo>
                  <a:cubicBezTo>
                    <a:pt x="77" y="4"/>
                    <a:pt x="77" y="4"/>
                    <a:pt x="77" y="4"/>
                  </a:cubicBezTo>
                  <a:cubicBezTo>
                    <a:pt x="96" y="0"/>
                    <a:pt x="96" y="0"/>
                    <a:pt x="96" y="0"/>
                  </a:cubicBezTo>
                  <a:cubicBezTo>
                    <a:pt x="99" y="0"/>
                    <a:pt x="153" y="8"/>
                    <a:pt x="157" y="84"/>
                  </a:cubicBezTo>
                  <a:cubicBezTo>
                    <a:pt x="157" y="164"/>
                    <a:pt x="141" y="198"/>
                    <a:pt x="99" y="198"/>
                  </a:cubicBezTo>
                  <a:cubicBezTo>
                    <a:pt x="96" y="198"/>
                    <a:pt x="92" y="198"/>
                    <a:pt x="88" y="198"/>
                  </a:cubicBezTo>
                  <a:close/>
                  <a:moveTo>
                    <a:pt x="107" y="31"/>
                  </a:moveTo>
                  <a:lnTo>
                    <a:pt x="107" y="31"/>
                  </a:lnTo>
                  <a:cubicBezTo>
                    <a:pt x="107" y="31"/>
                    <a:pt x="107" y="31"/>
                    <a:pt x="107" y="35"/>
                  </a:cubicBezTo>
                  <a:cubicBezTo>
                    <a:pt x="99" y="46"/>
                    <a:pt x="80" y="54"/>
                    <a:pt x="65" y="54"/>
                  </a:cubicBezTo>
                  <a:cubicBezTo>
                    <a:pt x="46" y="54"/>
                    <a:pt x="23" y="61"/>
                    <a:pt x="23" y="115"/>
                  </a:cubicBezTo>
                  <a:cubicBezTo>
                    <a:pt x="23" y="138"/>
                    <a:pt x="27" y="153"/>
                    <a:pt x="39" y="160"/>
                  </a:cubicBezTo>
                  <a:cubicBezTo>
                    <a:pt x="50" y="172"/>
                    <a:pt x="69" y="176"/>
                    <a:pt x="99" y="176"/>
                  </a:cubicBezTo>
                  <a:cubicBezTo>
                    <a:pt x="111" y="176"/>
                    <a:pt x="134" y="172"/>
                    <a:pt x="130" y="88"/>
                  </a:cubicBezTo>
                  <a:cubicBezTo>
                    <a:pt x="130" y="54"/>
                    <a:pt x="118" y="38"/>
                    <a:pt x="107" y="3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1" name="Freeform 565">
              <a:extLst>
                <a:ext uri="{FF2B5EF4-FFF2-40B4-BE49-F238E27FC236}">
                  <a16:creationId xmlns:a16="http://schemas.microsoft.com/office/drawing/2014/main" id="{8928D7F9-C2C8-214A-AF98-F0469F2A5D64}"/>
                </a:ext>
              </a:extLst>
            </p:cNvPr>
            <p:cNvSpPr>
              <a:spLocks noChangeArrowheads="1"/>
            </p:cNvSpPr>
            <p:nvPr/>
          </p:nvSpPr>
          <p:spPr bwMode="auto">
            <a:xfrm>
              <a:off x="1795" y="3515"/>
              <a:ext cx="12" cy="12"/>
            </a:xfrm>
            <a:custGeom>
              <a:avLst/>
              <a:gdLst>
                <a:gd name="T0" fmla="*/ 0 w 62"/>
                <a:gd name="T1" fmla="*/ 0 h 62"/>
                <a:gd name="T2" fmla="*/ 0 w 62"/>
                <a:gd name="T3" fmla="*/ 0 h 62"/>
                <a:gd name="T4" fmla="*/ 0 w 62"/>
                <a:gd name="T5" fmla="*/ 0 h 62"/>
                <a:gd name="T6" fmla="*/ 0 w 62"/>
                <a:gd name="T7" fmla="*/ 0 h 62"/>
                <a:gd name="T8" fmla="*/ 0 w 62"/>
                <a:gd name="T9" fmla="*/ 0 h 62"/>
                <a:gd name="T10" fmla="*/ 0 w 62"/>
                <a:gd name="T11" fmla="*/ 0 h 62"/>
                <a:gd name="T12" fmla="*/ 0 w 62"/>
                <a:gd name="T13" fmla="*/ 0 h 62"/>
                <a:gd name="T14" fmla="*/ 0 w 62"/>
                <a:gd name="T15" fmla="*/ 0 h 62"/>
                <a:gd name="T16" fmla="*/ 0 w 62"/>
                <a:gd name="T17" fmla="*/ 0 h 62"/>
                <a:gd name="T18" fmla="*/ 0 w 62"/>
                <a:gd name="T19" fmla="*/ 0 h 62"/>
                <a:gd name="T20" fmla="*/ 0 w 62"/>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62">
                  <a:moveTo>
                    <a:pt x="31" y="61"/>
                  </a:moveTo>
                  <a:lnTo>
                    <a:pt x="31" y="61"/>
                  </a:lnTo>
                  <a:cubicBezTo>
                    <a:pt x="11" y="61"/>
                    <a:pt x="0" y="46"/>
                    <a:pt x="0" y="31"/>
                  </a:cubicBezTo>
                  <a:cubicBezTo>
                    <a:pt x="0" y="12"/>
                    <a:pt x="11" y="0"/>
                    <a:pt x="31" y="0"/>
                  </a:cubicBezTo>
                  <a:cubicBezTo>
                    <a:pt x="46" y="0"/>
                    <a:pt x="61" y="12"/>
                    <a:pt x="61" y="31"/>
                  </a:cubicBezTo>
                  <a:cubicBezTo>
                    <a:pt x="61" y="46"/>
                    <a:pt x="46" y="61"/>
                    <a:pt x="31" y="61"/>
                  </a:cubicBezTo>
                  <a:close/>
                  <a:moveTo>
                    <a:pt x="31" y="23"/>
                  </a:moveTo>
                  <a:lnTo>
                    <a:pt x="31" y="23"/>
                  </a:lnTo>
                  <a:cubicBezTo>
                    <a:pt x="27" y="23"/>
                    <a:pt x="23" y="27"/>
                    <a:pt x="23" y="31"/>
                  </a:cubicBezTo>
                  <a:cubicBezTo>
                    <a:pt x="23" y="38"/>
                    <a:pt x="34" y="38"/>
                    <a:pt x="34" y="31"/>
                  </a:cubicBezTo>
                  <a:cubicBezTo>
                    <a:pt x="34" y="27"/>
                    <a:pt x="31" y="23"/>
                    <a:pt x="31" y="2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2" name="Freeform 566">
              <a:extLst>
                <a:ext uri="{FF2B5EF4-FFF2-40B4-BE49-F238E27FC236}">
                  <a16:creationId xmlns:a16="http://schemas.microsoft.com/office/drawing/2014/main" id="{7027531F-DC0A-C341-9D2E-F7D07FC0FE73}"/>
                </a:ext>
              </a:extLst>
            </p:cNvPr>
            <p:cNvSpPr>
              <a:spLocks noChangeArrowheads="1"/>
            </p:cNvSpPr>
            <p:nvPr/>
          </p:nvSpPr>
          <p:spPr bwMode="auto">
            <a:xfrm>
              <a:off x="1729" y="3502"/>
              <a:ext cx="33" cy="43"/>
            </a:xfrm>
            <a:custGeom>
              <a:avLst/>
              <a:gdLst>
                <a:gd name="T0" fmla="*/ 1 w 157"/>
                <a:gd name="T1" fmla="*/ 2 h 199"/>
                <a:gd name="T2" fmla="*/ 1 w 157"/>
                <a:gd name="T3" fmla="*/ 2 h 199"/>
                <a:gd name="T4" fmla="*/ 1 w 157"/>
                <a:gd name="T5" fmla="*/ 2 h 199"/>
                <a:gd name="T6" fmla="*/ 0 w 157"/>
                <a:gd name="T7" fmla="*/ 1 h 199"/>
                <a:gd name="T8" fmla="*/ 0 w 157"/>
                <a:gd name="T9" fmla="*/ 1 h 199"/>
                <a:gd name="T10" fmla="*/ 1 w 157"/>
                <a:gd name="T11" fmla="*/ 0 h 199"/>
                <a:gd name="T12" fmla="*/ 1 w 157"/>
                <a:gd name="T13" fmla="*/ 0 h 199"/>
                <a:gd name="T14" fmla="*/ 1 w 157"/>
                <a:gd name="T15" fmla="*/ 0 h 199"/>
                <a:gd name="T16" fmla="*/ 1 w 157"/>
                <a:gd name="T17" fmla="*/ 0 h 199"/>
                <a:gd name="T18" fmla="*/ 1 w 157"/>
                <a:gd name="T19" fmla="*/ 1 h 199"/>
                <a:gd name="T20" fmla="*/ 1 w 157"/>
                <a:gd name="T21" fmla="*/ 2 h 199"/>
                <a:gd name="T22" fmla="*/ 1 w 157"/>
                <a:gd name="T23" fmla="*/ 2 h 199"/>
                <a:gd name="T24" fmla="*/ 0 w 157"/>
                <a:gd name="T25" fmla="*/ 0 h 199"/>
                <a:gd name="T26" fmla="*/ 0 w 157"/>
                <a:gd name="T27" fmla="*/ 0 h 199"/>
                <a:gd name="T28" fmla="*/ 0 w 157"/>
                <a:gd name="T29" fmla="*/ 1 h 199"/>
                <a:gd name="T30" fmla="*/ 0 w 157"/>
                <a:gd name="T31" fmla="*/ 1 h 199"/>
                <a:gd name="T32" fmla="*/ 1 w 157"/>
                <a:gd name="T33" fmla="*/ 2 h 199"/>
                <a:gd name="T34" fmla="*/ 1 w 157"/>
                <a:gd name="T35" fmla="*/ 2 h 199"/>
                <a:gd name="T36" fmla="*/ 1 w 157"/>
                <a:gd name="T37" fmla="*/ 1 h 199"/>
                <a:gd name="T38" fmla="*/ 1 w 157"/>
                <a:gd name="T39" fmla="*/ 1 h 199"/>
                <a:gd name="T40" fmla="*/ 0 w 157"/>
                <a:gd name="T41" fmla="*/ 0 h 199"/>
                <a:gd name="T42" fmla="*/ 0 w 157"/>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7" h="199">
                  <a:moveTo>
                    <a:pt x="68" y="198"/>
                  </a:moveTo>
                  <a:lnTo>
                    <a:pt x="68" y="198"/>
                  </a:lnTo>
                  <a:cubicBezTo>
                    <a:pt x="65" y="198"/>
                    <a:pt x="61" y="198"/>
                    <a:pt x="57" y="198"/>
                  </a:cubicBezTo>
                  <a:cubicBezTo>
                    <a:pt x="15" y="198"/>
                    <a:pt x="0" y="164"/>
                    <a:pt x="0" y="84"/>
                  </a:cubicBezTo>
                  <a:cubicBezTo>
                    <a:pt x="4" y="8"/>
                    <a:pt x="57" y="0"/>
                    <a:pt x="57" y="0"/>
                  </a:cubicBezTo>
                  <a:cubicBezTo>
                    <a:pt x="80" y="0"/>
                    <a:pt x="80" y="0"/>
                    <a:pt x="80" y="0"/>
                  </a:cubicBezTo>
                  <a:cubicBezTo>
                    <a:pt x="68" y="19"/>
                    <a:pt x="68" y="19"/>
                    <a:pt x="68" y="19"/>
                  </a:cubicBezTo>
                  <a:cubicBezTo>
                    <a:pt x="72" y="23"/>
                    <a:pt x="80" y="31"/>
                    <a:pt x="91" y="31"/>
                  </a:cubicBezTo>
                  <a:cubicBezTo>
                    <a:pt x="133" y="31"/>
                    <a:pt x="156" y="61"/>
                    <a:pt x="156" y="115"/>
                  </a:cubicBezTo>
                  <a:cubicBezTo>
                    <a:pt x="156" y="141"/>
                    <a:pt x="148" y="164"/>
                    <a:pt x="133" y="179"/>
                  </a:cubicBezTo>
                  <a:cubicBezTo>
                    <a:pt x="118" y="195"/>
                    <a:pt x="99" y="198"/>
                    <a:pt x="68" y="198"/>
                  </a:cubicBezTo>
                  <a:close/>
                  <a:moveTo>
                    <a:pt x="46" y="31"/>
                  </a:moveTo>
                  <a:lnTo>
                    <a:pt x="46" y="31"/>
                  </a:lnTo>
                  <a:cubicBezTo>
                    <a:pt x="38" y="38"/>
                    <a:pt x="27" y="54"/>
                    <a:pt x="27" y="88"/>
                  </a:cubicBezTo>
                  <a:cubicBezTo>
                    <a:pt x="23" y="172"/>
                    <a:pt x="46" y="176"/>
                    <a:pt x="57" y="176"/>
                  </a:cubicBezTo>
                  <a:cubicBezTo>
                    <a:pt x="87" y="176"/>
                    <a:pt x="107" y="172"/>
                    <a:pt x="118" y="160"/>
                  </a:cubicBezTo>
                  <a:cubicBezTo>
                    <a:pt x="126" y="153"/>
                    <a:pt x="133" y="138"/>
                    <a:pt x="133" y="115"/>
                  </a:cubicBezTo>
                  <a:cubicBezTo>
                    <a:pt x="133" y="61"/>
                    <a:pt x="110" y="54"/>
                    <a:pt x="87" y="54"/>
                  </a:cubicBezTo>
                  <a:cubicBezTo>
                    <a:pt x="76" y="54"/>
                    <a:pt x="57" y="46"/>
                    <a:pt x="49" y="35"/>
                  </a:cubicBezTo>
                  <a:cubicBezTo>
                    <a:pt x="49" y="31"/>
                    <a:pt x="49" y="31"/>
                    <a:pt x="46" y="3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13" name="Group 567">
            <a:extLst>
              <a:ext uri="{FF2B5EF4-FFF2-40B4-BE49-F238E27FC236}">
                <a16:creationId xmlns:a16="http://schemas.microsoft.com/office/drawing/2014/main" id="{E280ACFC-02FD-544E-B175-66FA8D2712D3}"/>
              </a:ext>
            </a:extLst>
          </p:cNvPr>
          <p:cNvGrpSpPr>
            <a:grpSpLocks/>
          </p:cNvGrpSpPr>
          <p:nvPr userDrawn="1"/>
        </p:nvGrpSpPr>
        <p:grpSpPr bwMode="auto">
          <a:xfrm>
            <a:off x="3132715" y="1366982"/>
            <a:ext cx="296862" cy="301625"/>
            <a:chOff x="2113" y="3392"/>
            <a:chExt cx="187" cy="190"/>
          </a:xfrm>
        </p:grpSpPr>
        <p:sp>
          <p:nvSpPr>
            <p:cNvPr id="714" name="Freeform 568">
              <a:extLst>
                <a:ext uri="{FF2B5EF4-FFF2-40B4-BE49-F238E27FC236}">
                  <a16:creationId xmlns:a16="http://schemas.microsoft.com/office/drawing/2014/main" id="{842BEC93-66E5-7243-A2BB-6A738B98F65F}"/>
                </a:ext>
              </a:extLst>
            </p:cNvPr>
            <p:cNvSpPr>
              <a:spLocks noChangeArrowheads="1"/>
            </p:cNvSpPr>
            <p:nvPr/>
          </p:nvSpPr>
          <p:spPr bwMode="auto">
            <a:xfrm>
              <a:off x="2240" y="3405"/>
              <a:ext cx="60" cy="92"/>
            </a:xfrm>
            <a:custGeom>
              <a:avLst/>
              <a:gdLst>
                <a:gd name="T0" fmla="*/ 3 w 272"/>
                <a:gd name="T1" fmla="*/ 0 h 423"/>
                <a:gd name="T2" fmla="*/ 3 w 272"/>
                <a:gd name="T3" fmla="*/ 0 h 423"/>
                <a:gd name="T4" fmla="*/ 0 w 272"/>
                <a:gd name="T5" fmla="*/ 0 h 423"/>
                <a:gd name="T6" fmla="*/ 0 w 272"/>
                <a:gd name="T7" fmla="*/ 0 h 423"/>
                <a:gd name="T8" fmla="*/ 0 w 272"/>
                <a:gd name="T9" fmla="*/ 0 h 423"/>
                <a:gd name="T10" fmla="*/ 3 w 272"/>
                <a:gd name="T11" fmla="*/ 0 h 423"/>
                <a:gd name="T12" fmla="*/ 3 w 272"/>
                <a:gd name="T13" fmla="*/ 4 h 423"/>
                <a:gd name="T14" fmla="*/ 2 w 272"/>
                <a:gd name="T15" fmla="*/ 4 h 423"/>
                <a:gd name="T16" fmla="*/ 2 w 272"/>
                <a:gd name="T17" fmla="*/ 4 h 423"/>
                <a:gd name="T18" fmla="*/ 2 w 272"/>
                <a:gd name="T19" fmla="*/ 4 h 423"/>
                <a:gd name="T20" fmla="*/ 3 w 272"/>
                <a:gd name="T21" fmla="*/ 4 h 423"/>
                <a:gd name="T22" fmla="*/ 3 w 272"/>
                <a:gd name="T23" fmla="*/ 4 h 423"/>
                <a:gd name="T24" fmla="*/ 3 w 272"/>
                <a:gd name="T25" fmla="*/ 0 h 423"/>
                <a:gd name="T26" fmla="*/ 3 w 272"/>
                <a:gd name="T27" fmla="*/ 0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2" h="423">
                  <a:moveTo>
                    <a:pt x="255" y="0"/>
                  </a:moveTo>
                  <a:lnTo>
                    <a:pt x="255" y="0"/>
                  </a:lnTo>
                  <a:cubicBezTo>
                    <a:pt x="15" y="0"/>
                    <a:pt x="15" y="0"/>
                    <a:pt x="15" y="0"/>
                  </a:cubicBezTo>
                  <a:cubicBezTo>
                    <a:pt x="8" y="0"/>
                    <a:pt x="0" y="7"/>
                    <a:pt x="0" y="15"/>
                  </a:cubicBezTo>
                  <a:cubicBezTo>
                    <a:pt x="0" y="22"/>
                    <a:pt x="8" y="30"/>
                    <a:pt x="15" y="30"/>
                  </a:cubicBezTo>
                  <a:cubicBezTo>
                    <a:pt x="240" y="30"/>
                    <a:pt x="240" y="30"/>
                    <a:pt x="240" y="30"/>
                  </a:cubicBezTo>
                  <a:cubicBezTo>
                    <a:pt x="240" y="396"/>
                    <a:pt x="240" y="396"/>
                    <a:pt x="240" y="396"/>
                  </a:cubicBezTo>
                  <a:cubicBezTo>
                    <a:pt x="153" y="396"/>
                    <a:pt x="153" y="396"/>
                    <a:pt x="153" y="396"/>
                  </a:cubicBezTo>
                  <a:cubicBezTo>
                    <a:pt x="145" y="396"/>
                    <a:pt x="137" y="400"/>
                    <a:pt x="137" y="411"/>
                  </a:cubicBezTo>
                  <a:cubicBezTo>
                    <a:pt x="137" y="419"/>
                    <a:pt x="145" y="422"/>
                    <a:pt x="153" y="422"/>
                  </a:cubicBezTo>
                  <a:cubicBezTo>
                    <a:pt x="255" y="422"/>
                    <a:pt x="255" y="422"/>
                    <a:pt x="255" y="422"/>
                  </a:cubicBezTo>
                  <a:cubicBezTo>
                    <a:pt x="263" y="422"/>
                    <a:pt x="271" y="419"/>
                    <a:pt x="271" y="411"/>
                  </a:cubicBezTo>
                  <a:cubicBezTo>
                    <a:pt x="271" y="15"/>
                    <a:pt x="271" y="15"/>
                    <a:pt x="271" y="15"/>
                  </a:cubicBezTo>
                  <a:cubicBezTo>
                    <a:pt x="271" y="7"/>
                    <a:pt x="263" y="0"/>
                    <a:pt x="25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5" name="Freeform 569">
              <a:extLst>
                <a:ext uri="{FF2B5EF4-FFF2-40B4-BE49-F238E27FC236}">
                  <a16:creationId xmlns:a16="http://schemas.microsoft.com/office/drawing/2014/main" id="{9C87992A-5B0A-5C4C-92FE-1BE232809244}"/>
                </a:ext>
              </a:extLst>
            </p:cNvPr>
            <p:cNvSpPr>
              <a:spLocks noChangeArrowheads="1"/>
            </p:cNvSpPr>
            <p:nvPr/>
          </p:nvSpPr>
          <p:spPr bwMode="auto">
            <a:xfrm>
              <a:off x="2246" y="3423"/>
              <a:ext cx="35" cy="5"/>
            </a:xfrm>
            <a:custGeom>
              <a:avLst/>
              <a:gdLst>
                <a:gd name="T0" fmla="*/ 1 w 165"/>
                <a:gd name="T1" fmla="*/ 0 h 32"/>
                <a:gd name="T2" fmla="*/ 1 w 165"/>
                <a:gd name="T3" fmla="*/ 0 h 32"/>
                <a:gd name="T4" fmla="*/ 0 w 165"/>
                <a:gd name="T5" fmla="*/ 0 h 32"/>
                <a:gd name="T6" fmla="*/ 0 w 165"/>
                <a:gd name="T7" fmla="*/ 0 h 32"/>
                <a:gd name="T8" fmla="*/ 0 w 165"/>
                <a:gd name="T9" fmla="*/ 0 h 32"/>
                <a:gd name="T10" fmla="*/ 1 w 165"/>
                <a:gd name="T11" fmla="*/ 0 h 32"/>
                <a:gd name="T12" fmla="*/ 1 w 165"/>
                <a:gd name="T13" fmla="*/ 0 h 32"/>
                <a:gd name="T14" fmla="*/ 1 w 165"/>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2">
                  <a:moveTo>
                    <a:pt x="148" y="0"/>
                  </a:moveTo>
                  <a:lnTo>
                    <a:pt x="148" y="0"/>
                  </a:lnTo>
                  <a:cubicBezTo>
                    <a:pt x="15" y="0"/>
                    <a:pt x="15" y="0"/>
                    <a:pt x="15" y="0"/>
                  </a:cubicBezTo>
                  <a:cubicBezTo>
                    <a:pt x="8" y="0"/>
                    <a:pt x="0" y="8"/>
                    <a:pt x="0" y="16"/>
                  </a:cubicBezTo>
                  <a:cubicBezTo>
                    <a:pt x="0" y="23"/>
                    <a:pt x="8" y="31"/>
                    <a:pt x="15" y="31"/>
                  </a:cubicBezTo>
                  <a:cubicBezTo>
                    <a:pt x="148" y="31"/>
                    <a:pt x="148" y="31"/>
                    <a:pt x="148" y="31"/>
                  </a:cubicBezTo>
                  <a:cubicBezTo>
                    <a:pt x="160" y="31"/>
                    <a:pt x="164" y="23"/>
                    <a:pt x="164" y="16"/>
                  </a:cubicBezTo>
                  <a:cubicBezTo>
                    <a:pt x="164" y="8"/>
                    <a:pt x="160" y="0"/>
                    <a:pt x="14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6" name="Freeform 570">
              <a:extLst>
                <a:ext uri="{FF2B5EF4-FFF2-40B4-BE49-F238E27FC236}">
                  <a16:creationId xmlns:a16="http://schemas.microsoft.com/office/drawing/2014/main" id="{F68A4E99-C1E6-F141-9688-B0B48B7CB79A}"/>
                </a:ext>
              </a:extLst>
            </p:cNvPr>
            <p:cNvSpPr>
              <a:spLocks noChangeArrowheads="1"/>
            </p:cNvSpPr>
            <p:nvPr/>
          </p:nvSpPr>
          <p:spPr bwMode="auto">
            <a:xfrm>
              <a:off x="2250" y="3441"/>
              <a:ext cx="32" cy="5"/>
            </a:xfrm>
            <a:custGeom>
              <a:avLst/>
              <a:gdLst>
                <a:gd name="T0" fmla="*/ 1 w 150"/>
                <a:gd name="T1" fmla="*/ 0 h 31"/>
                <a:gd name="T2" fmla="*/ 1 w 150"/>
                <a:gd name="T3" fmla="*/ 0 h 31"/>
                <a:gd name="T4" fmla="*/ 0 w 150"/>
                <a:gd name="T5" fmla="*/ 0 h 31"/>
                <a:gd name="T6" fmla="*/ 0 w 150"/>
                <a:gd name="T7" fmla="*/ 0 h 31"/>
                <a:gd name="T8" fmla="*/ 0 w 150"/>
                <a:gd name="T9" fmla="*/ 0 h 31"/>
                <a:gd name="T10" fmla="*/ 1 w 150"/>
                <a:gd name="T11" fmla="*/ 0 h 31"/>
                <a:gd name="T12" fmla="*/ 1 w 150"/>
                <a:gd name="T13" fmla="*/ 0 h 31"/>
                <a:gd name="T14" fmla="*/ 1 w 150"/>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31">
                  <a:moveTo>
                    <a:pt x="133" y="0"/>
                  </a:moveTo>
                  <a:lnTo>
                    <a:pt x="133" y="0"/>
                  </a:lnTo>
                  <a:cubicBezTo>
                    <a:pt x="15" y="0"/>
                    <a:pt x="15" y="0"/>
                    <a:pt x="15" y="0"/>
                  </a:cubicBezTo>
                  <a:cubicBezTo>
                    <a:pt x="8" y="0"/>
                    <a:pt x="0" y="7"/>
                    <a:pt x="0" y="15"/>
                  </a:cubicBezTo>
                  <a:cubicBezTo>
                    <a:pt x="0" y="26"/>
                    <a:pt x="8" y="30"/>
                    <a:pt x="15" y="30"/>
                  </a:cubicBezTo>
                  <a:cubicBezTo>
                    <a:pt x="133" y="30"/>
                    <a:pt x="133" y="30"/>
                    <a:pt x="133" y="30"/>
                  </a:cubicBezTo>
                  <a:cubicBezTo>
                    <a:pt x="145" y="30"/>
                    <a:pt x="149" y="26"/>
                    <a:pt x="149" y="15"/>
                  </a:cubicBezTo>
                  <a:cubicBezTo>
                    <a:pt x="149" y="7"/>
                    <a:pt x="145"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7" name="Freeform 571">
              <a:extLst>
                <a:ext uri="{FF2B5EF4-FFF2-40B4-BE49-F238E27FC236}">
                  <a16:creationId xmlns:a16="http://schemas.microsoft.com/office/drawing/2014/main" id="{4D359A00-BDD5-B341-B3F4-D7754B2F37FD}"/>
                </a:ext>
              </a:extLst>
            </p:cNvPr>
            <p:cNvSpPr>
              <a:spLocks noChangeArrowheads="1"/>
            </p:cNvSpPr>
            <p:nvPr/>
          </p:nvSpPr>
          <p:spPr bwMode="auto">
            <a:xfrm>
              <a:off x="2246" y="3458"/>
              <a:ext cx="35" cy="5"/>
            </a:xfrm>
            <a:custGeom>
              <a:avLst/>
              <a:gdLst>
                <a:gd name="T0" fmla="*/ 0 w 165"/>
                <a:gd name="T1" fmla="*/ 0 h 31"/>
                <a:gd name="T2" fmla="*/ 0 w 165"/>
                <a:gd name="T3" fmla="*/ 0 h 31"/>
                <a:gd name="T4" fmla="*/ 1 w 165"/>
                <a:gd name="T5" fmla="*/ 0 h 31"/>
                <a:gd name="T6" fmla="*/ 1 w 165"/>
                <a:gd name="T7" fmla="*/ 0 h 31"/>
                <a:gd name="T8" fmla="*/ 1 w 165"/>
                <a:gd name="T9" fmla="*/ 0 h 31"/>
                <a:gd name="T10" fmla="*/ 0 w 165"/>
                <a:gd name="T11" fmla="*/ 0 h 31"/>
                <a:gd name="T12" fmla="*/ 0 w 165"/>
                <a:gd name="T13" fmla="*/ 0 h 31"/>
                <a:gd name="T14" fmla="*/ 0 w 16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1">
                  <a:moveTo>
                    <a:pt x="15" y="30"/>
                  </a:moveTo>
                  <a:lnTo>
                    <a:pt x="15" y="30"/>
                  </a:lnTo>
                  <a:cubicBezTo>
                    <a:pt x="148" y="30"/>
                    <a:pt x="148" y="30"/>
                    <a:pt x="148" y="30"/>
                  </a:cubicBezTo>
                  <a:cubicBezTo>
                    <a:pt x="160" y="30"/>
                    <a:pt x="164" y="22"/>
                    <a:pt x="164" y="15"/>
                  </a:cubicBezTo>
                  <a:cubicBezTo>
                    <a:pt x="164" y="7"/>
                    <a:pt x="160" y="0"/>
                    <a:pt x="148" y="0"/>
                  </a:cubicBezTo>
                  <a:cubicBezTo>
                    <a:pt x="15" y="0"/>
                    <a:pt x="15" y="0"/>
                    <a:pt x="15" y="0"/>
                  </a:cubicBezTo>
                  <a:cubicBezTo>
                    <a:pt x="8" y="0"/>
                    <a:pt x="0" y="7"/>
                    <a:pt x="0" y="15"/>
                  </a:cubicBezTo>
                  <a:cubicBezTo>
                    <a:pt x="0" y="22"/>
                    <a:pt x="8" y="30"/>
                    <a:pt x="15"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8" name="Freeform 572">
              <a:extLst>
                <a:ext uri="{FF2B5EF4-FFF2-40B4-BE49-F238E27FC236}">
                  <a16:creationId xmlns:a16="http://schemas.microsoft.com/office/drawing/2014/main" id="{B7CE03F6-2D84-C147-8149-F7BA680686E6}"/>
                </a:ext>
              </a:extLst>
            </p:cNvPr>
            <p:cNvSpPr>
              <a:spLocks noChangeArrowheads="1"/>
            </p:cNvSpPr>
            <p:nvPr/>
          </p:nvSpPr>
          <p:spPr bwMode="auto">
            <a:xfrm>
              <a:off x="2253" y="3476"/>
              <a:ext cx="29" cy="5"/>
            </a:xfrm>
            <a:custGeom>
              <a:avLst/>
              <a:gdLst>
                <a:gd name="T0" fmla="*/ 1 w 135"/>
                <a:gd name="T1" fmla="*/ 0 h 31"/>
                <a:gd name="T2" fmla="*/ 1 w 135"/>
                <a:gd name="T3" fmla="*/ 0 h 31"/>
                <a:gd name="T4" fmla="*/ 0 w 135"/>
                <a:gd name="T5" fmla="*/ 0 h 31"/>
                <a:gd name="T6" fmla="*/ 0 w 135"/>
                <a:gd name="T7" fmla="*/ 0 h 31"/>
                <a:gd name="T8" fmla="*/ 0 w 135"/>
                <a:gd name="T9" fmla="*/ 0 h 31"/>
                <a:gd name="T10" fmla="*/ 1 w 135"/>
                <a:gd name="T11" fmla="*/ 0 h 31"/>
                <a:gd name="T12" fmla="*/ 1 w 135"/>
                <a:gd name="T13" fmla="*/ 0 h 31"/>
                <a:gd name="T14" fmla="*/ 1 w 13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1">
                  <a:moveTo>
                    <a:pt x="118" y="0"/>
                  </a:moveTo>
                  <a:lnTo>
                    <a:pt x="118" y="0"/>
                  </a:lnTo>
                  <a:cubicBezTo>
                    <a:pt x="16" y="0"/>
                    <a:pt x="16" y="0"/>
                    <a:pt x="16" y="0"/>
                  </a:cubicBezTo>
                  <a:cubicBezTo>
                    <a:pt x="8" y="0"/>
                    <a:pt x="0" y="7"/>
                    <a:pt x="0" y="15"/>
                  </a:cubicBezTo>
                  <a:cubicBezTo>
                    <a:pt x="0" y="22"/>
                    <a:pt x="8" y="30"/>
                    <a:pt x="16" y="30"/>
                  </a:cubicBezTo>
                  <a:cubicBezTo>
                    <a:pt x="118" y="30"/>
                    <a:pt x="118" y="30"/>
                    <a:pt x="118" y="30"/>
                  </a:cubicBezTo>
                  <a:cubicBezTo>
                    <a:pt x="130" y="30"/>
                    <a:pt x="134" y="22"/>
                    <a:pt x="134" y="15"/>
                  </a:cubicBezTo>
                  <a:cubicBezTo>
                    <a:pt x="134" y="7"/>
                    <a:pt x="130" y="0"/>
                    <a:pt x="11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19" name="Freeform 573">
              <a:extLst>
                <a:ext uri="{FF2B5EF4-FFF2-40B4-BE49-F238E27FC236}">
                  <a16:creationId xmlns:a16="http://schemas.microsoft.com/office/drawing/2014/main" id="{DFF50609-25AE-0E4F-8B27-02776C811E08}"/>
                </a:ext>
              </a:extLst>
            </p:cNvPr>
            <p:cNvSpPr>
              <a:spLocks noChangeArrowheads="1"/>
            </p:cNvSpPr>
            <p:nvPr/>
          </p:nvSpPr>
          <p:spPr bwMode="auto">
            <a:xfrm>
              <a:off x="2113" y="3392"/>
              <a:ext cx="178" cy="190"/>
            </a:xfrm>
            <a:custGeom>
              <a:avLst/>
              <a:gdLst>
                <a:gd name="T0" fmla="*/ 8 w 798"/>
                <a:gd name="T1" fmla="*/ 6 h 869"/>
                <a:gd name="T2" fmla="*/ 6 w 798"/>
                <a:gd name="T3" fmla="*/ 4 h 869"/>
                <a:gd name="T4" fmla="*/ 6 w 798"/>
                <a:gd name="T5" fmla="*/ 3 h 869"/>
                <a:gd name="T6" fmla="*/ 3 w 798"/>
                <a:gd name="T7" fmla="*/ 0 h 869"/>
                <a:gd name="T8" fmla="*/ 2 w 798"/>
                <a:gd name="T9" fmla="*/ 3 h 869"/>
                <a:gd name="T10" fmla="*/ 3 w 798"/>
                <a:gd name="T11" fmla="*/ 4 h 869"/>
                <a:gd name="T12" fmla="*/ 0 w 798"/>
                <a:gd name="T13" fmla="*/ 6 h 869"/>
                <a:gd name="T14" fmla="*/ 0 w 798"/>
                <a:gd name="T15" fmla="*/ 7 h 869"/>
                <a:gd name="T16" fmla="*/ 2 w 798"/>
                <a:gd name="T17" fmla="*/ 6 h 869"/>
                <a:gd name="T18" fmla="*/ 0 w 798"/>
                <a:gd name="T19" fmla="*/ 7 h 869"/>
                <a:gd name="T20" fmla="*/ 0 w 798"/>
                <a:gd name="T21" fmla="*/ 9 h 869"/>
                <a:gd name="T22" fmla="*/ 1 w 798"/>
                <a:gd name="T23" fmla="*/ 9 h 869"/>
                <a:gd name="T24" fmla="*/ 1 w 798"/>
                <a:gd name="T25" fmla="*/ 7 h 869"/>
                <a:gd name="T26" fmla="*/ 3 w 798"/>
                <a:gd name="T27" fmla="*/ 7 h 869"/>
                <a:gd name="T28" fmla="*/ 3 w 798"/>
                <a:gd name="T29" fmla="*/ 9 h 869"/>
                <a:gd name="T30" fmla="*/ 3 w 798"/>
                <a:gd name="T31" fmla="*/ 9 h 869"/>
                <a:gd name="T32" fmla="*/ 3 w 798"/>
                <a:gd name="T33" fmla="*/ 7 h 869"/>
                <a:gd name="T34" fmla="*/ 2 w 798"/>
                <a:gd name="T35" fmla="*/ 6 h 869"/>
                <a:gd name="T36" fmla="*/ 3 w 798"/>
                <a:gd name="T37" fmla="*/ 7 h 869"/>
                <a:gd name="T38" fmla="*/ 4 w 798"/>
                <a:gd name="T39" fmla="*/ 7 h 869"/>
                <a:gd name="T40" fmla="*/ 5 w 798"/>
                <a:gd name="T41" fmla="*/ 7 h 869"/>
                <a:gd name="T42" fmla="*/ 6 w 798"/>
                <a:gd name="T43" fmla="*/ 6 h 869"/>
                <a:gd name="T44" fmla="*/ 6 w 798"/>
                <a:gd name="T45" fmla="*/ 9 h 869"/>
                <a:gd name="T46" fmla="*/ 7 w 798"/>
                <a:gd name="T47" fmla="*/ 6 h 869"/>
                <a:gd name="T48" fmla="*/ 9 w 798"/>
                <a:gd name="T49" fmla="*/ 9 h 869"/>
                <a:gd name="T50" fmla="*/ 8 w 798"/>
                <a:gd name="T51" fmla="*/ 6 h 869"/>
                <a:gd name="T52" fmla="*/ 1 w 798"/>
                <a:gd name="T53" fmla="*/ 9 h 869"/>
                <a:gd name="T54" fmla="*/ 1 w 798"/>
                <a:gd name="T55" fmla="*/ 9 h 869"/>
                <a:gd name="T56" fmla="*/ 3 w 798"/>
                <a:gd name="T57" fmla="*/ 9 h 869"/>
                <a:gd name="T58" fmla="*/ 3 w 798"/>
                <a:gd name="T59" fmla="*/ 9 h 869"/>
                <a:gd name="T60" fmla="*/ 3 w 798"/>
                <a:gd name="T61" fmla="*/ 9 h 869"/>
                <a:gd name="T62" fmla="*/ 7 w 798"/>
                <a:gd name="T63" fmla="*/ 8 h 869"/>
                <a:gd name="T64" fmla="*/ 6 w 798"/>
                <a:gd name="T65" fmla="*/ 8 h 869"/>
                <a:gd name="T66" fmla="*/ 2 w 798"/>
                <a:gd name="T67" fmla="*/ 3 h 869"/>
                <a:gd name="T68" fmla="*/ 3 w 798"/>
                <a:gd name="T69" fmla="*/ 3 h 869"/>
                <a:gd name="T70" fmla="*/ 3 w 798"/>
                <a:gd name="T71" fmla="*/ 1 h 869"/>
                <a:gd name="T72" fmla="*/ 6 w 798"/>
                <a:gd name="T73" fmla="*/ 3 h 869"/>
                <a:gd name="T74" fmla="*/ 6 w 798"/>
                <a:gd name="T75" fmla="*/ 3 h 869"/>
                <a:gd name="T76" fmla="*/ 5 w 798"/>
                <a:gd name="T77" fmla="*/ 5 h 869"/>
                <a:gd name="T78" fmla="*/ 5 w 798"/>
                <a:gd name="T79" fmla="*/ 5 h 869"/>
                <a:gd name="T80" fmla="*/ 3 w 798"/>
                <a:gd name="T81" fmla="*/ 5 h 869"/>
                <a:gd name="T82" fmla="*/ 3 w 798"/>
                <a:gd name="T83" fmla="*/ 3 h 869"/>
                <a:gd name="T84" fmla="*/ 3 w 798"/>
                <a:gd name="T85" fmla="*/ 5 h 869"/>
                <a:gd name="T86" fmla="*/ 3 w 798"/>
                <a:gd name="T87" fmla="*/ 5 h 869"/>
                <a:gd name="T88" fmla="*/ 3 w 798"/>
                <a:gd name="T89" fmla="*/ 5 h 869"/>
                <a:gd name="T90" fmla="*/ 3 w 798"/>
                <a:gd name="T91" fmla="*/ 5 h 869"/>
                <a:gd name="T92" fmla="*/ 4 w 798"/>
                <a:gd name="T93" fmla="*/ 7 h 869"/>
                <a:gd name="T94" fmla="*/ 4 w 798"/>
                <a:gd name="T95" fmla="*/ 6 h 869"/>
                <a:gd name="T96" fmla="*/ 5 w 798"/>
                <a:gd name="T97" fmla="*/ 7 h 869"/>
                <a:gd name="T98" fmla="*/ 5 w 798"/>
                <a:gd name="T99" fmla="*/ 5 h 869"/>
                <a:gd name="T100" fmla="*/ 6 w 798"/>
                <a:gd name="T101" fmla="*/ 5 h 869"/>
                <a:gd name="T102" fmla="*/ 5 w 798"/>
                <a:gd name="T103" fmla="*/ 5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8" h="869">
                  <a:moveTo>
                    <a:pt x="732" y="575"/>
                  </a:moveTo>
                  <a:lnTo>
                    <a:pt x="732" y="575"/>
                  </a:lnTo>
                  <a:cubicBezTo>
                    <a:pt x="732" y="567"/>
                    <a:pt x="728" y="564"/>
                    <a:pt x="724" y="564"/>
                  </a:cubicBezTo>
                  <a:cubicBezTo>
                    <a:pt x="599" y="525"/>
                    <a:pt x="599" y="525"/>
                    <a:pt x="599" y="525"/>
                  </a:cubicBezTo>
                  <a:cubicBezTo>
                    <a:pt x="599" y="506"/>
                    <a:pt x="599" y="506"/>
                    <a:pt x="599" y="506"/>
                  </a:cubicBezTo>
                  <a:cubicBezTo>
                    <a:pt x="599" y="457"/>
                    <a:pt x="560" y="415"/>
                    <a:pt x="511" y="407"/>
                  </a:cubicBezTo>
                  <a:cubicBezTo>
                    <a:pt x="518" y="388"/>
                    <a:pt x="526" y="369"/>
                    <a:pt x="530" y="358"/>
                  </a:cubicBezTo>
                  <a:cubicBezTo>
                    <a:pt x="545" y="350"/>
                    <a:pt x="553" y="327"/>
                    <a:pt x="560" y="285"/>
                  </a:cubicBezTo>
                  <a:cubicBezTo>
                    <a:pt x="564" y="270"/>
                    <a:pt x="560" y="259"/>
                    <a:pt x="553" y="247"/>
                  </a:cubicBezTo>
                  <a:cubicBezTo>
                    <a:pt x="549" y="243"/>
                    <a:pt x="545" y="240"/>
                    <a:pt x="545" y="240"/>
                  </a:cubicBezTo>
                  <a:cubicBezTo>
                    <a:pt x="549" y="205"/>
                    <a:pt x="549" y="144"/>
                    <a:pt x="515" y="91"/>
                  </a:cubicBezTo>
                  <a:cubicBezTo>
                    <a:pt x="469" y="26"/>
                    <a:pt x="374" y="0"/>
                    <a:pt x="305" y="38"/>
                  </a:cubicBezTo>
                  <a:cubicBezTo>
                    <a:pt x="263" y="61"/>
                    <a:pt x="248" y="83"/>
                    <a:pt x="244" y="99"/>
                  </a:cubicBezTo>
                  <a:cubicBezTo>
                    <a:pt x="229" y="106"/>
                    <a:pt x="198" y="133"/>
                    <a:pt x="198" y="190"/>
                  </a:cubicBezTo>
                  <a:cubicBezTo>
                    <a:pt x="198" y="209"/>
                    <a:pt x="202" y="228"/>
                    <a:pt x="210" y="243"/>
                  </a:cubicBezTo>
                  <a:cubicBezTo>
                    <a:pt x="198" y="251"/>
                    <a:pt x="191" y="266"/>
                    <a:pt x="195" y="285"/>
                  </a:cubicBezTo>
                  <a:cubicBezTo>
                    <a:pt x="202" y="327"/>
                    <a:pt x="214" y="350"/>
                    <a:pt x="229" y="358"/>
                  </a:cubicBezTo>
                  <a:cubicBezTo>
                    <a:pt x="233" y="369"/>
                    <a:pt x="237" y="388"/>
                    <a:pt x="248" y="411"/>
                  </a:cubicBezTo>
                  <a:cubicBezTo>
                    <a:pt x="187" y="415"/>
                    <a:pt x="137" y="468"/>
                    <a:pt x="137" y="529"/>
                  </a:cubicBezTo>
                  <a:cubicBezTo>
                    <a:pt x="35" y="564"/>
                    <a:pt x="35" y="564"/>
                    <a:pt x="35" y="564"/>
                  </a:cubicBezTo>
                  <a:cubicBezTo>
                    <a:pt x="31" y="564"/>
                    <a:pt x="27" y="567"/>
                    <a:pt x="23" y="571"/>
                  </a:cubicBezTo>
                  <a:cubicBezTo>
                    <a:pt x="4" y="628"/>
                    <a:pt x="4" y="628"/>
                    <a:pt x="4" y="628"/>
                  </a:cubicBezTo>
                  <a:cubicBezTo>
                    <a:pt x="0" y="636"/>
                    <a:pt x="4" y="644"/>
                    <a:pt x="12" y="647"/>
                  </a:cubicBezTo>
                  <a:cubicBezTo>
                    <a:pt x="19" y="651"/>
                    <a:pt x="27" y="647"/>
                    <a:pt x="31" y="640"/>
                  </a:cubicBezTo>
                  <a:cubicBezTo>
                    <a:pt x="50" y="590"/>
                    <a:pt x="50" y="590"/>
                    <a:pt x="50" y="590"/>
                  </a:cubicBezTo>
                  <a:cubicBezTo>
                    <a:pt x="137" y="564"/>
                    <a:pt x="137" y="564"/>
                    <a:pt x="137" y="564"/>
                  </a:cubicBezTo>
                  <a:cubicBezTo>
                    <a:pt x="137" y="594"/>
                    <a:pt x="137" y="594"/>
                    <a:pt x="137" y="594"/>
                  </a:cubicBezTo>
                  <a:cubicBezTo>
                    <a:pt x="134" y="594"/>
                    <a:pt x="134" y="594"/>
                    <a:pt x="134" y="594"/>
                  </a:cubicBezTo>
                  <a:cubicBezTo>
                    <a:pt x="88" y="594"/>
                    <a:pt x="54" y="628"/>
                    <a:pt x="38" y="685"/>
                  </a:cubicBezTo>
                  <a:cubicBezTo>
                    <a:pt x="4" y="815"/>
                    <a:pt x="4" y="815"/>
                    <a:pt x="4" y="815"/>
                  </a:cubicBezTo>
                  <a:cubicBezTo>
                    <a:pt x="0" y="815"/>
                    <a:pt x="0" y="819"/>
                    <a:pt x="0" y="819"/>
                  </a:cubicBezTo>
                  <a:cubicBezTo>
                    <a:pt x="0" y="838"/>
                    <a:pt x="16" y="853"/>
                    <a:pt x="35" y="857"/>
                  </a:cubicBezTo>
                  <a:cubicBezTo>
                    <a:pt x="38" y="864"/>
                    <a:pt x="46" y="868"/>
                    <a:pt x="57" y="868"/>
                  </a:cubicBezTo>
                  <a:cubicBezTo>
                    <a:pt x="69" y="868"/>
                    <a:pt x="80" y="857"/>
                    <a:pt x="80" y="845"/>
                  </a:cubicBezTo>
                  <a:cubicBezTo>
                    <a:pt x="80" y="830"/>
                    <a:pt x="69" y="819"/>
                    <a:pt x="57" y="819"/>
                  </a:cubicBezTo>
                  <a:cubicBezTo>
                    <a:pt x="50" y="819"/>
                    <a:pt x="42" y="823"/>
                    <a:pt x="38" y="826"/>
                  </a:cubicBezTo>
                  <a:cubicBezTo>
                    <a:pt x="35" y="826"/>
                    <a:pt x="35" y="823"/>
                    <a:pt x="31" y="819"/>
                  </a:cubicBezTo>
                  <a:cubicBezTo>
                    <a:pt x="69" y="693"/>
                    <a:pt x="69" y="693"/>
                    <a:pt x="69" y="693"/>
                  </a:cubicBezTo>
                  <a:cubicBezTo>
                    <a:pt x="76" y="663"/>
                    <a:pt x="92" y="624"/>
                    <a:pt x="134" y="624"/>
                  </a:cubicBezTo>
                  <a:cubicBezTo>
                    <a:pt x="176" y="624"/>
                    <a:pt x="176" y="624"/>
                    <a:pt x="176" y="624"/>
                  </a:cubicBezTo>
                  <a:cubicBezTo>
                    <a:pt x="218" y="624"/>
                    <a:pt x="233" y="666"/>
                    <a:pt x="240" y="693"/>
                  </a:cubicBezTo>
                  <a:cubicBezTo>
                    <a:pt x="275" y="819"/>
                    <a:pt x="275" y="819"/>
                    <a:pt x="275" y="819"/>
                  </a:cubicBezTo>
                  <a:cubicBezTo>
                    <a:pt x="275" y="823"/>
                    <a:pt x="271" y="826"/>
                    <a:pt x="271" y="826"/>
                  </a:cubicBezTo>
                  <a:cubicBezTo>
                    <a:pt x="263" y="823"/>
                    <a:pt x="259" y="819"/>
                    <a:pt x="252" y="819"/>
                  </a:cubicBezTo>
                  <a:cubicBezTo>
                    <a:pt x="240" y="819"/>
                    <a:pt x="229" y="830"/>
                    <a:pt x="229" y="845"/>
                  </a:cubicBezTo>
                  <a:cubicBezTo>
                    <a:pt x="229" y="857"/>
                    <a:pt x="240" y="868"/>
                    <a:pt x="252" y="868"/>
                  </a:cubicBezTo>
                  <a:cubicBezTo>
                    <a:pt x="259" y="868"/>
                    <a:pt x="267" y="864"/>
                    <a:pt x="271" y="857"/>
                  </a:cubicBezTo>
                  <a:cubicBezTo>
                    <a:pt x="290" y="853"/>
                    <a:pt x="305" y="838"/>
                    <a:pt x="305" y="819"/>
                  </a:cubicBezTo>
                  <a:lnTo>
                    <a:pt x="305" y="815"/>
                  </a:lnTo>
                  <a:cubicBezTo>
                    <a:pt x="267" y="685"/>
                    <a:pt x="267" y="685"/>
                    <a:pt x="267" y="685"/>
                  </a:cubicBezTo>
                  <a:cubicBezTo>
                    <a:pt x="256" y="628"/>
                    <a:pt x="221" y="594"/>
                    <a:pt x="176" y="594"/>
                  </a:cubicBezTo>
                  <a:cubicBezTo>
                    <a:pt x="168" y="594"/>
                    <a:pt x="168" y="594"/>
                    <a:pt x="168" y="594"/>
                  </a:cubicBezTo>
                  <a:cubicBezTo>
                    <a:pt x="168" y="552"/>
                    <a:pt x="168" y="552"/>
                    <a:pt x="168" y="552"/>
                  </a:cubicBezTo>
                  <a:cubicBezTo>
                    <a:pt x="225" y="537"/>
                    <a:pt x="225" y="537"/>
                    <a:pt x="225" y="537"/>
                  </a:cubicBezTo>
                  <a:cubicBezTo>
                    <a:pt x="298" y="678"/>
                    <a:pt x="298" y="678"/>
                    <a:pt x="298" y="678"/>
                  </a:cubicBezTo>
                  <a:cubicBezTo>
                    <a:pt x="298" y="682"/>
                    <a:pt x="301" y="685"/>
                    <a:pt x="309" y="685"/>
                  </a:cubicBezTo>
                  <a:cubicBezTo>
                    <a:pt x="313" y="685"/>
                    <a:pt x="317" y="685"/>
                    <a:pt x="320" y="682"/>
                  </a:cubicBezTo>
                  <a:cubicBezTo>
                    <a:pt x="377" y="621"/>
                    <a:pt x="377" y="621"/>
                    <a:pt x="377" y="621"/>
                  </a:cubicBezTo>
                  <a:cubicBezTo>
                    <a:pt x="431" y="682"/>
                    <a:pt x="431" y="682"/>
                    <a:pt x="431" y="682"/>
                  </a:cubicBezTo>
                  <a:cubicBezTo>
                    <a:pt x="435" y="685"/>
                    <a:pt x="438" y="685"/>
                    <a:pt x="442" y="685"/>
                  </a:cubicBezTo>
                  <a:lnTo>
                    <a:pt x="446" y="685"/>
                  </a:lnTo>
                  <a:cubicBezTo>
                    <a:pt x="450" y="685"/>
                    <a:pt x="454" y="682"/>
                    <a:pt x="457" y="678"/>
                  </a:cubicBezTo>
                  <a:cubicBezTo>
                    <a:pt x="530" y="537"/>
                    <a:pt x="530" y="537"/>
                    <a:pt x="530" y="537"/>
                  </a:cubicBezTo>
                  <a:cubicBezTo>
                    <a:pt x="568" y="548"/>
                    <a:pt x="568" y="548"/>
                    <a:pt x="568" y="548"/>
                  </a:cubicBezTo>
                  <a:cubicBezTo>
                    <a:pt x="568" y="758"/>
                    <a:pt x="568" y="758"/>
                    <a:pt x="568" y="758"/>
                  </a:cubicBezTo>
                  <a:cubicBezTo>
                    <a:pt x="545" y="765"/>
                    <a:pt x="530" y="784"/>
                    <a:pt x="530" y="807"/>
                  </a:cubicBezTo>
                  <a:cubicBezTo>
                    <a:pt x="530" y="838"/>
                    <a:pt x="553" y="864"/>
                    <a:pt x="583" y="864"/>
                  </a:cubicBezTo>
                  <a:cubicBezTo>
                    <a:pt x="614" y="864"/>
                    <a:pt x="640" y="838"/>
                    <a:pt x="640" y="807"/>
                  </a:cubicBezTo>
                  <a:cubicBezTo>
                    <a:pt x="640" y="784"/>
                    <a:pt x="621" y="765"/>
                    <a:pt x="599" y="758"/>
                  </a:cubicBezTo>
                  <a:cubicBezTo>
                    <a:pt x="599" y="556"/>
                    <a:pt x="599" y="556"/>
                    <a:pt x="599" y="556"/>
                  </a:cubicBezTo>
                  <a:cubicBezTo>
                    <a:pt x="705" y="590"/>
                    <a:pt x="705" y="590"/>
                    <a:pt x="705" y="590"/>
                  </a:cubicBezTo>
                  <a:cubicBezTo>
                    <a:pt x="766" y="853"/>
                    <a:pt x="766" y="853"/>
                    <a:pt x="766" y="853"/>
                  </a:cubicBezTo>
                  <a:cubicBezTo>
                    <a:pt x="766" y="861"/>
                    <a:pt x="774" y="864"/>
                    <a:pt x="781" y="864"/>
                  </a:cubicBezTo>
                  <a:cubicBezTo>
                    <a:pt x="781" y="864"/>
                    <a:pt x="781" y="864"/>
                    <a:pt x="785" y="864"/>
                  </a:cubicBezTo>
                  <a:cubicBezTo>
                    <a:pt x="793" y="861"/>
                    <a:pt x="797" y="853"/>
                    <a:pt x="797" y="845"/>
                  </a:cubicBezTo>
                  <a:lnTo>
                    <a:pt x="732" y="575"/>
                  </a:lnTo>
                  <a:close/>
                  <a:moveTo>
                    <a:pt x="61" y="845"/>
                  </a:moveTo>
                  <a:lnTo>
                    <a:pt x="61" y="845"/>
                  </a:lnTo>
                  <a:lnTo>
                    <a:pt x="57" y="849"/>
                  </a:lnTo>
                  <a:cubicBezTo>
                    <a:pt x="54" y="849"/>
                    <a:pt x="54" y="849"/>
                    <a:pt x="54" y="849"/>
                  </a:cubicBezTo>
                  <a:cubicBezTo>
                    <a:pt x="54" y="849"/>
                    <a:pt x="54" y="845"/>
                    <a:pt x="54" y="842"/>
                  </a:cubicBezTo>
                  <a:lnTo>
                    <a:pt x="54" y="838"/>
                  </a:lnTo>
                  <a:cubicBezTo>
                    <a:pt x="54" y="838"/>
                    <a:pt x="54" y="838"/>
                    <a:pt x="57" y="838"/>
                  </a:cubicBezTo>
                  <a:cubicBezTo>
                    <a:pt x="57" y="838"/>
                    <a:pt x="61" y="842"/>
                    <a:pt x="61" y="845"/>
                  </a:cubicBezTo>
                  <a:close/>
                  <a:moveTo>
                    <a:pt x="244" y="845"/>
                  </a:moveTo>
                  <a:lnTo>
                    <a:pt x="244" y="845"/>
                  </a:lnTo>
                  <a:cubicBezTo>
                    <a:pt x="244" y="842"/>
                    <a:pt x="248" y="838"/>
                    <a:pt x="252" y="838"/>
                  </a:cubicBezTo>
                  <a:lnTo>
                    <a:pt x="252" y="842"/>
                  </a:lnTo>
                  <a:cubicBezTo>
                    <a:pt x="252" y="845"/>
                    <a:pt x="252" y="849"/>
                    <a:pt x="256" y="849"/>
                  </a:cubicBezTo>
                  <a:lnTo>
                    <a:pt x="252" y="849"/>
                  </a:lnTo>
                  <a:cubicBezTo>
                    <a:pt x="248" y="849"/>
                    <a:pt x="244" y="845"/>
                    <a:pt x="244" y="845"/>
                  </a:cubicBezTo>
                  <a:close/>
                  <a:moveTo>
                    <a:pt x="610" y="807"/>
                  </a:moveTo>
                  <a:lnTo>
                    <a:pt x="610" y="807"/>
                  </a:lnTo>
                  <a:cubicBezTo>
                    <a:pt x="610" y="823"/>
                    <a:pt x="599" y="834"/>
                    <a:pt x="583" y="834"/>
                  </a:cubicBezTo>
                  <a:cubicBezTo>
                    <a:pt x="572" y="834"/>
                    <a:pt x="560" y="823"/>
                    <a:pt x="560" y="807"/>
                  </a:cubicBezTo>
                  <a:cubicBezTo>
                    <a:pt x="560" y="796"/>
                    <a:pt x="572" y="784"/>
                    <a:pt x="583" y="784"/>
                  </a:cubicBezTo>
                  <a:cubicBezTo>
                    <a:pt x="599" y="784"/>
                    <a:pt x="610" y="796"/>
                    <a:pt x="610" y="807"/>
                  </a:cubicBezTo>
                  <a:close/>
                  <a:moveTo>
                    <a:pt x="225" y="282"/>
                  </a:moveTo>
                  <a:lnTo>
                    <a:pt x="225" y="282"/>
                  </a:lnTo>
                  <a:cubicBezTo>
                    <a:pt x="221" y="266"/>
                    <a:pt x="229" y="263"/>
                    <a:pt x="233" y="263"/>
                  </a:cubicBezTo>
                  <a:cubicBezTo>
                    <a:pt x="237" y="263"/>
                    <a:pt x="240" y="259"/>
                    <a:pt x="240" y="255"/>
                  </a:cubicBezTo>
                  <a:cubicBezTo>
                    <a:pt x="244" y="251"/>
                    <a:pt x="244" y="247"/>
                    <a:pt x="240" y="243"/>
                  </a:cubicBezTo>
                  <a:cubicBezTo>
                    <a:pt x="237" y="232"/>
                    <a:pt x="229" y="213"/>
                    <a:pt x="229" y="190"/>
                  </a:cubicBezTo>
                  <a:cubicBezTo>
                    <a:pt x="229" y="137"/>
                    <a:pt x="259" y="122"/>
                    <a:pt x="263" y="122"/>
                  </a:cubicBezTo>
                  <a:cubicBezTo>
                    <a:pt x="267" y="118"/>
                    <a:pt x="271" y="114"/>
                    <a:pt x="271" y="110"/>
                  </a:cubicBezTo>
                  <a:cubicBezTo>
                    <a:pt x="271" y="110"/>
                    <a:pt x="275" y="87"/>
                    <a:pt x="317" y="64"/>
                  </a:cubicBezTo>
                  <a:cubicBezTo>
                    <a:pt x="366" y="38"/>
                    <a:pt x="450" y="49"/>
                    <a:pt x="488" y="110"/>
                  </a:cubicBezTo>
                  <a:cubicBezTo>
                    <a:pt x="522" y="160"/>
                    <a:pt x="515" y="221"/>
                    <a:pt x="511" y="247"/>
                  </a:cubicBezTo>
                  <a:cubicBezTo>
                    <a:pt x="511" y="251"/>
                    <a:pt x="511" y="255"/>
                    <a:pt x="515" y="259"/>
                  </a:cubicBezTo>
                  <a:cubicBezTo>
                    <a:pt x="518" y="259"/>
                    <a:pt x="518" y="263"/>
                    <a:pt x="526" y="263"/>
                  </a:cubicBezTo>
                  <a:cubicBezTo>
                    <a:pt x="530" y="263"/>
                    <a:pt x="534" y="266"/>
                    <a:pt x="530" y="282"/>
                  </a:cubicBezTo>
                  <a:cubicBezTo>
                    <a:pt x="526" y="316"/>
                    <a:pt x="518" y="331"/>
                    <a:pt x="511" y="335"/>
                  </a:cubicBezTo>
                  <a:cubicBezTo>
                    <a:pt x="507" y="335"/>
                    <a:pt x="503" y="339"/>
                    <a:pt x="499" y="342"/>
                  </a:cubicBezTo>
                  <a:cubicBezTo>
                    <a:pt x="499" y="346"/>
                    <a:pt x="488" y="403"/>
                    <a:pt x="457" y="438"/>
                  </a:cubicBezTo>
                  <a:cubicBezTo>
                    <a:pt x="454" y="442"/>
                    <a:pt x="454" y="445"/>
                    <a:pt x="454" y="449"/>
                  </a:cubicBezTo>
                  <a:cubicBezTo>
                    <a:pt x="457" y="491"/>
                    <a:pt x="457" y="491"/>
                    <a:pt x="457" y="491"/>
                  </a:cubicBezTo>
                  <a:cubicBezTo>
                    <a:pt x="377" y="575"/>
                    <a:pt x="377" y="575"/>
                    <a:pt x="377" y="575"/>
                  </a:cubicBezTo>
                  <a:cubicBezTo>
                    <a:pt x="298" y="495"/>
                    <a:pt x="298" y="495"/>
                    <a:pt x="298" y="495"/>
                  </a:cubicBezTo>
                  <a:cubicBezTo>
                    <a:pt x="305" y="449"/>
                    <a:pt x="305" y="449"/>
                    <a:pt x="305" y="449"/>
                  </a:cubicBezTo>
                  <a:cubicBezTo>
                    <a:pt x="305" y="445"/>
                    <a:pt x="301" y="442"/>
                    <a:pt x="301" y="438"/>
                  </a:cubicBezTo>
                  <a:cubicBezTo>
                    <a:pt x="271" y="403"/>
                    <a:pt x="256" y="346"/>
                    <a:pt x="256" y="342"/>
                  </a:cubicBezTo>
                  <a:cubicBezTo>
                    <a:pt x="256" y="339"/>
                    <a:pt x="252" y="335"/>
                    <a:pt x="244" y="335"/>
                  </a:cubicBezTo>
                  <a:cubicBezTo>
                    <a:pt x="240" y="331"/>
                    <a:pt x="233" y="316"/>
                    <a:pt x="225" y="282"/>
                  </a:cubicBezTo>
                  <a:close/>
                  <a:moveTo>
                    <a:pt x="259" y="442"/>
                  </a:moveTo>
                  <a:lnTo>
                    <a:pt x="259" y="442"/>
                  </a:lnTo>
                  <a:cubicBezTo>
                    <a:pt x="263" y="442"/>
                    <a:pt x="263" y="442"/>
                    <a:pt x="263" y="442"/>
                  </a:cubicBezTo>
                  <a:cubicBezTo>
                    <a:pt x="267" y="445"/>
                    <a:pt x="271" y="449"/>
                    <a:pt x="275" y="453"/>
                  </a:cubicBezTo>
                  <a:cubicBezTo>
                    <a:pt x="271" y="491"/>
                    <a:pt x="271" y="491"/>
                    <a:pt x="271" y="491"/>
                  </a:cubicBezTo>
                  <a:cubicBezTo>
                    <a:pt x="168" y="522"/>
                    <a:pt x="168" y="522"/>
                    <a:pt x="168" y="522"/>
                  </a:cubicBezTo>
                  <a:cubicBezTo>
                    <a:pt x="176" y="476"/>
                    <a:pt x="214" y="442"/>
                    <a:pt x="259" y="442"/>
                  </a:cubicBezTo>
                  <a:close/>
                  <a:moveTo>
                    <a:pt x="313" y="644"/>
                  </a:moveTo>
                  <a:lnTo>
                    <a:pt x="313" y="644"/>
                  </a:lnTo>
                  <a:cubicBezTo>
                    <a:pt x="252" y="525"/>
                    <a:pt x="252" y="525"/>
                    <a:pt x="252" y="525"/>
                  </a:cubicBezTo>
                  <a:cubicBezTo>
                    <a:pt x="282" y="518"/>
                    <a:pt x="282" y="518"/>
                    <a:pt x="282" y="518"/>
                  </a:cubicBezTo>
                  <a:cubicBezTo>
                    <a:pt x="358" y="598"/>
                    <a:pt x="358" y="598"/>
                    <a:pt x="358" y="598"/>
                  </a:cubicBezTo>
                  <a:lnTo>
                    <a:pt x="313" y="644"/>
                  </a:lnTo>
                  <a:close/>
                  <a:moveTo>
                    <a:pt x="438" y="644"/>
                  </a:moveTo>
                  <a:lnTo>
                    <a:pt x="438" y="644"/>
                  </a:lnTo>
                  <a:cubicBezTo>
                    <a:pt x="397" y="598"/>
                    <a:pt x="397" y="598"/>
                    <a:pt x="397" y="598"/>
                  </a:cubicBezTo>
                  <a:cubicBezTo>
                    <a:pt x="473" y="518"/>
                    <a:pt x="473" y="518"/>
                    <a:pt x="473" y="518"/>
                  </a:cubicBezTo>
                  <a:cubicBezTo>
                    <a:pt x="499" y="525"/>
                    <a:pt x="499" y="525"/>
                    <a:pt x="499" y="525"/>
                  </a:cubicBezTo>
                  <a:lnTo>
                    <a:pt x="438" y="644"/>
                  </a:lnTo>
                  <a:close/>
                  <a:moveTo>
                    <a:pt x="488" y="491"/>
                  </a:moveTo>
                  <a:lnTo>
                    <a:pt x="488" y="491"/>
                  </a:lnTo>
                  <a:cubicBezTo>
                    <a:pt x="484" y="453"/>
                    <a:pt x="484" y="453"/>
                    <a:pt x="484" y="453"/>
                  </a:cubicBezTo>
                  <a:cubicBezTo>
                    <a:pt x="488" y="449"/>
                    <a:pt x="492" y="442"/>
                    <a:pt x="496" y="438"/>
                  </a:cubicBezTo>
                  <a:cubicBezTo>
                    <a:pt x="499" y="438"/>
                    <a:pt x="499" y="438"/>
                    <a:pt x="499" y="438"/>
                  </a:cubicBezTo>
                  <a:cubicBezTo>
                    <a:pt x="538" y="438"/>
                    <a:pt x="568" y="468"/>
                    <a:pt x="568" y="506"/>
                  </a:cubicBezTo>
                  <a:cubicBezTo>
                    <a:pt x="568" y="514"/>
                    <a:pt x="568" y="514"/>
                    <a:pt x="568" y="514"/>
                  </a:cubicBezTo>
                  <a:lnTo>
                    <a:pt x="488" y="49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20" name="Group 574">
            <a:extLst>
              <a:ext uri="{FF2B5EF4-FFF2-40B4-BE49-F238E27FC236}">
                <a16:creationId xmlns:a16="http://schemas.microsoft.com/office/drawing/2014/main" id="{03CFC7CF-2C6D-2347-8974-F2C74B28668D}"/>
              </a:ext>
            </a:extLst>
          </p:cNvPr>
          <p:cNvGrpSpPr>
            <a:grpSpLocks/>
          </p:cNvGrpSpPr>
          <p:nvPr userDrawn="1"/>
        </p:nvGrpSpPr>
        <p:grpSpPr bwMode="auto">
          <a:xfrm>
            <a:off x="3799465" y="1327295"/>
            <a:ext cx="373062" cy="377825"/>
            <a:chOff x="2533" y="3367"/>
            <a:chExt cx="235" cy="238"/>
          </a:xfrm>
        </p:grpSpPr>
        <p:sp>
          <p:nvSpPr>
            <p:cNvPr id="721" name="Freeform 575">
              <a:extLst>
                <a:ext uri="{FF2B5EF4-FFF2-40B4-BE49-F238E27FC236}">
                  <a16:creationId xmlns:a16="http://schemas.microsoft.com/office/drawing/2014/main" id="{5F5B493D-7588-8A41-87CE-DDEC3C9C9E3E}"/>
                </a:ext>
              </a:extLst>
            </p:cNvPr>
            <p:cNvSpPr>
              <a:spLocks noChangeArrowheads="1"/>
            </p:cNvSpPr>
            <p:nvPr/>
          </p:nvSpPr>
          <p:spPr bwMode="auto">
            <a:xfrm>
              <a:off x="2533" y="3367"/>
              <a:ext cx="235" cy="238"/>
            </a:xfrm>
            <a:custGeom>
              <a:avLst/>
              <a:gdLst>
                <a:gd name="T0" fmla="*/ 10 w 1109"/>
                <a:gd name="T1" fmla="*/ 1 h 1060"/>
                <a:gd name="T2" fmla="*/ 10 w 1109"/>
                <a:gd name="T3" fmla="*/ 1 h 1060"/>
                <a:gd name="T4" fmla="*/ 9 w 1109"/>
                <a:gd name="T5" fmla="*/ 1 h 1060"/>
                <a:gd name="T6" fmla="*/ 8 w 1109"/>
                <a:gd name="T7" fmla="*/ 0 h 1060"/>
                <a:gd name="T8" fmla="*/ 6 w 1109"/>
                <a:gd name="T9" fmla="*/ 1 h 1060"/>
                <a:gd name="T10" fmla="*/ 1 w 1109"/>
                <a:gd name="T11" fmla="*/ 7 h 1060"/>
                <a:gd name="T12" fmla="*/ 1 w 1109"/>
                <a:gd name="T13" fmla="*/ 11 h 1060"/>
                <a:gd name="T14" fmla="*/ 1 w 1109"/>
                <a:gd name="T15" fmla="*/ 11 h 1060"/>
                <a:gd name="T16" fmla="*/ 3 w 1109"/>
                <a:gd name="T17" fmla="*/ 12 h 1060"/>
                <a:gd name="T18" fmla="*/ 5 w 1109"/>
                <a:gd name="T19" fmla="*/ 11 h 1060"/>
                <a:gd name="T20" fmla="*/ 10 w 1109"/>
                <a:gd name="T21" fmla="*/ 5 h 1060"/>
                <a:gd name="T22" fmla="*/ 10 w 1109"/>
                <a:gd name="T23" fmla="*/ 1 h 1060"/>
                <a:gd name="T24" fmla="*/ 4 w 1109"/>
                <a:gd name="T25" fmla="*/ 11 h 1060"/>
                <a:gd name="T26" fmla="*/ 4 w 1109"/>
                <a:gd name="T27" fmla="*/ 11 h 1060"/>
                <a:gd name="T28" fmla="*/ 3 w 1109"/>
                <a:gd name="T29" fmla="*/ 11 h 1060"/>
                <a:gd name="T30" fmla="*/ 2 w 1109"/>
                <a:gd name="T31" fmla="*/ 11 h 1060"/>
                <a:gd name="T32" fmla="*/ 1 w 1109"/>
                <a:gd name="T33" fmla="*/ 10 h 1060"/>
                <a:gd name="T34" fmla="*/ 1 w 1109"/>
                <a:gd name="T35" fmla="*/ 7 h 1060"/>
                <a:gd name="T36" fmla="*/ 3 w 1109"/>
                <a:gd name="T37" fmla="*/ 6 h 1060"/>
                <a:gd name="T38" fmla="*/ 5 w 1109"/>
                <a:gd name="T39" fmla="*/ 9 h 1060"/>
                <a:gd name="T40" fmla="*/ 4 w 1109"/>
                <a:gd name="T41" fmla="*/ 11 h 1060"/>
                <a:gd name="T42" fmla="*/ 9 w 1109"/>
                <a:gd name="T43" fmla="*/ 5 h 1060"/>
                <a:gd name="T44" fmla="*/ 9 w 1109"/>
                <a:gd name="T45" fmla="*/ 5 h 1060"/>
                <a:gd name="T46" fmla="*/ 8 w 1109"/>
                <a:gd name="T47" fmla="*/ 6 h 1060"/>
                <a:gd name="T48" fmla="*/ 6 w 1109"/>
                <a:gd name="T49" fmla="*/ 9 h 1060"/>
                <a:gd name="T50" fmla="*/ 3 w 1109"/>
                <a:gd name="T51" fmla="*/ 6 h 1060"/>
                <a:gd name="T52" fmla="*/ 7 w 1109"/>
                <a:gd name="T53" fmla="*/ 1 h 1060"/>
                <a:gd name="T54" fmla="*/ 8 w 1109"/>
                <a:gd name="T55" fmla="*/ 1 h 1060"/>
                <a:gd name="T56" fmla="*/ 9 w 1109"/>
                <a:gd name="T57" fmla="*/ 1 h 1060"/>
                <a:gd name="T58" fmla="*/ 9 w 1109"/>
                <a:gd name="T59" fmla="*/ 2 h 1060"/>
                <a:gd name="T60" fmla="*/ 10 w 1109"/>
                <a:gd name="T61" fmla="*/ 3 h 1060"/>
                <a:gd name="T62" fmla="*/ 9 w 1109"/>
                <a:gd name="T63" fmla="*/ 5 h 10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9" h="1060">
                  <a:moveTo>
                    <a:pt x="1013" y="114"/>
                  </a:moveTo>
                  <a:lnTo>
                    <a:pt x="1013" y="114"/>
                  </a:lnTo>
                  <a:cubicBezTo>
                    <a:pt x="967" y="69"/>
                    <a:pt x="967" y="69"/>
                    <a:pt x="967" y="69"/>
                  </a:cubicBezTo>
                  <a:cubicBezTo>
                    <a:pt x="922" y="23"/>
                    <a:pt x="857" y="0"/>
                    <a:pt x="796" y="0"/>
                  </a:cubicBezTo>
                  <a:cubicBezTo>
                    <a:pt x="731" y="0"/>
                    <a:pt x="689" y="34"/>
                    <a:pt x="644" y="80"/>
                  </a:cubicBezTo>
                  <a:cubicBezTo>
                    <a:pt x="122" y="602"/>
                    <a:pt x="122" y="602"/>
                    <a:pt x="122" y="602"/>
                  </a:cubicBezTo>
                  <a:cubicBezTo>
                    <a:pt x="23" y="697"/>
                    <a:pt x="0" y="846"/>
                    <a:pt x="99" y="941"/>
                  </a:cubicBezTo>
                  <a:cubicBezTo>
                    <a:pt x="141" y="987"/>
                    <a:pt x="141" y="987"/>
                    <a:pt x="141" y="987"/>
                  </a:cubicBezTo>
                  <a:cubicBezTo>
                    <a:pt x="190" y="1036"/>
                    <a:pt x="255" y="1059"/>
                    <a:pt x="316" y="1059"/>
                  </a:cubicBezTo>
                  <a:cubicBezTo>
                    <a:pt x="381" y="1059"/>
                    <a:pt x="434" y="1029"/>
                    <a:pt x="480" y="983"/>
                  </a:cubicBezTo>
                  <a:cubicBezTo>
                    <a:pt x="1002" y="461"/>
                    <a:pt x="1002" y="461"/>
                    <a:pt x="1002" y="461"/>
                  </a:cubicBezTo>
                  <a:cubicBezTo>
                    <a:pt x="1101" y="362"/>
                    <a:pt x="1108" y="210"/>
                    <a:pt x="1013" y="114"/>
                  </a:cubicBezTo>
                  <a:close/>
                  <a:moveTo>
                    <a:pt x="442" y="949"/>
                  </a:moveTo>
                  <a:lnTo>
                    <a:pt x="442" y="949"/>
                  </a:lnTo>
                  <a:cubicBezTo>
                    <a:pt x="411" y="979"/>
                    <a:pt x="365" y="998"/>
                    <a:pt x="320" y="998"/>
                  </a:cubicBezTo>
                  <a:cubicBezTo>
                    <a:pt x="274" y="998"/>
                    <a:pt x="228" y="979"/>
                    <a:pt x="198" y="949"/>
                  </a:cubicBezTo>
                  <a:cubicBezTo>
                    <a:pt x="148" y="899"/>
                    <a:pt x="148" y="899"/>
                    <a:pt x="148" y="899"/>
                  </a:cubicBezTo>
                  <a:cubicBezTo>
                    <a:pt x="80" y="830"/>
                    <a:pt x="80" y="720"/>
                    <a:pt x="148" y="652"/>
                  </a:cubicBezTo>
                  <a:cubicBezTo>
                    <a:pt x="274" y="526"/>
                    <a:pt x="274" y="526"/>
                    <a:pt x="274" y="526"/>
                  </a:cubicBezTo>
                  <a:cubicBezTo>
                    <a:pt x="567" y="823"/>
                    <a:pt x="567" y="823"/>
                    <a:pt x="567" y="823"/>
                  </a:cubicBezTo>
                  <a:lnTo>
                    <a:pt x="442" y="949"/>
                  </a:lnTo>
                  <a:close/>
                  <a:moveTo>
                    <a:pt x="979" y="411"/>
                  </a:moveTo>
                  <a:lnTo>
                    <a:pt x="979" y="411"/>
                  </a:lnTo>
                  <a:cubicBezTo>
                    <a:pt x="853" y="537"/>
                    <a:pt x="853" y="537"/>
                    <a:pt x="853" y="537"/>
                  </a:cubicBezTo>
                  <a:cubicBezTo>
                    <a:pt x="609" y="789"/>
                    <a:pt x="609" y="789"/>
                    <a:pt x="609" y="789"/>
                  </a:cubicBezTo>
                  <a:cubicBezTo>
                    <a:pt x="312" y="488"/>
                    <a:pt x="312" y="488"/>
                    <a:pt x="312" y="488"/>
                  </a:cubicBezTo>
                  <a:cubicBezTo>
                    <a:pt x="686" y="114"/>
                    <a:pt x="686" y="114"/>
                    <a:pt x="686" y="114"/>
                  </a:cubicBezTo>
                  <a:cubicBezTo>
                    <a:pt x="720" y="84"/>
                    <a:pt x="762" y="65"/>
                    <a:pt x="807" y="65"/>
                  </a:cubicBezTo>
                  <a:cubicBezTo>
                    <a:pt x="857" y="65"/>
                    <a:pt x="899" y="84"/>
                    <a:pt x="933" y="114"/>
                  </a:cubicBezTo>
                  <a:cubicBezTo>
                    <a:pt x="979" y="164"/>
                    <a:pt x="979" y="164"/>
                    <a:pt x="979" y="164"/>
                  </a:cubicBezTo>
                  <a:cubicBezTo>
                    <a:pt x="1013" y="198"/>
                    <a:pt x="1032" y="240"/>
                    <a:pt x="1032" y="286"/>
                  </a:cubicBezTo>
                  <a:cubicBezTo>
                    <a:pt x="1032" y="335"/>
                    <a:pt x="1013" y="377"/>
                    <a:pt x="979" y="4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2" name="Freeform 576">
              <a:extLst>
                <a:ext uri="{FF2B5EF4-FFF2-40B4-BE49-F238E27FC236}">
                  <a16:creationId xmlns:a16="http://schemas.microsoft.com/office/drawing/2014/main" id="{99E8CD12-4369-A247-A219-DA5C6F29C7B1}"/>
                </a:ext>
              </a:extLst>
            </p:cNvPr>
            <p:cNvSpPr>
              <a:spLocks noChangeArrowheads="1"/>
            </p:cNvSpPr>
            <p:nvPr/>
          </p:nvSpPr>
          <p:spPr bwMode="auto">
            <a:xfrm>
              <a:off x="2683" y="3396"/>
              <a:ext cx="18" cy="19"/>
            </a:xfrm>
            <a:custGeom>
              <a:avLst/>
              <a:gdLst>
                <a:gd name="T0" fmla="*/ 0 w 92"/>
                <a:gd name="T1" fmla="*/ 0 h 93"/>
                <a:gd name="T2" fmla="*/ 0 w 92"/>
                <a:gd name="T3" fmla="*/ 0 h 93"/>
                <a:gd name="T4" fmla="*/ 0 w 92"/>
                <a:gd name="T5" fmla="*/ 1 h 93"/>
                <a:gd name="T6" fmla="*/ 1 w 92"/>
                <a:gd name="T7" fmla="*/ 1 h 93"/>
                <a:gd name="T8" fmla="*/ 1 w 92"/>
                <a:gd name="T9" fmla="*/ 0 h 93"/>
                <a:gd name="T10" fmla="*/ 0 w 92"/>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3">
                  <a:moveTo>
                    <a:pt x="15" y="16"/>
                  </a:moveTo>
                  <a:lnTo>
                    <a:pt x="15" y="16"/>
                  </a:lnTo>
                  <a:cubicBezTo>
                    <a:pt x="0" y="31"/>
                    <a:pt x="0" y="58"/>
                    <a:pt x="15" y="73"/>
                  </a:cubicBezTo>
                  <a:cubicBezTo>
                    <a:pt x="30" y="92"/>
                    <a:pt x="57" y="92"/>
                    <a:pt x="76" y="73"/>
                  </a:cubicBezTo>
                  <a:cubicBezTo>
                    <a:pt x="91" y="58"/>
                    <a:pt x="91" y="31"/>
                    <a:pt x="76" y="16"/>
                  </a:cubicBezTo>
                  <a:cubicBezTo>
                    <a:pt x="57" y="0"/>
                    <a:pt x="30" y="0"/>
                    <a:pt x="15" y="1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3" name="Freeform 577">
              <a:extLst>
                <a:ext uri="{FF2B5EF4-FFF2-40B4-BE49-F238E27FC236}">
                  <a16:creationId xmlns:a16="http://schemas.microsoft.com/office/drawing/2014/main" id="{5CC43C77-706C-974F-8112-59BC49CAF7E0}"/>
                </a:ext>
              </a:extLst>
            </p:cNvPr>
            <p:cNvSpPr>
              <a:spLocks noChangeArrowheads="1"/>
            </p:cNvSpPr>
            <p:nvPr/>
          </p:nvSpPr>
          <p:spPr bwMode="auto">
            <a:xfrm>
              <a:off x="2701" y="3416"/>
              <a:ext cx="18" cy="19"/>
            </a:xfrm>
            <a:custGeom>
              <a:avLst/>
              <a:gdLst>
                <a:gd name="T0" fmla="*/ 0 w 93"/>
                <a:gd name="T1" fmla="*/ 0 h 93"/>
                <a:gd name="T2" fmla="*/ 0 w 93"/>
                <a:gd name="T3" fmla="*/ 0 h 93"/>
                <a:gd name="T4" fmla="*/ 0 w 93"/>
                <a:gd name="T5" fmla="*/ 1 h 93"/>
                <a:gd name="T6" fmla="*/ 1 w 93"/>
                <a:gd name="T7" fmla="*/ 1 h 93"/>
                <a:gd name="T8" fmla="*/ 1 w 93"/>
                <a:gd name="T9" fmla="*/ 0 h 93"/>
                <a:gd name="T10" fmla="*/ 0 w 93"/>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3">
                  <a:moveTo>
                    <a:pt x="16" y="15"/>
                  </a:moveTo>
                  <a:lnTo>
                    <a:pt x="16" y="15"/>
                  </a:lnTo>
                  <a:cubicBezTo>
                    <a:pt x="0" y="31"/>
                    <a:pt x="0" y="57"/>
                    <a:pt x="16" y="76"/>
                  </a:cubicBezTo>
                  <a:cubicBezTo>
                    <a:pt x="31" y="92"/>
                    <a:pt x="58" y="92"/>
                    <a:pt x="77" y="76"/>
                  </a:cubicBezTo>
                  <a:cubicBezTo>
                    <a:pt x="92" y="57"/>
                    <a:pt x="92" y="31"/>
                    <a:pt x="77" y="15"/>
                  </a:cubicBezTo>
                  <a:cubicBezTo>
                    <a:pt x="58" y="0"/>
                    <a:pt x="31" y="0"/>
                    <a:pt x="16"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4" name="Freeform 578">
              <a:extLst>
                <a:ext uri="{FF2B5EF4-FFF2-40B4-BE49-F238E27FC236}">
                  <a16:creationId xmlns:a16="http://schemas.microsoft.com/office/drawing/2014/main" id="{71DAFE27-42C9-0642-856D-3D42219BDB4E}"/>
                </a:ext>
              </a:extLst>
            </p:cNvPr>
            <p:cNvSpPr>
              <a:spLocks noChangeArrowheads="1"/>
            </p:cNvSpPr>
            <p:nvPr/>
          </p:nvSpPr>
          <p:spPr bwMode="auto">
            <a:xfrm>
              <a:off x="2720" y="3436"/>
              <a:ext cx="18" cy="19"/>
            </a:xfrm>
            <a:custGeom>
              <a:avLst/>
              <a:gdLst>
                <a:gd name="T0" fmla="*/ 0 w 92"/>
                <a:gd name="T1" fmla="*/ 0 h 92"/>
                <a:gd name="T2" fmla="*/ 0 w 92"/>
                <a:gd name="T3" fmla="*/ 0 h 92"/>
                <a:gd name="T4" fmla="*/ 0 w 92"/>
                <a:gd name="T5" fmla="*/ 1 h 92"/>
                <a:gd name="T6" fmla="*/ 1 w 92"/>
                <a:gd name="T7" fmla="*/ 1 h 92"/>
                <a:gd name="T8" fmla="*/ 1 w 92"/>
                <a:gd name="T9" fmla="*/ 0 h 92"/>
                <a:gd name="T10" fmla="*/ 0 w 92"/>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2">
                  <a:moveTo>
                    <a:pt x="15" y="15"/>
                  </a:moveTo>
                  <a:lnTo>
                    <a:pt x="15" y="15"/>
                  </a:lnTo>
                  <a:cubicBezTo>
                    <a:pt x="0" y="30"/>
                    <a:pt x="0" y="57"/>
                    <a:pt x="15" y="76"/>
                  </a:cubicBezTo>
                  <a:cubicBezTo>
                    <a:pt x="34" y="91"/>
                    <a:pt x="61" y="91"/>
                    <a:pt x="76" y="76"/>
                  </a:cubicBezTo>
                  <a:cubicBezTo>
                    <a:pt x="91" y="57"/>
                    <a:pt x="91" y="30"/>
                    <a:pt x="76" y="15"/>
                  </a:cubicBezTo>
                  <a:cubicBezTo>
                    <a:pt x="61" y="0"/>
                    <a:pt x="34" y="0"/>
                    <a:pt x="15"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5" name="Freeform 579">
              <a:extLst>
                <a:ext uri="{FF2B5EF4-FFF2-40B4-BE49-F238E27FC236}">
                  <a16:creationId xmlns:a16="http://schemas.microsoft.com/office/drawing/2014/main" id="{CCCA26B1-87CD-7744-A60F-5E7F93A85F3F}"/>
                </a:ext>
              </a:extLst>
            </p:cNvPr>
            <p:cNvSpPr>
              <a:spLocks noChangeArrowheads="1"/>
            </p:cNvSpPr>
            <p:nvPr/>
          </p:nvSpPr>
          <p:spPr bwMode="auto">
            <a:xfrm>
              <a:off x="2707" y="3390"/>
              <a:ext cx="18" cy="19"/>
            </a:xfrm>
            <a:custGeom>
              <a:avLst/>
              <a:gdLst>
                <a:gd name="T0" fmla="*/ 1 w 92"/>
                <a:gd name="T1" fmla="*/ 1 h 92"/>
                <a:gd name="T2" fmla="*/ 1 w 92"/>
                <a:gd name="T3" fmla="*/ 1 h 92"/>
                <a:gd name="T4" fmla="*/ 1 w 92"/>
                <a:gd name="T5" fmla="*/ 0 h 92"/>
                <a:gd name="T6" fmla="*/ 0 w 92"/>
                <a:gd name="T7" fmla="*/ 0 h 92"/>
                <a:gd name="T8" fmla="*/ 0 w 92"/>
                <a:gd name="T9" fmla="*/ 1 h 92"/>
                <a:gd name="T10" fmla="*/ 1 w 92"/>
                <a:gd name="T11" fmla="*/ 1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2">
                  <a:moveTo>
                    <a:pt x="76" y="72"/>
                  </a:moveTo>
                  <a:lnTo>
                    <a:pt x="76" y="72"/>
                  </a:lnTo>
                  <a:cubicBezTo>
                    <a:pt x="91" y="57"/>
                    <a:pt x="91" y="30"/>
                    <a:pt x="76" y="15"/>
                  </a:cubicBezTo>
                  <a:cubicBezTo>
                    <a:pt x="57" y="0"/>
                    <a:pt x="34" y="0"/>
                    <a:pt x="15" y="15"/>
                  </a:cubicBezTo>
                  <a:cubicBezTo>
                    <a:pt x="0" y="30"/>
                    <a:pt x="0" y="57"/>
                    <a:pt x="15" y="72"/>
                  </a:cubicBezTo>
                  <a:cubicBezTo>
                    <a:pt x="34" y="91"/>
                    <a:pt x="57" y="91"/>
                    <a:pt x="76" y="7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6" name="Freeform 580">
              <a:extLst>
                <a:ext uri="{FF2B5EF4-FFF2-40B4-BE49-F238E27FC236}">
                  <a16:creationId xmlns:a16="http://schemas.microsoft.com/office/drawing/2014/main" id="{FEAA56B8-950C-3D4F-9518-C90A00CBACC8}"/>
                </a:ext>
              </a:extLst>
            </p:cNvPr>
            <p:cNvSpPr>
              <a:spLocks noChangeArrowheads="1"/>
            </p:cNvSpPr>
            <p:nvPr/>
          </p:nvSpPr>
          <p:spPr bwMode="auto">
            <a:xfrm>
              <a:off x="2726" y="3410"/>
              <a:ext cx="18" cy="19"/>
            </a:xfrm>
            <a:custGeom>
              <a:avLst/>
              <a:gdLst>
                <a:gd name="T0" fmla="*/ 0 w 92"/>
                <a:gd name="T1" fmla="*/ 0 h 93"/>
                <a:gd name="T2" fmla="*/ 0 w 92"/>
                <a:gd name="T3" fmla="*/ 0 h 93"/>
                <a:gd name="T4" fmla="*/ 0 w 92"/>
                <a:gd name="T5" fmla="*/ 1 h 93"/>
                <a:gd name="T6" fmla="*/ 1 w 92"/>
                <a:gd name="T7" fmla="*/ 1 h 93"/>
                <a:gd name="T8" fmla="*/ 1 w 92"/>
                <a:gd name="T9" fmla="*/ 0 h 93"/>
                <a:gd name="T10" fmla="*/ 0 w 92"/>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3">
                  <a:moveTo>
                    <a:pt x="15" y="16"/>
                  </a:moveTo>
                  <a:lnTo>
                    <a:pt x="15" y="16"/>
                  </a:lnTo>
                  <a:cubicBezTo>
                    <a:pt x="0" y="31"/>
                    <a:pt x="0" y="58"/>
                    <a:pt x="15" y="77"/>
                  </a:cubicBezTo>
                  <a:cubicBezTo>
                    <a:pt x="34" y="92"/>
                    <a:pt x="61" y="92"/>
                    <a:pt x="76" y="77"/>
                  </a:cubicBezTo>
                  <a:cubicBezTo>
                    <a:pt x="91" y="58"/>
                    <a:pt x="91" y="31"/>
                    <a:pt x="76" y="16"/>
                  </a:cubicBezTo>
                  <a:cubicBezTo>
                    <a:pt x="61" y="0"/>
                    <a:pt x="34" y="0"/>
                    <a:pt x="15" y="1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7" name="Freeform 581">
              <a:extLst>
                <a:ext uri="{FF2B5EF4-FFF2-40B4-BE49-F238E27FC236}">
                  <a16:creationId xmlns:a16="http://schemas.microsoft.com/office/drawing/2014/main" id="{D44F4FD7-151D-D64C-9F5A-77CB11A179EB}"/>
                </a:ext>
              </a:extLst>
            </p:cNvPr>
            <p:cNvSpPr>
              <a:spLocks noChangeArrowheads="1"/>
            </p:cNvSpPr>
            <p:nvPr/>
          </p:nvSpPr>
          <p:spPr bwMode="auto">
            <a:xfrm>
              <a:off x="2572" y="3513"/>
              <a:ext cx="18" cy="19"/>
            </a:xfrm>
            <a:custGeom>
              <a:avLst/>
              <a:gdLst>
                <a:gd name="T0" fmla="*/ 1 w 93"/>
                <a:gd name="T1" fmla="*/ 1 h 92"/>
                <a:gd name="T2" fmla="*/ 1 w 93"/>
                <a:gd name="T3" fmla="*/ 1 h 92"/>
                <a:gd name="T4" fmla="*/ 1 w 93"/>
                <a:gd name="T5" fmla="*/ 0 h 92"/>
                <a:gd name="T6" fmla="*/ 0 w 93"/>
                <a:gd name="T7" fmla="*/ 0 h 92"/>
                <a:gd name="T8" fmla="*/ 0 w 93"/>
                <a:gd name="T9" fmla="*/ 1 h 92"/>
                <a:gd name="T10" fmla="*/ 1 w 93"/>
                <a:gd name="T11" fmla="*/ 1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2">
                  <a:moveTo>
                    <a:pt x="73" y="76"/>
                  </a:moveTo>
                  <a:lnTo>
                    <a:pt x="73" y="76"/>
                  </a:lnTo>
                  <a:cubicBezTo>
                    <a:pt x="92" y="61"/>
                    <a:pt x="92" y="34"/>
                    <a:pt x="73" y="19"/>
                  </a:cubicBezTo>
                  <a:cubicBezTo>
                    <a:pt x="58" y="0"/>
                    <a:pt x="31" y="0"/>
                    <a:pt x="16" y="19"/>
                  </a:cubicBezTo>
                  <a:cubicBezTo>
                    <a:pt x="0" y="34"/>
                    <a:pt x="0" y="61"/>
                    <a:pt x="16" y="76"/>
                  </a:cubicBezTo>
                  <a:cubicBezTo>
                    <a:pt x="31" y="91"/>
                    <a:pt x="58" y="91"/>
                    <a:pt x="73" y="7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8" name="Freeform 582">
              <a:extLst>
                <a:ext uri="{FF2B5EF4-FFF2-40B4-BE49-F238E27FC236}">
                  <a16:creationId xmlns:a16="http://schemas.microsoft.com/office/drawing/2014/main" id="{40C23105-5AA8-1342-95FB-6C66ECB4023E}"/>
                </a:ext>
              </a:extLst>
            </p:cNvPr>
            <p:cNvSpPr>
              <a:spLocks noChangeArrowheads="1"/>
            </p:cNvSpPr>
            <p:nvPr/>
          </p:nvSpPr>
          <p:spPr bwMode="auto">
            <a:xfrm>
              <a:off x="2591" y="3534"/>
              <a:ext cx="18" cy="19"/>
            </a:xfrm>
            <a:custGeom>
              <a:avLst/>
              <a:gdLst>
                <a:gd name="T0" fmla="*/ 0 w 92"/>
                <a:gd name="T1" fmla="*/ 0 h 93"/>
                <a:gd name="T2" fmla="*/ 0 w 92"/>
                <a:gd name="T3" fmla="*/ 0 h 93"/>
                <a:gd name="T4" fmla="*/ 0 w 92"/>
                <a:gd name="T5" fmla="*/ 1 h 93"/>
                <a:gd name="T6" fmla="*/ 1 w 92"/>
                <a:gd name="T7" fmla="*/ 1 h 93"/>
                <a:gd name="T8" fmla="*/ 1 w 92"/>
                <a:gd name="T9" fmla="*/ 0 h 93"/>
                <a:gd name="T10" fmla="*/ 0 w 92"/>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3">
                  <a:moveTo>
                    <a:pt x="15" y="16"/>
                  </a:moveTo>
                  <a:lnTo>
                    <a:pt x="15" y="16"/>
                  </a:lnTo>
                  <a:cubicBezTo>
                    <a:pt x="0" y="31"/>
                    <a:pt x="0" y="57"/>
                    <a:pt x="15" y="73"/>
                  </a:cubicBezTo>
                  <a:cubicBezTo>
                    <a:pt x="31" y="92"/>
                    <a:pt x="57" y="92"/>
                    <a:pt x="76" y="73"/>
                  </a:cubicBezTo>
                  <a:cubicBezTo>
                    <a:pt x="91" y="57"/>
                    <a:pt x="91" y="31"/>
                    <a:pt x="76" y="16"/>
                  </a:cubicBezTo>
                  <a:cubicBezTo>
                    <a:pt x="57" y="0"/>
                    <a:pt x="31" y="0"/>
                    <a:pt x="15" y="1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29" name="Freeform 583">
              <a:extLst>
                <a:ext uri="{FF2B5EF4-FFF2-40B4-BE49-F238E27FC236}">
                  <a16:creationId xmlns:a16="http://schemas.microsoft.com/office/drawing/2014/main" id="{730DAB59-5782-8141-B329-1B3770132882}"/>
                </a:ext>
              </a:extLst>
            </p:cNvPr>
            <p:cNvSpPr>
              <a:spLocks noChangeArrowheads="1"/>
            </p:cNvSpPr>
            <p:nvPr/>
          </p:nvSpPr>
          <p:spPr bwMode="auto">
            <a:xfrm>
              <a:off x="2610" y="3554"/>
              <a:ext cx="18" cy="19"/>
            </a:xfrm>
            <a:custGeom>
              <a:avLst/>
              <a:gdLst>
                <a:gd name="T0" fmla="*/ 1 w 92"/>
                <a:gd name="T1" fmla="*/ 0 h 92"/>
                <a:gd name="T2" fmla="*/ 1 w 92"/>
                <a:gd name="T3" fmla="*/ 0 h 92"/>
                <a:gd name="T4" fmla="*/ 0 w 92"/>
                <a:gd name="T5" fmla="*/ 0 h 92"/>
                <a:gd name="T6" fmla="*/ 0 w 92"/>
                <a:gd name="T7" fmla="*/ 1 h 92"/>
                <a:gd name="T8" fmla="*/ 1 w 92"/>
                <a:gd name="T9" fmla="*/ 1 h 92"/>
                <a:gd name="T10" fmla="*/ 1 w 92"/>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2">
                  <a:moveTo>
                    <a:pt x="76" y="15"/>
                  </a:moveTo>
                  <a:lnTo>
                    <a:pt x="76" y="15"/>
                  </a:lnTo>
                  <a:cubicBezTo>
                    <a:pt x="57" y="0"/>
                    <a:pt x="30" y="0"/>
                    <a:pt x="15" y="15"/>
                  </a:cubicBezTo>
                  <a:cubicBezTo>
                    <a:pt x="0" y="30"/>
                    <a:pt x="0" y="57"/>
                    <a:pt x="15" y="72"/>
                  </a:cubicBezTo>
                  <a:cubicBezTo>
                    <a:pt x="30" y="91"/>
                    <a:pt x="57" y="91"/>
                    <a:pt x="76" y="72"/>
                  </a:cubicBezTo>
                  <a:cubicBezTo>
                    <a:pt x="91" y="57"/>
                    <a:pt x="91" y="30"/>
                    <a:pt x="76"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0" name="Freeform 584">
              <a:extLst>
                <a:ext uri="{FF2B5EF4-FFF2-40B4-BE49-F238E27FC236}">
                  <a16:creationId xmlns:a16="http://schemas.microsoft.com/office/drawing/2014/main" id="{74F66FE5-7E79-E443-829D-5DE43BE46FBE}"/>
                </a:ext>
              </a:extLst>
            </p:cNvPr>
            <p:cNvSpPr>
              <a:spLocks noChangeArrowheads="1"/>
            </p:cNvSpPr>
            <p:nvPr/>
          </p:nvSpPr>
          <p:spPr bwMode="auto">
            <a:xfrm>
              <a:off x="2567" y="3540"/>
              <a:ext cx="18" cy="19"/>
            </a:xfrm>
            <a:custGeom>
              <a:avLst/>
              <a:gdLst>
                <a:gd name="T0" fmla="*/ 0 w 92"/>
                <a:gd name="T1" fmla="*/ 0 h 92"/>
                <a:gd name="T2" fmla="*/ 0 w 92"/>
                <a:gd name="T3" fmla="*/ 0 h 92"/>
                <a:gd name="T4" fmla="*/ 0 w 92"/>
                <a:gd name="T5" fmla="*/ 1 h 92"/>
                <a:gd name="T6" fmla="*/ 1 w 92"/>
                <a:gd name="T7" fmla="*/ 1 h 92"/>
                <a:gd name="T8" fmla="*/ 1 w 92"/>
                <a:gd name="T9" fmla="*/ 0 h 92"/>
                <a:gd name="T10" fmla="*/ 0 w 92"/>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92">
                  <a:moveTo>
                    <a:pt x="15" y="15"/>
                  </a:moveTo>
                  <a:lnTo>
                    <a:pt x="15" y="15"/>
                  </a:lnTo>
                  <a:cubicBezTo>
                    <a:pt x="0" y="30"/>
                    <a:pt x="0" y="57"/>
                    <a:pt x="15" y="72"/>
                  </a:cubicBezTo>
                  <a:cubicBezTo>
                    <a:pt x="30" y="91"/>
                    <a:pt x="57" y="91"/>
                    <a:pt x="72" y="72"/>
                  </a:cubicBezTo>
                  <a:cubicBezTo>
                    <a:pt x="91" y="57"/>
                    <a:pt x="91" y="30"/>
                    <a:pt x="72" y="15"/>
                  </a:cubicBezTo>
                  <a:cubicBezTo>
                    <a:pt x="57" y="0"/>
                    <a:pt x="30" y="0"/>
                    <a:pt x="15"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1" name="Freeform 585">
              <a:extLst>
                <a:ext uri="{FF2B5EF4-FFF2-40B4-BE49-F238E27FC236}">
                  <a16:creationId xmlns:a16="http://schemas.microsoft.com/office/drawing/2014/main" id="{BA8AD7DE-B59A-6D44-8119-0A27702EE5EA}"/>
                </a:ext>
              </a:extLst>
            </p:cNvPr>
            <p:cNvSpPr>
              <a:spLocks noChangeArrowheads="1"/>
            </p:cNvSpPr>
            <p:nvPr/>
          </p:nvSpPr>
          <p:spPr bwMode="auto">
            <a:xfrm>
              <a:off x="2586" y="3560"/>
              <a:ext cx="18" cy="19"/>
            </a:xfrm>
            <a:custGeom>
              <a:avLst/>
              <a:gdLst>
                <a:gd name="T0" fmla="*/ 0 w 93"/>
                <a:gd name="T1" fmla="*/ 0 h 92"/>
                <a:gd name="T2" fmla="*/ 0 w 93"/>
                <a:gd name="T3" fmla="*/ 0 h 92"/>
                <a:gd name="T4" fmla="*/ 0 w 93"/>
                <a:gd name="T5" fmla="*/ 1 h 92"/>
                <a:gd name="T6" fmla="*/ 1 w 93"/>
                <a:gd name="T7" fmla="*/ 1 h 92"/>
                <a:gd name="T8" fmla="*/ 1 w 93"/>
                <a:gd name="T9" fmla="*/ 0 h 92"/>
                <a:gd name="T10" fmla="*/ 0 w 93"/>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2">
                  <a:moveTo>
                    <a:pt x="16" y="15"/>
                  </a:moveTo>
                  <a:lnTo>
                    <a:pt x="16" y="15"/>
                  </a:lnTo>
                  <a:cubicBezTo>
                    <a:pt x="0" y="30"/>
                    <a:pt x="0" y="57"/>
                    <a:pt x="16" y="72"/>
                  </a:cubicBezTo>
                  <a:cubicBezTo>
                    <a:pt x="31" y="91"/>
                    <a:pt x="58" y="91"/>
                    <a:pt x="77" y="72"/>
                  </a:cubicBezTo>
                  <a:cubicBezTo>
                    <a:pt x="92" y="57"/>
                    <a:pt x="92" y="30"/>
                    <a:pt x="77" y="15"/>
                  </a:cubicBezTo>
                  <a:cubicBezTo>
                    <a:pt x="58" y="0"/>
                    <a:pt x="31" y="0"/>
                    <a:pt x="16"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2" name="Freeform 586">
              <a:extLst>
                <a:ext uri="{FF2B5EF4-FFF2-40B4-BE49-F238E27FC236}">
                  <a16:creationId xmlns:a16="http://schemas.microsoft.com/office/drawing/2014/main" id="{A86C43BB-B39C-7948-A243-C3AB956F1DBC}"/>
                </a:ext>
              </a:extLst>
            </p:cNvPr>
            <p:cNvSpPr>
              <a:spLocks noChangeArrowheads="1"/>
            </p:cNvSpPr>
            <p:nvPr/>
          </p:nvSpPr>
          <p:spPr bwMode="auto">
            <a:xfrm>
              <a:off x="2629" y="3445"/>
              <a:ext cx="62" cy="66"/>
            </a:xfrm>
            <a:custGeom>
              <a:avLst/>
              <a:gdLst>
                <a:gd name="T0" fmla="*/ 2 w 298"/>
                <a:gd name="T1" fmla="*/ 0 h 298"/>
                <a:gd name="T2" fmla="*/ 1 w 298"/>
                <a:gd name="T3" fmla="*/ 0 h 298"/>
                <a:gd name="T4" fmla="*/ 1 w 298"/>
                <a:gd name="T5" fmla="*/ 1 h 298"/>
                <a:gd name="T6" fmla="*/ 0 w 298"/>
                <a:gd name="T7" fmla="*/ 1 h 298"/>
                <a:gd name="T8" fmla="*/ 0 w 298"/>
                <a:gd name="T9" fmla="*/ 2 h 298"/>
                <a:gd name="T10" fmla="*/ 1 w 298"/>
                <a:gd name="T11" fmla="*/ 2 h 298"/>
                <a:gd name="T12" fmla="*/ 1 w 298"/>
                <a:gd name="T13" fmla="*/ 3 h 298"/>
                <a:gd name="T14" fmla="*/ 2 w 298"/>
                <a:gd name="T15" fmla="*/ 3 h 298"/>
                <a:gd name="T16" fmla="*/ 2 w 298"/>
                <a:gd name="T17" fmla="*/ 2 h 298"/>
                <a:gd name="T18" fmla="*/ 3 w 298"/>
                <a:gd name="T19" fmla="*/ 2 h 298"/>
                <a:gd name="T20" fmla="*/ 3 w 298"/>
                <a:gd name="T21" fmla="*/ 1 h 298"/>
                <a:gd name="T22" fmla="*/ 2 w 298"/>
                <a:gd name="T23" fmla="*/ 1 h 298"/>
                <a:gd name="T24" fmla="*/ 2 w 298"/>
                <a:gd name="T25" fmla="*/ 0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8" h="298">
                  <a:moveTo>
                    <a:pt x="198" y="0"/>
                  </a:moveTo>
                  <a:lnTo>
                    <a:pt x="99" y="0"/>
                  </a:lnTo>
                  <a:lnTo>
                    <a:pt x="99" y="99"/>
                  </a:lnTo>
                  <a:lnTo>
                    <a:pt x="0" y="99"/>
                  </a:lnTo>
                  <a:lnTo>
                    <a:pt x="0" y="198"/>
                  </a:lnTo>
                  <a:lnTo>
                    <a:pt x="99" y="198"/>
                  </a:lnTo>
                  <a:lnTo>
                    <a:pt x="99" y="297"/>
                  </a:lnTo>
                  <a:lnTo>
                    <a:pt x="198" y="297"/>
                  </a:lnTo>
                  <a:lnTo>
                    <a:pt x="198" y="198"/>
                  </a:lnTo>
                  <a:lnTo>
                    <a:pt x="297" y="198"/>
                  </a:lnTo>
                  <a:lnTo>
                    <a:pt x="297" y="99"/>
                  </a:lnTo>
                  <a:lnTo>
                    <a:pt x="198" y="99"/>
                  </a:lnTo>
                  <a:lnTo>
                    <a:pt x="198"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33" name="Group 587">
            <a:extLst>
              <a:ext uri="{FF2B5EF4-FFF2-40B4-BE49-F238E27FC236}">
                <a16:creationId xmlns:a16="http://schemas.microsoft.com/office/drawing/2014/main" id="{BAC387EA-5D58-C441-8D15-B52A0867EC83}"/>
              </a:ext>
            </a:extLst>
          </p:cNvPr>
          <p:cNvGrpSpPr>
            <a:grpSpLocks/>
          </p:cNvGrpSpPr>
          <p:nvPr userDrawn="1"/>
        </p:nvGrpSpPr>
        <p:grpSpPr bwMode="auto">
          <a:xfrm>
            <a:off x="4524952" y="1320945"/>
            <a:ext cx="314325" cy="395287"/>
            <a:chOff x="2990" y="3363"/>
            <a:chExt cx="198" cy="249"/>
          </a:xfrm>
        </p:grpSpPr>
        <p:sp>
          <p:nvSpPr>
            <p:cNvPr id="734" name="Freeform 588">
              <a:extLst>
                <a:ext uri="{FF2B5EF4-FFF2-40B4-BE49-F238E27FC236}">
                  <a16:creationId xmlns:a16="http://schemas.microsoft.com/office/drawing/2014/main" id="{60184BC4-CF05-FE43-A55A-C2844B66B20A}"/>
                </a:ext>
              </a:extLst>
            </p:cNvPr>
            <p:cNvSpPr>
              <a:spLocks noChangeArrowheads="1"/>
            </p:cNvSpPr>
            <p:nvPr/>
          </p:nvSpPr>
          <p:spPr bwMode="auto">
            <a:xfrm>
              <a:off x="3079" y="3548"/>
              <a:ext cx="66" cy="6"/>
            </a:xfrm>
            <a:custGeom>
              <a:avLst/>
              <a:gdLst>
                <a:gd name="T0" fmla="*/ 0 w 306"/>
                <a:gd name="T1" fmla="*/ 0 h 35"/>
                <a:gd name="T2" fmla="*/ 0 w 306"/>
                <a:gd name="T3" fmla="*/ 0 h 35"/>
                <a:gd name="T4" fmla="*/ 3 w 306"/>
                <a:gd name="T5" fmla="*/ 0 h 35"/>
                <a:gd name="T6" fmla="*/ 3 w 306"/>
                <a:gd name="T7" fmla="*/ 0 h 35"/>
                <a:gd name="T8" fmla="*/ 3 w 306"/>
                <a:gd name="T9" fmla="*/ 0 h 35"/>
                <a:gd name="T10" fmla="*/ 0 w 306"/>
                <a:gd name="T11" fmla="*/ 0 h 35"/>
                <a:gd name="T12" fmla="*/ 0 w 306"/>
                <a:gd name="T13" fmla="*/ 0 h 35"/>
                <a:gd name="T14" fmla="*/ 0 w 306"/>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35">
                  <a:moveTo>
                    <a:pt x="19" y="34"/>
                  </a:moveTo>
                  <a:lnTo>
                    <a:pt x="19" y="34"/>
                  </a:lnTo>
                  <a:cubicBezTo>
                    <a:pt x="286" y="34"/>
                    <a:pt x="286" y="34"/>
                    <a:pt x="286" y="34"/>
                  </a:cubicBezTo>
                  <a:cubicBezTo>
                    <a:pt x="297" y="34"/>
                    <a:pt x="305" y="27"/>
                    <a:pt x="305" y="19"/>
                  </a:cubicBezTo>
                  <a:cubicBezTo>
                    <a:pt x="305" y="8"/>
                    <a:pt x="297" y="0"/>
                    <a:pt x="286" y="0"/>
                  </a:cubicBezTo>
                  <a:cubicBezTo>
                    <a:pt x="19" y="0"/>
                    <a:pt x="19" y="0"/>
                    <a:pt x="19" y="0"/>
                  </a:cubicBezTo>
                  <a:cubicBezTo>
                    <a:pt x="7" y="0"/>
                    <a:pt x="0" y="8"/>
                    <a:pt x="0" y="19"/>
                  </a:cubicBezTo>
                  <a:cubicBezTo>
                    <a:pt x="0" y="27"/>
                    <a:pt x="7" y="34"/>
                    <a:pt x="19" y="3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5" name="Freeform 589">
              <a:extLst>
                <a:ext uri="{FF2B5EF4-FFF2-40B4-BE49-F238E27FC236}">
                  <a16:creationId xmlns:a16="http://schemas.microsoft.com/office/drawing/2014/main" id="{0D2DE870-4B3B-2840-9B39-5C719891ABA8}"/>
                </a:ext>
              </a:extLst>
            </p:cNvPr>
            <p:cNvSpPr>
              <a:spLocks noChangeArrowheads="1"/>
            </p:cNvSpPr>
            <p:nvPr/>
          </p:nvSpPr>
          <p:spPr bwMode="auto">
            <a:xfrm>
              <a:off x="3031" y="3534"/>
              <a:ext cx="39" cy="28"/>
            </a:xfrm>
            <a:custGeom>
              <a:avLst/>
              <a:gdLst>
                <a:gd name="T0" fmla="*/ 1 w 183"/>
                <a:gd name="T1" fmla="*/ 0 h 134"/>
                <a:gd name="T2" fmla="*/ 1 w 183"/>
                <a:gd name="T3" fmla="*/ 0 h 134"/>
                <a:gd name="T4" fmla="*/ 1 w 183"/>
                <a:gd name="T5" fmla="*/ 1 h 134"/>
                <a:gd name="T6" fmla="*/ 0 w 183"/>
                <a:gd name="T7" fmla="*/ 0 h 134"/>
                <a:gd name="T8" fmla="*/ 0 w 183"/>
                <a:gd name="T9" fmla="*/ 0 h 134"/>
                <a:gd name="T10" fmla="*/ 0 w 183"/>
                <a:gd name="T11" fmla="*/ 1 h 134"/>
                <a:gd name="T12" fmla="*/ 0 w 183"/>
                <a:gd name="T13" fmla="*/ 1 h 134"/>
                <a:gd name="T14" fmla="*/ 1 w 183"/>
                <a:gd name="T15" fmla="*/ 1 h 134"/>
                <a:gd name="T16" fmla="*/ 1 w 183"/>
                <a:gd name="T17" fmla="*/ 1 h 134"/>
                <a:gd name="T18" fmla="*/ 1 w 183"/>
                <a:gd name="T19" fmla="*/ 1 h 134"/>
                <a:gd name="T20" fmla="*/ 2 w 183"/>
                <a:gd name="T21" fmla="*/ 0 h 134"/>
                <a:gd name="T22" fmla="*/ 2 w 183"/>
                <a:gd name="T23" fmla="*/ 0 h 134"/>
                <a:gd name="T24" fmla="*/ 1 w 183"/>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3" h="134">
                  <a:moveTo>
                    <a:pt x="148" y="8"/>
                  </a:moveTo>
                  <a:lnTo>
                    <a:pt x="148" y="8"/>
                  </a:lnTo>
                  <a:cubicBezTo>
                    <a:pt x="61" y="88"/>
                    <a:pt x="61" y="88"/>
                    <a:pt x="61" y="88"/>
                  </a:cubicBezTo>
                  <a:cubicBezTo>
                    <a:pt x="34" y="50"/>
                    <a:pt x="34" y="50"/>
                    <a:pt x="34" y="50"/>
                  </a:cubicBezTo>
                  <a:cubicBezTo>
                    <a:pt x="26" y="42"/>
                    <a:pt x="15" y="42"/>
                    <a:pt x="7" y="46"/>
                  </a:cubicBezTo>
                  <a:cubicBezTo>
                    <a:pt x="0" y="53"/>
                    <a:pt x="0" y="65"/>
                    <a:pt x="3" y="72"/>
                  </a:cubicBezTo>
                  <a:cubicBezTo>
                    <a:pt x="45" y="126"/>
                    <a:pt x="45" y="126"/>
                    <a:pt x="45" y="126"/>
                  </a:cubicBezTo>
                  <a:cubicBezTo>
                    <a:pt x="45" y="130"/>
                    <a:pt x="53" y="130"/>
                    <a:pt x="57" y="133"/>
                  </a:cubicBezTo>
                  <a:cubicBezTo>
                    <a:pt x="64" y="133"/>
                    <a:pt x="68" y="130"/>
                    <a:pt x="72" y="126"/>
                  </a:cubicBezTo>
                  <a:cubicBezTo>
                    <a:pt x="171" y="34"/>
                    <a:pt x="171" y="34"/>
                    <a:pt x="171" y="34"/>
                  </a:cubicBezTo>
                  <a:cubicBezTo>
                    <a:pt x="179" y="27"/>
                    <a:pt x="182" y="15"/>
                    <a:pt x="175" y="8"/>
                  </a:cubicBezTo>
                  <a:cubicBezTo>
                    <a:pt x="167" y="4"/>
                    <a:pt x="156" y="0"/>
                    <a:pt x="148" y="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6" name="Freeform 590">
              <a:extLst>
                <a:ext uri="{FF2B5EF4-FFF2-40B4-BE49-F238E27FC236}">
                  <a16:creationId xmlns:a16="http://schemas.microsoft.com/office/drawing/2014/main" id="{A1CB9184-CA43-9242-8499-5EC25E990EED}"/>
                </a:ext>
              </a:extLst>
            </p:cNvPr>
            <p:cNvSpPr>
              <a:spLocks noChangeArrowheads="1"/>
            </p:cNvSpPr>
            <p:nvPr/>
          </p:nvSpPr>
          <p:spPr bwMode="auto">
            <a:xfrm>
              <a:off x="3079" y="3512"/>
              <a:ext cx="66" cy="6"/>
            </a:xfrm>
            <a:custGeom>
              <a:avLst/>
              <a:gdLst>
                <a:gd name="T0" fmla="*/ 0 w 306"/>
                <a:gd name="T1" fmla="*/ 0 h 35"/>
                <a:gd name="T2" fmla="*/ 0 w 306"/>
                <a:gd name="T3" fmla="*/ 0 h 35"/>
                <a:gd name="T4" fmla="*/ 3 w 306"/>
                <a:gd name="T5" fmla="*/ 0 h 35"/>
                <a:gd name="T6" fmla="*/ 3 w 306"/>
                <a:gd name="T7" fmla="*/ 0 h 35"/>
                <a:gd name="T8" fmla="*/ 3 w 306"/>
                <a:gd name="T9" fmla="*/ 0 h 35"/>
                <a:gd name="T10" fmla="*/ 0 w 306"/>
                <a:gd name="T11" fmla="*/ 0 h 35"/>
                <a:gd name="T12" fmla="*/ 0 w 306"/>
                <a:gd name="T13" fmla="*/ 0 h 35"/>
                <a:gd name="T14" fmla="*/ 0 w 306"/>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35">
                  <a:moveTo>
                    <a:pt x="19" y="34"/>
                  </a:moveTo>
                  <a:lnTo>
                    <a:pt x="19" y="34"/>
                  </a:lnTo>
                  <a:cubicBezTo>
                    <a:pt x="286" y="34"/>
                    <a:pt x="286" y="34"/>
                    <a:pt x="286" y="34"/>
                  </a:cubicBezTo>
                  <a:cubicBezTo>
                    <a:pt x="297" y="34"/>
                    <a:pt x="305" y="27"/>
                    <a:pt x="305" y="19"/>
                  </a:cubicBezTo>
                  <a:cubicBezTo>
                    <a:pt x="305" y="8"/>
                    <a:pt x="297" y="0"/>
                    <a:pt x="286" y="0"/>
                  </a:cubicBezTo>
                  <a:cubicBezTo>
                    <a:pt x="19" y="0"/>
                    <a:pt x="19" y="0"/>
                    <a:pt x="19" y="0"/>
                  </a:cubicBezTo>
                  <a:cubicBezTo>
                    <a:pt x="7" y="0"/>
                    <a:pt x="0" y="8"/>
                    <a:pt x="0" y="19"/>
                  </a:cubicBezTo>
                  <a:cubicBezTo>
                    <a:pt x="0" y="27"/>
                    <a:pt x="7" y="34"/>
                    <a:pt x="19" y="3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7" name="Freeform 591">
              <a:extLst>
                <a:ext uri="{FF2B5EF4-FFF2-40B4-BE49-F238E27FC236}">
                  <a16:creationId xmlns:a16="http://schemas.microsoft.com/office/drawing/2014/main" id="{3B03EC0A-B4BA-194E-A687-B7F74F91CF91}"/>
                </a:ext>
              </a:extLst>
            </p:cNvPr>
            <p:cNvSpPr>
              <a:spLocks noChangeArrowheads="1"/>
            </p:cNvSpPr>
            <p:nvPr/>
          </p:nvSpPr>
          <p:spPr bwMode="auto">
            <a:xfrm>
              <a:off x="3031" y="3499"/>
              <a:ext cx="39" cy="27"/>
            </a:xfrm>
            <a:custGeom>
              <a:avLst/>
              <a:gdLst>
                <a:gd name="T0" fmla="*/ 1 w 183"/>
                <a:gd name="T1" fmla="*/ 0 h 130"/>
                <a:gd name="T2" fmla="*/ 1 w 183"/>
                <a:gd name="T3" fmla="*/ 0 h 130"/>
                <a:gd name="T4" fmla="*/ 1 w 183"/>
                <a:gd name="T5" fmla="*/ 1 h 130"/>
                <a:gd name="T6" fmla="*/ 0 w 183"/>
                <a:gd name="T7" fmla="*/ 0 h 130"/>
                <a:gd name="T8" fmla="*/ 0 w 183"/>
                <a:gd name="T9" fmla="*/ 0 h 130"/>
                <a:gd name="T10" fmla="*/ 0 w 183"/>
                <a:gd name="T11" fmla="*/ 1 h 130"/>
                <a:gd name="T12" fmla="*/ 0 w 183"/>
                <a:gd name="T13" fmla="*/ 1 h 130"/>
                <a:gd name="T14" fmla="*/ 1 w 183"/>
                <a:gd name="T15" fmla="*/ 1 h 130"/>
                <a:gd name="T16" fmla="*/ 1 w 183"/>
                <a:gd name="T17" fmla="*/ 1 h 130"/>
                <a:gd name="T18" fmla="*/ 1 w 183"/>
                <a:gd name="T19" fmla="*/ 1 h 130"/>
                <a:gd name="T20" fmla="*/ 2 w 183"/>
                <a:gd name="T21" fmla="*/ 0 h 130"/>
                <a:gd name="T22" fmla="*/ 2 w 183"/>
                <a:gd name="T23" fmla="*/ 0 h 130"/>
                <a:gd name="T24" fmla="*/ 1 w 183"/>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3" h="130">
                  <a:moveTo>
                    <a:pt x="148" y="4"/>
                  </a:moveTo>
                  <a:lnTo>
                    <a:pt x="148" y="4"/>
                  </a:lnTo>
                  <a:cubicBezTo>
                    <a:pt x="61" y="84"/>
                    <a:pt x="61" y="84"/>
                    <a:pt x="61" y="84"/>
                  </a:cubicBezTo>
                  <a:cubicBezTo>
                    <a:pt x="34" y="49"/>
                    <a:pt x="34" y="49"/>
                    <a:pt x="34" y="49"/>
                  </a:cubicBezTo>
                  <a:cubicBezTo>
                    <a:pt x="26" y="38"/>
                    <a:pt x="15" y="38"/>
                    <a:pt x="7" y="46"/>
                  </a:cubicBezTo>
                  <a:cubicBezTo>
                    <a:pt x="0" y="49"/>
                    <a:pt x="0" y="61"/>
                    <a:pt x="3" y="69"/>
                  </a:cubicBezTo>
                  <a:cubicBezTo>
                    <a:pt x="45" y="122"/>
                    <a:pt x="45" y="122"/>
                    <a:pt x="45" y="122"/>
                  </a:cubicBezTo>
                  <a:cubicBezTo>
                    <a:pt x="45" y="126"/>
                    <a:pt x="53" y="129"/>
                    <a:pt x="57" y="129"/>
                  </a:cubicBezTo>
                  <a:cubicBezTo>
                    <a:pt x="64" y="129"/>
                    <a:pt x="68" y="126"/>
                    <a:pt x="72" y="126"/>
                  </a:cubicBezTo>
                  <a:cubicBezTo>
                    <a:pt x="171" y="30"/>
                    <a:pt x="171" y="30"/>
                    <a:pt x="171" y="30"/>
                  </a:cubicBezTo>
                  <a:cubicBezTo>
                    <a:pt x="179" y="27"/>
                    <a:pt x="182" y="15"/>
                    <a:pt x="175" y="8"/>
                  </a:cubicBezTo>
                  <a:cubicBezTo>
                    <a:pt x="167" y="0"/>
                    <a:pt x="156" y="0"/>
                    <a:pt x="148" y="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8" name="Freeform 592">
              <a:extLst>
                <a:ext uri="{FF2B5EF4-FFF2-40B4-BE49-F238E27FC236}">
                  <a16:creationId xmlns:a16="http://schemas.microsoft.com/office/drawing/2014/main" id="{81881CC3-587C-094D-B1A0-7C0B71B10873}"/>
                </a:ext>
              </a:extLst>
            </p:cNvPr>
            <p:cNvSpPr>
              <a:spLocks noChangeArrowheads="1"/>
            </p:cNvSpPr>
            <p:nvPr/>
          </p:nvSpPr>
          <p:spPr bwMode="auto">
            <a:xfrm>
              <a:off x="3079" y="3476"/>
              <a:ext cx="66" cy="7"/>
            </a:xfrm>
            <a:custGeom>
              <a:avLst/>
              <a:gdLst>
                <a:gd name="T0" fmla="*/ 0 w 306"/>
                <a:gd name="T1" fmla="*/ 0 h 39"/>
                <a:gd name="T2" fmla="*/ 0 w 306"/>
                <a:gd name="T3" fmla="*/ 0 h 39"/>
                <a:gd name="T4" fmla="*/ 3 w 306"/>
                <a:gd name="T5" fmla="*/ 0 h 39"/>
                <a:gd name="T6" fmla="*/ 3 w 306"/>
                <a:gd name="T7" fmla="*/ 0 h 39"/>
                <a:gd name="T8" fmla="*/ 3 w 306"/>
                <a:gd name="T9" fmla="*/ 0 h 39"/>
                <a:gd name="T10" fmla="*/ 0 w 306"/>
                <a:gd name="T11" fmla="*/ 0 h 39"/>
                <a:gd name="T12" fmla="*/ 0 w 306"/>
                <a:gd name="T13" fmla="*/ 0 h 39"/>
                <a:gd name="T14" fmla="*/ 0 w 306"/>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39">
                  <a:moveTo>
                    <a:pt x="19" y="38"/>
                  </a:moveTo>
                  <a:lnTo>
                    <a:pt x="19" y="38"/>
                  </a:lnTo>
                  <a:cubicBezTo>
                    <a:pt x="286" y="38"/>
                    <a:pt x="286" y="38"/>
                    <a:pt x="286" y="38"/>
                  </a:cubicBezTo>
                  <a:cubicBezTo>
                    <a:pt x="297" y="38"/>
                    <a:pt x="305" y="27"/>
                    <a:pt x="305" y="19"/>
                  </a:cubicBezTo>
                  <a:cubicBezTo>
                    <a:pt x="305" y="8"/>
                    <a:pt x="297" y="0"/>
                    <a:pt x="286" y="0"/>
                  </a:cubicBezTo>
                  <a:cubicBezTo>
                    <a:pt x="19" y="0"/>
                    <a:pt x="19" y="0"/>
                    <a:pt x="19" y="0"/>
                  </a:cubicBezTo>
                  <a:cubicBezTo>
                    <a:pt x="7" y="0"/>
                    <a:pt x="0" y="8"/>
                    <a:pt x="0" y="19"/>
                  </a:cubicBezTo>
                  <a:cubicBezTo>
                    <a:pt x="0" y="27"/>
                    <a:pt x="7" y="38"/>
                    <a:pt x="19" y="3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9" name="Freeform 593">
              <a:extLst>
                <a:ext uri="{FF2B5EF4-FFF2-40B4-BE49-F238E27FC236}">
                  <a16:creationId xmlns:a16="http://schemas.microsoft.com/office/drawing/2014/main" id="{592055D4-3F87-204D-A7C0-589D66D74679}"/>
                </a:ext>
              </a:extLst>
            </p:cNvPr>
            <p:cNvSpPr>
              <a:spLocks noChangeArrowheads="1"/>
            </p:cNvSpPr>
            <p:nvPr/>
          </p:nvSpPr>
          <p:spPr bwMode="auto">
            <a:xfrm>
              <a:off x="3031" y="3463"/>
              <a:ext cx="39" cy="27"/>
            </a:xfrm>
            <a:custGeom>
              <a:avLst/>
              <a:gdLst>
                <a:gd name="T0" fmla="*/ 0 w 183"/>
                <a:gd name="T1" fmla="*/ 1 h 130"/>
                <a:gd name="T2" fmla="*/ 0 w 183"/>
                <a:gd name="T3" fmla="*/ 1 h 130"/>
                <a:gd name="T4" fmla="*/ 1 w 183"/>
                <a:gd name="T5" fmla="*/ 1 h 130"/>
                <a:gd name="T6" fmla="*/ 1 w 183"/>
                <a:gd name="T7" fmla="*/ 1 h 130"/>
                <a:gd name="T8" fmla="*/ 1 w 183"/>
                <a:gd name="T9" fmla="*/ 1 h 130"/>
                <a:gd name="T10" fmla="*/ 2 w 183"/>
                <a:gd name="T11" fmla="*/ 0 h 130"/>
                <a:gd name="T12" fmla="*/ 2 w 183"/>
                <a:gd name="T13" fmla="*/ 0 h 130"/>
                <a:gd name="T14" fmla="*/ 1 w 183"/>
                <a:gd name="T15" fmla="*/ 0 h 130"/>
                <a:gd name="T16" fmla="*/ 1 w 183"/>
                <a:gd name="T17" fmla="*/ 1 h 130"/>
                <a:gd name="T18" fmla="*/ 0 w 183"/>
                <a:gd name="T19" fmla="*/ 0 h 130"/>
                <a:gd name="T20" fmla="*/ 0 w 183"/>
                <a:gd name="T21" fmla="*/ 0 h 130"/>
                <a:gd name="T22" fmla="*/ 0 w 183"/>
                <a:gd name="T23" fmla="*/ 1 h 130"/>
                <a:gd name="T24" fmla="*/ 0 w 183"/>
                <a:gd name="T25" fmla="*/ 1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3" h="130">
                  <a:moveTo>
                    <a:pt x="45" y="122"/>
                  </a:moveTo>
                  <a:lnTo>
                    <a:pt x="45" y="122"/>
                  </a:lnTo>
                  <a:cubicBezTo>
                    <a:pt x="45" y="126"/>
                    <a:pt x="53" y="129"/>
                    <a:pt x="57" y="129"/>
                  </a:cubicBezTo>
                  <a:cubicBezTo>
                    <a:pt x="64" y="129"/>
                    <a:pt x="68" y="129"/>
                    <a:pt x="72" y="126"/>
                  </a:cubicBezTo>
                  <a:cubicBezTo>
                    <a:pt x="171" y="30"/>
                    <a:pt x="171" y="30"/>
                    <a:pt x="171" y="30"/>
                  </a:cubicBezTo>
                  <a:cubicBezTo>
                    <a:pt x="179" y="27"/>
                    <a:pt x="182" y="15"/>
                    <a:pt x="175" y="7"/>
                  </a:cubicBezTo>
                  <a:cubicBezTo>
                    <a:pt x="167" y="0"/>
                    <a:pt x="156" y="0"/>
                    <a:pt x="148" y="4"/>
                  </a:cubicBezTo>
                  <a:cubicBezTo>
                    <a:pt x="61" y="84"/>
                    <a:pt x="61" y="84"/>
                    <a:pt x="61" y="84"/>
                  </a:cubicBezTo>
                  <a:cubicBezTo>
                    <a:pt x="34" y="49"/>
                    <a:pt x="34" y="49"/>
                    <a:pt x="34" y="49"/>
                  </a:cubicBezTo>
                  <a:cubicBezTo>
                    <a:pt x="26" y="42"/>
                    <a:pt x="15" y="38"/>
                    <a:pt x="7" y="46"/>
                  </a:cubicBezTo>
                  <a:cubicBezTo>
                    <a:pt x="0" y="49"/>
                    <a:pt x="0" y="61"/>
                    <a:pt x="3" y="68"/>
                  </a:cubicBezTo>
                  <a:lnTo>
                    <a:pt x="45" y="12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0" name="Freeform 594">
              <a:extLst>
                <a:ext uri="{FF2B5EF4-FFF2-40B4-BE49-F238E27FC236}">
                  <a16:creationId xmlns:a16="http://schemas.microsoft.com/office/drawing/2014/main" id="{160C258A-6126-AD41-ABAE-94AEF10A28B1}"/>
                </a:ext>
              </a:extLst>
            </p:cNvPr>
            <p:cNvSpPr>
              <a:spLocks noChangeArrowheads="1"/>
            </p:cNvSpPr>
            <p:nvPr/>
          </p:nvSpPr>
          <p:spPr bwMode="auto">
            <a:xfrm>
              <a:off x="2990" y="3363"/>
              <a:ext cx="198" cy="249"/>
            </a:xfrm>
            <a:custGeom>
              <a:avLst/>
              <a:gdLst>
                <a:gd name="T0" fmla="*/ 10 w 885"/>
                <a:gd name="T1" fmla="*/ 2 h 1109"/>
                <a:gd name="T2" fmla="*/ 8 w 885"/>
                <a:gd name="T3" fmla="*/ 2 h 1109"/>
                <a:gd name="T4" fmla="*/ 6 w 885"/>
                <a:gd name="T5" fmla="*/ 2 h 1109"/>
                <a:gd name="T6" fmla="*/ 5 w 885"/>
                <a:gd name="T7" fmla="*/ 0 h 1109"/>
                <a:gd name="T8" fmla="*/ 4 w 885"/>
                <a:gd name="T9" fmla="*/ 2 h 1109"/>
                <a:gd name="T10" fmla="*/ 2 w 885"/>
                <a:gd name="T11" fmla="*/ 2 h 1109"/>
                <a:gd name="T12" fmla="*/ 0 w 885"/>
                <a:gd name="T13" fmla="*/ 2 h 1109"/>
                <a:gd name="T14" fmla="*/ 0 w 885"/>
                <a:gd name="T15" fmla="*/ 12 h 1109"/>
                <a:gd name="T16" fmla="*/ 10 w 885"/>
                <a:gd name="T17" fmla="*/ 13 h 1109"/>
                <a:gd name="T18" fmla="*/ 10 w 885"/>
                <a:gd name="T19" fmla="*/ 2 h 1109"/>
                <a:gd name="T20" fmla="*/ 3 w 885"/>
                <a:gd name="T21" fmla="*/ 2 h 1109"/>
                <a:gd name="T22" fmla="*/ 4 w 885"/>
                <a:gd name="T23" fmla="*/ 2 h 1109"/>
                <a:gd name="T24" fmla="*/ 4 w 885"/>
                <a:gd name="T25" fmla="*/ 2 h 1109"/>
                <a:gd name="T26" fmla="*/ 5 w 885"/>
                <a:gd name="T27" fmla="*/ 0 h 1109"/>
                <a:gd name="T28" fmla="*/ 6 w 885"/>
                <a:gd name="T29" fmla="*/ 2 h 1109"/>
                <a:gd name="T30" fmla="*/ 6 w 885"/>
                <a:gd name="T31" fmla="*/ 2 h 1109"/>
                <a:gd name="T32" fmla="*/ 7 w 885"/>
                <a:gd name="T33" fmla="*/ 2 h 1109"/>
                <a:gd name="T34" fmla="*/ 7 w 885"/>
                <a:gd name="T35" fmla="*/ 2 h 1109"/>
                <a:gd name="T36" fmla="*/ 2 w 885"/>
                <a:gd name="T37" fmla="*/ 3 h 1109"/>
                <a:gd name="T38" fmla="*/ 2 w 885"/>
                <a:gd name="T39" fmla="*/ 2 h 1109"/>
                <a:gd name="T40" fmla="*/ 3 w 885"/>
                <a:gd name="T41" fmla="*/ 2 h 1109"/>
                <a:gd name="T42" fmla="*/ 2 w 885"/>
                <a:gd name="T43" fmla="*/ 3 h 1109"/>
                <a:gd name="T44" fmla="*/ 2 w 885"/>
                <a:gd name="T45" fmla="*/ 4 h 1109"/>
                <a:gd name="T46" fmla="*/ 8 w 885"/>
                <a:gd name="T47" fmla="*/ 4 h 1109"/>
                <a:gd name="T48" fmla="*/ 9 w 885"/>
                <a:gd name="T49" fmla="*/ 3 h 1109"/>
                <a:gd name="T50" fmla="*/ 1 w 885"/>
                <a:gd name="T51" fmla="*/ 11 h 1109"/>
                <a:gd name="T52" fmla="*/ 2 w 885"/>
                <a:gd name="T53" fmla="*/ 3 h 1109"/>
                <a:gd name="T54" fmla="*/ 9 w 885"/>
                <a:gd name="T55" fmla="*/ 12 h 1109"/>
                <a:gd name="T56" fmla="*/ 0 w 885"/>
                <a:gd name="T57" fmla="*/ 3 h 1109"/>
                <a:gd name="T58" fmla="*/ 1 w 885"/>
                <a:gd name="T59" fmla="*/ 11 h 1109"/>
                <a:gd name="T60" fmla="*/ 9 w 885"/>
                <a:gd name="T61" fmla="*/ 11 h 1109"/>
                <a:gd name="T62" fmla="*/ 9 w 885"/>
                <a:gd name="T63" fmla="*/ 3 h 1109"/>
                <a:gd name="T64" fmla="*/ 9 w 885"/>
                <a:gd name="T65" fmla="*/ 12 h 1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5" h="1109">
                  <a:moveTo>
                    <a:pt x="865" y="213"/>
                  </a:moveTo>
                  <a:lnTo>
                    <a:pt x="865" y="213"/>
                  </a:lnTo>
                  <a:cubicBezTo>
                    <a:pt x="693" y="213"/>
                    <a:pt x="693" y="213"/>
                    <a:pt x="693" y="213"/>
                  </a:cubicBezTo>
                  <a:cubicBezTo>
                    <a:pt x="693" y="202"/>
                    <a:pt x="693" y="202"/>
                    <a:pt x="693" y="202"/>
                  </a:cubicBezTo>
                  <a:cubicBezTo>
                    <a:pt x="693" y="167"/>
                    <a:pt x="666" y="137"/>
                    <a:pt x="628" y="137"/>
                  </a:cubicBezTo>
                  <a:cubicBezTo>
                    <a:pt x="545" y="137"/>
                    <a:pt x="545" y="137"/>
                    <a:pt x="545" y="137"/>
                  </a:cubicBezTo>
                  <a:cubicBezTo>
                    <a:pt x="548" y="125"/>
                    <a:pt x="548" y="118"/>
                    <a:pt x="548" y="106"/>
                  </a:cubicBezTo>
                  <a:cubicBezTo>
                    <a:pt x="548" y="45"/>
                    <a:pt x="503" y="0"/>
                    <a:pt x="442" y="0"/>
                  </a:cubicBezTo>
                  <a:cubicBezTo>
                    <a:pt x="384" y="0"/>
                    <a:pt x="335" y="45"/>
                    <a:pt x="335" y="106"/>
                  </a:cubicBezTo>
                  <a:cubicBezTo>
                    <a:pt x="335" y="118"/>
                    <a:pt x="339" y="125"/>
                    <a:pt x="339" y="137"/>
                  </a:cubicBezTo>
                  <a:cubicBezTo>
                    <a:pt x="255" y="137"/>
                    <a:pt x="255" y="137"/>
                    <a:pt x="255" y="137"/>
                  </a:cubicBezTo>
                  <a:cubicBezTo>
                    <a:pt x="217" y="137"/>
                    <a:pt x="190" y="167"/>
                    <a:pt x="190" y="202"/>
                  </a:cubicBezTo>
                  <a:cubicBezTo>
                    <a:pt x="190" y="213"/>
                    <a:pt x="190" y="213"/>
                    <a:pt x="190" y="213"/>
                  </a:cubicBezTo>
                  <a:cubicBezTo>
                    <a:pt x="19" y="213"/>
                    <a:pt x="19" y="213"/>
                    <a:pt x="19" y="213"/>
                  </a:cubicBezTo>
                  <a:cubicBezTo>
                    <a:pt x="7" y="213"/>
                    <a:pt x="0" y="221"/>
                    <a:pt x="0" y="228"/>
                  </a:cubicBezTo>
                  <a:cubicBezTo>
                    <a:pt x="0" y="1093"/>
                    <a:pt x="0" y="1093"/>
                    <a:pt x="0" y="1093"/>
                  </a:cubicBezTo>
                  <a:cubicBezTo>
                    <a:pt x="0" y="1101"/>
                    <a:pt x="7" y="1108"/>
                    <a:pt x="19" y="1108"/>
                  </a:cubicBezTo>
                  <a:cubicBezTo>
                    <a:pt x="865" y="1108"/>
                    <a:pt x="865" y="1108"/>
                    <a:pt x="865" y="1108"/>
                  </a:cubicBezTo>
                  <a:cubicBezTo>
                    <a:pt x="876" y="1108"/>
                    <a:pt x="884" y="1101"/>
                    <a:pt x="884" y="1093"/>
                  </a:cubicBezTo>
                  <a:cubicBezTo>
                    <a:pt x="884" y="228"/>
                    <a:pt x="884" y="228"/>
                    <a:pt x="884" y="228"/>
                  </a:cubicBezTo>
                  <a:cubicBezTo>
                    <a:pt x="884" y="221"/>
                    <a:pt x="876" y="213"/>
                    <a:pt x="865" y="213"/>
                  </a:cubicBezTo>
                  <a:close/>
                  <a:moveTo>
                    <a:pt x="255" y="171"/>
                  </a:moveTo>
                  <a:lnTo>
                    <a:pt x="255" y="171"/>
                  </a:lnTo>
                  <a:cubicBezTo>
                    <a:pt x="369" y="171"/>
                    <a:pt x="369" y="171"/>
                    <a:pt x="369" y="171"/>
                  </a:cubicBezTo>
                  <a:cubicBezTo>
                    <a:pt x="373" y="171"/>
                    <a:pt x="381" y="167"/>
                    <a:pt x="384" y="164"/>
                  </a:cubicBezTo>
                  <a:cubicBezTo>
                    <a:pt x="388" y="156"/>
                    <a:pt x="388" y="148"/>
                    <a:pt x="384" y="144"/>
                  </a:cubicBezTo>
                  <a:cubicBezTo>
                    <a:pt x="377" y="133"/>
                    <a:pt x="369" y="118"/>
                    <a:pt x="369" y="106"/>
                  </a:cubicBezTo>
                  <a:cubicBezTo>
                    <a:pt x="369" y="65"/>
                    <a:pt x="403" y="34"/>
                    <a:pt x="442" y="34"/>
                  </a:cubicBezTo>
                  <a:cubicBezTo>
                    <a:pt x="480" y="34"/>
                    <a:pt x="514" y="65"/>
                    <a:pt x="514" y="106"/>
                  </a:cubicBezTo>
                  <a:cubicBezTo>
                    <a:pt x="514" y="118"/>
                    <a:pt x="510" y="133"/>
                    <a:pt x="503" y="144"/>
                  </a:cubicBezTo>
                  <a:cubicBezTo>
                    <a:pt x="499" y="148"/>
                    <a:pt x="499" y="156"/>
                    <a:pt x="499" y="164"/>
                  </a:cubicBezTo>
                  <a:cubicBezTo>
                    <a:pt x="503" y="167"/>
                    <a:pt x="510" y="171"/>
                    <a:pt x="514" y="171"/>
                  </a:cubicBezTo>
                  <a:cubicBezTo>
                    <a:pt x="628" y="171"/>
                    <a:pt x="628" y="171"/>
                    <a:pt x="628" y="171"/>
                  </a:cubicBezTo>
                  <a:cubicBezTo>
                    <a:pt x="647" y="171"/>
                    <a:pt x="659" y="186"/>
                    <a:pt x="659" y="202"/>
                  </a:cubicBezTo>
                  <a:cubicBezTo>
                    <a:pt x="659" y="221"/>
                    <a:pt x="659" y="221"/>
                    <a:pt x="659" y="221"/>
                  </a:cubicBezTo>
                  <a:cubicBezTo>
                    <a:pt x="659" y="308"/>
                    <a:pt x="659" y="308"/>
                    <a:pt x="659" y="308"/>
                  </a:cubicBezTo>
                  <a:cubicBezTo>
                    <a:pt x="225" y="308"/>
                    <a:pt x="225" y="308"/>
                    <a:pt x="225" y="308"/>
                  </a:cubicBezTo>
                  <a:cubicBezTo>
                    <a:pt x="225" y="221"/>
                    <a:pt x="225" y="221"/>
                    <a:pt x="225" y="221"/>
                  </a:cubicBezTo>
                  <a:cubicBezTo>
                    <a:pt x="225" y="202"/>
                    <a:pt x="225" y="202"/>
                    <a:pt x="225" y="202"/>
                  </a:cubicBezTo>
                  <a:cubicBezTo>
                    <a:pt x="225" y="186"/>
                    <a:pt x="240" y="171"/>
                    <a:pt x="255" y="171"/>
                  </a:cubicBezTo>
                  <a:close/>
                  <a:moveTo>
                    <a:pt x="190" y="247"/>
                  </a:moveTo>
                  <a:lnTo>
                    <a:pt x="190" y="247"/>
                  </a:lnTo>
                  <a:cubicBezTo>
                    <a:pt x="190" y="327"/>
                    <a:pt x="190" y="327"/>
                    <a:pt x="190" y="327"/>
                  </a:cubicBezTo>
                  <a:cubicBezTo>
                    <a:pt x="190" y="339"/>
                    <a:pt x="198" y="346"/>
                    <a:pt x="205" y="346"/>
                  </a:cubicBezTo>
                  <a:cubicBezTo>
                    <a:pt x="678" y="346"/>
                    <a:pt x="678" y="346"/>
                    <a:pt x="678" y="346"/>
                  </a:cubicBezTo>
                  <a:cubicBezTo>
                    <a:pt x="685" y="346"/>
                    <a:pt x="693" y="339"/>
                    <a:pt x="693" y="327"/>
                  </a:cubicBezTo>
                  <a:cubicBezTo>
                    <a:pt x="693" y="247"/>
                    <a:pt x="693" y="247"/>
                    <a:pt x="693" y="247"/>
                  </a:cubicBezTo>
                  <a:cubicBezTo>
                    <a:pt x="765" y="247"/>
                    <a:pt x="765" y="247"/>
                    <a:pt x="765" y="247"/>
                  </a:cubicBezTo>
                  <a:cubicBezTo>
                    <a:pt x="765" y="975"/>
                    <a:pt x="765" y="975"/>
                    <a:pt x="765" y="975"/>
                  </a:cubicBezTo>
                  <a:cubicBezTo>
                    <a:pt x="118" y="975"/>
                    <a:pt x="118" y="975"/>
                    <a:pt x="118" y="975"/>
                  </a:cubicBezTo>
                  <a:cubicBezTo>
                    <a:pt x="118" y="247"/>
                    <a:pt x="118" y="247"/>
                    <a:pt x="118" y="247"/>
                  </a:cubicBezTo>
                  <a:lnTo>
                    <a:pt x="190" y="247"/>
                  </a:lnTo>
                  <a:close/>
                  <a:moveTo>
                    <a:pt x="845" y="1074"/>
                  </a:moveTo>
                  <a:lnTo>
                    <a:pt x="845" y="1074"/>
                  </a:lnTo>
                  <a:cubicBezTo>
                    <a:pt x="38" y="1074"/>
                    <a:pt x="38" y="1074"/>
                    <a:pt x="38" y="1074"/>
                  </a:cubicBezTo>
                  <a:cubicBezTo>
                    <a:pt x="38" y="247"/>
                    <a:pt x="38" y="247"/>
                    <a:pt x="38" y="247"/>
                  </a:cubicBezTo>
                  <a:cubicBezTo>
                    <a:pt x="83" y="247"/>
                    <a:pt x="83" y="247"/>
                    <a:pt x="83" y="247"/>
                  </a:cubicBezTo>
                  <a:cubicBezTo>
                    <a:pt x="83" y="994"/>
                    <a:pt x="83" y="994"/>
                    <a:pt x="83" y="994"/>
                  </a:cubicBezTo>
                  <a:cubicBezTo>
                    <a:pt x="83" y="1002"/>
                    <a:pt x="91" y="1009"/>
                    <a:pt x="99" y="1009"/>
                  </a:cubicBezTo>
                  <a:cubicBezTo>
                    <a:pt x="784" y="1009"/>
                    <a:pt x="784" y="1009"/>
                    <a:pt x="784" y="1009"/>
                  </a:cubicBezTo>
                  <a:cubicBezTo>
                    <a:pt x="792" y="1009"/>
                    <a:pt x="804" y="1002"/>
                    <a:pt x="804" y="994"/>
                  </a:cubicBezTo>
                  <a:cubicBezTo>
                    <a:pt x="804" y="247"/>
                    <a:pt x="804" y="247"/>
                    <a:pt x="804" y="247"/>
                  </a:cubicBezTo>
                  <a:cubicBezTo>
                    <a:pt x="845" y="247"/>
                    <a:pt x="845" y="247"/>
                    <a:pt x="845" y="247"/>
                  </a:cubicBezTo>
                  <a:lnTo>
                    <a:pt x="845" y="107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41" name="Group 595">
            <a:extLst>
              <a:ext uri="{FF2B5EF4-FFF2-40B4-BE49-F238E27FC236}">
                <a16:creationId xmlns:a16="http://schemas.microsoft.com/office/drawing/2014/main" id="{EED7556C-0146-C641-BEA8-0B3D4C445D64}"/>
              </a:ext>
            </a:extLst>
          </p:cNvPr>
          <p:cNvGrpSpPr>
            <a:grpSpLocks/>
          </p:cNvGrpSpPr>
          <p:nvPr userDrawn="1"/>
        </p:nvGrpSpPr>
        <p:grpSpPr bwMode="auto">
          <a:xfrm>
            <a:off x="5191702" y="1322532"/>
            <a:ext cx="309563" cy="385763"/>
            <a:chOff x="3410" y="3364"/>
            <a:chExt cx="195" cy="243"/>
          </a:xfrm>
        </p:grpSpPr>
        <p:sp>
          <p:nvSpPr>
            <p:cNvPr id="742" name="Freeform 596">
              <a:extLst>
                <a:ext uri="{FF2B5EF4-FFF2-40B4-BE49-F238E27FC236}">
                  <a16:creationId xmlns:a16="http://schemas.microsoft.com/office/drawing/2014/main" id="{7D60D892-4EEB-4B4C-9060-0F3729374B39}"/>
                </a:ext>
              </a:extLst>
            </p:cNvPr>
            <p:cNvSpPr>
              <a:spLocks noChangeArrowheads="1"/>
            </p:cNvSpPr>
            <p:nvPr/>
          </p:nvSpPr>
          <p:spPr bwMode="auto">
            <a:xfrm>
              <a:off x="3410" y="3364"/>
              <a:ext cx="178" cy="242"/>
            </a:xfrm>
            <a:custGeom>
              <a:avLst/>
              <a:gdLst>
                <a:gd name="T0" fmla="*/ 8 w 793"/>
                <a:gd name="T1" fmla="*/ 4 h 1079"/>
                <a:gd name="T2" fmla="*/ 8 w 793"/>
                <a:gd name="T3" fmla="*/ 3 h 1079"/>
                <a:gd name="T4" fmla="*/ 9 w 793"/>
                <a:gd name="T5" fmla="*/ 0 h 1079"/>
                <a:gd name="T6" fmla="*/ 7 w 793"/>
                <a:gd name="T7" fmla="*/ 2 h 1079"/>
                <a:gd name="T8" fmla="*/ 6 w 793"/>
                <a:gd name="T9" fmla="*/ 2 h 1079"/>
                <a:gd name="T10" fmla="*/ 1 w 793"/>
                <a:gd name="T11" fmla="*/ 8 h 1079"/>
                <a:gd name="T12" fmla="*/ 1 w 793"/>
                <a:gd name="T13" fmla="*/ 9 h 1079"/>
                <a:gd name="T14" fmla="*/ 2 w 793"/>
                <a:gd name="T15" fmla="*/ 9 h 1079"/>
                <a:gd name="T16" fmla="*/ 0 w 793"/>
                <a:gd name="T17" fmla="*/ 10 h 1079"/>
                <a:gd name="T18" fmla="*/ 1 w 793"/>
                <a:gd name="T19" fmla="*/ 11 h 1079"/>
                <a:gd name="T20" fmla="*/ 2 w 793"/>
                <a:gd name="T21" fmla="*/ 12 h 1079"/>
                <a:gd name="T22" fmla="*/ 2 w 793"/>
                <a:gd name="T23" fmla="*/ 12 h 1079"/>
                <a:gd name="T24" fmla="*/ 2 w 793"/>
                <a:gd name="T25" fmla="*/ 11 h 1079"/>
                <a:gd name="T26" fmla="*/ 4 w 793"/>
                <a:gd name="T27" fmla="*/ 10 h 1079"/>
                <a:gd name="T28" fmla="*/ 4 w 793"/>
                <a:gd name="T29" fmla="*/ 11 h 1079"/>
                <a:gd name="T30" fmla="*/ 4 w 793"/>
                <a:gd name="T31" fmla="*/ 10 h 1079"/>
                <a:gd name="T32" fmla="*/ 7 w 793"/>
                <a:gd name="T33" fmla="*/ 2 h 1079"/>
                <a:gd name="T34" fmla="*/ 7 w 793"/>
                <a:gd name="T35" fmla="*/ 3 h 1079"/>
                <a:gd name="T36" fmla="*/ 6 w 793"/>
                <a:gd name="T37" fmla="*/ 3 h 1079"/>
                <a:gd name="T38" fmla="*/ 6 w 793"/>
                <a:gd name="T39" fmla="*/ 3 h 1079"/>
                <a:gd name="T40" fmla="*/ 8 w 793"/>
                <a:gd name="T41" fmla="*/ 4 h 1079"/>
                <a:gd name="T42" fmla="*/ 6 w 793"/>
                <a:gd name="T43" fmla="*/ 4 h 1079"/>
                <a:gd name="T44" fmla="*/ 7 w 793"/>
                <a:gd name="T45" fmla="*/ 5 h 1079"/>
                <a:gd name="T46" fmla="*/ 6 w 793"/>
                <a:gd name="T47" fmla="*/ 5 h 1079"/>
                <a:gd name="T48" fmla="*/ 7 w 793"/>
                <a:gd name="T49" fmla="*/ 5 h 1079"/>
                <a:gd name="T50" fmla="*/ 5 w 793"/>
                <a:gd name="T51" fmla="*/ 5 h 1079"/>
                <a:gd name="T52" fmla="*/ 6 w 793"/>
                <a:gd name="T53" fmla="*/ 6 h 1079"/>
                <a:gd name="T54" fmla="*/ 5 w 793"/>
                <a:gd name="T55" fmla="*/ 6 h 1079"/>
                <a:gd name="T56" fmla="*/ 5 w 793"/>
                <a:gd name="T57" fmla="*/ 7 h 1079"/>
                <a:gd name="T58" fmla="*/ 4 w 793"/>
                <a:gd name="T59" fmla="*/ 7 h 1079"/>
                <a:gd name="T60" fmla="*/ 5 w 793"/>
                <a:gd name="T61" fmla="*/ 8 h 1079"/>
                <a:gd name="T62" fmla="*/ 4 w 793"/>
                <a:gd name="T63" fmla="*/ 8 h 1079"/>
                <a:gd name="T64" fmla="*/ 4 w 793"/>
                <a:gd name="T65" fmla="*/ 9 h 1079"/>
                <a:gd name="T66" fmla="*/ 3 w 793"/>
                <a:gd name="T67" fmla="*/ 9 h 1079"/>
                <a:gd name="T68" fmla="*/ 4 w 793"/>
                <a:gd name="T69" fmla="*/ 9 h 1079"/>
                <a:gd name="T70" fmla="*/ 3 w 793"/>
                <a:gd name="T71" fmla="*/ 10 h 1079"/>
                <a:gd name="T72" fmla="*/ 3 w 793"/>
                <a:gd name="T73" fmla="*/ 10 h 1079"/>
                <a:gd name="T74" fmla="*/ 6 w 793"/>
                <a:gd name="T75" fmla="*/ 3 h 1079"/>
                <a:gd name="T76" fmla="*/ 2 w 793"/>
                <a:gd name="T77" fmla="*/ 11 h 1079"/>
                <a:gd name="T78" fmla="*/ 2 w 793"/>
                <a:gd name="T79" fmla="*/ 9 h 1079"/>
                <a:gd name="T80" fmla="*/ 3 w 793"/>
                <a:gd name="T81" fmla="*/ 10 h 10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93" h="1079">
                  <a:moveTo>
                    <a:pt x="708" y="331"/>
                  </a:moveTo>
                  <a:lnTo>
                    <a:pt x="708" y="331"/>
                  </a:lnTo>
                  <a:cubicBezTo>
                    <a:pt x="677" y="312"/>
                    <a:pt x="677" y="312"/>
                    <a:pt x="677" y="312"/>
                  </a:cubicBezTo>
                  <a:cubicBezTo>
                    <a:pt x="685" y="293"/>
                    <a:pt x="689" y="274"/>
                    <a:pt x="685" y="255"/>
                  </a:cubicBezTo>
                  <a:cubicBezTo>
                    <a:pt x="681" y="240"/>
                    <a:pt x="674" y="224"/>
                    <a:pt x="658" y="209"/>
                  </a:cubicBezTo>
                  <a:cubicBezTo>
                    <a:pt x="792" y="15"/>
                    <a:pt x="792" y="15"/>
                    <a:pt x="792" y="15"/>
                  </a:cubicBezTo>
                  <a:cubicBezTo>
                    <a:pt x="769" y="0"/>
                    <a:pt x="769" y="0"/>
                    <a:pt x="769" y="0"/>
                  </a:cubicBezTo>
                  <a:cubicBezTo>
                    <a:pt x="639" y="198"/>
                    <a:pt x="639" y="198"/>
                    <a:pt x="639" y="198"/>
                  </a:cubicBezTo>
                  <a:cubicBezTo>
                    <a:pt x="605" y="182"/>
                    <a:pt x="563" y="190"/>
                    <a:pt x="540" y="217"/>
                  </a:cubicBezTo>
                  <a:cubicBezTo>
                    <a:pt x="506" y="198"/>
                    <a:pt x="506" y="198"/>
                    <a:pt x="506" y="198"/>
                  </a:cubicBezTo>
                  <a:cubicBezTo>
                    <a:pt x="126" y="765"/>
                    <a:pt x="126" y="765"/>
                    <a:pt x="126" y="765"/>
                  </a:cubicBezTo>
                  <a:cubicBezTo>
                    <a:pt x="80" y="735"/>
                    <a:pt x="80" y="735"/>
                    <a:pt x="80" y="735"/>
                  </a:cubicBezTo>
                  <a:cubicBezTo>
                    <a:pt x="69" y="758"/>
                    <a:pt x="69" y="758"/>
                    <a:pt x="69" y="758"/>
                  </a:cubicBezTo>
                  <a:cubicBezTo>
                    <a:pt x="111" y="784"/>
                    <a:pt x="111" y="784"/>
                    <a:pt x="111" y="784"/>
                  </a:cubicBezTo>
                  <a:cubicBezTo>
                    <a:pt x="156" y="819"/>
                    <a:pt x="156" y="819"/>
                    <a:pt x="156" y="819"/>
                  </a:cubicBezTo>
                  <a:cubicBezTo>
                    <a:pt x="69" y="948"/>
                    <a:pt x="69" y="948"/>
                    <a:pt x="69" y="948"/>
                  </a:cubicBezTo>
                  <a:cubicBezTo>
                    <a:pt x="15" y="914"/>
                    <a:pt x="15" y="914"/>
                    <a:pt x="15" y="914"/>
                  </a:cubicBezTo>
                  <a:cubicBezTo>
                    <a:pt x="0" y="933"/>
                    <a:pt x="0" y="933"/>
                    <a:pt x="0" y="933"/>
                  </a:cubicBezTo>
                  <a:cubicBezTo>
                    <a:pt x="53" y="971"/>
                    <a:pt x="53" y="971"/>
                    <a:pt x="53" y="971"/>
                  </a:cubicBezTo>
                  <a:cubicBezTo>
                    <a:pt x="160" y="1044"/>
                    <a:pt x="160" y="1044"/>
                    <a:pt x="160" y="1044"/>
                  </a:cubicBezTo>
                  <a:cubicBezTo>
                    <a:pt x="217" y="1078"/>
                    <a:pt x="217" y="1078"/>
                    <a:pt x="217" y="1078"/>
                  </a:cubicBezTo>
                  <a:cubicBezTo>
                    <a:pt x="229" y="1059"/>
                    <a:pt x="229" y="1059"/>
                    <a:pt x="229" y="1059"/>
                  </a:cubicBezTo>
                  <a:cubicBezTo>
                    <a:pt x="175" y="1021"/>
                    <a:pt x="175" y="1021"/>
                    <a:pt x="175" y="1021"/>
                  </a:cubicBezTo>
                  <a:cubicBezTo>
                    <a:pt x="263" y="891"/>
                    <a:pt x="263" y="891"/>
                    <a:pt x="263" y="891"/>
                  </a:cubicBezTo>
                  <a:cubicBezTo>
                    <a:pt x="313" y="922"/>
                    <a:pt x="313" y="922"/>
                    <a:pt x="313" y="922"/>
                  </a:cubicBezTo>
                  <a:cubicBezTo>
                    <a:pt x="355" y="952"/>
                    <a:pt x="355" y="952"/>
                    <a:pt x="355" y="952"/>
                  </a:cubicBezTo>
                  <a:cubicBezTo>
                    <a:pt x="370" y="929"/>
                    <a:pt x="370" y="929"/>
                    <a:pt x="370" y="929"/>
                  </a:cubicBezTo>
                  <a:cubicBezTo>
                    <a:pt x="328" y="902"/>
                    <a:pt x="328" y="902"/>
                    <a:pt x="328" y="902"/>
                  </a:cubicBezTo>
                  <a:lnTo>
                    <a:pt x="708" y="331"/>
                  </a:lnTo>
                  <a:close/>
                  <a:moveTo>
                    <a:pt x="635" y="224"/>
                  </a:moveTo>
                  <a:lnTo>
                    <a:pt x="635" y="224"/>
                  </a:lnTo>
                  <a:cubicBezTo>
                    <a:pt x="647" y="232"/>
                    <a:pt x="658" y="247"/>
                    <a:pt x="658" y="262"/>
                  </a:cubicBezTo>
                  <a:cubicBezTo>
                    <a:pt x="662" y="274"/>
                    <a:pt x="662" y="285"/>
                    <a:pt x="655" y="297"/>
                  </a:cubicBezTo>
                  <a:cubicBezTo>
                    <a:pt x="559" y="232"/>
                    <a:pt x="559" y="232"/>
                    <a:pt x="559" y="232"/>
                  </a:cubicBezTo>
                  <a:cubicBezTo>
                    <a:pt x="578" y="213"/>
                    <a:pt x="613" y="209"/>
                    <a:pt x="635" y="224"/>
                  </a:cubicBezTo>
                  <a:close/>
                  <a:moveTo>
                    <a:pt x="513" y="232"/>
                  </a:moveTo>
                  <a:lnTo>
                    <a:pt x="513" y="232"/>
                  </a:lnTo>
                  <a:cubicBezTo>
                    <a:pt x="674" y="339"/>
                    <a:pt x="674" y="339"/>
                    <a:pt x="674" y="339"/>
                  </a:cubicBezTo>
                  <a:cubicBezTo>
                    <a:pt x="639" y="388"/>
                    <a:pt x="639" y="388"/>
                    <a:pt x="639" y="388"/>
                  </a:cubicBezTo>
                  <a:cubicBezTo>
                    <a:pt x="552" y="331"/>
                    <a:pt x="552" y="331"/>
                    <a:pt x="552" y="331"/>
                  </a:cubicBezTo>
                  <a:cubicBezTo>
                    <a:pt x="536" y="350"/>
                    <a:pt x="536" y="350"/>
                    <a:pt x="536" y="350"/>
                  </a:cubicBezTo>
                  <a:cubicBezTo>
                    <a:pt x="624" y="411"/>
                    <a:pt x="624" y="411"/>
                    <a:pt x="624" y="411"/>
                  </a:cubicBezTo>
                  <a:cubicBezTo>
                    <a:pt x="590" y="461"/>
                    <a:pt x="590" y="461"/>
                    <a:pt x="590" y="461"/>
                  </a:cubicBezTo>
                  <a:cubicBezTo>
                    <a:pt x="525" y="415"/>
                    <a:pt x="525" y="415"/>
                    <a:pt x="525" y="415"/>
                  </a:cubicBezTo>
                  <a:cubicBezTo>
                    <a:pt x="513" y="438"/>
                    <a:pt x="513" y="438"/>
                    <a:pt x="513" y="438"/>
                  </a:cubicBezTo>
                  <a:cubicBezTo>
                    <a:pt x="578" y="483"/>
                    <a:pt x="578" y="483"/>
                    <a:pt x="578" y="483"/>
                  </a:cubicBezTo>
                  <a:cubicBezTo>
                    <a:pt x="544" y="533"/>
                    <a:pt x="544" y="533"/>
                    <a:pt x="544" y="533"/>
                  </a:cubicBezTo>
                  <a:cubicBezTo>
                    <a:pt x="457" y="472"/>
                    <a:pt x="457" y="472"/>
                    <a:pt x="457" y="472"/>
                  </a:cubicBezTo>
                  <a:cubicBezTo>
                    <a:pt x="442" y="495"/>
                    <a:pt x="442" y="495"/>
                    <a:pt x="442" y="495"/>
                  </a:cubicBezTo>
                  <a:cubicBezTo>
                    <a:pt x="529" y="552"/>
                    <a:pt x="529" y="552"/>
                    <a:pt x="529" y="552"/>
                  </a:cubicBezTo>
                  <a:cubicBezTo>
                    <a:pt x="494" y="602"/>
                    <a:pt x="494" y="602"/>
                    <a:pt x="494" y="602"/>
                  </a:cubicBezTo>
                  <a:cubicBezTo>
                    <a:pt x="431" y="560"/>
                    <a:pt x="431" y="560"/>
                    <a:pt x="431" y="560"/>
                  </a:cubicBezTo>
                  <a:cubicBezTo>
                    <a:pt x="415" y="579"/>
                    <a:pt x="415" y="579"/>
                    <a:pt x="415" y="579"/>
                  </a:cubicBezTo>
                  <a:cubicBezTo>
                    <a:pt x="484" y="624"/>
                    <a:pt x="484" y="624"/>
                    <a:pt x="484" y="624"/>
                  </a:cubicBezTo>
                  <a:cubicBezTo>
                    <a:pt x="450" y="674"/>
                    <a:pt x="450" y="674"/>
                    <a:pt x="450" y="674"/>
                  </a:cubicBezTo>
                  <a:cubicBezTo>
                    <a:pt x="362" y="613"/>
                    <a:pt x="362" y="613"/>
                    <a:pt x="362" y="613"/>
                  </a:cubicBezTo>
                  <a:cubicBezTo>
                    <a:pt x="347" y="636"/>
                    <a:pt x="347" y="636"/>
                    <a:pt x="347" y="636"/>
                  </a:cubicBezTo>
                  <a:cubicBezTo>
                    <a:pt x="434" y="693"/>
                    <a:pt x="434" y="693"/>
                    <a:pt x="434" y="693"/>
                  </a:cubicBezTo>
                  <a:cubicBezTo>
                    <a:pt x="400" y="746"/>
                    <a:pt x="400" y="746"/>
                    <a:pt x="400" y="746"/>
                  </a:cubicBezTo>
                  <a:cubicBezTo>
                    <a:pt x="335" y="701"/>
                    <a:pt x="335" y="701"/>
                    <a:pt x="335" y="701"/>
                  </a:cubicBezTo>
                  <a:cubicBezTo>
                    <a:pt x="320" y="720"/>
                    <a:pt x="320" y="720"/>
                    <a:pt x="320" y="720"/>
                  </a:cubicBezTo>
                  <a:cubicBezTo>
                    <a:pt x="385" y="765"/>
                    <a:pt x="385" y="765"/>
                    <a:pt x="385" y="765"/>
                  </a:cubicBezTo>
                  <a:cubicBezTo>
                    <a:pt x="355" y="815"/>
                    <a:pt x="355" y="815"/>
                    <a:pt x="355" y="815"/>
                  </a:cubicBezTo>
                  <a:cubicBezTo>
                    <a:pt x="267" y="758"/>
                    <a:pt x="267" y="758"/>
                    <a:pt x="267" y="758"/>
                  </a:cubicBezTo>
                  <a:cubicBezTo>
                    <a:pt x="252" y="777"/>
                    <a:pt x="252" y="777"/>
                    <a:pt x="252" y="777"/>
                  </a:cubicBezTo>
                  <a:cubicBezTo>
                    <a:pt x="339" y="838"/>
                    <a:pt x="339" y="838"/>
                    <a:pt x="339" y="838"/>
                  </a:cubicBezTo>
                  <a:cubicBezTo>
                    <a:pt x="305" y="887"/>
                    <a:pt x="305" y="887"/>
                    <a:pt x="305" y="887"/>
                  </a:cubicBezTo>
                  <a:cubicBezTo>
                    <a:pt x="278" y="868"/>
                    <a:pt x="278" y="868"/>
                    <a:pt x="278" y="868"/>
                  </a:cubicBezTo>
                  <a:cubicBezTo>
                    <a:pt x="259" y="857"/>
                    <a:pt x="259" y="857"/>
                    <a:pt x="259" y="857"/>
                  </a:cubicBezTo>
                  <a:cubicBezTo>
                    <a:pt x="145" y="781"/>
                    <a:pt x="145" y="781"/>
                    <a:pt x="145" y="781"/>
                  </a:cubicBezTo>
                  <a:lnTo>
                    <a:pt x="513" y="232"/>
                  </a:lnTo>
                  <a:close/>
                  <a:moveTo>
                    <a:pt x="156" y="1005"/>
                  </a:moveTo>
                  <a:lnTo>
                    <a:pt x="156" y="1005"/>
                  </a:lnTo>
                  <a:cubicBezTo>
                    <a:pt x="92" y="963"/>
                    <a:pt x="92" y="963"/>
                    <a:pt x="92" y="963"/>
                  </a:cubicBezTo>
                  <a:cubicBezTo>
                    <a:pt x="179" y="830"/>
                    <a:pt x="179" y="830"/>
                    <a:pt x="179" y="830"/>
                  </a:cubicBezTo>
                  <a:cubicBezTo>
                    <a:pt x="236" y="872"/>
                    <a:pt x="236" y="872"/>
                    <a:pt x="236" y="872"/>
                  </a:cubicBezTo>
                  <a:cubicBezTo>
                    <a:pt x="244" y="876"/>
                    <a:pt x="244" y="876"/>
                    <a:pt x="244" y="876"/>
                  </a:cubicBezTo>
                  <a:lnTo>
                    <a:pt x="156" y="100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3" name="Freeform 597">
              <a:extLst>
                <a:ext uri="{FF2B5EF4-FFF2-40B4-BE49-F238E27FC236}">
                  <a16:creationId xmlns:a16="http://schemas.microsoft.com/office/drawing/2014/main" id="{33F46AA7-E4CD-ED49-AC05-9DC0A2876363}"/>
                </a:ext>
              </a:extLst>
            </p:cNvPr>
            <p:cNvSpPr>
              <a:spLocks noChangeArrowheads="1"/>
            </p:cNvSpPr>
            <p:nvPr/>
          </p:nvSpPr>
          <p:spPr bwMode="auto">
            <a:xfrm>
              <a:off x="3568" y="3462"/>
              <a:ext cx="37" cy="144"/>
            </a:xfrm>
            <a:custGeom>
              <a:avLst/>
              <a:gdLst>
                <a:gd name="T0" fmla="*/ 1 w 173"/>
                <a:gd name="T1" fmla="*/ 3 h 649"/>
                <a:gd name="T2" fmla="*/ 1 w 173"/>
                <a:gd name="T3" fmla="*/ 3 h 649"/>
                <a:gd name="T4" fmla="*/ 1 w 173"/>
                <a:gd name="T5" fmla="*/ 2 h 649"/>
                <a:gd name="T6" fmla="*/ 1 w 173"/>
                <a:gd name="T7" fmla="*/ 1 h 649"/>
                <a:gd name="T8" fmla="*/ 1 w 173"/>
                <a:gd name="T9" fmla="*/ 0 h 649"/>
                <a:gd name="T10" fmla="*/ 0 w 173"/>
                <a:gd name="T11" fmla="*/ 1 h 649"/>
                <a:gd name="T12" fmla="*/ 0 w 173"/>
                <a:gd name="T13" fmla="*/ 2 h 649"/>
                <a:gd name="T14" fmla="*/ 0 w 173"/>
                <a:gd name="T15" fmla="*/ 3 h 649"/>
                <a:gd name="T16" fmla="*/ 0 w 173"/>
                <a:gd name="T17" fmla="*/ 4 h 649"/>
                <a:gd name="T18" fmla="*/ 0 w 173"/>
                <a:gd name="T19" fmla="*/ 7 h 649"/>
                <a:gd name="T20" fmla="*/ 2 w 173"/>
                <a:gd name="T21" fmla="*/ 7 h 649"/>
                <a:gd name="T22" fmla="*/ 2 w 173"/>
                <a:gd name="T23" fmla="*/ 4 h 649"/>
                <a:gd name="T24" fmla="*/ 1 w 173"/>
                <a:gd name="T25" fmla="*/ 3 h 649"/>
                <a:gd name="T26" fmla="*/ 0 w 173"/>
                <a:gd name="T27" fmla="*/ 3 h 649"/>
                <a:gd name="T28" fmla="*/ 0 w 173"/>
                <a:gd name="T29" fmla="*/ 3 h 649"/>
                <a:gd name="T30" fmla="*/ 1 w 173"/>
                <a:gd name="T31" fmla="*/ 2 h 649"/>
                <a:gd name="T32" fmla="*/ 1 w 173"/>
                <a:gd name="T33" fmla="*/ 1 h 649"/>
                <a:gd name="T34" fmla="*/ 1 w 173"/>
                <a:gd name="T35" fmla="*/ 0 h 649"/>
                <a:gd name="T36" fmla="*/ 1 w 173"/>
                <a:gd name="T37" fmla="*/ 1 h 649"/>
                <a:gd name="T38" fmla="*/ 1 w 173"/>
                <a:gd name="T39" fmla="*/ 2 h 649"/>
                <a:gd name="T40" fmla="*/ 1 w 173"/>
                <a:gd name="T41" fmla="*/ 3 h 649"/>
                <a:gd name="T42" fmla="*/ 1 w 173"/>
                <a:gd name="T43" fmla="*/ 3 h 649"/>
                <a:gd name="T44" fmla="*/ 1 w 173"/>
                <a:gd name="T45" fmla="*/ 4 h 649"/>
                <a:gd name="T46" fmla="*/ 1 w 173"/>
                <a:gd name="T47" fmla="*/ 4 h 649"/>
                <a:gd name="T48" fmla="*/ 0 w 173"/>
                <a:gd name="T49" fmla="*/ 4 h 649"/>
                <a:gd name="T50" fmla="*/ 0 w 173"/>
                <a:gd name="T51" fmla="*/ 4 h 649"/>
                <a:gd name="T52" fmla="*/ 0 w 173"/>
                <a:gd name="T53" fmla="*/ 3 h 649"/>
                <a:gd name="T54" fmla="*/ 0 w 173"/>
                <a:gd name="T55" fmla="*/ 7 h 649"/>
                <a:gd name="T56" fmla="*/ 0 w 173"/>
                <a:gd name="T57" fmla="*/ 7 h 649"/>
                <a:gd name="T58" fmla="*/ 0 w 173"/>
                <a:gd name="T59" fmla="*/ 5 h 649"/>
                <a:gd name="T60" fmla="*/ 1 w 173"/>
                <a:gd name="T61" fmla="*/ 5 h 649"/>
                <a:gd name="T62" fmla="*/ 1 w 173"/>
                <a:gd name="T63" fmla="*/ 7 h 649"/>
                <a:gd name="T64" fmla="*/ 0 w 173"/>
                <a:gd name="T65" fmla="*/ 7 h 6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649">
                  <a:moveTo>
                    <a:pt x="153" y="263"/>
                  </a:moveTo>
                  <a:lnTo>
                    <a:pt x="153" y="263"/>
                  </a:lnTo>
                  <a:cubicBezTo>
                    <a:pt x="145" y="244"/>
                    <a:pt x="141" y="225"/>
                    <a:pt x="141" y="206"/>
                  </a:cubicBezTo>
                  <a:cubicBezTo>
                    <a:pt x="141" y="57"/>
                    <a:pt x="141" y="57"/>
                    <a:pt x="141" y="57"/>
                  </a:cubicBezTo>
                  <a:cubicBezTo>
                    <a:pt x="141" y="27"/>
                    <a:pt x="115" y="0"/>
                    <a:pt x="84" y="0"/>
                  </a:cubicBezTo>
                  <a:cubicBezTo>
                    <a:pt x="54" y="0"/>
                    <a:pt x="31" y="27"/>
                    <a:pt x="31" y="57"/>
                  </a:cubicBezTo>
                  <a:cubicBezTo>
                    <a:pt x="31" y="206"/>
                    <a:pt x="31" y="206"/>
                    <a:pt x="31" y="206"/>
                  </a:cubicBezTo>
                  <a:cubicBezTo>
                    <a:pt x="31" y="225"/>
                    <a:pt x="23" y="244"/>
                    <a:pt x="16" y="263"/>
                  </a:cubicBezTo>
                  <a:cubicBezTo>
                    <a:pt x="4" y="282"/>
                    <a:pt x="0" y="305"/>
                    <a:pt x="0" y="328"/>
                  </a:cubicBezTo>
                  <a:cubicBezTo>
                    <a:pt x="0" y="648"/>
                    <a:pt x="0" y="648"/>
                    <a:pt x="0" y="648"/>
                  </a:cubicBezTo>
                  <a:cubicBezTo>
                    <a:pt x="172" y="648"/>
                    <a:pt x="172" y="648"/>
                    <a:pt x="172" y="648"/>
                  </a:cubicBezTo>
                  <a:cubicBezTo>
                    <a:pt x="172" y="328"/>
                    <a:pt x="172" y="328"/>
                    <a:pt x="172" y="328"/>
                  </a:cubicBezTo>
                  <a:cubicBezTo>
                    <a:pt x="172" y="305"/>
                    <a:pt x="164" y="282"/>
                    <a:pt x="153" y="263"/>
                  </a:cubicBezTo>
                  <a:close/>
                  <a:moveTo>
                    <a:pt x="39" y="274"/>
                  </a:moveTo>
                  <a:lnTo>
                    <a:pt x="39" y="274"/>
                  </a:lnTo>
                  <a:cubicBezTo>
                    <a:pt x="50" y="251"/>
                    <a:pt x="54" y="229"/>
                    <a:pt x="54" y="206"/>
                  </a:cubicBezTo>
                  <a:cubicBezTo>
                    <a:pt x="54" y="57"/>
                    <a:pt x="54" y="57"/>
                    <a:pt x="54" y="57"/>
                  </a:cubicBezTo>
                  <a:cubicBezTo>
                    <a:pt x="54" y="38"/>
                    <a:pt x="69" y="27"/>
                    <a:pt x="84" y="27"/>
                  </a:cubicBezTo>
                  <a:cubicBezTo>
                    <a:pt x="103" y="27"/>
                    <a:pt x="115" y="38"/>
                    <a:pt x="115" y="57"/>
                  </a:cubicBezTo>
                  <a:cubicBezTo>
                    <a:pt x="115" y="206"/>
                    <a:pt x="115" y="206"/>
                    <a:pt x="115" y="206"/>
                  </a:cubicBezTo>
                  <a:cubicBezTo>
                    <a:pt x="115" y="229"/>
                    <a:pt x="122" y="251"/>
                    <a:pt x="130" y="274"/>
                  </a:cubicBezTo>
                  <a:cubicBezTo>
                    <a:pt x="141" y="289"/>
                    <a:pt x="145" y="309"/>
                    <a:pt x="145" y="328"/>
                  </a:cubicBezTo>
                  <a:cubicBezTo>
                    <a:pt x="145" y="392"/>
                    <a:pt x="145" y="392"/>
                    <a:pt x="145" y="392"/>
                  </a:cubicBezTo>
                  <a:cubicBezTo>
                    <a:pt x="27" y="392"/>
                    <a:pt x="27" y="392"/>
                    <a:pt x="27" y="392"/>
                  </a:cubicBezTo>
                  <a:cubicBezTo>
                    <a:pt x="27" y="328"/>
                    <a:pt x="27" y="328"/>
                    <a:pt x="27" y="328"/>
                  </a:cubicBezTo>
                  <a:cubicBezTo>
                    <a:pt x="27" y="309"/>
                    <a:pt x="31" y="289"/>
                    <a:pt x="39" y="274"/>
                  </a:cubicBezTo>
                  <a:close/>
                  <a:moveTo>
                    <a:pt x="27" y="621"/>
                  </a:moveTo>
                  <a:lnTo>
                    <a:pt x="27" y="621"/>
                  </a:lnTo>
                  <a:cubicBezTo>
                    <a:pt x="27" y="419"/>
                    <a:pt x="27" y="419"/>
                    <a:pt x="27" y="419"/>
                  </a:cubicBezTo>
                  <a:cubicBezTo>
                    <a:pt x="145" y="419"/>
                    <a:pt x="145" y="419"/>
                    <a:pt x="145" y="419"/>
                  </a:cubicBezTo>
                  <a:cubicBezTo>
                    <a:pt x="145" y="621"/>
                    <a:pt x="145" y="621"/>
                    <a:pt x="145" y="621"/>
                  </a:cubicBezTo>
                  <a:lnTo>
                    <a:pt x="27" y="62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44" name="Group 598">
            <a:extLst>
              <a:ext uri="{FF2B5EF4-FFF2-40B4-BE49-F238E27FC236}">
                <a16:creationId xmlns:a16="http://schemas.microsoft.com/office/drawing/2014/main" id="{78CF7860-674E-774E-B27D-98D2B3C420BD}"/>
              </a:ext>
            </a:extLst>
          </p:cNvPr>
          <p:cNvGrpSpPr>
            <a:grpSpLocks/>
          </p:cNvGrpSpPr>
          <p:nvPr userDrawn="1"/>
        </p:nvGrpSpPr>
        <p:grpSpPr bwMode="auto">
          <a:xfrm>
            <a:off x="5906077" y="1362220"/>
            <a:ext cx="333375" cy="307975"/>
            <a:chOff x="3860" y="3389"/>
            <a:chExt cx="210" cy="194"/>
          </a:xfrm>
        </p:grpSpPr>
        <p:sp>
          <p:nvSpPr>
            <p:cNvPr id="745" name="Freeform 599">
              <a:extLst>
                <a:ext uri="{FF2B5EF4-FFF2-40B4-BE49-F238E27FC236}">
                  <a16:creationId xmlns:a16="http://schemas.microsoft.com/office/drawing/2014/main" id="{9DB58236-F340-C84D-9CD4-41DA450FC3AB}"/>
                </a:ext>
              </a:extLst>
            </p:cNvPr>
            <p:cNvSpPr>
              <a:spLocks noChangeArrowheads="1"/>
            </p:cNvSpPr>
            <p:nvPr/>
          </p:nvSpPr>
          <p:spPr bwMode="auto">
            <a:xfrm>
              <a:off x="3876" y="3502"/>
              <a:ext cx="38" cy="40"/>
            </a:xfrm>
            <a:custGeom>
              <a:avLst/>
              <a:gdLst>
                <a:gd name="T0" fmla="*/ 1 w 176"/>
                <a:gd name="T1" fmla="*/ 2 h 191"/>
                <a:gd name="T2" fmla="*/ 1 w 176"/>
                <a:gd name="T3" fmla="*/ 2 h 191"/>
                <a:gd name="T4" fmla="*/ 0 w 176"/>
                <a:gd name="T5" fmla="*/ 1 h 191"/>
                <a:gd name="T6" fmla="*/ 1 w 176"/>
                <a:gd name="T7" fmla="*/ 0 h 191"/>
                <a:gd name="T8" fmla="*/ 2 w 176"/>
                <a:gd name="T9" fmla="*/ 1 h 191"/>
                <a:gd name="T10" fmla="*/ 1 w 176"/>
                <a:gd name="T11" fmla="*/ 2 h 191"/>
                <a:gd name="T12" fmla="*/ 1 w 176"/>
                <a:gd name="T13" fmla="*/ 0 h 191"/>
                <a:gd name="T14" fmla="*/ 1 w 176"/>
                <a:gd name="T15" fmla="*/ 0 h 191"/>
                <a:gd name="T16" fmla="*/ 0 w 176"/>
                <a:gd name="T17" fmla="*/ 1 h 191"/>
                <a:gd name="T18" fmla="*/ 1 w 176"/>
                <a:gd name="T19" fmla="*/ 1 h 191"/>
                <a:gd name="T20" fmla="*/ 1 w 176"/>
                <a:gd name="T21" fmla="*/ 1 h 191"/>
                <a:gd name="T22" fmla="*/ 1 w 17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 h="191">
                  <a:moveTo>
                    <a:pt x="87" y="190"/>
                  </a:moveTo>
                  <a:lnTo>
                    <a:pt x="87" y="190"/>
                  </a:lnTo>
                  <a:cubicBezTo>
                    <a:pt x="38" y="190"/>
                    <a:pt x="0" y="145"/>
                    <a:pt x="0" y="84"/>
                  </a:cubicBezTo>
                  <a:cubicBezTo>
                    <a:pt x="0" y="38"/>
                    <a:pt x="38" y="0"/>
                    <a:pt x="87" y="0"/>
                  </a:cubicBezTo>
                  <a:cubicBezTo>
                    <a:pt x="133" y="0"/>
                    <a:pt x="175" y="38"/>
                    <a:pt x="175" y="84"/>
                  </a:cubicBezTo>
                  <a:cubicBezTo>
                    <a:pt x="175" y="145"/>
                    <a:pt x="137" y="190"/>
                    <a:pt x="87" y="190"/>
                  </a:cubicBezTo>
                  <a:close/>
                  <a:moveTo>
                    <a:pt x="87" y="34"/>
                  </a:moveTo>
                  <a:lnTo>
                    <a:pt x="87" y="34"/>
                  </a:lnTo>
                  <a:cubicBezTo>
                    <a:pt x="57" y="34"/>
                    <a:pt x="34" y="57"/>
                    <a:pt x="34" y="84"/>
                  </a:cubicBezTo>
                  <a:cubicBezTo>
                    <a:pt x="34" y="126"/>
                    <a:pt x="57" y="152"/>
                    <a:pt x="87" y="152"/>
                  </a:cubicBezTo>
                  <a:cubicBezTo>
                    <a:pt x="118" y="152"/>
                    <a:pt x="137" y="126"/>
                    <a:pt x="137" y="84"/>
                  </a:cubicBezTo>
                  <a:cubicBezTo>
                    <a:pt x="137" y="57"/>
                    <a:pt x="114" y="34"/>
                    <a:pt x="87"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6" name="Freeform 600">
              <a:extLst>
                <a:ext uri="{FF2B5EF4-FFF2-40B4-BE49-F238E27FC236}">
                  <a16:creationId xmlns:a16="http://schemas.microsoft.com/office/drawing/2014/main" id="{36B16705-57A4-1C40-9F00-887888AF0FC0}"/>
                </a:ext>
              </a:extLst>
            </p:cNvPr>
            <p:cNvSpPr>
              <a:spLocks noChangeArrowheads="1"/>
            </p:cNvSpPr>
            <p:nvPr/>
          </p:nvSpPr>
          <p:spPr bwMode="auto">
            <a:xfrm>
              <a:off x="4017" y="3502"/>
              <a:ext cx="37" cy="40"/>
            </a:xfrm>
            <a:custGeom>
              <a:avLst/>
              <a:gdLst>
                <a:gd name="T0" fmla="*/ 1 w 172"/>
                <a:gd name="T1" fmla="*/ 2 h 191"/>
                <a:gd name="T2" fmla="*/ 1 w 172"/>
                <a:gd name="T3" fmla="*/ 2 h 191"/>
                <a:gd name="T4" fmla="*/ 0 w 172"/>
                <a:gd name="T5" fmla="*/ 1 h 191"/>
                <a:gd name="T6" fmla="*/ 1 w 172"/>
                <a:gd name="T7" fmla="*/ 0 h 191"/>
                <a:gd name="T8" fmla="*/ 2 w 172"/>
                <a:gd name="T9" fmla="*/ 1 h 191"/>
                <a:gd name="T10" fmla="*/ 1 w 172"/>
                <a:gd name="T11" fmla="*/ 2 h 191"/>
                <a:gd name="T12" fmla="*/ 1 w 172"/>
                <a:gd name="T13" fmla="*/ 0 h 191"/>
                <a:gd name="T14" fmla="*/ 1 w 172"/>
                <a:gd name="T15" fmla="*/ 0 h 191"/>
                <a:gd name="T16" fmla="*/ 0 w 172"/>
                <a:gd name="T17" fmla="*/ 1 h 191"/>
                <a:gd name="T18" fmla="*/ 1 w 172"/>
                <a:gd name="T19" fmla="*/ 1 h 191"/>
                <a:gd name="T20" fmla="*/ 1 w 172"/>
                <a:gd name="T21" fmla="*/ 1 h 191"/>
                <a:gd name="T22" fmla="*/ 1 w 172"/>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2" h="191">
                  <a:moveTo>
                    <a:pt x="83" y="190"/>
                  </a:moveTo>
                  <a:lnTo>
                    <a:pt x="83" y="190"/>
                  </a:lnTo>
                  <a:cubicBezTo>
                    <a:pt x="34" y="190"/>
                    <a:pt x="0" y="145"/>
                    <a:pt x="0" y="84"/>
                  </a:cubicBezTo>
                  <a:cubicBezTo>
                    <a:pt x="0" y="38"/>
                    <a:pt x="38" y="0"/>
                    <a:pt x="83" y="0"/>
                  </a:cubicBezTo>
                  <a:cubicBezTo>
                    <a:pt x="133" y="0"/>
                    <a:pt x="171" y="38"/>
                    <a:pt x="171" y="84"/>
                  </a:cubicBezTo>
                  <a:cubicBezTo>
                    <a:pt x="171" y="145"/>
                    <a:pt x="133" y="190"/>
                    <a:pt x="83" y="190"/>
                  </a:cubicBezTo>
                  <a:close/>
                  <a:moveTo>
                    <a:pt x="83" y="34"/>
                  </a:moveTo>
                  <a:lnTo>
                    <a:pt x="83" y="34"/>
                  </a:lnTo>
                  <a:cubicBezTo>
                    <a:pt x="57" y="34"/>
                    <a:pt x="34" y="57"/>
                    <a:pt x="34" y="84"/>
                  </a:cubicBezTo>
                  <a:cubicBezTo>
                    <a:pt x="34" y="126"/>
                    <a:pt x="53" y="152"/>
                    <a:pt x="83" y="152"/>
                  </a:cubicBezTo>
                  <a:cubicBezTo>
                    <a:pt x="114" y="152"/>
                    <a:pt x="137" y="126"/>
                    <a:pt x="137" y="84"/>
                  </a:cubicBezTo>
                  <a:cubicBezTo>
                    <a:pt x="137" y="57"/>
                    <a:pt x="114" y="34"/>
                    <a:pt x="83"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7" name="Freeform 601">
              <a:extLst>
                <a:ext uri="{FF2B5EF4-FFF2-40B4-BE49-F238E27FC236}">
                  <a16:creationId xmlns:a16="http://schemas.microsoft.com/office/drawing/2014/main" id="{9BDDB84D-1DD9-F04E-9EB7-452577828E2A}"/>
                </a:ext>
              </a:extLst>
            </p:cNvPr>
            <p:cNvSpPr>
              <a:spLocks noChangeArrowheads="1"/>
            </p:cNvSpPr>
            <p:nvPr/>
          </p:nvSpPr>
          <p:spPr bwMode="auto">
            <a:xfrm>
              <a:off x="4015" y="3545"/>
              <a:ext cx="55" cy="37"/>
            </a:xfrm>
            <a:custGeom>
              <a:avLst/>
              <a:gdLst>
                <a:gd name="T0" fmla="*/ 2 w 253"/>
                <a:gd name="T1" fmla="*/ 0 h 173"/>
                <a:gd name="T2" fmla="*/ 2 w 253"/>
                <a:gd name="T3" fmla="*/ 0 h 173"/>
                <a:gd name="T4" fmla="*/ 1 w 253"/>
                <a:gd name="T5" fmla="*/ 0 h 173"/>
                <a:gd name="T6" fmla="*/ 0 w 253"/>
                <a:gd name="T7" fmla="*/ 0 h 173"/>
                <a:gd name="T8" fmla="*/ 0 w 253"/>
                <a:gd name="T9" fmla="*/ 0 h 173"/>
                <a:gd name="T10" fmla="*/ 1 w 253"/>
                <a:gd name="T11" fmla="*/ 0 h 173"/>
                <a:gd name="T12" fmla="*/ 2 w 253"/>
                <a:gd name="T13" fmla="*/ 1 h 173"/>
                <a:gd name="T14" fmla="*/ 2 w 253"/>
                <a:gd name="T15" fmla="*/ 1 h 173"/>
                <a:gd name="T16" fmla="*/ 2 w 253"/>
                <a:gd name="T17" fmla="*/ 1 h 173"/>
                <a:gd name="T18" fmla="*/ 0 w 253"/>
                <a:gd name="T19" fmla="*/ 1 h 173"/>
                <a:gd name="T20" fmla="*/ 0 w 253"/>
                <a:gd name="T21" fmla="*/ 1 h 173"/>
                <a:gd name="T22" fmla="*/ 0 w 253"/>
                <a:gd name="T23" fmla="*/ 2 h 173"/>
                <a:gd name="T24" fmla="*/ 2 w 253"/>
                <a:gd name="T25" fmla="*/ 2 h 173"/>
                <a:gd name="T26" fmla="*/ 3 w 253"/>
                <a:gd name="T27" fmla="*/ 1 h 173"/>
                <a:gd name="T28" fmla="*/ 3 w 253"/>
                <a:gd name="T29" fmla="*/ 1 h 173"/>
                <a:gd name="T30" fmla="*/ 2 w 253"/>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3" h="173">
                  <a:moveTo>
                    <a:pt x="221" y="23"/>
                  </a:moveTo>
                  <a:lnTo>
                    <a:pt x="221" y="23"/>
                  </a:lnTo>
                  <a:cubicBezTo>
                    <a:pt x="194" y="12"/>
                    <a:pt x="153" y="0"/>
                    <a:pt x="95" y="0"/>
                  </a:cubicBezTo>
                  <a:cubicBezTo>
                    <a:pt x="57" y="0"/>
                    <a:pt x="27" y="4"/>
                    <a:pt x="0" y="12"/>
                  </a:cubicBezTo>
                  <a:cubicBezTo>
                    <a:pt x="8" y="23"/>
                    <a:pt x="8" y="35"/>
                    <a:pt x="8" y="46"/>
                  </a:cubicBezTo>
                  <a:cubicBezTo>
                    <a:pt x="31" y="38"/>
                    <a:pt x="61" y="35"/>
                    <a:pt x="95" y="35"/>
                  </a:cubicBezTo>
                  <a:cubicBezTo>
                    <a:pt x="149" y="35"/>
                    <a:pt x="183" y="46"/>
                    <a:pt x="206" y="58"/>
                  </a:cubicBezTo>
                  <a:cubicBezTo>
                    <a:pt x="214" y="58"/>
                    <a:pt x="217" y="65"/>
                    <a:pt x="217" y="73"/>
                  </a:cubicBezTo>
                  <a:cubicBezTo>
                    <a:pt x="217" y="138"/>
                    <a:pt x="217" y="138"/>
                    <a:pt x="217" y="138"/>
                  </a:cubicBezTo>
                  <a:cubicBezTo>
                    <a:pt x="12" y="138"/>
                    <a:pt x="12" y="138"/>
                    <a:pt x="12" y="138"/>
                  </a:cubicBezTo>
                  <a:cubicBezTo>
                    <a:pt x="12" y="153"/>
                    <a:pt x="12" y="153"/>
                    <a:pt x="12" y="153"/>
                  </a:cubicBezTo>
                  <a:cubicBezTo>
                    <a:pt x="12" y="160"/>
                    <a:pt x="8" y="168"/>
                    <a:pt x="8" y="172"/>
                  </a:cubicBezTo>
                  <a:cubicBezTo>
                    <a:pt x="236" y="172"/>
                    <a:pt x="236" y="172"/>
                    <a:pt x="236" y="172"/>
                  </a:cubicBezTo>
                  <a:cubicBezTo>
                    <a:pt x="244" y="172"/>
                    <a:pt x="252" y="164"/>
                    <a:pt x="252" y="153"/>
                  </a:cubicBezTo>
                  <a:cubicBezTo>
                    <a:pt x="252" y="73"/>
                    <a:pt x="252" y="73"/>
                    <a:pt x="252" y="73"/>
                  </a:cubicBezTo>
                  <a:cubicBezTo>
                    <a:pt x="252" y="50"/>
                    <a:pt x="240" y="31"/>
                    <a:pt x="221"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8" name="Freeform 602">
              <a:extLst>
                <a:ext uri="{FF2B5EF4-FFF2-40B4-BE49-F238E27FC236}">
                  <a16:creationId xmlns:a16="http://schemas.microsoft.com/office/drawing/2014/main" id="{AD954059-D595-9844-9565-A2737759E1A1}"/>
                </a:ext>
              </a:extLst>
            </p:cNvPr>
            <p:cNvSpPr>
              <a:spLocks noChangeArrowheads="1"/>
            </p:cNvSpPr>
            <p:nvPr/>
          </p:nvSpPr>
          <p:spPr bwMode="auto">
            <a:xfrm>
              <a:off x="3860" y="3545"/>
              <a:ext cx="55" cy="37"/>
            </a:xfrm>
            <a:custGeom>
              <a:avLst/>
              <a:gdLst>
                <a:gd name="T0" fmla="*/ 3 w 253"/>
                <a:gd name="T1" fmla="*/ 1 h 173"/>
                <a:gd name="T2" fmla="*/ 3 w 253"/>
                <a:gd name="T3" fmla="*/ 1 h 173"/>
                <a:gd name="T4" fmla="*/ 3 w 253"/>
                <a:gd name="T5" fmla="*/ 1 h 173"/>
                <a:gd name="T6" fmla="*/ 0 w 253"/>
                <a:gd name="T7" fmla="*/ 1 h 173"/>
                <a:gd name="T8" fmla="*/ 0 w 253"/>
                <a:gd name="T9" fmla="*/ 1 h 173"/>
                <a:gd name="T10" fmla="*/ 0 w 253"/>
                <a:gd name="T11" fmla="*/ 1 h 173"/>
                <a:gd name="T12" fmla="*/ 2 w 253"/>
                <a:gd name="T13" fmla="*/ 0 h 173"/>
                <a:gd name="T14" fmla="*/ 3 w 253"/>
                <a:gd name="T15" fmla="*/ 0 h 173"/>
                <a:gd name="T16" fmla="*/ 3 w 253"/>
                <a:gd name="T17" fmla="*/ 0 h 173"/>
                <a:gd name="T18" fmla="*/ 2 w 253"/>
                <a:gd name="T19" fmla="*/ 0 h 173"/>
                <a:gd name="T20" fmla="*/ 0 w 253"/>
                <a:gd name="T21" fmla="*/ 0 h 173"/>
                <a:gd name="T22" fmla="*/ 0 w 253"/>
                <a:gd name="T23" fmla="*/ 1 h 173"/>
                <a:gd name="T24" fmla="*/ 0 w 253"/>
                <a:gd name="T25" fmla="*/ 1 h 173"/>
                <a:gd name="T26" fmla="*/ 0 w 253"/>
                <a:gd name="T27" fmla="*/ 2 h 173"/>
                <a:gd name="T28" fmla="*/ 3 w 253"/>
                <a:gd name="T29" fmla="*/ 2 h 173"/>
                <a:gd name="T30" fmla="*/ 3 w 253"/>
                <a:gd name="T31" fmla="*/ 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3" h="173">
                  <a:moveTo>
                    <a:pt x="244" y="153"/>
                  </a:moveTo>
                  <a:lnTo>
                    <a:pt x="244" y="153"/>
                  </a:lnTo>
                  <a:cubicBezTo>
                    <a:pt x="244" y="138"/>
                    <a:pt x="244" y="138"/>
                    <a:pt x="244" y="138"/>
                  </a:cubicBezTo>
                  <a:cubicBezTo>
                    <a:pt x="34" y="138"/>
                    <a:pt x="34" y="138"/>
                    <a:pt x="34" y="138"/>
                  </a:cubicBezTo>
                  <a:cubicBezTo>
                    <a:pt x="34" y="73"/>
                    <a:pt x="34" y="73"/>
                    <a:pt x="34" y="73"/>
                  </a:cubicBezTo>
                  <a:cubicBezTo>
                    <a:pt x="34" y="65"/>
                    <a:pt x="38" y="58"/>
                    <a:pt x="46" y="58"/>
                  </a:cubicBezTo>
                  <a:cubicBezTo>
                    <a:pt x="69" y="46"/>
                    <a:pt x="107" y="35"/>
                    <a:pt x="156" y="35"/>
                  </a:cubicBezTo>
                  <a:cubicBezTo>
                    <a:pt x="191" y="35"/>
                    <a:pt x="221" y="38"/>
                    <a:pt x="244" y="46"/>
                  </a:cubicBezTo>
                  <a:cubicBezTo>
                    <a:pt x="244" y="35"/>
                    <a:pt x="244" y="23"/>
                    <a:pt x="252" y="12"/>
                  </a:cubicBezTo>
                  <a:cubicBezTo>
                    <a:pt x="225" y="4"/>
                    <a:pt x="195" y="0"/>
                    <a:pt x="156" y="0"/>
                  </a:cubicBezTo>
                  <a:cubicBezTo>
                    <a:pt x="99" y="0"/>
                    <a:pt x="57" y="12"/>
                    <a:pt x="31" y="23"/>
                  </a:cubicBezTo>
                  <a:cubicBezTo>
                    <a:pt x="12" y="31"/>
                    <a:pt x="0" y="50"/>
                    <a:pt x="0" y="73"/>
                  </a:cubicBezTo>
                  <a:cubicBezTo>
                    <a:pt x="0" y="153"/>
                    <a:pt x="0" y="153"/>
                    <a:pt x="0" y="153"/>
                  </a:cubicBezTo>
                  <a:cubicBezTo>
                    <a:pt x="0" y="164"/>
                    <a:pt x="8" y="172"/>
                    <a:pt x="15" y="172"/>
                  </a:cubicBezTo>
                  <a:cubicBezTo>
                    <a:pt x="244" y="172"/>
                    <a:pt x="244" y="172"/>
                    <a:pt x="244" y="172"/>
                  </a:cubicBezTo>
                  <a:cubicBezTo>
                    <a:pt x="244" y="168"/>
                    <a:pt x="244" y="160"/>
                    <a:pt x="244" y="15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9" name="Freeform 603">
              <a:extLst>
                <a:ext uri="{FF2B5EF4-FFF2-40B4-BE49-F238E27FC236}">
                  <a16:creationId xmlns:a16="http://schemas.microsoft.com/office/drawing/2014/main" id="{A6274463-D07B-4E4B-A109-1C92B82C1A63}"/>
                </a:ext>
              </a:extLst>
            </p:cNvPr>
            <p:cNvSpPr>
              <a:spLocks noChangeArrowheads="1"/>
            </p:cNvSpPr>
            <p:nvPr/>
          </p:nvSpPr>
          <p:spPr bwMode="auto">
            <a:xfrm>
              <a:off x="3923" y="3537"/>
              <a:ext cx="84" cy="45"/>
            </a:xfrm>
            <a:custGeom>
              <a:avLst/>
              <a:gdLst>
                <a:gd name="T0" fmla="*/ 4 w 379"/>
                <a:gd name="T1" fmla="*/ 2 h 211"/>
                <a:gd name="T2" fmla="*/ 4 w 379"/>
                <a:gd name="T3" fmla="*/ 2 h 211"/>
                <a:gd name="T4" fmla="*/ 0 w 379"/>
                <a:gd name="T5" fmla="*/ 2 h 211"/>
                <a:gd name="T6" fmla="*/ 0 w 379"/>
                <a:gd name="T7" fmla="*/ 2 h 211"/>
                <a:gd name="T8" fmla="*/ 0 w 379"/>
                <a:gd name="T9" fmla="*/ 1 h 211"/>
                <a:gd name="T10" fmla="*/ 0 w 379"/>
                <a:gd name="T11" fmla="*/ 0 h 211"/>
                <a:gd name="T12" fmla="*/ 2 w 379"/>
                <a:gd name="T13" fmla="*/ 0 h 211"/>
                <a:gd name="T14" fmla="*/ 4 w 379"/>
                <a:gd name="T15" fmla="*/ 0 h 211"/>
                <a:gd name="T16" fmla="*/ 4 w 379"/>
                <a:gd name="T17" fmla="*/ 1 h 211"/>
                <a:gd name="T18" fmla="*/ 4 w 379"/>
                <a:gd name="T19" fmla="*/ 2 h 211"/>
                <a:gd name="T20" fmla="*/ 4 w 379"/>
                <a:gd name="T21" fmla="*/ 2 h 211"/>
                <a:gd name="T22" fmla="*/ 0 w 379"/>
                <a:gd name="T23" fmla="*/ 2 h 211"/>
                <a:gd name="T24" fmla="*/ 0 w 379"/>
                <a:gd name="T25" fmla="*/ 2 h 211"/>
                <a:gd name="T26" fmla="*/ 4 w 379"/>
                <a:gd name="T27" fmla="*/ 2 h 211"/>
                <a:gd name="T28" fmla="*/ 4 w 379"/>
                <a:gd name="T29" fmla="*/ 1 h 211"/>
                <a:gd name="T30" fmla="*/ 4 w 379"/>
                <a:gd name="T31" fmla="*/ 1 h 211"/>
                <a:gd name="T32" fmla="*/ 2 w 379"/>
                <a:gd name="T33" fmla="*/ 0 h 211"/>
                <a:gd name="T34" fmla="*/ 0 w 379"/>
                <a:gd name="T35" fmla="*/ 1 h 211"/>
                <a:gd name="T36" fmla="*/ 0 w 379"/>
                <a:gd name="T37" fmla="*/ 1 h 211"/>
                <a:gd name="T38" fmla="*/ 0 w 379"/>
                <a:gd name="T39" fmla="*/ 2 h 2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9" h="211">
                  <a:moveTo>
                    <a:pt x="362" y="210"/>
                  </a:moveTo>
                  <a:lnTo>
                    <a:pt x="362" y="210"/>
                  </a:lnTo>
                  <a:cubicBezTo>
                    <a:pt x="16" y="210"/>
                    <a:pt x="16" y="210"/>
                    <a:pt x="16" y="210"/>
                  </a:cubicBezTo>
                  <a:cubicBezTo>
                    <a:pt x="8" y="210"/>
                    <a:pt x="0" y="202"/>
                    <a:pt x="0" y="191"/>
                  </a:cubicBezTo>
                  <a:cubicBezTo>
                    <a:pt x="0" y="88"/>
                    <a:pt x="0" y="88"/>
                    <a:pt x="0" y="88"/>
                  </a:cubicBezTo>
                  <a:cubicBezTo>
                    <a:pt x="0" y="65"/>
                    <a:pt x="12" y="42"/>
                    <a:pt x="35" y="35"/>
                  </a:cubicBezTo>
                  <a:cubicBezTo>
                    <a:pt x="69" y="19"/>
                    <a:pt x="122" y="0"/>
                    <a:pt x="191" y="0"/>
                  </a:cubicBezTo>
                  <a:cubicBezTo>
                    <a:pt x="259" y="0"/>
                    <a:pt x="313" y="19"/>
                    <a:pt x="343" y="35"/>
                  </a:cubicBezTo>
                  <a:cubicBezTo>
                    <a:pt x="366" y="42"/>
                    <a:pt x="378" y="65"/>
                    <a:pt x="378" y="88"/>
                  </a:cubicBezTo>
                  <a:cubicBezTo>
                    <a:pt x="378" y="191"/>
                    <a:pt x="378" y="191"/>
                    <a:pt x="378" y="191"/>
                  </a:cubicBezTo>
                  <a:cubicBezTo>
                    <a:pt x="378" y="202"/>
                    <a:pt x="370" y="210"/>
                    <a:pt x="362" y="210"/>
                  </a:cubicBezTo>
                  <a:close/>
                  <a:moveTo>
                    <a:pt x="35" y="176"/>
                  </a:moveTo>
                  <a:lnTo>
                    <a:pt x="35" y="176"/>
                  </a:lnTo>
                  <a:cubicBezTo>
                    <a:pt x="343" y="176"/>
                    <a:pt x="343" y="176"/>
                    <a:pt x="343" y="176"/>
                  </a:cubicBezTo>
                  <a:cubicBezTo>
                    <a:pt x="343" y="88"/>
                    <a:pt x="343" y="88"/>
                    <a:pt x="343" y="88"/>
                  </a:cubicBezTo>
                  <a:cubicBezTo>
                    <a:pt x="343" y="80"/>
                    <a:pt x="339" y="69"/>
                    <a:pt x="328" y="65"/>
                  </a:cubicBezTo>
                  <a:cubicBezTo>
                    <a:pt x="301" y="54"/>
                    <a:pt x="252" y="38"/>
                    <a:pt x="191" y="38"/>
                  </a:cubicBezTo>
                  <a:cubicBezTo>
                    <a:pt x="126" y="38"/>
                    <a:pt x="77" y="54"/>
                    <a:pt x="50" y="65"/>
                  </a:cubicBezTo>
                  <a:cubicBezTo>
                    <a:pt x="38" y="69"/>
                    <a:pt x="35" y="80"/>
                    <a:pt x="35" y="88"/>
                  </a:cubicBezTo>
                  <a:lnTo>
                    <a:pt x="35" y="17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0" name="Freeform 604">
              <a:extLst>
                <a:ext uri="{FF2B5EF4-FFF2-40B4-BE49-F238E27FC236}">
                  <a16:creationId xmlns:a16="http://schemas.microsoft.com/office/drawing/2014/main" id="{D3EC2688-487D-6347-9B3A-6644C874A625}"/>
                </a:ext>
              </a:extLst>
            </p:cNvPr>
            <p:cNvSpPr>
              <a:spLocks noChangeArrowheads="1"/>
            </p:cNvSpPr>
            <p:nvPr/>
          </p:nvSpPr>
          <p:spPr bwMode="auto">
            <a:xfrm>
              <a:off x="3942" y="3486"/>
              <a:ext cx="46" cy="48"/>
            </a:xfrm>
            <a:custGeom>
              <a:avLst/>
              <a:gdLst>
                <a:gd name="T0" fmla="*/ 1 w 211"/>
                <a:gd name="T1" fmla="*/ 2 h 225"/>
                <a:gd name="T2" fmla="*/ 1 w 211"/>
                <a:gd name="T3" fmla="*/ 2 h 225"/>
                <a:gd name="T4" fmla="*/ 0 w 211"/>
                <a:gd name="T5" fmla="*/ 1 h 225"/>
                <a:gd name="T6" fmla="*/ 1 w 211"/>
                <a:gd name="T7" fmla="*/ 0 h 225"/>
                <a:gd name="T8" fmla="*/ 2 w 211"/>
                <a:gd name="T9" fmla="*/ 1 h 225"/>
                <a:gd name="T10" fmla="*/ 1 w 211"/>
                <a:gd name="T11" fmla="*/ 2 h 225"/>
                <a:gd name="T12" fmla="*/ 1 w 211"/>
                <a:gd name="T13" fmla="*/ 0 h 225"/>
                <a:gd name="T14" fmla="*/ 1 w 211"/>
                <a:gd name="T15" fmla="*/ 0 h 225"/>
                <a:gd name="T16" fmla="*/ 0 w 211"/>
                <a:gd name="T17" fmla="*/ 1 h 225"/>
                <a:gd name="T18" fmla="*/ 1 w 211"/>
                <a:gd name="T19" fmla="*/ 2 h 225"/>
                <a:gd name="T20" fmla="*/ 2 w 211"/>
                <a:gd name="T21" fmla="*/ 1 h 225"/>
                <a:gd name="T22" fmla="*/ 1 w 211"/>
                <a:gd name="T23" fmla="*/ 0 h 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1" h="225">
                  <a:moveTo>
                    <a:pt x="107" y="224"/>
                  </a:moveTo>
                  <a:lnTo>
                    <a:pt x="107" y="224"/>
                  </a:lnTo>
                  <a:cubicBezTo>
                    <a:pt x="46" y="224"/>
                    <a:pt x="0" y="175"/>
                    <a:pt x="0" y="102"/>
                  </a:cubicBezTo>
                  <a:cubicBezTo>
                    <a:pt x="0" y="45"/>
                    <a:pt x="50" y="0"/>
                    <a:pt x="107" y="0"/>
                  </a:cubicBezTo>
                  <a:cubicBezTo>
                    <a:pt x="164" y="0"/>
                    <a:pt x="210" y="45"/>
                    <a:pt x="210" y="102"/>
                  </a:cubicBezTo>
                  <a:cubicBezTo>
                    <a:pt x="210" y="175"/>
                    <a:pt x="164" y="224"/>
                    <a:pt x="107" y="224"/>
                  </a:cubicBezTo>
                  <a:close/>
                  <a:moveTo>
                    <a:pt x="107" y="38"/>
                  </a:moveTo>
                  <a:lnTo>
                    <a:pt x="107" y="38"/>
                  </a:lnTo>
                  <a:cubicBezTo>
                    <a:pt x="69" y="38"/>
                    <a:pt x="34" y="64"/>
                    <a:pt x="34" y="102"/>
                  </a:cubicBezTo>
                  <a:cubicBezTo>
                    <a:pt x="34" y="156"/>
                    <a:pt x="65" y="190"/>
                    <a:pt x="107" y="190"/>
                  </a:cubicBezTo>
                  <a:cubicBezTo>
                    <a:pt x="145" y="190"/>
                    <a:pt x="175" y="156"/>
                    <a:pt x="175" y="102"/>
                  </a:cubicBezTo>
                  <a:cubicBezTo>
                    <a:pt x="175" y="64"/>
                    <a:pt x="145" y="38"/>
                    <a:pt x="107"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1" name="Freeform 605">
              <a:extLst>
                <a:ext uri="{FF2B5EF4-FFF2-40B4-BE49-F238E27FC236}">
                  <a16:creationId xmlns:a16="http://schemas.microsoft.com/office/drawing/2014/main" id="{385170F3-9969-8C45-B00D-1E947F222FFF}"/>
                </a:ext>
              </a:extLst>
            </p:cNvPr>
            <p:cNvSpPr>
              <a:spLocks noChangeArrowheads="1"/>
            </p:cNvSpPr>
            <p:nvPr/>
          </p:nvSpPr>
          <p:spPr bwMode="auto">
            <a:xfrm>
              <a:off x="4001" y="3428"/>
              <a:ext cx="69" cy="68"/>
            </a:xfrm>
            <a:custGeom>
              <a:avLst/>
              <a:gdLst>
                <a:gd name="T0" fmla="*/ 2 w 314"/>
                <a:gd name="T1" fmla="*/ 3 h 313"/>
                <a:gd name="T2" fmla="*/ 2 w 314"/>
                <a:gd name="T3" fmla="*/ 3 h 313"/>
                <a:gd name="T4" fmla="*/ 2 w 314"/>
                <a:gd name="T5" fmla="*/ 3 h 313"/>
                <a:gd name="T6" fmla="*/ 1 w 314"/>
                <a:gd name="T7" fmla="*/ 3 h 313"/>
                <a:gd name="T8" fmla="*/ 1 w 314"/>
                <a:gd name="T9" fmla="*/ 3 h 313"/>
                <a:gd name="T10" fmla="*/ 0 w 314"/>
                <a:gd name="T11" fmla="*/ 2 h 313"/>
                <a:gd name="T12" fmla="*/ 0 w 314"/>
                <a:gd name="T13" fmla="*/ 2 h 313"/>
                <a:gd name="T14" fmla="*/ 0 w 314"/>
                <a:gd name="T15" fmla="*/ 2 h 313"/>
                <a:gd name="T16" fmla="*/ 0 w 314"/>
                <a:gd name="T17" fmla="*/ 2 h 313"/>
                <a:gd name="T18" fmla="*/ 1 w 314"/>
                <a:gd name="T19" fmla="*/ 2 h 313"/>
                <a:gd name="T20" fmla="*/ 1 w 314"/>
                <a:gd name="T21" fmla="*/ 2 h 313"/>
                <a:gd name="T22" fmla="*/ 1 w 314"/>
                <a:gd name="T23" fmla="*/ 2 h 313"/>
                <a:gd name="T24" fmla="*/ 2 w 314"/>
                <a:gd name="T25" fmla="*/ 3 h 313"/>
                <a:gd name="T26" fmla="*/ 2 w 314"/>
                <a:gd name="T27" fmla="*/ 2 h 313"/>
                <a:gd name="T28" fmla="*/ 2 w 314"/>
                <a:gd name="T29" fmla="*/ 2 h 313"/>
                <a:gd name="T30" fmla="*/ 3 w 314"/>
                <a:gd name="T31" fmla="*/ 2 h 313"/>
                <a:gd name="T32" fmla="*/ 3 w 314"/>
                <a:gd name="T33" fmla="*/ 2 h 313"/>
                <a:gd name="T34" fmla="*/ 3 w 314"/>
                <a:gd name="T35" fmla="*/ 1 h 313"/>
                <a:gd name="T36" fmla="*/ 3 w 314"/>
                <a:gd name="T37" fmla="*/ 0 h 313"/>
                <a:gd name="T38" fmla="*/ 1 w 314"/>
                <a:gd name="T39" fmla="*/ 0 h 313"/>
                <a:gd name="T40" fmla="*/ 1 w 314"/>
                <a:gd name="T41" fmla="*/ 0 h 313"/>
                <a:gd name="T42" fmla="*/ 3 w 314"/>
                <a:gd name="T43" fmla="*/ 0 h 313"/>
                <a:gd name="T44" fmla="*/ 3 w 314"/>
                <a:gd name="T45" fmla="*/ 1 h 313"/>
                <a:gd name="T46" fmla="*/ 3 w 314"/>
                <a:gd name="T47" fmla="*/ 2 h 313"/>
                <a:gd name="T48" fmla="*/ 3 w 314"/>
                <a:gd name="T49" fmla="*/ 3 h 313"/>
                <a:gd name="T50" fmla="*/ 2 w 314"/>
                <a:gd name="T51" fmla="*/ 3 h 313"/>
                <a:gd name="T52" fmla="*/ 2 w 314"/>
                <a:gd name="T53" fmla="*/ 3 h 313"/>
                <a:gd name="T54" fmla="*/ 2 w 314"/>
                <a:gd name="T55" fmla="*/ 3 h 313"/>
                <a:gd name="T56" fmla="*/ 2 w 314"/>
                <a:gd name="T57" fmla="*/ 3 h 3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4" h="313">
                  <a:moveTo>
                    <a:pt x="191" y="312"/>
                  </a:moveTo>
                  <a:lnTo>
                    <a:pt x="191" y="312"/>
                  </a:lnTo>
                  <a:cubicBezTo>
                    <a:pt x="187" y="312"/>
                    <a:pt x="183" y="312"/>
                    <a:pt x="179" y="308"/>
                  </a:cubicBezTo>
                  <a:cubicBezTo>
                    <a:pt x="115" y="243"/>
                    <a:pt x="115" y="243"/>
                    <a:pt x="115" y="243"/>
                  </a:cubicBezTo>
                  <a:cubicBezTo>
                    <a:pt x="54" y="243"/>
                    <a:pt x="54" y="243"/>
                    <a:pt x="54" y="243"/>
                  </a:cubicBezTo>
                  <a:cubicBezTo>
                    <a:pt x="23" y="243"/>
                    <a:pt x="0" y="220"/>
                    <a:pt x="0" y="190"/>
                  </a:cubicBezTo>
                  <a:cubicBezTo>
                    <a:pt x="0" y="175"/>
                    <a:pt x="0" y="175"/>
                    <a:pt x="0" y="175"/>
                  </a:cubicBezTo>
                  <a:cubicBezTo>
                    <a:pt x="35" y="175"/>
                    <a:pt x="35" y="175"/>
                    <a:pt x="35" y="175"/>
                  </a:cubicBezTo>
                  <a:cubicBezTo>
                    <a:pt x="35" y="190"/>
                    <a:pt x="35" y="190"/>
                    <a:pt x="35" y="190"/>
                  </a:cubicBezTo>
                  <a:cubicBezTo>
                    <a:pt x="35" y="201"/>
                    <a:pt x="46" y="209"/>
                    <a:pt x="54" y="209"/>
                  </a:cubicBezTo>
                  <a:cubicBezTo>
                    <a:pt x="122" y="209"/>
                    <a:pt x="122" y="209"/>
                    <a:pt x="122" y="209"/>
                  </a:cubicBezTo>
                  <a:cubicBezTo>
                    <a:pt x="126" y="209"/>
                    <a:pt x="134" y="209"/>
                    <a:pt x="134" y="213"/>
                  </a:cubicBezTo>
                  <a:cubicBezTo>
                    <a:pt x="175" y="255"/>
                    <a:pt x="175" y="255"/>
                    <a:pt x="175" y="255"/>
                  </a:cubicBezTo>
                  <a:cubicBezTo>
                    <a:pt x="175" y="224"/>
                    <a:pt x="175" y="224"/>
                    <a:pt x="175" y="224"/>
                  </a:cubicBezTo>
                  <a:cubicBezTo>
                    <a:pt x="175" y="217"/>
                    <a:pt x="183" y="209"/>
                    <a:pt x="191" y="209"/>
                  </a:cubicBezTo>
                  <a:cubicBezTo>
                    <a:pt x="259" y="209"/>
                    <a:pt x="259" y="209"/>
                    <a:pt x="259" y="209"/>
                  </a:cubicBezTo>
                  <a:cubicBezTo>
                    <a:pt x="271" y="209"/>
                    <a:pt x="278" y="201"/>
                    <a:pt x="278" y="190"/>
                  </a:cubicBezTo>
                  <a:cubicBezTo>
                    <a:pt x="278" y="53"/>
                    <a:pt x="278" y="53"/>
                    <a:pt x="278" y="53"/>
                  </a:cubicBezTo>
                  <a:cubicBezTo>
                    <a:pt x="278" y="41"/>
                    <a:pt x="271" y="34"/>
                    <a:pt x="259" y="34"/>
                  </a:cubicBezTo>
                  <a:cubicBezTo>
                    <a:pt x="107" y="34"/>
                    <a:pt x="107" y="34"/>
                    <a:pt x="107" y="34"/>
                  </a:cubicBezTo>
                  <a:cubicBezTo>
                    <a:pt x="107" y="0"/>
                    <a:pt x="107" y="0"/>
                    <a:pt x="107" y="0"/>
                  </a:cubicBezTo>
                  <a:cubicBezTo>
                    <a:pt x="259" y="0"/>
                    <a:pt x="259" y="0"/>
                    <a:pt x="259" y="0"/>
                  </a:cubicBezTo>
                  <a:cubicBezTo>
                    <a:pt x="290" y="0"/>
                    <a:pt x="313" y="22"/>
                    <a:pt x="313" y="53"/>
                  </a:cubicBezTo>
                  <a:cubicBezTo>
                    <a:pt x="313" y="190"/>
                    <a:pt x="313" y="190"/>
                    <a:pt x="313" y="190"/>
                  </a:cubicBezTo>
                  <a:cubicBezTo>
                    <a:pt x="313" y="220"/>
                    <a:pt x="290" y="243"/>
                    <a:pt x="259" y="243"/>
                  </a:cubicBezTo>
                  <a:cubicBezTo>
                    <a:pt x="210" y="243"/>
                    <a:pt x="210" y="243"/>
                    <a:pt x="210" y="243"/>
                  </a:cubicBezTo>
                  <a:cubicBezTo>
                    <a:pt x="210" y="297"/>
                    <a:pt x="210" y="297"/>
                    <a:pt x="210" y="297"/>
                  </a:cubicBezTo>
                  <a:cubicBezTo>
                    <a:pt x="210" y="300"/>
                    <a:pt x="206" y="308"/>
                    <a:pt x="198" y="312"/>
                  </a:cubicBezTo>
                  <a:cubicBezTo>
                    <a:pt x="198" y="312"/>
                    <a:pt x="194" y="312"/>
                    <a:pt x="191" y="3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2" name="Freeform 606">
              <a:extLst>
                <a:ext uri="{FF2B5EF4-FFF2-40B4-BE49-F238E27FC236}">
                  <a16:creationId xmlns:a16="http://schemas.microsoft.com/office/drawing/2014/main" id="{820B239C-DB99-1948-A75F-EFC0C52638B3}"/>
                </a:ext>
              </a:extLst>
            </p:cNvPr>
            <p:cNvSpPr>
              <a:spLocks noChangeArrowheads="1"/>
            </p:cNvSpPr>
            <p:nvPr/>
          </p:nvSpPr>
          <p:spPr bwMode="auto">
            <a:xfrm>
              <a:off x="3860" y="3428"/>
              <a:ext cx="69" cy="68"/>
            </a:xfrm>
            <a:custGeom>
              <a:avLst/>
              <a:gdLst>
                <a:gd name="T0" fmla="*/ 1 w 314"/>
                <a:gd name="T1" fmla="*/ 3 h 313"/>
                <a:gd name="T2" fmla="*/ 1 w 314"/>
                <a:gd name="T3" fmla="*/ 3 h 313"/>
                <a:gd name="T4" fmla="*/ 1 w 314"/>
                <a:gd name="T5" fmla="*/ 3 h 313"/>
                <a:gd name="T6" fmla="*/ 1 w 314"/>
                <a:gd name="T7" fmla="*/ 3 h 313"/>
                <a:gd name="T8" fmla="*/ 1 w 314"/>
                <a:gd name="T9" fmla="*/ 3 h 313"/>
                <a:gd name="T10" fmla="*/ 1 w 314"/>
                <a:gd name="T11" fmla="*/ 3 h 313"/>
                <a:gd name="T12" fmla="*/ 0 w 314"/>
                <a:gd name="T13" fmla="*/ 2 h 313"/>
                <a:gd name="T14" fmla="*/ 0 w 314"/>
                <a:gd name="T15" fmla="*/ 1 h 313"/>
                <a:gd name="T16" fmla="*/ 1 w 314"/>
                <a:gd name="T17" fmla="*/ 0 h 313"/>
                <a:gd name="T18" fmla="*/ 2 w 314"/>
                <a:gd name="T19" fmla="*/ 0 h 313"/>
                <a:gd name="T20" fmla="*/ 2 w 314"/>
                <a:gd name="T21" fmla="*/ 0 h 313"/>
                <a:gd name="T22" fmla="*/ 1 w 314"/>
                <a:gd name="T23" fmla="*/ 0 h 313"/>
                <a:gd name="T24" fmla="*/ 0 w 314"/>
                <a:gd name="T25" fmla="*/ 1 h 313"/>
                <a:gd name="T26" fmla="*/ 0 w 314"/>
                <a:gd name="T27" fmla="*/ 2 h 313"/>
                <a:gd name="T28" fmla="*/ 1 w 314"/>
                <a:gd name="T29" fmla="*/ 2 h 313"/>
                <a:gd name="T30" fmla="*/ 1 w 314"/>
                <a:gd name="T31" fmla="*/ 2 h 313"/>
                <a:gd name="T32" fmla="*/ 2 w 314"/>
                <a:gd name="T33" fmla="*/ 2 h 313"/>
                <a:gd name="T34" fmla="*/ 2 w 314"/>
                <a:gd name="T35" fmla="*/ 3 h 313"/>
                <a:gd name="T36" fmla="*/ 2 w 314"/>
                <a:gd name="T37" fmla="*/ 2 h 313"/>
                <a:gd name="T38" fmla="*/ 2 w 314"/>
                <a:gd name="T39" fmla="*/ 2 h 313"/>
                <a:gd name="T40" fmla="*/ 3 w 314"/>
                <a:gd name="T41" fmla="*/ 2 h 313"/>
                <a:gd name="T42" fmla="*/ 3 w 314"/>
                <a:gd name="T43" fmla="*/ 2 h 313"/>
                <a:gd name="T44" fmla="*/ 3 w 314"/>
                <a:gd name="T45" fmla="*/ 2 h 313"/>
                <a:gd name="T46" fmla="*/ 3 w 314"/>
                <a:gd name="T47" fmla="*/ 2 h 313"/>
                <a:gd name="T48" fmla="*/ 3 w 314"/>
                <a:gd name="T49" fmla="*/ 2 h 313"/>
                <a:gd name="T50" fmla="*/ 3 w 314"/>
                <a:gd name="T51" fmla="*/ 3 h 313"/>
                <a:gd name="T52" fmla="*/ 2 w 314"/>
                <a:gd name="T53" fmla="*/ 3 h 313"/>
                <a:gd name="T54" fmla="*/ 1 w 314"/>
                <a:gd name="T55" fmla="*/ 3 h 313"/>
                <a:gd name="T56" fmla="*/ 1 w 314"/>
                <a:gd name="T57" fmla="*/ 3 h 3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4" h="313">
                  <a:moveTo>
                    <a:pt x="122" y="312"/>
                  </a:moveTo>
                  <a:lnTo>
                    <a:pt x="122" y="312"/>
                  </a:lnTo>
                  <a:cubicBezTo>
                    <a:pt x="118" y="312"/>
                    <a:pt x="118" y="312"/>
                    <a:pt x="114" y="312"/>
                  </a:cubicBezTo>
                  <a:cubicBezTo>
                    <a:pt x="107" y="308"/>
                    <a:pt x="103" y="300"/>
                    <a:pt x="103" y="297"/>
                  </a:cubicBezTo>
                  <a:cubicBezTo>
                    <a:pt x="103" y="243"/>
                    <a:pt x="103" y="243"/>
                    <a:pt x="103" y="243"/>
                  </a:cubicBezTo>
                  <a:cubicBezTo>
                    <a:pt x="53" y="243"/>
                    <a:pt x="53" y="243"/>
                    <a:pt x="53" y="243"/>
                  </a:cubicBezTo>
                  <a:cubicBezTo>
                    <a:pt x="23" y="243"/>
                    <a:pt x="0" y="220"/>
                    <a:pt x="0" y="190"/>
                  </a:cubicBezTo>
                  <a:cubicBezTo>
                    <a:pt x="0" y="53"/>
                    <a:pt x="0" y="53"/>
                    <a:pt x="0" y="53"/>
                  </a:cubicBezTo>
                  <a:cubicBezTo>
                    <a:pt x="0" y="22"/>
                    <a:pt x="23" y="0"/>
                    <a:pt x="53" y="0"/>
                  </a:cubicBezTo>
                  <a:cubicBezTo>
                    <a:pt x="206" y="0"/>
                    <a:pt x="206" y="0"/>
                    <a:pt x="206" y="0"/>
                  </a:cubicBezTo>
                  <a:cubicBezTo>
                    <a:pt x="206" y="34"/>
                    <a:pt x="206" y="34"/>
                    <a:pt x="206" y="34"/>
                  </a:cubicBezTo>
                  <a:cubicBezTo>
                    <a:pt x="53" y="34"/>
                    <a:pt x="53" y="34"/>
                    <a:pt x="53" y="34"/>
                  </a:cubicBezTo>
                  <a:cubicBezTo>
                    <a:pt x="42" y="34"/>
                    <a:pt x="34" y="41"/>
                    <a:pt x="34" y="53"/>
                  </a:cubicBezTo>
                  <a:cubicBezTo>
                    <a:pt x="34" y="190"/>
                    <a:pt x="34" y="190"/>
                    <a:pt x="34" y="190"/>
                  </a:cubicBezTo>
                  <a:cubicBezTo>
                    <a:pt x="34" y="201"/>
                    <a:pt x="42" y="209"/>
                    <a:pt x="53" y="209"/>
                  </a:cubicBezTo>
                  <a:cubicBezTo>
                    <a:pt x="122" y="209"/>
                    <a:pt x="122" y="209"/>
                    <a:pt x="122" y="209"/>
                  </a:cubicBezTo>
                  <a:cubicBezTo>
                    <a:pt x="130" y="209"/>
                    <a:pt x="137" y="217"/>
                    <a:pt x="137" y="224"/>
                  </a:cubicBezTo>
                  <a:cubicBezTo>
                    <a:pt x="137" y="255"/>
                    <a:pt x="137" y="255"/>
                    <a:pt x="137" y="255"/>
                  </a:cubicBezTo>
                  <a:cubicBezTo>
                    <a:pt x="179" y="213"/>
                    <a:pt x="179" y="213"/>
                    <a:pt x="179" y="213"/>
                  </a:cubicBezTo>
                  <a:cubicBezTo>
                    <a:pt x="183" y="209"/>
                    <a:pt x="187" y="209"/>
                    <a:pt x="191" y="209"/>
                  </a:cubicBezTo>
                  <a:cubicBezTo>
                    <a:pt x="259" y="209"/>
                    <a:pt x="259" y="209"/>
                    <a:pt x="259" y="209"/>
                  </a:cubicBezTo>
                  <a:cubicBezTo>
                    <a:pt x="271" y="209"/>
                    <a:pt x="278" y="201"/>
                    <a:pt x="278" y="190"/>
                  </a:cubicBezTo>
                  <a:cubicBezTo>
                    <a:pt x="278" y="175"/>
                    <a:pt x="278" y="175"/>
                    <a:pt x="278" y="175"/>
                  </a:cubicBezTo>
                  <a:cubicBezTo>
                    <a:pt x="313" y="175"/>
                    <a:pt x="313" y="175"/>
                    <a:pt x="313" y="175"/>
                  </a:cubicBezTo>
                  <a:cubicBezTo>
                    <a:pt x="313" y="190"/>
                    <a:pt x="313" y="190"/>
                    <a:pt x="313" y="190"/>
                  </a:cubicBezTo>
                  <a:cubicBezTo>
                    <a:pt x="313" y="220"/>
                    <a:pt x="290" y="243"/>
                    <a:pt x="259" y="243"/>
                  </a:cubicBezTo>
                  <a:cubicBezTo>
                    <a:pt x="198" y="243"/>
                    <a:pt x="198" y="243"/>
                    <a:pt x="198" y="243"/>
                  </a:cubicBezTo>
                  <a:cubicBezTo>
                    <a:pt x="134" y="308"/>
                    <a:pt x="134" y="308"/>
                    <a:pt x="134" y="308"/>
                  </a:cubicBezTo>
                  <a:cubicBezTo>
                    <a:pt x="130" y="312"/>
                    <a:pt x="126" y="312"/>
                    <a:pt x="122" y="3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3" name="Freeform 607">
              <a:extLst>
                <a:ext uri="{FF2B5EF4-FFF2-40B4-BE49-F238E27FC236}">
                  <a16:creationId xmlns:a16="http://schemas.microsoft.com/office/drawing/2014/main" id="{1E014E0B-8B1B-D84D-BD44-35F2C2196AE1}"/>
                </a:ext>
              </a:extLst>
            </p:cNvPr>
            <p:cNvSpPr>
              <a:spLocks noChangeArrowheads="1"/>
            </p:cNvSpPr>
            <p:nvPr/>
          </p:nvSpPr>
          <p:spPr bwMode="auto">
            <a:xfrm>
              <a:off x="3915" y="3389"/>
              <a:ext cx="100" cy="87"/>
            </a:xfrm>
            <a:custGeom>
              <a:avLst/>
              <a:gdLst>
                <a:gd name="T0" fmla="*/ 2 w 451"/>
                <a:gd name="T1" fmla="*/ 4 h 397"/>
                <a:gd name="T2" fmla="*/ 2 w 451"/>
                <a:gd name="T3" fmla="*/ 4 h 397"/>
                <a:gd name="T4" fmla="*/ 2 w 451"/>
                <a:gd name="T5" fmla="*/ 4 h 397"/>
                <a:gd name="T6" fmla="*/ 2 w 451"/>
                <a:gd name="T7" fmla="*/ 3 h 397"/>
                <a:gd name="T8" fmla="*/ 0 w 451"/>
                <a:gd name="T9" fmla="*/ 3 h 397"/>
                <a:gd name="T10" fmla="*/ 0 w 451"/>
                <a:gd name="T11" fmla="*/ 3 h 397"/>
                <a:gd name="T12" fmla="*/ 0 w 451"/>
                <a:gd name="T13" fmla="*/ 1 h 397"/>
                <a:gd name="T14" fmla="*/ 0 w 451"/>
                <a:gd name="T15" fmla="*/ 0 h 397"/>
                <a:gd name="T16" fmla="*/ 4 w 451"/>
                <a:gd name="T17" fmla="*/ 0 h 397"/>
                <a:gd name="T18" fmla="*/ 5 w 451"/>
                <a:gd name="T19" fmla="*/ 1 h 397"/>
                <a:gd name="T20" fmla="*/ 5 w 451"/>
                <a:gd name="T21" fmla="*/ 3 h 397"/>
                <a:gd name="T22" fmla="*/ 4 w 451"/>
                <a:gd name="T23" fmla="*/ 3 h 397"/>
                <a:gd name="T24" fmla="*/ 3 w 451"/>
                <a:gd name="T25" fmla="*/ 3 h 397"/>
                <a:gd name="T26" fmla="*/ 3 w 451"/>
                <a:gd name="T27" fmla="*/ 4 h 397"/>
                <a:gd name="T28" fmla="*/ 2 w 451"/>
                <a:gd name="T29" fmla="*/ 4 h 397"/>
                <a:gd name="T30" fmla="*/ 0 w 451"/>
                <a:gd name="T31" fmla="*/ 0 h 397"/>
                <a:gd name="T32" fmla="*/ 0 w 451"/>
                <a:gd name="T33" fmla="*/ 0 h 397"/>
                <a:gd name="T34" fmla="*/ 0 w 451"/>
                <a:gd name="T35" fmla="*/ 1 h 397"/>
                <a:gd name="T36" fmla="*/ 0 w 451"/>
                <a:gd name="T37" fmla="*/ 3 h 397"/>
                <a:gd name="T38" fmla="*/ 0 w 451"/>
                <a:gd name="T39" fmla="*/ 3 h 397"/>
                <a:gd name="T40" fmla="*/ 2 w 451"/>
                <a:gd name="T41" fmla="*/ 3 h 397"/>
                <a:gd name="T42" fmla="*/ 2 w 451"/>
                <a:gd name="T43" fmla="*/ 3 h 397"/>
                <a:gd name="T44" fmla="*/ 2 w 451"/>
                <a:gd name="T45" fmla="*/ 4 h 397"/>
                <a:gd name="T46" fmla="*/ 3 w 451"/>
                <a:gd name="T47" fmla="*/ 3 h 397"/>
                <a:gd name="T48" fmla="*/ 3 w 451"/>
                <a:gd name="T49" fmla="*/ 3 h 397"/>
                <a:gd name="T50" fmla="*/ 4 w 451"/>
                <a:gd name="T51" fmla="*/ 3 h 397"/>
                <a:gd name="T52" fmla="*/ 4 w 451"/>
                <a:gd name="T53" fmla="*/ 3 h 397"/>
                <a:gd name="T54" fmla="*/ 4 w 451"/>
                <a:gd name="T55" fmla="*/ 1 h 397"/>
                <a:gd name="T56" fmla="*/ 4 w 451"/>
                <a:gd name="T57" fmla="*/ 0 h 397"/>
                <a:gd name="T58" fmla="*/ 0 w 451"/>
                <a:gd name="T59" fmla="*/ 0 h 3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1" h="397">
                  <a:moveTo>
                    <a:pt x="225" y="396"/>
                  </a:moveTo>
                  <a:lnTo>
                    <a:pt x="225" y="396"/>
                  </a:lnTo>
                  <a:cubicBezTo>
                    <a:pt x="217" y="396"/>
                    <a:pt x="210" y="396"/>
                    <a:pt x="210" y="389"/>
                  </a:cubicBezTo>
                  <a:cubicBezTo>
                    <a:pt x="160" y="312"/>
                    <a:pt x="160" y="312"/>
                    <a:pt x="160" y="312"/>
                  </a:cubicBezTo>
                  <a:cubicBezTo>
                    <a:pt x="50" y="312"/>
                    <a:pt x="50" y="312"/>
                    <a:pt x="50" y="312"/>
                  </a:cubicBezTo>
                  <a:cubicBezTo>
                    <a:pt x="23" y="312"/>
                    <a:pt x="0" y="290"/>
                    <a:pt x="0" y="259"/>
                  </a:cubicBezTo>
                  <a:cubicBezTo>
                    <a:pt x="0" y="53"/>
                    <a:pt x="0" y="53"/>
                    <a:pt x="0" y="53"/>
                  </a:cubicBezTo>
                  <a:cubicBezTo>
                    <a:pt x="0" y="23"/>
                    <a:pt x="23" y="0"/>
                    <a:pt x="50" y="0"/>
                  </a:cubicBezTo>
                  <a:cubicBezTo>
                    <a:pt x="396" y="0"/>
                    <a:pt x="396" y="0"/>
                    <a:pt x="396" y="0"/>
                  </a:cubicBezTo>
                  <a:cubicBezTo>
                    <a:pt x="423" y="0"/>
                    <a:pt x="450" y="23"/>
                    <a:pt x="450" y="53"/>
                  </a:cubicBezTo>
                  <a:cubicBezTo>
                    <a:pt x="450" y="259"/>
                    <a:pt x="450" y="259"/>
                    <a:pt x="450" y="259"/>
                  </a:cubicBezTo>
                  <a:cubicBezTo>
                    <a:pt x="450" y="290"/>
                    <a:pt x="423" y="312"/>
                    <a:pt x="396" y="312"/>
                  </a:cubicBezTo>
                  <a:cubicBezTo>
                    <a:pt x="286" y="312"/>
                    <a:pt x="286" y="312"/>
                    <a:pt x="286" y="312"/>
                  </a:cubicBezTo>
                  <a:cubicBezTo>
                    <a:pt x="236" y="389"/>
                    <a:pt x="236" y="389"/>
                    <a:pt x="236" y="389"/>
                  </a:cubicBezTo>
                  <a:cubicBezTo>
                    <a:pt x="236" y="396"/>
                    <a:pt x="229" y="396"/>
                    <a:pt x="225" y="396"/>
                  </a:cubicBezTo>
                  <a:close/>
                  <a:moveTo>
                    <a:pt x="50" y="34"/>
                  </a:moveTo>
                  <a:lnTo>
                    <a:pt x="50" y="34"/>
                  </a:lnTo>
                  <a:cubicBezTo>
                    <a:pt x="42" y="34"/>
                    <a:pt x="34" y="42"/>
                    <a:pt x="34" y="53"/>
                  </a:cubicBezTo>
                  <a:cubicBezTo>
                    <a:pt x="34" y="259"/>
                    <a:pt x="34" y="259"/>
                    <a:pt x="34" y="259"/>
                  </a:cubicBezTo>
                  <a:cubicBezTo>
                    <a:pt x="34" y="271"/>
                    <a:pt x="42" y="278"/>
                    <a:pt x="50" y="278"/>
                  </a:cubicBezTo>
                  <a:cubicBezTo>
                    <a:pt x="171" y="278"/>
                    <a:pt x="171" y="278"/>
                    <a:pt x="171" y="278"/>
                  </a:cubicBezTo>
                  <a:cubicBezTo>
                    <a:pt x="179" y="278"/>
                    <a:pt x="183" y="278"/>
                    <a:pt x="187" y="286"/>
                  </a:cubicBezTo>
                  <a:cubicBezTo>
                    <a:pt x="225" y="347"/>
                    <a:pt x="225" y="347"/>
                    <a:pt x="225" y="347"/>
                  </a:cubicBezTo>
                  <a:cubicBezTo>
                    <a:pt x="259" y="286"/>
                    <a:pt x="259" y="286"/>
                    <a:pt x="259" y="286"/>
                  </a:cubicBezTo>
                  <a:cubicBezTo>
                    <a:pt x="263" y="278"/>
                    <a:pt x="271" y="278"/>
                    <a:pt x="274" y="278"/>
                  </a:cubicBezTo>
                  <a:cubicBezTo>
                    <a:pt x="396" y="278"/>
                    <a:pt x="396" y="278"/>
                    <a:pt x="396" y="278"/>
                  </a:cubicBezTo>
                  <a:cubicBezTo>
                    <a:pt x="404" y="278"/>
                    <a:pt x="412" y="271"/>
                    <a:pt x="412" y="259"/>
                  </a:cubicBezTo>
                  <a:cubicBezTo>
                    <a:pt x="412" y="53"/>
                    <a:pt x="412" y="53"/>
                    <a:pt x="412" y="53"/>
                  </a:cubicBezTo>
                  <a:cubicBezTo>
                    <a:pt x="412" y="42"/>
                    <a:pt x="404" y="34"/>
                    <a:pt x="396" y="34"/>
                  </a:cubicBezTo>
                  <a:lnTo>
                    <a:pt x="50" y="3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54" name="Group 608">
            <a:extLst>
              <a:ext uri="{FF2B5EF4-FFF2-40B4-BE49-F238E27FC236}">
                <a16:creationId xmlns:a16="http://schemas.microsoft.com/office/drawing/2014/main" id="{CF5174FB-D954-184E-A650-31F7B4F003C0}"/>
              </a:ext>
            </a:extLst>
          </p:cNvPr>
          <p:cNvGrpSpPr>
            <a:grpSpLocks/>
          </p:cNvGrpSpPr>
          <p:nvPr userDrawn="1"/>
        </p:nvGrpSpPr>
        <p:grpSpPr bwMode="auto">
          <a:xfrm>
            <a:off x="6650615" y="1419370"/>
            <a:ext cx="265112" cy="207962"/>
            <a:chOff x="4329" y="3425"/>
            <a:chExt cx="167" cy="131"/>
          </a:xfrm>
        </p:grpSpPr>
        <p:sp>
          <p:nvSpPr>
            <p:cNvPr id="755" name="Freeform 609">
              <a:extLst>
                <a:ext uri="{FF2B5EF4-FFF2-40B4-BE49-F238E27FC236}">
                  <a16:creationId xmlns:a16="http://schemas.microsoft.com/office/drawing/2014/main" id="{C6C0552C-F35F-9E4D-A3A0-A0A3482C2ED6}"/>
                </a:ext>
              </a:extLst>
            </p:cNvPr>
            <p:cNvSpPr>
              <a:spLocks noChangeArrowheads="1"/>
            </p:cNvSpPr>
            <p:nvPr/>
          </p:nvSpPr>
          <p:spPr bwMode="auto">
            <a:xfrm>
              <a:off x="4329" y="3425"/>
              <a:ext cx="112" cy="131"/>
            </a:xfrm>
            <a:custGeom>
              <a:avLst/>
              <a:gdLst>
                <a:gd name="T0" fmla="*/ 5 w 508"/>
                <a:gd name="T1" fmla="*/ 0 h 588"/>
                <a:gd name="T2" fmla="*/ 5 w 508"/>
                <a:gd name="T3" fmla="*/ 0 h 588"/>
                <a:gd name="T4" fmla="*/ 5 w 508"/>
                <a:gd name="T5" fmla="*/ 0 h 588"/>
                <a:gd name="T6" fmla="*/ 2 w 508"/>
                <a:gd name="T7" fmla="*/ 2 h 588"/>
                <a:gd name="T8" fmla="*/ 2 w 508"/>
                <a:gd name="T9" fmla="*/ 2 h 588"/>
                <a:gd name="T10" fmla="*/ 0 w 508"/>
                <a:gd name="T11" fmla="*/ 2 h 588"/>
                <a:gd name="T12" fmla="*/ 0 w 508"/>
                <a:gd name="T13" fmla="*/ 2 h 588"/>
                <a:gd name="T14" fmla="*/ 0 w 508"/>
                <a:gd name="T15" fmla="*/ 4 h 588"/>
                <a:gd name="T16" fmla="*/ 0 w 508"/>
                <a:gd name="T17" fmla="*/ 4 h 588"/>
                <a:gd name="T18" fmla="*/ 1 w 508"/>
                <a:gd name="T19" fmla="*/ 4 h 588"/>
                <a:gd name="T20" fmla="*/ 1 w 508"/>
                <a:gd name="T21" fmla="*/ 6 h 588"/>
                <a:gd name="T22" fmla="*/ 1 w 508"/>
                <a:gd name="T23" fmla="*/ 6 h 588"/>
                <a:gd name="T24" fmla="*/ 1 w 508"/>
                <a:gd name="T25" fmla="*/ 6 h 588"/>
                <a:gd name="T26" fmla="*/ 2 w 508"/>
                <a:gd name="T27" fmla="*/ 6 h 588"/>
                <a:gd name="T28" fmla="*/ 2 w 508"/>
                <a:gd name="T29" fmla="*/ 6 h 588"/>
                <a:gd name="T30" fmla="*/ 3 w 508"/>
                <a:gd name="T31" fmla="*/ 5 h 588"/>
                <a:gd name="T32" fmla="*/ 5 w 508"/>
                <a:gd name="T33" fmla="*/ 6 h 588"/>
                <a:gd name="T34" fmla="*/ 5 w 508"/>
                <a:gd name="T35" fmla="*/ 6 h 588"/>
                <a:gd name="T36" fmla="*/ 5 w 508"/>
                <a:gd name="T37" fmla="*/ 6 h 588"/>
                <a:gd name="T38" fmla="*/ 5 w 508"/>
                <a:gd name="T39" fmla="*/ 6 h 588"/>
                <a:gd name="T40" fmla="*/ 6 w 508"/>
                <a:gd name="T41" fmla="*/ 6 h 588"/>
                <a:gd name="T42" fmla="*/ 6 w 508"/>
                <a:gd name="T43" fmla="*/ 0 h 588"/>
                <a:gd name="T44" fmla="*/ 5 w 508"/>
                <a:gd name="T45" fmla="*/ 0 h 588"/>
                <a:gd name="T46" fmla="*/ 2 w 508"/>
                <a:gd name="T47" fmla="*/ 6 h 588"/>
                <a:gd name="T48" fmla="*/ 2 w 508"/>
                <a:gd name="T49" fmla="*/ 6 h 588"/>
                <a:gd name="T50" fmla="*/ 2 w 508"/>
                <a:gd name="T51" fmla="*/ 6 h 588"/>
                <a:gd name="T52" fmla="*/ 1 w 508"/>
                <a:gd name="T53" fmla="*/ 6 h 588"/>
                <a:gd name="T54" fmla="*/ 2 w 508"/>
                <a:gd name="T55" fmla="*/ 5 h 588"/>
                <a:gd name="T56" fmla="*/ 2 w 508"/>
                <a:gd name="T57" fmla="*/ 5 h 588"/>
                <a:gd name="T58" fmla="*/ 2 w 508"/>
                <a:gd name="T59" fmla="*/ 6 h 588"/>
                <a:gd name="T60" fmla="*/ 2 w 508"/>
                <a:gd name="T61" fmla="*/ 4 h 588"/>
                <a:gd name="T62" fmla="*/ 2 w 508"/>
                <a:gd name="T63" fmla="*/ 4 h 588"/>
                <a:gd name="T64" fmla="*/ 0 w 508"/>
                <a:gd name="T65" fmla="*/ 4 h 588"/>
                <a:gd name="T66" fmla="*/ 0 w 508"/>
                <a:gd name="T67" fmla="*/ 2 h 588"/>
                <a:gd name="T68" fmla="*/ 2 w 508"/>
                <a:gd name="T69" fmla="*/ 2 h 588"/>
                <a:gd name="T70" fmla="*/ 3 w 508"/>
                <a:gd name="T71" fmla="*/ 2 h 588"/>
                <a:gd name="T72" fmla="*/ 4 w 508"/>
                <a:gd name="T73" fmla="*/ 1 h 588"/>
                <a:gd name="T74" fmla="*/ 4 w 508"/>
                <a:gd name="T75" fmla="*/ 5 h 588"/>
                <a:gd name="T76" fmla="*/ 3 w 508"/>
                <a:gd name="T77" fmla="*/ 4 h 588"/>
                <a:gd name="T78" fmla="*/ 2 w 508"/>
                <a:gd name="T79" fmla="*/ 4 h 588"/>
                <a:gd name="T80" fmla="*/ 5 w 508"/>
                <a:gd name="T81" fmla="*/ 6 h 588"/>
                <a:gd name="T82" fmla="*/ 5 w 508"/>
                <a:gd name="T83" fmla="*/ 6 h 588"/>
                <a:gd name="T84" fmla="*/ 4 w 508"/>
                <a:gd name="T85" fmla="*/ 6 h 588"/>
                <a:gd name="T86" fmla="*/ 4 w 508"/>
                <a:gd name="T87" fmla="*/ 1 h 588"/>
                <a:gd name="T88" fmla="*/ 5 w 508"/>
                <a:gd name="T89" fmla="*/ 1 h 588"/>
                <a:gd name="T90" fmla="*/ 5 w 508"/>
                <a:gd name="T91" fmla="*/ 6 h 5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8" h="588">
                  <a:moveTo>
                    <a:pt x="480" y="0"/>
                  </a:moveTo>
                  <a:lnTo>
                    <a:pt x="480" y="0"/>
                  </a:lnTo>
                  <a:cubicBezTo>
                    <a:pt x="476" y="0"/>
                    <a:pt x="469" y="0"/>
                    <a:pt x="465" y="4"/>
                  </a:cubicBezTo>
                  <a:cubicBezTo>
                    <a:pt x="236" y="153"/>
                    <a:pt x="236" y="153"/>
                    <a:pt x="236" y="153"/>
                  </a:cubicBezTo>
                  <a:cubicBezTo>
                    <a:pt x="232" y="156"/>
                    <a:pt x="225" y="160"/>
                    <a:pt x="217" y="160"/>
                  </a:cubicBezTo>
                  <a:cubicBezTo>
                    <a:pt x="31" y="191"/>
                    <a:pt x="31" y="191"/>
                    <a:pt x="31" y="191"/>
                  </a:cubicBezTo>
                  <a:cubicBezTo>
                    <a:pt x="11" y="191"/>
                    <a:pt x="0" y="206"/>
                    <a:pt x="0" y="225"/>
                  </a:cubicBezTo>
                  <a:cubicBezTo>
                    <a:pt x="0" y="362"/>
                    <a:pt x="0" y="362"/>
                    <a:pt x="0" y="362"/>
                  </a:cubicBezTo>
                  <a:cubicBezTo>
                    <a:pt x="0" y="381"/>
                    <a:pt x="11" y="397"/>
                    <a:pt x="31" y="400"/>
                  </a:cubicBezTo>
                  <a:cubicBezTo>
                    <a:pt x="95" y="412"/>
                    <a:pt x="95" y="412"/>
                    <a:pt x="95" y="412"/>
                  </a:cubicBezTo>
                  <a:cubicBezTo>
                    <a:pt x="53" y="526"/>
                    <a:pt x="53" y="526"/>
                    <a:pt x="53" y="526"/>
                  </a:cubicBezTo>
                  <a:cubicBezTo>
                    <a:pt x="50" y="537"/>
                    <a:pt x="50" y="549"/>
                    <a:pt x="53" y="556"/>
                  </a:cubicBezTo>
                  <a:cubicBezTo>
                    <a:pt x="61" y="564"/>
                    <a:pt x="72" y="572"/>
                    <a:pt x="84" y="572"/>
                  </a:cubicBezTo>
                  <a:cubicBezTo>
                    <a:pt x="156" y="572"/>
                    <a:pt x="156" y="572"/>
                    <a:pt x="156" y="572"/>
                  </a:cubicBezTo>
                  <a:cubicBezTo>
                    <a:pt x="175" y="572"/>
                    <a:pt x="191" y="556"/>
                    <a:pt x="198" y="541"/>
                  </a:cubicBezTo>
                  <a:cubicBezTo>
                    <a:pt x="240" y="438"/>
                    <a:pt x="240" y="438"/>
                    <a:pt x="240" y="438"/>
                  </a:cubicBezTo>
                  <a:cubicBezTo>
                    <a:pt x="465" y="583"/>
                    <a:pt x="465" y="583"/>
                    <a:pt x="465" y="583"/>
                  </a:cubicBezTo>
                  <a:cubicBezTo>
                    <a:pt x="469" y="587"/>
                    <a:pt x="476" y="587"/>
                    <a:pt x="480" y="587"/>
                  </a:cubicBezTo>
                  <a:cubicBezTo>
                    <a:pt x="488" y="587"/>
                    <a:pt x="495" y="583"/>
                    <a:pt x="503" y="579"/>
                  </a:cubicBezTo>
                  <a:cubicBezTo>
                    <a:pt x="507" y="572"/>
                    <a:pt x="507" y="568"/>
                    <a:pt x="507" y="560"/>
                  </a:cubicBezTo>
                  <a:cubicBezTo>
                    <a:pt x="507" y="31"/>
                    <a:pt x="507" y="31"/>
                    <a:pt x="507" y="31"/>
                  </a:cubicBezTo>
                  <a:cubicBezTo>
                    <a:pt x="507" y="12"/>
                    <a:pt x="495" y="0"/>
                    <a:pt x="480" y="0"/>
                  </a:cubicBezTo>
                  <a:close/>
                  <a:moveTo>
                    <a:pt x="160" y="526"/>
                  </a:moveTo>
                  <a:lnTo>
                    <a:pt x="160" y="526"/>
                  </a:lnTo>
                  <a:lnTo>
                    <a:pt x="156" y="530"/>
                  </a:lnTo>
                  <a:cubicBezTo>
                    <a:pt x="95" y="530"/>
                    <a:pt x="95" y="530"/>
                    <a:pt x="95" y="530"/>
                  </a:cubicBezTo>
                  <a:cubicBezTo>
                    <a:pt x="137" y="416"/>
                    <a:pt x="137" y="416"/>
                    <a:pt x="137" y="416"/>
                  </a:cubicBezTo>
                  <a:cubicBezTo>
                    <a:pt x="198" y="427"/>
                    <a:pt x="198" y="427"/>
                    <a:pt x="198" y="427"/>
                  </a:cubicBezTo>
                  <a:lnTo>
                    <a:pt x="160" y="526"/>
                  </a:lnTo>
                  <a:close/>
                  <a:moveTo>
                    <a:pt x="225" y="389"/>
                  </a:moveTo>
                  <a:lnTo>
                    <a:pt x="225" y="389"/>
                  </a:lnTo>
                  <a:cubicBezTo>
                    <a:pt x="38" y="358"/>
                    <a:pt x="38" y="358"/>
                    <a:pt x="38" y="358"/>
                  </a:cubicBezTo>
                  <a:cubicBezTo>
                    <a:pt x="38" y="229"/>
                    <a:pt x="38" y="229"/>
                    <a:pt x="38" y="229"/>
                  </a:cubicBezTo>
                  <a:cubicBezTo>
                    <a:pt x="225" y="198"/>
                    <a:pt x="225" y="198"/>
                    <a:pt x="225" y="198"/>
                  </a:cubicBezTo>
                  <a:cubicBezTo>
                    <a:pt x="236" y="198"/>
                    <a:pt x="248" y="191"/>
                    <a:pt x="259" y="187"/>
                  </a:cubicBezTo>
                  <a:cubicBezTo>
                    <a:pt x="370" y="115"/>
                    <a:pt x="370" y="115"/>
                    <a:pt x="370" y="115"/>
                  </a:cubicBezTo>
                  <a:cubicBezTo>
                    <a:pt x="370" y="473"/>
                    <a:pt x="370" y="473"/>
                    <a:pt x="370" y="473"/>
                  </a:cubicBezTo>
                  <a:cubicBezTo>
                    <a:pt x="259" y="404"/>
                    <a:pt x="259" y="404"/>
                    <a:pt x="259" y="404"/>
                  </a:cubicBezTo>
                  <a:cubicBezTo>
                    <a:pt x="251" y="397"/>
                    <a:pt x="236" y="393"/>
                    <a:pt x="225" y="389"/>
                  </a:cubicBezTo>
                  <a:close/>
                  <a:moveTo>
                    <a:pt x="469" y="537"/>
                  </a:moveTo>
                  <a:lnTo>
                    <a:pt x="469" y="537"/>
                  </a:lnTo>
                  <a:cubicBezTo>
                    <a:pt x="412" y="499"/>
                    <a:pt x="412" y="499"/>
                    <a:pt x="412" y="499"/>
                  </a:cubicBezTo>
                  <a:cubicBezTo>
                    <a:pt x="412" y="88"/>
                    <a:pt x="412" y="88"/>
                    <a:pt x="412" y="88"/>
                  </a:cubicBezTo>
                  <a:cubicBezTo>
                    <a:pt x="469" y="54"/>
                    <a:pt x="469" y="54"/>
                    <a:pt x="469" y="54"/>
                  </a:cubicBezTo>
                  <a:lnTo>
                    <a:pt x="469" y="53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6" name="Freeform 610">
              <a:extLst>
                <a:ext uri="{FF2B5EF4-FFF2-40B4-BE49-F238E27FC236}">
                  <a16:creationId xmlns:a16="http://schemas.microsoft.com/office/drawing/2014/main" id="{36CA8DCC-A17F-184B-A87E-6564E299E0C5}"/>
                </a:ext>
              </a:extLst>
            </p:cNvPr>
            <p:cNvSpPr>
              <a:spLocks noChangeArrowheads="1"/>
            </p:cNvSpPr>
            <p:nvPr/>
          </p:nvSpPr>
          <p:spPr bwMode="auto">
            <a:xfrm>
              <a:off x="4460" y="3487"/>
              <a:ext cx="36" cy="8"/>
            </a:xfrm>
            <a:custGeom>
              <a:avLst/>
              <a:gdLst>
                <a:gd name="T0" fmla="*/ 1 w 169"/>
                <a:gd name="T1" fmla="*/ 0 h 42"/>
                <a:gd name="T2" fmla="*/ 1 w 169"/>
                <a:gd name="T3" fmla="*/ 0 h 42"/>
                <a:gd name="T4" fmla="*/ 0 w 169"/>
                <a:gd name="T5" fmla="*/ 0 h 42"/>
                <a:gd name="T6" fmla="*/ 0 w 169"/>
                <a:gd name="T7" fmla="*/ 0 h 42"/>
                <a:gd name="T8" fmla="*/ 0 w 169"/>
                <a:gd name="T9" fmla="*/ 0 h 42"/>
                <a:gd name="T10" fmla="*/ 1 w 169"/>
                <a:gd name="T11" fmla="*/ 0 h 42"/>
                <a:gd name="T12" fmla="*/ 2 w 169"/>
                <a:gd name="T13" fmla="*/ 0 h 42"/>
                <a:gd name="T14" fmla="*/ 1 w 169"/>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 h="42">
                  <a:moveTo>
                    <a:pt x="145" y="0"/>
                  </a:moveTo>
                  <a:lnTo>
                    <a:pt x="145" y="0"/>
                  </a:lnTo>
                  <a:cubicBezTo>
                    <a:pt x="19" y="0"/>
                    <a:pt x="19" y="0"/>
                    <a:pt x="19" y="0"/>
                  </a:cubicBezTo>
                  <a:cubicBezTo>
                    <a:pt x="12" y="0"/>
                    <a:pt x="0" y="7"/>
                    <a:pt x="0" y="19"/>
                  </a:cubicBezTo>
                  <a:cubicBezTo>
                    <a:pt x="0" y="30"/>
                    <a:pt x="12" y="41"/>
                    <a:pt x="19" y="41"/>
                  </a:cubicBezTo>
                  <a:cubicBezTo>
                    <a:pt x="145" y="41"/>
                    <a:pt x="145" y="41"/>
                    <a:pt x="145" y="41"/>
                  </a:cubicBezTo>
                  <a:cubicBezTo>
                    <a:pt x="156" y="41"/>
                    <a:pt x="168" y="30"/>
                    <a:pt x="168" y="19"/>
                  </a:cubicBezTo>
                  <a:cubicBezTo>
                    <a:pt x="168" y="7"/>
                    <a:pt x="156" y="0"/>
                    <a:pt x="14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7" name="Freeform 611">
              <a:extLst>
                <a:ext uri="{FF2B5EF4-FFF2-40B4-BE49-F238E27FC236}">
                  <a16:creationId xmlns:a16="http://schemas.microsoft.com/office/drawing/2014/main" id="{98B1D590-62A6-9A4C-831F-ECE752D0376B}"/>
                </a:ext>
              </a:extLst>
            </p:cNvPr>
            <p:cNvSpPr>
              <a:spLocks noChangeArrowheads="1"/>
            </p:cNvSpPr>
            <p:nvPr/>
          </p:nvSpPr>
          <p:spPr bwMode="auto">
            <a:xfrm>
              <a:off x="4451" y="3442"/>
              <a:ext cx="34" cy="22"/>
            </a:xfrm>
            <a:custGeom>
              <a:avLst/>
              <a:gdLst>
                <a:gd name="T0" fmla="*/ 0 w 157"/>
                <a:gd name="T1" fmla="*/ 1 h 104"/>
                <a:gd name="T2" fmla="*/ 0 w 157"/>
                <a:gd name="T3" fmla="*/ 1 h 104"/>
                <a:gd name="T4" fmla="*/ 0 w 157"/>
                <a:gd name="T5" fmla="*/ 1 h 104"/>
                <a:gd name="T6" fmla="*/ 2 w 157"/>
                <a:gd name="T7" fmla="*/ 0 h 104"/>
                <a:gd name="T8" fmla="*/ 2 w 157"/>
                <a:gd name="T9" fmla="*/ 0 h 104"/>
                <a:gd name="T10" fmla="*/ 1 w 157"/>
                <a:gd name="T11" fmla="*/ 0 h 104"/>
                <a:gd name="T12" fmla="*/ 0 w 157"/>
                <a:gd name="T13" fmla="*/ 1 h 104"/>
                <a:gd name="T14" fmla="*/ 0 w 157"/>
                <a:gd name="T15" fmla="*/ 1 h 104"/>
                <a:gd name="T16" fmla="*/ 0 w 157"/>
                <a:gd name="T17" fmla="*/ 1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104">
                  <a:moveTo>
                    <a:pt x="23" y="103"/>
                  </a:moveTo>
                  <a:lnTo>
                    <a:pt x="23" y="103"/>
                  </a:lnTo>
                  <a:cubicBezTo>
                    <a:pt x="27" y="103"/>
                    <a:pt x="31" y="103"/>
                    <a:pt x="34" y="103"/>
                  </a:cubicBezTo>
                  <a:cubicBezTo>
                    <a:pt x="141" y="39"/>
                    <a:pt x="141" y="39"/>
                    <a:pt x="141" y="39"/>
                  </a:cubicBezTo>
                  <a:cubicBezTo>
                    <a:pt x="152" y="35"/>
                    <a:pt x="156" y="20"/>
                    <a:pt x="149" y="12"/>
                  </a:cubicBezTo>
                  <a:cubicBezTo>
                    <a:pt x="145" y="0"/>
                    <a:pt x="130" y="0"/>
                    <a:pt x="122" y="4"/>
                  </a:cubicBezTo>
                  <a:cubicBezTo>
                    <a:pt x="12" y="65"/>
                    <a:pt x="12" y="65"/>
                    <a:pt x="12" y="65"/>
                  </a:cubicBezTo>
                  <a:cubicBezTo>
                    <a:pt x="4" y="73"/>
                    <a:pt x="0" y="84"/>
                    <a:pt x="4" y="96"/>
                  </a:cubicBezTo>
                  <a:cubicBezTo>
                    <a:pt x="8" y="99"/>
                    <a:pt x="15" y="103"/>
                    <a:pt x="23" y="10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58" name="Freeform 612">
              <a:extLst>
                <a:ext uri="{FF2B5EF4-FFF2-40B4-BE49-F238E27FC236}">
                  <a16:creationId xmlns:a16="http://schemas.microsoft.com/office/drawing/2014/main" id="{330143F2-4263-CF41-92D6-BD8217F365CF}"/>
                </a:ext>
              </a:extLst>
            </p:cNvPr>
            <p:cNvSpPr>
              <a:spLocks noChangeArrowheads="1"/>
            </p:cNvSpPr>
            <p:nvPr/>
          </p:nvSpPr>
          <p:spPr bwMode="auto">
            <a:xfrm>
              <a:off x="4451" y="3516"/>
              <a:ext cx="34" cy="22"/>
            </a:xfrm>
            <a:custGeom>
              <a:avLst/>
              <a:gdLst>
                <a:gd name="T0" fmla="*/ 2 w 157"/>
                <a:gd name="T1" fmla="*/ 1 h 108"/>
                <a:gd name="T2" fmla="*/ 2 w 157"/>
                <a:gd name="T3" fmla="*/ 1 h 108"/>
                <a:gd name="T4" fmla="*/ 0 w 157"/>
                <a:gd name="T5" fmla="*/ 0 h 108"/>
                <a:gd name="T6" fmla="*/ 0 w 157"/>
                <a:gd name="T7" fmla="*/ 0 h 108"/>
                <a:gd name="T8" fmla="*/ 0 w 157"/>
                <a:gd name="T9" fmla="*/ 0 h 108"/>
                <a:gd name="T10" fmla="*/ 1 w 157"/>
                <a:gd name="T11" fmla="*/ 1 h 108"/>
                <a:gd name="T12" fmla="*/ 1 w 157"/>
                <a:gd name="T13" fmla="*/ 1 h 108"/>
                <a:gd name="T14" fmla="*/ 2 w 157"/>
                <a:gd name="T15" fmla="*/ 1 h 108"/>
                <a:gd name="T16" fmla="*/ 2 w 157"/>
                <a:gd name="T17" fmla="*/ 1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108">
                  <a:moveTo>
                    <a:pt x="141" y="69"/>
                  </a:moveTo>
                  <a:lnTo>
                    <a:pt x="141" y="69"/>
                  </a:lnTo>
                  <a:cubicBezTo>
                    <a:pt x="34" y="8"/>
                    <a:pt x="34" y="8"/>
                    <a:pt x="34" y="8"/>
                  </a:cubicBezTo>
                  <a:cubicBezTo>
                    <a:pt x="23" y="0"/>
                    <a:pt x="12" y="4"/>
                    <a:pt x="4" y="15"/>
                  </a:cubicBezTo>
                  <a:cubicBezTo>
                    <a:pt x="0" y="23"/>
                    <a:pt x="4" y="38"/>
                    <a:pt x="12" y="42"/>
                  </a:cubicBezTo>
                  <a:cubicBezTo>
                    <a:pt x="122" y="103"/>
                    <a:pt x="122" y="103"/>
                    <a:pt x="122" y="103"/>
                  </a:cubicBezTo>
                  <a:cubicBezTo>
                    <a:pt x="126" y="107"/>
                    <a:pt x="130" y="107"/>
                    <a:pt x="130" y="107"/>
                  </a:cubicBezTo>
                  <a:cubicBezTo>
                    <a:pt x="137" y="107"/>
                    <a:pt x="145" y="103"/>
                    <a:pt x="149" y="95"/>
                  </a:cubicBezTo>
                  <a:cubicBezTo>
                    <a:pt x="156" y="88"/>
                    <a:pt x="152" y="76"/>
                    <a:pt x="141" y="6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59" name="Group 613">
            <a:extLst>
              <a:ext uri="{FF2B5EF4-FFF2-40B4-BE49-F238E27FC236}">
                <a16:creationId xmlns:a16="http://schemas.microsoft.com/office/drawing/2014/main" id="{D01F41C0-245D-8B44-AD36-797711CAA6CF}"/>
              </a:ext>
            </a:extLst>
          </p:cNvPr>
          <p:cNvGrpSpPr>
            <a:grpSpLocks/>
          </p:cNvGrpSpPr>
          <p:nvPr userDrawn="1"/>
        </p:nvGrpSpPr>
        <p:grpSpPr bwMode="auto">
          <a:xfrm>
            <a:off x="379990" y="2116282"/>
            <a:ext cx="263525" cy="206375"/>
            <a:chOff x="379" y="3864"/>
            <a:chExt cx="166" cy="130"/>
          </a:xfrm>
        </p:grpSpPr>
        <p:sp>
          <p:nvSpPr>
            <p:cNvPr id="760" name="Freeform 614">
              <a:extLst>
                <a:ext uri="{FF2B5EF4-FFF2-40B4-BE49-F238E27FC236}">
                  <a16:creationId xmlns:a16="http://schemas.microsoft.com/office/drawing/2014/main" id="{5D87B4FC-A724-F64E-847C-5C998C3106D2}"/>
                </a:ext>
              </a:extLst>
            </p:cNvPr>
            <p:cNvSpPr>
              <a:spLocks noChangeArrowheads="1"/>
            </p:cNvSpPr>
            <p:nvPr/>
          </p:nvSpPr>
          <p:spPr bwMode="auto">
            <a:xfrm>
              <a:off x="379" y="3896"/>
              <a:ext cx="130" cy="98"/>
            </a:xfrm>
            <a:custGeom>
              <a:avLst/>
              <a:gdLst>
                <a:gd name="T0" fmla="*/ 4 w 588"/>
                <a:gd name="T1" fmla="*/ 4 h 443"/>
                <a:gd name="T2" fmla="*/ 4 w 588"/>
                <a:gd name="T3" fmla="*/ 4 h 443"/>
                <a:gd name="T4" fmla="*/ 4 w 588"/>
                <a:gd name="T5" fmla="*/ 4 h 443"/>
                <a:gd name="T6" fmla="*/ 4 w 588"/>
                <a:gd name="T7" fmla="*/ 4 h 443"/>
                <a:gd name="T8" fmla="*/ 3 w 588"/>
                <a:gd name="T9" fmla="*/ 4 h 443"/>
                <a:gd name="T10" fmla="*/ 3 w 588"/>
                <a:gd name="T11" fmla="*/ 4 h 443"/>
                <a:gd name="T12" fmla="*/ 3 w 588"/>
                <a:gd name="T13" fmla="*/ 4 h 443"/>
                <a:gd name="T14" fmla="*/ 3 w 588"/>
                <a:gd name="T15" fmla="*/ 4 h 443"/>
                <a:gd name="T16" fmla="*/ 2 w 588"/>
                <a:gd name="T17" fmla="*/ 4 h 443"/>
                <a:gd name="T18" fmla="*/ 2 w 588"/>
                <a:gd name="T19" fmla="*/ 4 h 443"/>
                <a:gd name="T20" fmla="*/ 2 w 588"/>
                <a:gd name="T21" fmla="*/ 3 h 443"/>
                <a:gd name="T22" fmla="*/ 2 w 588"/>
                <a:gd name="T23" fmla="*/ 3 h 443"/>
                <a:gd name="T24" fmla="*/ 2 w 588"/>
                <a:gd name="T25" fmla="*/ 3 h 443"/>
                <a:gd name="T26" fmla="*/ 2 w 588"/>
                <a:gd name="T27" fmla="*/ 3 h 443"/>
                <a:gd name="T28" fmla="*/ 2 w 588"/>
                <a:gd name="T29" fmla="*/ 2 h 443"/>
                <a:gd name="T30" fmla="*/ 2 w 588"/>
                <a:gd name="T31" fmla="*/ 1 h 443"/>
                <a:gd name="T32" fmla="*/ 1 w 588"/>
                <a:gd name="T33" fmla="*/ 0 h 443"/>
                <a:gd name="T34" fmla="*/ 0 w 588"/>
                <a:gd name="T35" fmla="*/ 1 h 443"/>
                <a:gd name="T36" fmla="*/ 0 w 588"/>
                <a:gd name="T37" fmla="*/ 2 h 443"/>
                <a:gd name="T38" fmla="*/ 1 w 588"/>
                <a:gd name="T39" fmla="*/ 3 h 443"/>
                <a:gd name="T40" fmla="*/ 1 w 588"/>
                <a:gd name="T41" fmla="*/ 3 h 443"/>
                <a:gd name="T42" fmla="*/ 2 w 588"/>
                <a:gd name="T43" fmla="*/ 4 h 443"/>
                <a:gd name="T44" fmla="*/ 2 w 588"/>
                <a:gd name="T45" fmla="*/ 4 h 443"/>
                <a:gd name="T46" fmla="*/ 2 w 588"/>
                <a:gd name="T47" fmla="*/ 4 h 443"/>
                <a:gd name="T48" fmla="*/ 2 w 588"/>
                <a:gd name="T49" fmla="*/ 4 h 443"/>
                <a:gd name="T50" fmla="*/ 2 w 588"/>
                <a:gd name="T51" fmla="*/ 4 h 443"/>
                <a:gd name="T52" fmla="*/ 2 w 588"/>
                <a:gd name="T53" fmla="*/ 4 h 443"/>
                <a:gd name="T54" fmla="*/ 3 w 588"/>
                <a:gd name="T55" fmla="*/ 4 h 443"/>
                <a:gd name="T56" fmla="*/ 3 w 588"/>
                <a:gd name="T57" fmla="*/ 5 h 443"/>
                <a:gd name="T58" fmla="*/ 3 w 588"/>
                <a:gd name="T59" fmla="*/ 5 h 443"/>
                <a:gd name="T60" fmla="*/ 3 w 588"/>
                <a:gd name="T61" fmla="*/ 5 h 443"/>
                <a:gd name="T62" fmla="*/ 4 w 588"/>
                <a:gd name="T63" fmla="*/ 5 h 443"/>
                <a:gd name="T64" fmla="*/ 4 w 588"/>
                <a:gd name="T65" fmla="*/ 5 h 443"/>
                <a:gd name="T66" fmla="*/ 4 w 588"/>
                <a:gd name="T67" fmla="*/ 5 h 443"/>
                <a:gd name="T68" fmla="*/ 4 w 588"/>
                <a:gd name="T69" fmla="*/ 5 h 443"/>
                <a:gd name="T70" fmla="*/ 4 w 588"/>
                <a:gd name="T71" fmla="*/ 5 h 443"/>
                <a:gd name="T72" fmla="*/ 6 w 588"/>
                <a:gd name="T73" fmla="*/ 3 h 443"/>
                <a:gd name="T74" fmla="*/ 1 w 588"/>
                <a:gd name="T75" fmla="*/ 0 h 443"/>
                <a:gd name="T76" fmla="*/ 2 w 588"/>
                <a:gd name="T77" fmla="*/ 2 h 443"/>
                <a:gd name="T78" fmla="*/ 1 w 588"/>
                <a:gd name="T79" fmla="*/ 0 h 4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88" h="443">
                  <a:moveTo>
                    <a:pt x="373" y="400"/>
                  </a:moveTo>
                  <a:lnTo>
                    <a:pt x="373" y="400"/>
                  </a:lnTo>
                  <a:cubicBezTo>
                    <a:pt x="369" y="400"/>
                    <a:pt x="362" y="400"/>
                    <a:pt x="358" y="400"/>
                  </a:cubicBezTo>
                  <a:cubicBezTo>
                    <a:pt x="354" y="400"/>
                    <a:pt x="354" y="400"/>
                    <a:pt x="354" y="400"/>
                  </a:cubicBezTo>
                  <a:cubicBezTo>
                    <a:pt x="346" y="400"/>
                    <a:pt x="343" y="400"/>
                    <a:pt x="335" y="400"/>
                  </a:cubicBezTo>
                  <a:cubicBezTo>
                    <a:pt x="327" y="396"/>
                    <a:pt x="324" y="396"/>
                    <a:pt x="320" y="396"/>
                  </a:cubicBezTo>
                  <a:cubicBezTo>
                    <a:pt x="316" y="396"/>
                    <a:pt x="316" y="396"/>
                    <a:pt x="316" y="396"/>
                  </a:cubicBezTo>
                  <a:cubicBezTo>
                    <a:pt x="308" y="392"/>
                    <a:pt x="305" y="392"/>
                    <a:pt x="297" y="392"/>
                  </a:cubicBezTo>
                  <a:cubicBezTo>
                    <a:pt x="297" y="388"/>
                    <a:pt x="297" y="388"/>
                    <a:pt x="297" y="388"/>
                  </a:cubicBezTo>
                  <a:cubicBezTo>
                    <a:pt x="289" y="388"/>
                    <a:pt x="286" y="384"/>
                    <a:pt x="282" y="384"/>
                  </a:cubicBezTo>
                  <a:lnTo>
                    <a:pt x="278" y="384"/>
                  </a:lnTo>
                  <a:cubicBezTo>
                    <a:pt x="274" y="381"/>
                    <a:pt x="266" y="381"/>
                    <a:pt x="263" y="377"/>
                  </a:cubicBezTo>
                  <a:cubicBezTo>
                    <a:pt x="255" y="373"/>
                    <a:pt x="251" y="369"/>
                    <a:pt x="247" y="369"/>
                  </a:cubicBezTo>
                  <a:cubicBezTo>
                    <a:pt x="247" y="369"/>
                    <a:pt x="247" y="365"/>
                    <a:pt x="244" y="365"/>
                  </a:cubicBezTo>
                  <a:cubicBezTo>
                    <a:pt x="240" y="365"/>
                    <a:pt x="236" y="362"/>
                    <a:pt x="232" y="358"/>
                  </a:cubicBezTo>
                  <a:lnTo>
                    <a:pt x="228" y="358"/>
                  </a:lnTo>
                  <a:cubicBezTo>
                    <a:pt x="221" y="350"/>
                    <a:pt x="209" y="342"/>
                    <a:pt x="202" y="335"/>
                  </a:cubicBezTo>
                  <a:cubicBezTo>
                    <a:pt x="190" y="323"/>
                    <a:pt x="183" y="316"/>
                    <a:pt x="175" y="308"/>
                  </a:cubicBezTo>
                  <a:lnTo>
                    <a:pt x="175" y="304"/>
                  </a:lnTo>
                  <a:cubicBezTo>
                    <a:pt x="167" y="297"/>
                    <a:pt x="160" y="285"/>
                    <a:pt x="156" y="278"/>
                  </a:cubicBezTo>
                  <a:cubicBezTo>
                    <a:pt x="156" y="274"/>
                    <a:pt x="156" y="274"/>
                    <a:pt x="156" y="274"/>
                  </a:cubicBezTo>
                  <a:cubicBezTo>
                    <a:pt x="152" y="270"/>
                    <a:pt x="148" y="266"/>
                    <a:pt x="145" y="259"/>
                  </a:cubicBezTo>
                  <a:cubicBezTo>
                    <a:pt x="145" y="255"/>
                    <a:pt x="141" y="247"/>
                    <a:pt x="137" y="243"/>
                  </a:cubicBezTo>
                  <a:cubicBezTo>
                    <a:pt x="133" y="224"/>
                    <a:pt x="126" y="202"/>
                    <a:pt x="126" y="183"/>
                  </a:cubicBezTo>
                  <a:cubicBezTo>
                    <a:pt x="171" y="183"/>
                    <a:pt x="171" y="183"/>
                    <a:pt x="171" y="183"/>
                  </a:cubicBezTo>
                  <a:cubicBezTo>
                    <a:pt x="183" y="183"/>
                    <a:pt x="194" y="175"/>
                    <a:pt x="198" y="167"/>
                  </a:cubicBezTo>
                  <a:cubicBezTo>
                    <a:pt x="206" y="156"/>
                    <a:pt x="206" y="144"/>
                    <a:pt x="198" y="133"/>
                  </a:cubicBezTo>
                  <a:cubicBezTo>
                    <a:pt x="129" y="19"/>
                    <a:pt x="129" y="19"/>
                    <a:pt x="129" y="19"/>
                  </a:cubicBezTo>
                  <a:cubicBezTo>
                    <a:pt x="122" y="7"/>
                    <a:pt x="114" y="0"/>
                    <a:pt x="103" y="0"/>
                  </a:cubicBezTo>
                  <a:cubicBezTo>
                    <a:pt x="91" y="0"/>
                    <a:pt x="80" y="7"/>
                    <a:pt x="72" y="19"/>
                  </a:cubicBezTo>
                  <a:cubicBezTo>
                    <a:pt x="7" y="133"/>
                    <a:pt x="7" y="133"/>
                    <a:pt x="7" y="133"/>
                  </a:cubicBezTo>
                  <a:cubicBezTo>
                    <a:pt x="0" y="144"/>
                    <a:pt x="0" y="160"/>
                    <a:pt x="4" y="167"/>
                  </a:cubicBezTo>
                  <a:cubicBezTo>
                    <a:pt x="11" y="179"/>
                    <a:pt x="23" y="183"/>
                    <a:pt x="34" y="183"/>
                  </a:cubicBezTo>
                  <a:cubicBezTo>
                    <a:pt x="84" y="183"/>
                    <a:pt x="84" y="183"/>
                    <a:pt x="84" y="183"/>
                  </a:cubicBezTo>
                  <a:cubicBezTo>
                    <a:pt x="87" y="213"/>
                    <a:pt x="95" y="240"/>
                    <a:pt x="106" y="262"/>
                  </a:cubicBezTo>
                  <a:cubicBezTo>
                    <a:pt x="110" y="270"/>
                    <a:pt x="110" y="278"/>
                    <a:pt x="114" y="282"/>
                  </a:cubicBezTo>
                  <a:cubicBezTo>
                    <a:pt x="114" y="285"/>
                    <a:pt x="114" y="285"/>
                    <a:pt x="114" y="285"/>
                  </a:cubicBezTo>
                  <a:cubicBezTo>
                    <a:pt x="122" y="297"/>
                    <a:pt x="129" y="308"/>
                    <a:pt x="137" y="320"/>
                  </a:cubicBezTo>
                  <a:cubicBezTo>
                    <a:pt x="137" y="323"/>
                    <a:pt x="141" y="323"/>
                    <a:pt x="141" y="323"/>
                  </a:cubicBezTo>
                  <a:cubicBezTo>
                    <a:pt x="145" y="327"/>
                    <a:pt x="148" y="335"/>
                    <a:pt x="152" y="339"/>
                  </a:cubicBezTo>
                  <a:cubicBezTo>
                    <a:pt x="160" y="346"/>
                    <a:pt x="164" y="350"/>
                    <a:pt x="167" y="354"/>
                  </a:cubicBezTo>
                  <a:cubicBezTo>
                    <a:pt x="167" y="358"/>
                    <a:pt x="167" y="358"/>
                    <a:pt x="167" y="358"/>
                  </a:cubicBezTo>
                  <a:cubicBezTo>
                    <a:pt x="175" y="362"/>
                    <a:pt x="179" y="365"/>
                    <a:pt x="183" y="369"/>
                  </a:cubicBezTo>
                  <a:lnTo>
                    <a:pt x="187" y="373"/>
                  </a:lnTo>
                  <a:cubicBezTo>
                    <a:pt x="190" y="377"/>
                    <a:pt x="198" y="381"/>
                    <a:pt x="202" y="384"/>
                  </a:cubicBezTo>
                  <a:cubicBezTo>
                    <a:pt x="209" y="388"/>
                    <a:pt x="213" y="392"/>
                    <a:pt x="221" y="396"/>
                  </a:cubicBezTo>
                  <a:cubicBezTo>
                    <a:pt x="221" y="396"/>
                    <a:pt x="221" y="396"/>
                    <a:pt x="221" y="400"/>
                  </a:cubicBezTo>
                  <a:cubicBezTo>
                    <a:pt x="228" y="400"/>
                    <a:pt x="232" y="403"/>
                    <a:pt x="240" y="407"/>
                  </a:cubicBezTo>
                  <a:cubicBezTo>
                    <a:pt x="240" y="407"/>
                    <a:pt x="240" y="407"/>
                    <a:pt x="244" y="411"/>
                  </a:cubicBezTo>
                  <a:cubicBezTo>
                    <a:pt x="247" y="411"/>
                    <a:pt x="255" y="415"/>
                    <a:pt x="259" y="419"/>
                  </a:cubicBezTo>
                  <a:lnTo>
                    <a:pt x="263" y="419"/>
                  </a:lnTo>
                  <a:cubicBezTo>
                    <a:pt x="266" y="423"/>
                    <a:pt x="274" y="423"/>
                    <a:pt x="282" y="426"/>
                  </a:cubicBezTo>
                  <a:cubicBezTo>
                    <a:pt x="282" y="426"/>
                    <a:pt x="282" y="426"/>
                    <a:pt x="286" y="426"/>
                  </a:cubicBezTo>
                  <a:cubicBezTo>
                    <a:pt x="289" y="430"/>
                    <a:pt x="297" y="430"/>
                    <a:pt x="305" y="434"/>
                  </a:cubicBezTo>
                  <a:cubicBezTo>
                    <a:pt x="312" y="434"/>
                    <a:pt x="320" y="434"/>
                    <a:pt x="324" y="438"/>
                  </a:cubicBezTo>
                  <a:cubicBezTo>
                    <a:pt x="327" y="438"/>
                    <a:pt x="327" y="438"/>
                    <a:pt x="327" y="438"/>
                  </a:cubicBezTo>
                  <a:cubicBezTo>
                    <a:pt x="335" y="438"/>
                    <a:pt x="343" y="438"/>
                    <a:pt x="350" y="438"/>
                  </a:cubicBezTo>
                  <a:cubicBezTo>
                    <a:pt x="350" y="438"/>
                    <a:pt x="350" y="438"/>
                    <a:pt x="354" y="438"/>
                  </a:cubicBezTo>
                  <a:cubicBezTo>
                    <a:pt x="362" y="442"/>
                    <a:pt x="365" y="442"/>
                    <a:pt x="373" y="442"/>
                  </a:cubicBezTo>
                  <a:cubicBezTo>
                    <a:pt x="457" y="438"/>
                    <a:pt x="533" y="403"/>
                    <a:pt x="587" y="346"/>
                  </a:cubicBezTo>
                  <a:cubicBezTo>
                    <a:pt x="564" y="308"/>
                    <a:pt x="564" y="308"/>
                    <a:pt x="564" y="308"/>
                  </a:cubicBezTo>
                  <a:cubicBezTo>
                    <a:pt x="518" y="365"/>
                    <a:pt x="449" y="400"/>
                    <a:pt x="373" y="400"/>
                  </a:cubicBezTo>
                  <a:close/>
                  <a:moveTo>
                    <a:pt x="103" y="42"/>
                  </a:moveTo>
                  <a:lnTo>
                    <a:pt x="103" y="42"/>
                  </a:lnTo>
                  <a:cubicBezTo>
                    <a:pt x="164" y="144"/>
                    <a:pt x="164" y="144"/>
                    <a:pt x="164" y="144"/>
                  </a:cubicBezTo>
                  <a:cubicBezTo>
                    <a:pt x="42" y="148"/>
                    <a:pt x="42" y="148"/>
                    <a:pt x="42" y="148"/>
                  </a:cubicBezTo>
                  <a:lnTo>
                    <a:pt x="103" y="4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1" name="Freeform 615">
              <a:extLst>
                <a:ext uri="{FF2B5EF4-FFF2-40B4-BE49-F238E27FC236}">
                  <a16:creationId xmlns:a16="http://schemas.microsoft.com/office/drawing/2014/main" id="{AF79CEBB-156A-1041-9A05-11FE0CC5C433}"/>
                </a:ext>
              </a:extLst>
            </p:cNvPr>
            <p:cNvSpPr>
              <a:spLocks noChangeArrowheads="1"/>
            </p:cNvSpPr>
            <p:nvPr/>
          </p:nvSpPr>
          <p:spPr bwMode="auto">
            <a:xfrm>
              <a:off x="416" y="3864"/>
              <a:ext cx="129" cy="98"/>
            </a:xfrm>
            <a:custGeom>
              <a:avLst/>
              <a:gdLst>
                <a:gd name="T0" fmla="*/ 6 w 584"/>
                <a:gd name="T1" fmla="*/ 3 h 443"/>
                <a:gd name="T2" fmla="*/ 5 w 584"/>
                <a:gd name="T3" fmla="*/ 3 h 443"/>
                <a:gd name="T4" fmla="*/ 5 w 584"/>
                <a:gd name="T5" fmla="*/ 2 h 443"/>
                <a:gd name="T6" fmla="*/ 5 w 584"/>
                <a:gd name="T7" fmla="*/ 2 h 443"/>
                <a:gd name="T8" fmla="*/ 5 w 584"/>
                <a:gd name="T9" fmla="*/ 1 h 443"/>
                <a:gd name="T10" fmla="*/ 5 w 584"/>
                <a:gd name="T11" fmla="*/ 1 h 443"/>
                <a:gd name="T12" fmla="*/ 4 w 584"/>
                <a:gd name="T13" fmla="*/ 1 h 443"/>
                <a:gd name="T14" fmla="*/ 4 w 584"/>
                <a:gd name="T15" fmla="*/ 1 h 443"/>
                <a:gd name="T16" fmla="*/ 4 w 584"/>
                <a:gd name="T17" fmla="*/ 1 h 443"/>
                <a:gd name="T18" fmla="*/ 4 w 584"/>
                <a:gd name="T19" fmla="*/ 0 h 443"/>
                <a:gd name="T20" fmla="*/ 4 w 584"/>
                <a:gd name="T21" fmla="*/ 0 h 443"/>
                <a:gd name="T22" fmla="*/ 4 w 584"/>
                <a:gd name="T23" fmla="*/ 0 h 443"/>
                <a:gd name="T24" fmla="*/ 3 w 584"/>
                <a:gd name="T25" fmla="*/ 0 h 443"/>
                <a:gd name="T26" fmla="*/ 3 w 584"/>
                <a:gd name="T27" fmla="*/ 0 h 443"/>
                <a:gd name="T28" fmla="*/ 3 w 584"/>
                <a:gd name="T29" fmla="*/ 0 h 443"/>
                <a:gd name="T30" fmla="*/ 2 w 584"/>
                <a:gd name="T31" fmla="*/ 0 h 443"/>
                <a:gd name="T32" fmla="*/ 2 w 584"/>
                <a:gd name="T33" fmla="*/ 0 h 443"/>
                <a:gd name="T34" fmla="*/ 0 w 584"/>
                <a:gd name="T35" fmla="*/ 1 h 443"/>
                <a:gd name="T36" fmla="*/ 2 w 584"/>
                <a:gd name="T37" fmla="*/ 0 h 443"/>
                <a:gd name="T38" fmla="*/ 2 w 584"/>
                <a:gd name="T39" fmla="*/ 0 h 443"/>
                <a:gd name="T40" fmla="*/ 2 w 584"/>
                <a:gd name="T41" fmla="*/ 0 h 443"/>
                <a:gd name="T42" fmla="*/ 3 w 584"/>
                <a:gd name="T43" fmla="*/ 0 h 443"/>
                <a:gd name="T44" fmla="*/ 3 w 584"/>
                <a:gd name="T45" fmla="*/ 0 h 443"/>
                <a:gd name="T46" fmla="*/ 3 w 584"/>
                <a:gd name="T47" fmla="*/ 0 h 443"/>
                <a:gd name="T48" fmla="*/ 3 w 584"/>
                <a:gd name="T49" fmla="*/ 1 h 443"/>
                <a:gd name="T50" fmla="*/ 4 w 584"/>
                <a:gd name="T51" fmla="*/ 1 h 443"/>
                <a:gd name="T52" fmla="*/ 4 w 584"/>
                <a:gd name="T53" fmla="*/ 1 h 443"/>
                <a:gd name="T54" fmla="*/ 4 w 584"/>
                <a:gd name="T55" fmla="*/ 1 h 443"/>
                <a:gd name="T56" fmla="*/ 4 w 584"/>
                <a:gd name="T57" fmla="*/ 1 h 443"/>
                <a:gd name="T58" fmla="*/ 4 w 584"/>
                <a:gd name="T59" fmla="*/ 2 h 443"/>
                <a:gd name="T60" fmla="*/ 5 w 584"/>
                <a:gd name="T61" fmla="*/ 2 h 443"/>
                <a:gd name="T62" fmla="*/ 5 w 584"/>
                <a:gd name="T63" fmla="*/ 2 h 443"/>
                <a:gd name="T64" fmla="*/ 5 w 584"/>
                <a:gd name="T65" fmla="*/ 3 h 443"/>
                <a:gd name="T66" fmla="*/ 4 w 584"/>
                <a:gd name="T67" fmla="*/ 3 h 443"/>
                <a:gd name="T68" fmla="*/ 5 w 584"/>
                <a:gd name="T69" fmla="*/ 5 h 443"/>
                <a:gd name="T70" fmla="*/ 6 w 584"/>
                <a:gd name="T71" fmla="*/ 5 h 443"/>
                <a:gd name="T72" fmla="*/ 6 w 584"/>
                <a:gd name="T73" fmla="*/ 3 h 443"/>
                <a:gd name="T74" fmla="*/ 5 w 584"/>
                <a:gd name="T75" fmla="*/ 4 h 443"/>
                <a:gd name="T76" fmla="*/ 6 w 584"/>
                <a:gd name="T77" fmla="*/ 3 h 4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4" h="443">
                  <a:moveTo>
                    <a:pt x="579" y="271"/>
                  </a:moveTo>
                  <a:lnTo>
                    <a:pt x="579" y="271"/>
                  </a:lnTo>
                  <a:cubicBezTo>
                    <a:pt x="571" y="263"/>
                    <a:pt x="564" y="256"/>
                    <a:pt x="548" y="256"/>
                  </a:cubicBezTo>
                  <a:cubicBezTo>
                    <a:pt x="499" y="256"/>
                    <a:pt x="499" y="256"/>
                    <a:pt x="499" y="256"/>
                  </a:cubicBezTo>
                  <a:cubicBezTo>
                    <a:pt x="495" y="229"/>
                    <a:pt x="487" y="202"/>
                    <a:pt x="480" y="176"/>
                  </a:cubicBezTo>
                  <a:cubicBezTo>
                    <a:pt x="476" y="172"/>
                    <a:pt x="472" y="164"/>
                    <a:pt x="468" y="157"/>
                  </a:cubicBezTo>
                  <a:cubicBezTo>
                    <a:pt x="461" y="141"/>
                    <a:pt x="453" y="130"/>
                    <a:pt x="446" y="119"/>
                  </a:cubicBezTo>
                  <a:cubicBezTo>
                    <a:pt x="442" y="111"/>
                    <a:pt x="434" y="107"/>
                    <a:pt x="430" y="103"/>
                  </a:cubicBezTo>
                  <a:cubicBezTo>
                    <a:pt x="430" y="99"/>
                    <a:pt x="430" y="99"/>
                    <a:pt x="430" y="99"/>
                  </a:cubicBezTo>
                  <a:cubicBezTo>
                    <a:pt x="427" y="96"/>
                    <a:pt x="423" y="88"/>
                    <a:pt x="415" y="84"/>
                  </a:cubicBezTo>
                  <a:cubicBezTo>
                    <a:pt x="411" y="80"/>
                    <a:pt x="404" y="77"/>
                    <a:pt x="400" y="69"/>
                  </a:cubicBezTo>
                  <a:cubicBezTo>
                    <a:pt x="392" y="65"/>
                    <a:pt x="388" y="61"/>
                    <a:pt x="381" y="58"/>
                  </a:cubicBezTo>
                  <a:cubicBezTo>
                    <a:pt x="381" y="54"/>
                    <a:pt x="381" y="54"/>
                    <a:pt x="381" y="54"/>
                  </a:cubicBezTo>
                  <a:cubicBezTo>
                    <a:pt x="377" y="50"/>
                    <a:pt x="369" y="46"/>
                    <a:pt x="366" y="42"/>
                  </a:cubicBezTo>
                  <a:cubicBezTo>
                    <a:pt x="362" y="42"/>
                    <a:pt x="362" y="42"/>
                    <a:pt x="362" y="42"/>
                  </a:cubicBezTo>
                  <a:cubicBezTo>
                    <a:pt x="358" y="39"/>
                    <a:pt x="350" y="35"/>
                    <a:pt x="343" y="31"/>
                  </a:cubicBezTo>
                  <a:cubicBezTo>
                    <a:pt x="335" y="27"/>
                    <a:pt x="331" y="27"/>
                    <a:pt x="324" y="23"/>
                  </a:cubicBezTo>
                  <a:cubicBezTo>
                    <a:pt x="316" y="20"/>
                    <a:pt x="308" y="16"/>
                    <a:pt x="305" y="16"/>
                  </a:cubicBezTo>
                  <a:cubicBezTo>
                    <a:pt x="301" y="16"/>
                    <a:pt x="301" y="16"/>
                    <a:pt x="301" y="16"/>
                  </a:cubicBezTo>
                  <a:cubicBezTo>
                    <a:pt x="293" y="12"/>
                    <a:pt x="286" y="12"/>
                    <a:pt x="282" y="8"/>
                  </a:cubicBezTo>
                  <a:cubicBezTo>
                    <a:pt x="278" y="8"/>
                    <a:pt x="278" y="8"/>
                    <a:pt x="278" y="8"/>
                  </a:cubicBezTo>
                  <a:cubicBezTo>
                    <a:pt x="270" y="8"/>
                    <a:pt x="266" y="4"/>
                    <a:pt x="259" y="4"/>
                  </a:cubicBezTo>
                  <a:lnTo>
                    <a:pt x="255" y="4"/>
                  </a:lnTo>
                  <a:cubicBezTo>
                    <a:pt x="247" y="4"/>
                    <a:pt x="244" y="0"/>
                    <a:pt x="236" y="0"/>
                  </a:cubicBezTo>
                  <a:cubicBezTo>
                    <a:pt x="232" y="0"/>
                    <a:pt x="232" y="0"/>
                    <a:pt x="232" y="0"/>
                  </a:cubicBezTo>
                  <a:cubicBezTo>
                    <a:pt x="225" y="0"/>
                    <a:pt x="217" y="0"/>
                    <a:pt x="209" y="0"/>
                  </a:cubicBezTo>
                  <a:cubicBezTo>
                    <a:pt x="126" y="0"/>
                    <a:pt x="49" y="39"/>
                    <a:pt x="0" y="96"/>
                  </a:cubicBezTo>
                  <a:cubicBezTo>
                    <a:pt x="19" y="130"/>
                    <a:pt x="19" y="130"/>
                    <a:pt x="19" y="130"/>
                  </a:cubicBezTo>
                  <a:cubicBezTo>
                    <a:pt x="65" y="77"/>
                    <a:pt x="133" y="39"/>
                    <a:pt x="209" y="39"/>
                  </a:cubicBezTo>
                  <a:cubicBezTo>
                    <a:pt x="217" y="39"/>
                    <a:pt x="221" y="39"/>
                    <a:pt x="228" y="39"/>
                  </a:cubicBezTo>
                  <a:cubicBezTo>
                    <a:pt x="228" y="39"/>
                    <a:pt x="228" y="39"/>
                    <a:pt x="232" y="39"/>
                  </a:cubicBezTo>
                  <a:cubicBezTo>
                    <a:pt x="236" y="42"/>
                    <a:pt x="244" y="42"/>
                    <a:pt x="247" y="42"/>
                  </a:cubicBezTo>
                  <a:lnTo>
                    <a:pt x="251" y="42"/>
                  </a:lnTo>
                  <a:cubicBezTo>
                    <a:pt x="255" y="42"/>
                    <a:pt x="259" y="42"/>
                    <a:pt x="266" y="46"/>
                  </a:cubicBezTo>
                  <a:cubicBezTo>
                    <a:pt x="266" y="46"/>
                    <a:pt x="266" y="46"/>
                    <a:pt x="270" y="46"/>
                  </a:cubicBezTo>
                  <a:cubicBezTo>
                    <a:pt x="274" y="46"/>
                    <a:pt x="282" y="50"/>
                    <a:pt x="286" y="50"/>
                  </a:cubicBezTo>
                  <a:cubicBezTo>
                    <a:pt x="286" y="50"/>
                    <a:pt x="286" y="50"/>
                    <a:pt x="289" y="50"/>
                  </a:cubicBezTo>
                  <a:cubicBezTo>
                    <a:pt x="293" y="54"/>
                    <a:pt x="297" y="54"/>
                    <a:pt x="301" y="58"/>
                  </a:cubicBezTo>
                  <a:cubicBezTo>
                    <a:pt x="305" y="58"/>
                    <a:pt x="305" y="58"/>
                    <a:pt x="305" y="58"/>
                  </a:cubicBezTo>
                  <a:cubicBezTo>
                    <a:pt x="312" y="58"/>
                    <a:pt x="316" y="61"/>
                    <a:pt x="320" y="65"/>
                  </a:cubicBezTo>
                  <a:lnTo>
                    <a:pt x="324" y="65"/>
                  </a:lnTo>
                  <a:cubicBezTo>
                    <a:pt x="327" y="69"/>
                    <a:pt x="331" y="69"/>
                    <a:pt x="339" y="73"/>
                  </a:cubicBezTo>
                  <a:cubicBezTo>
                    <a:pt x="343" y="77"/>
                    <a:pt x="347" y="80"/>
                    <a:pt x="354" y="84"/>
                  </a:cubicBezTo>
                  <a:cubicBezTo>
                    <a:pt x="366" y="92"/>
                    <a:pt x="373" y="99"/>
                    <a:pt x="381" y="107"/>
                  </a:cubicBezTo>
                  <a:lnTo>
                    <a:pt x="385" y="107"/>
                  </a:lnTo>
                  <a:cubicBezTo>
                    <a:pt x="392" y="115"/>
                    <a:pt x="400" y="126"/>
                    <a:pt x="408" y="134"/>
                  </a:cubicBezTo>
                  <a:cubicBezTo>
                    <a:pt x="415" y="145"/>
                    <a:pt x="423" y="153"/>
                    <a:pt x="430" y="164"/>
                  </a:cubicBezTo>
                  <a:cubicBezTo>
                    <a:pt x="430" y="172"/>
                    <a:pt x="434" y="176"/>
                    <a:pt x="438" y="183"/>
                  </a:cubicBezTo>
                  <a:cubicBezTo>
                    <a:pt x="442" y="187"/>
                    <a:pt x="442" y="195"/>
                    <a:pt x="446" y="199"/>
                  </a:cubicBezTo>
                  <a:cubicBezTo>
                    <a:pt x="453" y="218"/>
                    <a:pt x="457" y="237"/>
                    <a:pt x="461" y="260"/>
                  </a:cubicBezTo>
                  <a:cubicBezTo>
                    <a:pt x="415" y="260"/>
                    <a:pt x="415" y="260"/>
                    <a:pt x="415" y="260"/>
                  </a:cubicBezTo>
                  <a:cubicBezTo>
                    <a:pt x="400" y="260"/>
                    <a:pt x="388" y="263"/>
                    <a:pt x="385" y="275"/>
                  </a:cubicBezTo>
                  <a:cubicBezTo>
                    <a:pt x="377" y="282"/>
                    <a:pt x="381" y="298"/>
                    <a:pt x="385" y="309"/>
                  </a:cubicBezTo>
                  <a:cubicBezTo>
                    <a:pt x="453" y="423"/>
                    <a:pt x="453" y="423"/>
                    <a:pt x="453" y="423"/>
                  </a:cubicBezTo>
                  <a:cubicBezTo>
                    <a:pt x="461" y="435"/>
                    <a:pt x="472" y="442"/>
                    <a:pt x="484" y="442"/>
                  </a:cubicBezTo>
                  <a:cubicBezTo>
                    <a:pt x="495" y="442"/>
                    <a:pt x="503" y="435"/>
                    <a:pt x="510" y="423"/>
                  </a:cubicBezTo>
                  <a:cubicBezTo>
                    <a:pt x="579" y="305"/>
                    <a:pt x="579" y="305"/>
                    <a:pt x="579" y="305"/>
                  </a:cubicBezTo>
                  <a:cubicBezTo>
                    <a:pt x="583" y="294"/>
                    <a:pt x="583" y="282"/>
                    <a:pt x="579" y="271"/>
                  </a:cubicBezTo>
                  <a:close/>
                  <a:moveTo>
                    <a:pt x="484" y="400"/>
                  </a:moveTo>
                  <a:lnTo>
                    <a:pt x="484" y="400"/>
                  </a:lnTo>
                  <a:cubicBezTo>
                    <a:pt x="423" y="294"/>
                    <a:pt x="423" y="294"/>
                    <a:pt x="423" y="294"/>
                  </a:cubicBezTo>
                  <a:cubicBezTo>
                    <a:pt x="541" y="294"/>
                    <a:pt x="541" y="294"/>
                    <a:pt x="541" y="294"/>
                  </a:cubicBezTo>
                  <a:lnTo>
                    <a:pt x="484" y="40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2" name="Freeform 616">
              <a:extLst>
                <a:ext uri="{FF2B5EF4-FFF2-40B4-BE49-F238E27FC236}">
                  <a16:creationId xmlns:a16="http://schemas.microsoft.com/office/drawing/2014/main" id="{6EC0C67A-B7ED-1649-8B07-53153192515D}"/>
                </a:ext>
              </a:extLst>
            </p:cNvPr>
            <p:cNvSpPr>
              <a:spLocks noChangeArrowheads="1"/>
            </p:cNvSpPr>
            <p:nvPr/>
          </p:nvSpPr>
          <p:spPr bwMode="auto">
            <a:xfrm>
              <a:off x="435" y="3889"/>
              <a:ext cx="54" cy="75"/>
            </a:xfrm>
            <a:custGeom>
              <a:avLst/>
              <a:gdLst>
                <a:gd name="T0" fmla="*/ 1 w 245"/>
                <a:gd name="T1" fmla="*/ 0 h 340"/>
                <a:gd name="T2" fmla="*/ 1 w 245"/>
                <a:gd name="T3" fmla="*/ 0 h 340"/>
                <a:gd name="T4" fmla="*/ 0 w 245"/>
                <a:gd name="T5" fmla="*/ 1 h 340"/>
                <a:gd name="T6" fmla="*/ 0 w 245"/>
                <a:gd name="T7" fmla="*/ 1 h 340"/>
                <a:gd name="T8" fmla="*/ 0 w 245"/>
                <a:gd name="T9" fmla="*/ 2 h 340"/>
                <a:gd name="T10" fmla="*/ 0 w 245"/>
                <a:gd name="T11" fmla="*/ 3 h 340"/>
                <a:gd name="T12" fmla="*/ 0 w 245"/>
                <a:gd name="T13" fmla="*/ 4 h 340"/>
                <a:gd name="T14" fmla="*/ 2 w 245"/>
                <a:gd name="T15" fmla="*/ 4 h 340"/>
                <a:gd name="T16" fmla="*/ 3 w 245"/>
                <a:gd name="T17" fmla="*/ 3 h 340"/>
                <a:gd name="T18" fmla="*/ 3 w 245"/>
                <a:gd name="T19" fmla="*/ 2 h 340"/>
                <a:gd name="T20" fmla="*/ 2 w 245"/>
                <a:gd name="T21" fmla="*/ 1 h 340"/>
                <a:gd name="T22" fmla="*/ 2 w 245"/>
                <a:gd name="T23" fmla="*/ 1 h 340"/>
                <a:gd name="T24" fmla="*/ 1 w 245"/>
                <a:gd name="T25" fmla="*/ 0 h 340"/>
                <a:gd name="T26" fmla="*/ 1 w 245"/>
                <a:gd name="T27" fmla="*/ 0 h 340"/>
                <a:gd name="T28" fmla="*/ 1 w 245"/>
                <a:gd name="T29" fmla="*/ 0 h 340"/>
                <a:gd name="T30" fmla="*/ 2 w 245"/>
                <a:gd name="T31" fmla="*/ 1 h 340"/>
                <a:gd name="T32" fmla="*/ 2 w 245"/>
                <a:gd name="T33" fmla="*/ 1 h 340"/>
                <a:gd name="T34" fmla="*/ 1 w 245"/>
                <a:gd name="T35" fmla="*/ 1 h 340"/>
                <a:gd name="T36" fmla="*/ 1 w 245"/>
                <a:gd name="T37" fmla="*/ 1 h 340"/>
                <a:gd name="T38" fmla="*/ 1 w 245"/>
                <a:gd name="T39" fmla="*/ 0 h 340"/>
                <a:gd name="T40" fmla="*/ 2 w 245"/>
                <a:gd name="T41" fmla="*/ 3 h 340"/>
                <a:gd name="T42" fmla="*/ 2 w 245"/>
                <a:gd name="T43" fmla="*/ 3 h 340"/>
                <a:gd name="T44" fmla="*/ 0 w 245"/>
                <a:gd name="T45" fmla="*/ 3 h 340"/>
                <a:gd name="T46" fmla="*/ 0 w 245"/>
                <a:gd name="T47" fmla="*/ 2 h 340"/>
                <a:gd name="T48" fmla="*/ 2 w 245"/>
                <a:gd name="T49" fmla="*/ 2 h 340"/>
                <a:gd name="T50" fmla="*/ 2 w 245"/>
                <a:gd name="T51" fmla="*/ 3 h 3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340">
                  <a:moveTo>
                    <a:pt x="118" y="0"/>
                  </a:moveTo>
                  <a:lnTo>
                    <a:pt x="118" y="0"/>
                  </a:lnTo>
                  <a:cubicBezTo>
                    <a:pt x="69" y="0"/>
                    <a:pt x="31" y="42"/>
                    <a:pt x="31" y="92"/>
                  </a:cubicBezTo>
                  <a:cubicBezTo>
                    <a:pt x="31" y="111"/>
                    <a:pt x="31" y="111"/>
                    <a:pt x="31" y="111"/>
                  </a:cubicBezTo>
                  <a:cubicBezTo>
                    <a:pt x="15" y="114"/>
                    <a:pt x="0" y="130"/>
                    <a:pt x="0" y="149"/>
                  </a:cubicBezTo>
                  <a:cubicBezTo>
                    <a:pt x="4" y="301"/>
                    <a:pt x="4" y="301"/>
                    <a:pt x="4" y="301"/>
                  </a:cubicBezTo>
                  <a:cubicBezTo>
                    <a:pt x="4" y="324"/>
                    <a:pt x="19" y="339"/>
                    <a:pt x="38" y="339"/>
                  </a:cubicBezTo>
                  <a:cubicBezTo>
                    <a:pt x="206" y="335"/>
                    <a:pt x="206" y="335"/>
                    <a:pt x="206" y="335"/>
                  </a:cubicBezTo>
                  <a:cubicBezTo>
                    <a:pt x="229" y="335"/>
                    <a:pt x="244" y="320"/>
                    <a:pt x="244" y="301"/>
                  </a:cubicBezTo>
                  <a:cubicBezTo>
                    <a:pt x="240" y="145"/>
                    <a:pt x="240" y="145"/>
                    <a:pt x="240" y="145"/>
                  </a:cubicBezTo>
                  <a:cubicBezTo>
                    <a:pt x="240" y="126"/>
                    <a:pt x="229" y="111"/>
                    <a:pt x="210" y="111"/>
                  </a:cubicBezTo>
                  <a:cubicBezTo>
                    <a:pt x="210" y="88"/>
                    <a:pt x="210" y="88"/>
                    <a:pt x="210" y="88"/>
                  </a:cubicBezTo>
                  <a:cubicBezTo>
                    <a:pt x="210" y="38"/>
                    <a:pt x="168" y="0"/>
                    <a:pt x="118" y="0"/>
                  </a:cubicBezTo>
                  <a:close/>
                  <a:moveTo>
                    <a:pt x="118" y="38"/>
                  </a:moveTo>
                  <a:lnTo>
                    <a:pt x="118" y="38"/>
                  </a:lnTo>
                  <a:cubicBezTo>
                    <a:pt x="149" y="38"/>
                    <a:pt x="172" y="61"/>
                    <a:pt x="172" y="88"/>
                  </a:cubicBezTo>
                  <a:cubicBezTo>
                    <a:pt x="172" y="111"/>
                    <a:pt x="172" y="111"/>
                    <a:pt x="172" y="111"/>
                  </a:cubicBezTo>
                  <a:cubicBezTo>
                    <a:pt x="69" y="111"/>
                    <a:pt x="69" y="111"/>
                    <a:pt x="69" y="111"/>
                  </a:cubicBezTo>
                  <a:cubicBezTo>
                    <a:pt x="69" y="88"/>
                    <a:pt x="69" y="88"/>
                    <a:pt x="69" y="88"/>
                  </a:cubicBezTo>
                  <a:cubicBezTo>
                    <a:pt x="69" y="61"/>
                    <a:pt x="92" y="38"/>
                    <a:pt x="118" y="38"/>
                  </a:cubicBezTo>
                  <a:close/>
                  <a:moveTo>
                    <a:pt x="202" y="297"/>
                  </a:moveTo>
                  <a:lnTo>
                    <a:pt x="202" y="297"/>
                  </a:lnTo>
                  <a:cubicBezTo>
                    <a:pt x="42" y="301"/>
                    <a:pt x="42" y="301"/>
                    <a:pt x="42" y="301"/>
                  </a:cubicBezTo>
                  <a:cubicBezTo>
                    <a:pt x="42" y="149"/>
                    <a:pt x="42" y="149"/>
                    <a:pt x="42" y="149"/>
                  </a:cubicBezTo>
                  <a:cubicBezTo>
                    <a:pt x="202" y="149"/>
                    <a:pt x="202" y="149"/>
                    <a:pt x="202" y="149"/>
                  </a:cubicBezTo>
                  <a:lnTo>
                    <a:pt x="202" y="29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63" name="Group 617">
            <a:extLst>
              <a:ext uri="{FF2B5EF4-FFF2-40B4-BE49-F238E27FC236}">
                <a16:creationId xmlns:a16="http://schemas.microsoft.com/office/drawing/2014/main" id="{10B4DB3B-BA6C-B242-BC61-254F7AF19CB8}"/>
              </a:ext>
            </a:extLst>
          </p:cNvPr>
          <p:cNvGrpSpPr>
            <a:grpSpLocks/>
          </p:cNvGrpSpPr>
          <p:nvPr userDrawn="1"/>
        </p:nvGrpSpPr>
        <p:grpSpPr bwMode="auto">
          <a:xfrm>
            <a:off x="1075315" y="2109932"/>
            <a:ext cx="261937" cy="231775"/>
            <a:chOff x="817" y="3860"/>
            <a:chExt cx="165" cy="146"/>
          </a:xfrm>
        </p:grpSpPr>
        <p:sp>
          <p:nvSpPr>
            <p:cNvPr id="764" name="Freeform 618">
              <a:extLst>
                <a:ext uri="{FF2B5EF4-FFF2-40B4-BE49-F238E27FC236}">
                  <a16:creationId xmlns:a16="http://schemas.microsoft.com/office/drawing/2014/main" id="{267176FC-F521-684E-933D-384E58C30DCC}"/>
                </a:ext>
              </a:extLst>
            </p:cNvPr>
            <p:cNvSpPr>
              <a:spLocks noChangeArrowheads="1"/>
            </p:cNvSpPr>
            <p:nvPr/>
          </p:nvSpPr>
          <p:spPr bwMode="auto">
            <a:xfrm>
              <a:off x="880" y="3883"/>
              <a:ext cx="40" cy="74"/>
            </a:xfrm>
            <a:custGeom>
              <a:avLst/>
              <a:gdLst>
                <a:gd name="T0" fmla="*/ 1 w 191"/>
                <a:gd name="T1" fmla="*/ 0 h 337"/>
                <a:gd name="T2" fmla="*/ 1 w 191"/>
                <a:gd name="T3" fmla="*/ 0 h 337"/>
                <a:gd name="T4" fmla="*/ 1 w 191"/>
                <a:gd name="T5" fmla="*/ 0 h 337"/>
                <a:gd name="T6" fmla="*/ 1 w 191"/>
                <a:gd name="T7" fmla="*/ 0 h 337"/>
                <a:gd name="T8" fmla="*/ 1 w 191"/>
                <a:gd name="T9" fmla="*/ 0 h 337"/>
                <a:gd name="T10" fmla="*/ 1 w 191"/>
                <a:gd name="T11" fmla="*/ 0 h 337"/>
                <a:gd name="T12" fmla="*/ 1 w 191"/>
                <a:gd name="T13" fmla="*/ 0 h 337"/>
                <a:gd name="T14" fmla="*/ 0 w 191"/>
                <a:gd name="T15" fmla="*/ 0 h 337"/>
                <a:gd name="T16" fmla="*/ 0 w 191"/>
                <a:gd name="T17" fmla="*/ 1 h 337"/>
                <a:gd name="T18" fmla="*/ 0 w 191"/>
                <a:gd name="T19" fmla="*/ 2 h 337"/>
                <a:gd name="T20" fmla="*/ 0 w 191"/>
                <a:gd name="T21" fmla="*/ 2 h 337"/>
                <a:gd name="T22" fmla="*/ 1 w 191"/>
                <a:gd name="T23" fmla="*/ 2 h 337"/>
                <a:gd name="T24" fmla="*/ 1 w 191"/>
                <a:gd name="T25" fmla="*/ 2 h 337"/>
                <a:gd name="T26" fmla="*/ 1 w 191"/>
                <a:gd name="T27" fmla="*/ 2 h 337"/>
                <a:gd name="T28" fmla="*/ 1 w 191"/>
                <a:gd name="T29" fmla="*/ 2 h 337"/>
                <a:gd name="T30" fmla="*/ 1 w 191"/>
                <a:gd name="T31" fmla="*/ 3 h 337"/>
                <a:gd name="T32" fmla="*/ 1 w 191"/>
                <a:gd name="T33" fmla="*/ 3 h 337"/>
                <a:gd name="T34" fmla="*/ 0 w 191"/>
                <a:gd name="T35" fmla="*/ 3 h 337"/>
                <a:gd name="T36" fmla="*/ 0 w 191"/>
                <a:gd name="T37" fmla="*/ 3 h 337"/>
                <a:gd name="T38" fmla="*/ 0 w 191"/>
                <a:gd name="T39" fmla="*/ 2 h 337"/>
                <a:gd name="T40" fmla="*/ 0 w 191"/>
                <a:gd name="T41" fmla="*/ 2 h 337"/>
                <a:gd name="T42" fmla="*/ 0 w 191"/>
                <a:gd name="T43" fmla="*/ 2 h 337"/>
                <a:gd name="T44" fmla="*/ 0 w 191"/>
                <a:gd name="T45" fmla="*/ 3 h 337"/>
                <a:gd name="T46" fmla="*/ 0 w 191"/>
                <a:gd name="T47" fmla="*/ 3 h 337"/>
                <a:gd name="T48" fmla="*/ 1 w 191"/>
                <a:gd name="T49" fmla="*/ 3 h 337"/>
                <a:gd name="T50" fmla="*/ 1 w 191"/>
                <a:gd name="T51" fmla="*/ 3 h 337"/>
                <a:gd name="T52" fmla="*/ 1 w 191"/>
                <a:gd name="T53" fmla="*/ 4 h 337"/>
                <a:gd name="T54" fmla="*/ 1 w 191"/>
                <a:gd name="T55" fmla="*/ 3 h 337"/>
                <a:gd name="T56" fmla="*/ 1 w 191"/>
                <a:gd name="T57" fmla="*/ 3 h 337"/>
                <a:gd name="T58" fmla="*/ 1 w 191"/>
                <a:gd name="T59" fmla="*/ 3 h 337"/>
                <a:gd name="T60" fmla="*/ 2 w 191"/>
                <a:gd name="T61" fmla="*/ 3 h 337"/>
                <a:gd name="T62" fmla="*/ 2 w 191"/>
                <a:gd name="T63" fmla="*/ 2 h 337"/>
                <a:gd name="T64" fmla="*/ 1 w 191"/>
                <a:gd name="T65" fmla="*/ 2 h 337"/>
                <a:gd name="T66" fmla="*/ 1 w 191"/>
                <a:gd name="T67" fmla="*/ 2 h 337"/>
                <a:gd name="T68" fmla="*/ 1 w 191"/>
                <a:gd name="T69" fmla="*/ 2 h 337"/>
                <a:gd name="T70" fmla="*/ 0 w 191"/>
                <a:gd name="T71" fmla="*/ 2 h 337"/>
                <a:gd name="T72" fmla="*/ 0 w 191"/>
                <a:gd name="T73" fmla="*/ 2 h 337"/>
                <a:gd name="T74" fmla="*/ 0 w 191"/>
                <a:gd name="T75" fmla="*/ 1 h 337"/>
                <a:gd name="T76" fmla="*/ 0 w 191"/>
                <a:gd name="T77" fmla="*/ 1 h 337"/>
                <a:gd name="T78" fmla="*/ 1 w 191"/>
                <a:gd name="T79" fmla="*/ 1 h 337"/>
                <a:gd name="T80" fmla="*/ 1 w 191"/>
                <a:gd name="T81" fmla="*/ 1 h 337"/>
                <a:gd name="T82" fmla="*/ 1 w 191"/>
                <a:gd name="T83" fmla="*/ 1 h 337"/>
                <a:gd name="T84" fmla="*/ 2 w 191"/>
                <a:gd name="T85" fmla="*/ 1 h 337"/>
                <a:gd name="T86" fmla="*/ 2 w 191"/>
                <a:gd name="T87" fmla="*/ 1 h 337"/>
                <a:gd name="T88" fmla="*/ 2 w 191"/>
                <a:gd name="T89" fmla="*/ 1 h 337"/>
                <a:gd name="T90" fmla="*/ 1 w 191"/>
                <a:gd name="T91" fmla="*/ 0 h 3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1" h="337">
                  <a:moveTo>
                    <a:pt x="152" y="42"/>
                  </a:moveTo>
                  <a:lnTo>
                    <a:pt x="152" y="42"/>
                  </a:lnTo>
                  <a:cubicBezTo>
                    <a:pt x="110" y="42"/>
                    <a:pt x="110" y="42"/>
                    <a:pt x="110" y="42"/>
                  </a:cubicBezTo>
                  <a:cubicBezTo>
                    <a:pt x="110" y="15"/>
                    <a:pt x="110" y="15"/>
                    <a:pt x="110" y="15"/>
                  </a:cubicBezTo>
                  <a:cubicBezTo>
                    <a:pt x="110" y="8"/>
                    <a:pt x="103" y="0"/>
                    <a:pt x="95" y="0"/>
                  </a:cubicBezTo>
                  <a:cubicBezTo>
                    <a:pt x="87" y="0"/>
                    <a:pt x="80" y="8"/>
                    <a:pt x="80" y="15"/>
                  </a:cubicBezTo>
                  <a:cubicBezTo>
                    <a:pt x="80" y="42"/>
                    <a:pt x="80" y="42"/>
                    <a:pt x="80" y="42"/>
                  </a:cubicBezTo>
                  <a:cubicBezTo>
                    <a:pt x="42" y="42"/>
                    <a:pt x="42" y="42"/>
                    <a:pt x="42" y="42"/>
                  </a:cubicBezTo>
                  <a:cubicBezTo>
                    <a:pt x="19" y="42"/>
                    <a:pt x="0" y="61"/>
                    <a:pt x="0" y="84"/>
                  </a:cubicBezTo>
                  <a:cubicBezTo>
                    <a:pt x="0" y="141"/>
                    <a:pt x="0" y="141"/>
                    <a:pt x="0" y="141"/>
                  </a:cubicBezTo>
                  <a:cubicBezTo>
                    <a:pt x="0" y="164"/>
                    <a:pt x="19" y="183"/>
                    <a:pt x="42" y="183"/>
                  </a:cubicBezTo>
                  <a:cubicBezTo>
                    <a:pt x="125" y="183"/>
                    <a:pt x="125" y="183"/>
                    <a:pt x="125" y="183"/>
                  </a:cubicBezTo>
                  <a:lnTo>
                    <a:pt x="125" y="179"/>
                  </a:lnTo>
                  <a:cubicBezTo>
                    <a:pt x="152" y="179"/>
                    <a:pt x="152" y="179"/>
                    <a:pt x="152" y="179"/>
                  </a:cubicBezTo>
                  <a:cubicBezTo>
                    <a:pt x="156" y="179"/>
                    <a:pt x="164" y="187"/>
                    <a:pt x="164" y="195"/>
                  </a:cubicBezTo>
                  <a:cubicBezTo>
                    <a:pt x="164" y="248"/>
                    <a:pt x="164" y="248"/>
                    <a:pt x="164" y="248"/>
                  </a:cubicBezTo>
                  <a:cubicBezTo>
                    <a:pt x="164" y="256"/>
                    <a:pt x="156" y="263"/>
                    <a:pt x="152" y="263"/>
                  </a:cubicBezTo>
                  <a:cubicBezTo>
                    <a:pt x="42" y="263"/>
                    <a:pt x="42" y="263"/>
                    <a:pt x="42" y="263"/>
                  </a:cubicBezTo>
                  <a:cubicBezTo>
                    <a:pt x="34" y="263"/>
                    <a:pt x="26" y="256"/>
                    <a:pt x="26" y="248"/>
                  </a:cubicBezTo>
                  <a:cubicBezTo>
                    <a:pt x="26" y="233"/>
                    <a:pt x="26" y="233"/>
                    <a:pt x="26" y="233"/>
                  </a:cubicBezTo>
                  <a:cubicBezTo>
                    <a:pt x="26" y="225"/>
                    <a:pt x="23" y="221"/>
                    <a:pt x="15" y="221"/>
                  </a:cubicBezTo>
                  <a:cubicBezTo>
                    <a:pt x="4" y="221"/>
                    <a:pt x="0" y="225"/>
                    <a:pt x="0" y="233"/>
                  </a:cubicBezTo>
                  <a:cubicBezTo>
                    <a:pt x="0" y="248"/>
                    <a:pt x="0" y="248"/>
                    <a:pt x="0" y="248"/>
                  </a:cubicBezTo>
                  <a:cubicBezTo>
                    <a:pt x="0" y="275"/>
                    <a:pt x="19" y="290"/>
                    <a:pt x="42" y="290"/>
                  </a:cubicBezTo>
                  <a:cubicBezTo>
                    <a:pt x="80" y="290"/>
                    <a:pt x="80" y="290"/>
                    <a:pt x="80" y="290"/>
                  </a:cubicBezTo>
                  <a:cubicBezTo>
                    <a:pt x="80" y="320"/>
                    <a:pt x="80" y="320"/>
                    <a:pt x="80" y="320"/>
                  </a:cubicBezTo>
                  <a:cubicBezTo>
                    <a:pt x="80" y="328"/>
                    <a:pt x="87" y="336"/>
                    <a:pt x="95" y="336"/>
                  </a:cubicBezTo>
                  <a:cubicBezTo>
                    <a:pt x="103" y="336"/>
                    <a:pt x="110" y="328"/>
                    <a:pt x="110" y="320"/>
                  </a:cubicBezTo>
                  <a:cubicBezTo>
                    <a:pt x="110" y="290"/>
                    <a:pt x="110" y="290"/>
                    <a:pt x="110" y="290"/>
                  </a:cubicBezTo>
                  <a:cubicBezTo>
                    <a:pt x="152" y="290"/>
                    <a:pt x="152" y="290"/>
                    <a:pt x="152" y="290"/>
                  </a:cubicBezTo>
                  <a:cubicBezTo>
                    <a:pt x="175" y="290"/>
                    <a:pt x="190" y="275"/>
                    <a:pt x="190" y="248"/>
                  </a:cubicBezTo>
                  <a:cubicBezTo>
                    <a:pt x="190" y="195"/>
                    <a:pt x="190" y="195"/>
                    <a:pt x="190" y="195"/>
                  </a:cubicBezTo>
                  <a:cubicBezTo>
                    <a:pt x="190" y="172"/>
                    <a:pt x="175" y="153"/>
                    <a:pt x="152" y="153"/>
                  </a:cubicBezTo>
                  <a:cubicBezTo>
                    <a:pt x="64" y="153"/>
                    <a:pt x="64" y="153"/>
                    <a:pt x="64" y="153"/>
                  </a:cubicBezTo>
                  <a:cubicBezTo>
                    <a:pt x="42" y="153"/>
                    <a:pt x="42" y="153"/>
                    <a:pt x="42" y="153"/>
                  </a:cubicBezTo>
                  <a:cubicBezTo>
                    <a:pt x="34" y="153"/>
                    <a:pt x="26" y="145"/>
                    <a:pt x="26" y="141"/>
                  </a:cubicBezTo>
                  <a:cubicBezTo>
                    <a:pt x="26" y="84"/>
                    <a:pt x="26" y="84"/>
                    <a:pt x="26" y="84"/>
                  </a:cubicBezTo>
                  <a:cubicBezTo>
                    <a:pt x="26" y="76"/>
                    <a:pt x="34" y="73"/>
                    <a:pt x="42" y="73"/>
                  </a:cubicBezTo>
                  <a:cubicBezTo>
                    <a:pt x="152" y="73"/>
                    <a:pt x="152" y="73"/>
                    <a:pt x="152" y="73"/>
                  </a:cubicBezTo>
                  <a:cubicBezTo>
                    <a:pt x="156" y="73"/>
                    <a:pt x="164" y="76"/>
                    <a:pt x="164" y="84"/>
                  </a:cubicBezTo>
                  <a:cubicBezTo>
                    <a:pt x="164" y="99"/>
                    <a:pt x="164" y="99"/>
                    <a:pt x="164" y="99"/>
                  </a:cubicBezTo>
                  <a:cubicBezTo>
                    <a:pt x="164" y="107"/>
                    <a:pt x="171" y="115"/>
                    <a:pt x="179" y="115"/>
                  </a:cubicBezTo>
                  <a:cubicBezTo>
                    <a:pt x="186" y="115"/>
                    <a:pt x="190" y="107"/>
                    <a:pt x="190" y="99"/>
                  </a:cubicBezTo>
                  <a:cubicBezTo>
                    <a:pt x="190" y="84"/>
                    <a:pt x="190" y="84"/>
                    <a:pt x="190" y="84"/>
                  </a:cubicBezTo>
                  <a:cubicBezTo>
                    <a:pt x="190" y="61"/>
                    <a:pt x="175" y="42"/>
                    <a:pt x="152"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5" name="Freeform 619">
              <a:extLst>
                <a:ext uri="{FF2B5EF4-FFF2-40B4-BE49-F238E27FC236}">
                  <a16:creationId xmlns:a16="http://schemas.microsoft.com/office/drawing/2014/main" id="{9DEDE381-62E5-5B48-B98A-F09D39EFC9CB}"/>
                </a:ext>
              </a:extLst>
            </p:cNvPr>
            <p:cNvSpPr>
              <a:spLocks noChangeArrowheads="1"/>
            </p:cNvSpPr>
            <p:nvPr/>
          </p:nvSpPr>
          <p:spPr bwMode="auto">
            <a:xfrm>
              <a:off x="879" y="3883"/>
              <a:ext cx="43" cy="76"/>
            </a:xfrm>
            <a:custGeom>
              <a:avLst/>
              <a:gdLst>
                <a:gd name="T0" fmla="*/ 1 w 203"/>
                <a:gd name="T1" fmla="*/ 4 h 344"/>
                <a:gd name="T2" fmla="*/ 1 w 203"/>
                <a:gd name="T3" fmla="*/ 3 h 344"/>
                <a:gd name="T4" fmla="*/ 0 w 203"/>
                <a:gd name="T5" fmla="*/ 3 h 344"/>
                <a:gd name="T6" fmla="*/ 0 w 203"/>
                <a:gd name="T7" fmla="*/ 2 h 344"/>
                <a:gd name="T8" fmla="*/ 0 w 203"/>
                <a:gd name="T9" fmla="*/ 3 h 344"/>
                <a:gd name="T10" fmla="*/ 1 w 203"/>
                <a:gd name="T11" fmla="*/ 3 h 344"/>
                <a:gd name="T12" fmla="*/ 1 w 203"/>
                <a:gd name="T13" fmla="*/ 2 h 344"/>
                <a:gd name="T14" fmla="*/ 0 w 203"/>
                <a:gd name="T15" fmla="*/ 2 h 344"/>
                <a:gd name="T16" fmla="*/ 0 w 203"/>
                <a:gd name="T17" fmla="*/ 1 h 344"/>
                <a:gd name="T18" fmla="*/ 1 w 203"/>
                <a:gd name="T19" fmla="*/ 0 h 344"/>
                <a:gd name="T20" fmla="*/ 1 w 203"/>
                <a:gd name="T21" fmla="*/ 0 h 344"/>
                <a:gd name="T22" fmla="*/ 1 w 203"/>
                <a:gd name="T23" fmla="*/ 0 h 344"/>
                <a:gd name="T24" fmla="*/ 2 w 203"/>
                <a:gd name="T25" fmla="*/ 1 h 344"/>
                <a:gd name="T26" fmla="*/ 2 w 203"/>
                <a:gd name="T27" fmla="*/ 1 h 344"/>
                <a:gd name="T28" fmla="*/ 1 w 203"/>
                <a:gd name="T29" fmla="*/ 1 h 344"/>
                <a:gd name="T30" fmla="*/ 0 w 203"/>
                <a:gd name="T31" fmla="*/ 1 h 344"/>
                <a:gd name="T32" fmla="*/ 0 w 203"/>
                <a:gd name="T33" fmla="*/ 2 h 344"/>
                <a:gd name="T34" fmla="*/ 1 w 203"/>
                <a:gd name="T35" fmla="*/ 2 h 344"/>
                <a:gd name="T36" fmla="*/ 2 w 203"/>
                <a:gd name="T37" fmla="*/ 3 h 344"/>
                <a:gd name="T38" fmla="*/ 1 w 203"/>
                <a:gd name="T39" fmla="*/ 3 h 344"/>
                <a:gd name="T40" fmla="*/ 1 w 203"/>
                <a:gd name="T41" fmla="*/ 4 h 344"/>
                <a:gd name="T42" fmla="*/ 0 w 203"/>
                <a:gd name="T43" fmla="*/ 2 h 344"/>
                <a:gd name="T44" fmla="*/ 0 w 203"/>
                <a:gd name="T45" fmla="*/ 3 h 344"/>
                <a:gd name="T46" fmla="*/ 1 w 203"/>
                <a:gd name="T47" fmla="*/ 3 h 344"/>
                <a:gd name="T48" fmla="*/ 1 w 203"/>
                <a:gd name="T49" fmla="*/ 4 h 344"/>
                <a:gd name="T50" fmla="*/ 1 w 203"/>
                <a:gd name="T51" fmla="*/ 3 h 344"/>
                <a:gd name="T52" fmla="*/ 2 w 203"/>
                <a:gd name="T53" fmla="*/ 3 h 344"/>
                <a:gd name="T54" fmla="*/ 1 w 203"/>
                <a:gd name="T55" fmla="*/ 2 h 344"/>
                <a:gd name="T56" fmla="*/ 0 w 203"/>
                <a:gd name="T57" fmla="*/ 2 h 344"/>
                <a:gd name="T58" fmla="*/ 0 w 203"/>
                <a:gd name="T59" fmla="*/ 1 h 344"/>
                <a:gd name="T60" fmla="*/ 2 w 203"/>
                <a:gd name="T61" fmla="*/ 1 h 344"/>
                <a:gd name="T62" fmla="*/ 2 w 203"/>
                <a:gd name="T63" fmla="*/ 1 h 344"/>
                <a:gd name="T64" fmla="*/ 2 w 203"/>
                <a:gd name="T65" fmla="*/ 1 h 344"/>
                <a:gd name="T66" fmla="*/ 1 w 203"/>
                <a:gd name="T67" fmla="*/ 0 h 344"/>
                <a:gd name="T68" fmla="*/ 1 w 203"/>
                <a:gd name="T69" fmla="*/ 0 h 344"/>
                <a:gd name="T70" fmla="*/ 1 w 203"/>
                <a:gd name="T71" fmla="*/ 0 h 344"/>
                <a:gd name="T72" fmla="*/ 0 w 203"/>
                <a:gd name="T73" fmla="*/ 1 h 344"/>
                <a:gd name="T74" fmla="*/ 0 w 203"/>
                <a:gd name="T75" fmla="*/ 2 h 344"/>
                <a:gd name="T76" fmla="*/ 2 w 203"/>
                <a:gd name="T77" fmla="*/ 2 h 344"/>
                <a:gd name="T78" fmla="*/ 1 w 203"/>
                <a:gd name="T79" fmla="*/ 3 h 344"/>
                <a:gd name="T80" fmla="*/ 0 w 203"/>
                <a:gd name="T81" fmla="*/ 3 h 344"/>
                <a:gd name="T82" fmla="*/ 0 w 203"/>
                <a:gd name="T83" fmla="*/ 2 h 3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3" h="344">
                  <a:moveTo>
                    <a:pt x="99" y="343"/>
                  </a:moveTo>
                  <a:lnTo>
                    <a:pt x="99" y="343"/>
                  </a:lnTo>
                  <a:cubicBezTo>
                    <a:pt x="88" y="343"/>
                    <a:pt x="80" y="336"/>
                    <a:pt x="80" y="324"/>
                  </a:cubicBezTo>
                  <a:cubicBezTo>
                    <a:pt x="80" y="301"/>
                    <a:pt x="80" y="301"/>
                    <a:pt x="80" y="301"/>
                  </a:cubicBezTo>
                  <a:cubicBezTo>
                    <a:pt x="46" y="301"/>
                    <a:pt x="46" y="301"/>
                    <a:pt x="46" y="301"/>
                  </a:cubicBezTo>
                  <a:cubicBezTo>
                    <a:pt x="19" y="301"/>
                    <a:pt x="0" y="279"/>
                    <a:pt x="0" y="252"/>
                  </a:cubicBezTo>
                  <a:cubicBezTo>
                    <a:pt x="0" y="237"/>
                    <a:pt x="0" y="237"/>
                    <a:pt x="0" y="237"/>
                  </a:cubicBezTo>
                  <a:cubicBezTo>
                    <a:pt x="0" y="229"/>
                    <a:pt x="8" y="218"/>
                    <a:pt x="19" y="218"/>
                  </a:cubicBezTo>
                  <a:cubicBezTo>
                    <a:pt x="27" y="218"/>
                    <a:pt x="38" y="229"/>
                    <a:pt x="38" y="237"/>
                  </a:cubicBezTo>
                  <a:cubicBezTo>
                    <a:pt x="38" y="252"/>
                    <a:pt x="38" y="252"/>
                    <a:pt x="38" y="252"/>
                  </a:cubicBezTo>
                  <a:cubicBezTo>
                    <a:pt x="38" y="260"/>
                    <a:pt x="42" y="263"/>
                    <a:pt x="46" y="263"/>
                  </a:cubicBezTo>
                  <a:cubicBezTo>
                    <a:pt x="156" y="263"/>
                    <a:pt x="156" y="263"/>
                    <a:pt x="156" y="263"/>
                  </a:cubicBezTo>
                  <a:cubicBezTo>
                    <a:pt x="160" y="263"/>
                    <a:pt x="164" y="260"/>
                    <a:pt x="164" y="252"/>
                  </a:cubicBezTo>
                  <a:cubicBezTo>
                    <a:pt x="164" y="199"/>
                    <a:pt x="164" y="199"/>
                    <a:pt x="164" y="199"/>
                  </a:cubicBezTo>
                  <a:cubicBezTo>
                    <a:pt x="164" y="195"/>
                    <a:pt x="160" y="191"/>
                    <a:pt x="156" y="191"/>
                  </a:cubicBezTo>
                  <a:cubicBezTo>
                    <a:pt x="46" y="191"/>
                    <a:pt x="46" y="191"/>
                    <a:pt x="46" y="191"/>
                  </a:cubicBezTo>
                  <a:cubicBezTo>
                    <a:pt x="19" y="191"/>
                    <a:pt x="0" y="168"/>
                    <a:pt x="0" y="145"/>
                  </a:cubicBezTo>
                  <a:cubicBezTo>
                    <a:pt x="0" y="88"/>
                    <a:pt x="0" y="88"/>
                    <a:pt x="0" y="88"/>
                  </a:cubicBezTo>
                  <a:cubicBezTo>
                    <a:pt x="0" y="61"/>
                    <a:pt x="19" y="42"/>
                    <a:pt x="46" y="42"/>
                  </a:cubicBezTo>
                  <a:cubicBezTo>
                    <a:pt x="80" y="42"/>
                    <a:pt x="80" y="42"/>
                    <a:pt x="80" y="42"/>
                  </a:cubicBezTo>
                  <a:cubicBezTo>
                    <a:pt x="80" y="19"/>
                    <a:pt x="80" y="19"/>
                    <a:pt x="80" y="19"/>
                  </a:cubicBezTo>
                  <a:cubicBezTo>
                    <a:pt x="80" y="8"/>
                    <a:pt x="88" y="0"/>
                    <a:pt x="99" y="0"/>
                  </a:cubicBezTo>
                  <a:cubicBezTo>
                    <a:pt x="110" y="0"/>
                    <a:pt x="118" y="8"/>
                    <a:pt x="118" y="19"/>
                  </a:cubicBezTo>
                  <a:cubicBezTo>
                    <a:pt x="118" y="42"/>
                    <a:pt x="118" y="42"/>
                    <a:pt x="118" y="42"/>
                  </a:cubicBezTo>
                  <a:cubicBezTo>
                    <a:pt x="156" y="42"/>
                    <a:pt x="156" y="42"/>
                    <a:pt x="156" y="42"/>
                  </a:cubicBezTo>
                  <a:cubicBezTo>
                    <a:pt x="179" y="42"/>
                    <a:pt x="202" y="61"/>
                    <a:pt x="202" y="88"/>
                  </a:cubicBezTo>
                  <a:cubicBezTo>
                    <a:pt x="202" y="103"/>
                    <a:pt x="202" y="103"/>
                    <a:pt x="202" y="103"/>
                  </a:cubicBezTo>
                  <a:cubicBezTo>
                    <a:pt x="202" y="115"/>
                    <a:pt x="190" y="122"/>
                    <a:pt x="183" y="122"/>
                  </a:cubicBezTo>
                  <a:cubicBezTo>
                    <a:pt x="171" y="122"/>
                    <a:pt x="164" y="115"/>
                    <a:pt x="164" y="103"/>
                  </a:cubicBezTo>
                  <a:cubicBezTo>
                    <a:pt x="164" y="88"/>
                    <a:pt x="164" y="88"/>
                    <a:pt x="164" y="88"/>
                  </a:cubicBezTo>
                  <a:cubicBezTo>
                    <a:pt x="164" y="84"/>
                    <a:pt x="160" y="80"/>
                    <a:pt x="156" y="80"/>
                  </a:cubicBezTo>
                  <a:cubicBezTo>
                    <a:pt x="46" y="80"/>
                    <a:pt x="46" y="80"/>
                    <a:pt x="46" y="80"/>
                  </a:cubicBezTo>
                  <a:cubicBezTo>
                    <a:pt x="42" y="80"/>
                    <a:pt x="38" y="84"/>
                    <a:pt x="38" y="88"/>
                  </a:cubicBezTo>
                  <a:cubicBezTo>
                    <a:pt x="38" y="145"/>
                    <a:pt x="38" y="145"/>
                    <a:pt x="38" y="145"/>
                  </a:cubicBezTo>
                  <a:cubicBezTo>
                    <a:pt x="38" y="149"/>
                    <a:pt x="42" y="153"/>
                    <a:pt x="46" y="153"/>
                  </a:cubicBezTo>
                  <a:cubicBezTo>
                    <a:pt x="156" y="153"/>
                    <a:pt x="156" y="153"/>
                    <a:pt x="156" y="153"/>
                  </a:cubicBezTo>
                  <a:cubicBezTo>
                    <a:pt x="179" y="153"/>
                    <a:pt x="202" y="172"/>
                    <a:pt x="202" y="199"/>
                  </a:cubicBezTo>
                  <a:cubicBezTo>
                    <a:pt x="202" y="252"/>
                    <a:pt x="202" y="252"/>
                    <a:pt x="202" y="252"/>
                  </a:cubicBezTo>
                  <a:cubicBezTo>
                    <a:pt x="202" y="279"/>
                    <a:pt x="179" y="301"/>
                    <a:pt x="156" y="301"/>
                  </a:cubicBezTo>
                  <a:cubicBezTo>
                    <a:pt x="118" y="301"/>
                    <a:pt x="118" y="301"/>
                    <a:pt x="118" y="301"/>
                  </a:cubicBezTo>
                  <a:cubicBezTo>
                    <a:pt x="118" y="324"/>
                    <a:pt x="118" y="324"/>
                    <a:pt x="118" y="324"/>
                  </a:cubicBezTo>
                  <a:cubicBezTo>
                    <a:pt x="118" y="336"/>
                    <a:pt x="110" y="343"/>
                    <a:pt x="99" y="343"/>
                  </a:cubicBezTo>
                  <a:close/>
                  <a:moveTo>
                    <a:pt x="19" y="229"/>
                  </a:moveTo>
                  <a:lnTo>
                    <a:pt x="19" y="229"/>
                  </a:lnTo>
                  <a:cubicBezTo>
                    <a:pt x="11" y="229"/>
                    <a:pt x="8" y="233"/>
                    <a:pt x="8" y="237"/>
                  </a:cubicBezTo>
                  <a:cubicBezTo>
                    <a:pt x="8" y="252"/>
                    <a:pt x="8" y="252"/>
                    <a:pt x="8" y="252"/>
                  </a:cubicBezTo>
                  <a:cubicBezTo>
                    <a:pt x="8" y="275"/>
                    <a:pt x="23" y="290"/>
                    <a:pt x="46" y="290"/>
                  </a:cubicBezTo>
                  <a:cubicBezTo>
                    <a:pt x="91" y="290"/>
                    <a:pt x="91" y="290"/>
                    <a:pt x="91" y="290"/>
                  </a:cubicBezTo>
                  <a:cubicBezTo>
                    <a:pt x="91" y="324"/>
                    <a:pt x="91" y="324"/>
                    <a:pt x="91" y="324"/>
                  </a:cubicBezTo>
                  <a:cubicBezTo>
                    <a:pt x="91" y="332"/>
                    <a:pt x="95" y="336"/>
                    <a:pt x="99" y="336"/>
                  </a:cubicBezTo>
                  <a:cubicBezTo>
                    <a:pt x="107" y="336"/>
                    <a:pt x="110" y="332"/>
                    <a:pt x="110" y="324"/>
                  </a:cubicBezTo>
                  <a:cubicBezTo>
                    <a:pt x="110" y="290"/>
                    <a:pt x="110" y="290"/>
                    <a:pt x="110" y="290"/>
                  </a:cubicBezTo>
                  <a:cubicBezTo>
                    <a:pt x="156" y="290"/>
                    <a:pt x="156" y="290"/>
                    <a:pt x="156" y="290"/>
                  </a:cubicBezTo>
                  <a:cubicBezTo>
                    <a:pt x="175" y="290"/>
                    <a:pt x="190" y="275"/>
                    <a:pt x="190" y="252"/>
                  </a:cubicBezTo>
                  <a:cubicBezTo>
                    <a:pt x="190" y="199"/>
                    <a:pt x="190" y="199"/>
                    <a:pt x="190" y="199"/>
                  </a:cubicBezTo>
                  <a:cubicBezTo>
                    <a:pt x="190" y="176"/>
                    <a:pt x="175" y="161"/>
                    <a:pt x="156" y="161"/>
                  </a:cubicBezTo>
                  <a:cubicBezTo>
                    <a:pt x="46" y="161"/>
                    <a:pt x="46" y="161"/>
                    <a:pt x="46" y="161"/>
                  </a:cubicBezTo>
                  <a:cubicBezTo>
                    <a:pt x="34" y="161"/>
                    <a:pt x="27" y="153"/>
                    <a:pt x="27" y="145"/>
                  </a:cubicBezTo>
                  <a:cubicBezTo>
                    <a:pt x="27" y="88"/>
                    <a:pt x="27" y="88"/>
                    <a:pt x="27" y="88"/>
                  </a:cubicBezTo>
                  <a:cubicBezTo>
                    <a:pt x="27" y="77"/>
                    <a:pt x="34" y="69"/>
                    <a:pt x="46" y="69"/>
                  </a:cubicBezTo>
                  <a:cubicBezTo>
                    <a:pt x="156" y="69"/>
                    <a:pt x="156" y="69"/>
                    <a:pt x="156" y="69"/>
                  </a:cubicBezTo>
                  <a:cubicBezTo>
                    <a:pt x="164" y="69"/>
                    <a:pt x="171" y="77"/>
                    <a:pt x="171" y="88"/>
                  </a:cubicBezTo>
                  <a:cubicBezTo>
                    <a:pt x="171" y="103"/>
                    <a:pt x="171" y="103"/>
                    <a:pt x="171" y="103"/>
                  </a:cubicBezTo>
                  <a:cubicBezTo>
                    <a:pt x="171" y="107"/>
                    <a:pt x="175" y="111"/>
                    <a:pt x="183" y="111"/>
                  </a:cubicBezTo>
                  <a:cubicBezTo>
                    <a:pt x="187" y="111"/>
                    <a:pt x="190" y="107"/>
                    <a:pt x="190" y="103"/>
                  </a:cubicBezTo>
                  <a:cubicBezTo>
                    <a:pt x="190" y="88"/>
                    <a:pt x="190" y="88"/>
                    <a:pt x="190" y="88"/>
                  </a:cubicBezTo>
                  <a:cubicBezTo>
                    <a:pt x="190" y="69"/>
                    <a:pt x="175" y="50"/>
                    <a:pt x="156" y="50"/>
                  </a:cubicBezTo>
                  <a:cubicBezTo>
                    <a:pt x="110" y="50"/>
                    <a:pt x="110" y="50"/>
                    <a:pt x="110" y="50"/>
                  </a:cubicBezTo>
                  <a:cubicBezTo>
                    <a:pt x="110" y="19"/>
                    <a:pt x="110" y="19"/>
                    <a:pt x="110" y="19"/>
                  </a:cubicBezTo>
                  <a:cubicBezTo>
                    <a:pt x="110" y="12"/>
                    <a:pt x="107" y="8"/>
                    <a:pt x="99" y="8"/>
                  </a:cubicBezTo>
                  <a:cubicBezTo>
                    <a:pt x="95" y="8"/>
                    <a:pt x="91" y="12"/>
                    <a:pt x="91" y="19"/>
                  </a:cubicBezTo>
                  <a:cubicBezTo>
                    <a:pt x="91" y="50"/>
                    <a:pt x="91" y="50"/>
                    <a:pt x="91" y="50"/>
                  </a:cubicBezTo>
                  <a:cubicBezTo>
                    <a:pt x="46" y="50"/>
                    <a:pt x="46" y="50"/>
                    <a:pt x="46" y="50"/>
                  </a:cubicBezTo>
                  <a:cubicBezTo>
                    <a:pt x="23" y="50"/>
                    <a:pt x="8" y="69"/>
                    <a:pt x="8" y="88"/>
                  </a:cubicBezTo>
                  <a:cubicBezTo>
                    <a:pt x="8" y="145"/>
                    <a:pt x="8" y="145"/>
                    <a:pt x="8" y="145"/>
                  </a:cubicBezTo>
                  <a:cubicBezTo>
                    <a:pt x="8" y="164"/>
                    <a:pt x="23" y="180"/>
                    <a:pt x="46" y="180"/>
                  </a:cubicBezTo>
                  <a:cubicBezTo>
                    <a:pt x="156" y="180"/>
                    <a:pt x="156" y="180"/>
                    <a:pt x="156" y="180"/>
                  </a:cubicBezTo>
                  <a:cubicBezTo>
                    <a:pt x="164" y="180"/>
                    <a:pt x="171" y="187"/>
                    <a:pt x="171" y="199"/>
                  </a:cubicBezTo>
                  <a:cubicBezTo>
                    <a:pt x="171" y="252"/>
                    <a:pt x="171" y="252"/>
                    <a:pt x="171" y="252"/>
                  </a:cubicBezTo>
                  <a:cubicBezTo>
                    <a:pt x="171" y="263"/>
                    <a:pt x="164" y="271"/>
                    <a:pt x="156" y="271"/>
                  </a:cubicBezTo>
                  <a:cubicBezTo>
                    <a:pt x="46" y="271"/>
                    <a:pt x="46" y="271"/>
                    <a:pt x="46" y="271"/>
                  </a:cubicBezTo>
                  <a:cubicBezTo>
                    <a:pt x="34" y="271"/>
                    <a:pt x="27" y="263"/>
                    <a:pt x="27" y="252"/>
                  </a:cubicBezTo>
                  <a:cubicBezTo>
                    <a:pt x="27" y="237"/>
                    <a:pt x="27" y="237"/>
                    <a:pt x="27" y="237"/>
                  </a:cubicBezTo>
                  <a:cubicBezTo>
                    <a:pt x="27" y="233"/>
                    <a:pt x="23" y="229"/>
                    <a:pt x="19" y="2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6" name="Freeform 620">
              <a:extLst>
                <a:ext uri="{FF2B5EF4-FFF2-40B4-BE49-F238E27FC236}">
                  <a16:creationId xmlns:a16="http://schemas.microsoft.com/office/drawing/2014/main" id="{ACF8006B-7DE5-774B-9712-04C1EF43BD8F}"/>
                </a:ext>
              </a:extLst>
            </p:cNvPr>
            <p:cNvSpPr>
              <a:spLocks noChangeArrowheads="1"/>
            </p:cNvSpPr>
            <p:nvPr/>
          </p:nvSpPr>
          <p:spPr bwMode="auto">
            <a:xfrm>
              <a:off x="818" y="3861"/>
              <a:ext cx="163" cy="143"/>
            </a:xfrm>
            <a:custGeom>
              <a:avLst/>
              <a:gdLst>
                <a:gd name="T0" fmla="*/ 8 w 733"/>
                <a:gd name="T1" fmla="*/ 4 h 641"/>
                <a:gd name="T2" fmla="*/ 8 w 733"/>
                <a:gd name="T3" fmla="*/ 4 h 641"/>
                <a:gd name="T4" fmla="*/ 8 w 733"/>
                <a:gd name="T5" fmla="*/ 4 h 641"/>
                <a:gd name="T6" fmla="*/ 7 w 733"/>
                <a:gd name="T7" fmla="*/ 4 h 641"/>
                <a:gd name="T8" fmla="*/ 7 w 733"/>
                <a:gd name="T9" fmla="*/ 0 h 641"/>
                <a:gd name="T10" fmla="*/ 7 w 733"/>
                <a:gd name="T11" fmla="*/ 0 h 641"/>
                <a:gd name="T12" fmla="*/ 8 w 733"/>
                <a:gd name="T13" fmla="*/ 0 h 641"/>
                <a:gd name="T14" fmla="*/ 7 w 733"/>
                <a:gd name="T15" fmla="*/ 0 h 641"/>
                <a:gd name="T16" fmla="*/ 1 w 733"/>
                <a:gd name="T17" fmla="*/ 0 h 641"/>
                <a:gd name="T18" fmla="*/ 1 w 733"/>
                <a:gd name="T19" fmla="*/ 0 h 641"/>
                <a:gd name="T20" fmla="*/ 1 w 733"/>
                <a:gd name="T21" fmla="*/ 0 h 641"/>
                <a:gd name="T22" fmla="*/ 1 w 733"/>
                <a:gd name="T23" fmla="*/ 0 h 641"/>
                <a:gd name="T24" fmla="*/ 1 w 733"/>
                <a:gd name="T25" fmla="*/ 4 h 641"/>
                <a:gd name="T26" fmla="*/ 0 w 733"/>
                <a:gd name="T27" fmla="*/ 4 h 641"/>
                <a:gd name="T28" fmla="*/ 0 w 733"/>
                <a:gd name="T29" fmla="*/ 4 h 641"/>
                <a:gd name="T30" fmla="*/ 0 w 733"/>
                <a:gd name="T31" fmla="*/ 4 h 641"/>
                <a:gd name="T32" fmla="*/ 4 w 733"/>
                <a:gd name="T33" fmla="*/ 7 h 641"/>
                <a:gd name="T34" fmla="*/ 4 w 733"/>
                <a:gd name="T35" fmla="*/ 7 h 641"/>
                <a:gd name="T36" fmla="*/ 4 w 733"/>
                <a:gd name="T37" fmla="*/ 7 h 641"/>
                <a:gd name="T38" fmla="*/ 8 w 733"/>
                <a:gd name="T39" fmla="*/ 4 h 641"/>
                <a:gd name="T40" fmla="*/ 8 w 733"/>
                <a:gd name="T41" fmla="*/ 4 h 641"/>
                <a:gd name="T42" fmla="*/ 4 w 733"/>
                <a:gd name="T43" fmla="*/ 7 h 641"/>
                <a:gd name="T44" fmla="*/ 4 w 733"/>
                <a:gd name="T45" fmla="*/ 7 h 641"/>
                <a:gd name="T46" fmla="*/ 1 w 733"/>
                <a:gd name="T47" fmla="*/ 4 h 641"/>
                <a:gd name="T48" fmla="*/ 2 w 733"/>
                <a:gd name="T49" fmla="*/ 4 h 641"/>
                <a:gd name="T50" fmla="*/ 2 w 733"/>
                <a:gd name="T51" fmla="*/ 4 h 641"/>
                <a:gd name="T52" fmla="*/ 2 w 733"/>
                <a:gd name="T53" fmla="*/ 0 h 641"/>
                <a:gd name="T54" fmla="*/ 6 w 733"/>
                <a:gd name="T55" fmla="*/ 0 h 641"/>
                <a:gd name="T56" fmla="*/ 6 w 733"/>
                <a:gd name="T57" fmla="*/ 4 h 641"/>
                <a:gd name="T58" fmla="*/ 6 w 733"/>
                <a:gd name="T59" fmla="*/ 4 h 641"/>
                <a:gd name="T60" fmla="*/ 7 w 733"/>
                <a:gd name="T61" fmla="*/ 4 h 641"/>
                <a:gd name="T62" fmla="*/ 4 w 733"/>
                <a:gd name="T63" fmla="*/ 7 h 6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3" h="641">
                  <a:moveTo>
                    <a:pt x="728" y="370"/>
                  </a:moveTo>
                  <a:lnTo>
                    <a:pt x="728" y="370"/>
                  </a:lnTo>
                  <a:cubicBezTo>
                    <a:pt x="728" y="362"/>
                    <a:pt x="720" y="358"/>
                    <a:pt x="717" y="358"/>
                  </a:cubicBezTo>
                  <a:cubicBezTo>
                    <a:pt x="602" y="358"/>
                    <a:pt x="602" y="358"/>
                    <a:pt x="602" y="358"/>
                  </a:cubicBezTo>
                  <a:cubicBezTo>
                    <a:pt x="602" y="31"/>
                    <a:pt x="602" y="31"/>
                    <a:pt x="602" y="31"/>
                  </a:cubicBezTo>
                  <a:cubicBezTo>
                    <a:pt x="667" y="31"/>
                    <a:pt x="667" y="31"/>
                    <a:pt x="667" y="31"/>
                  </a:cubicBezTo>
                  <a:cubicBezTo>
                    <a:pt x="675" y="31"/>
                    <a:pt x="678" y="23"/>
                    <a:pt x="678" y="15"/>
                  </a:cubicBezTo>
                  <a:cubicBezTo>
                    <a:pt x="678" y="8"/>
                    <a:pt x="675" y="0"/>
                    <a:pt x="667" y="0"/>
                  </a:cubicBezTo>
                  <a:cubicBezTo>
                    <a:pt x="69" y="0"/>
                    <a:pt x="69" y="0"/>
                    <a:pt x="69" y="0"/>
                  </a:cubicBezTo>
                  <a:cubicBezTo>
                    <a:pt x="61" y="0"/>
                    <a:pt x="54" y="8"/>
                    <a:pt x="54" y="15"/>
                  </a:cubicBezTo>
                  <a:cubicBezTo>
                    <a:pt x="54" y="23"/>
                    <a:pt x="61" y="31"/>
                    <a:pt x="69" y="31"/>
                  </a:cubicBezTo>
                  <a:cubicBezTo>
                    <a:pt x="130" y="31"/>
                    <a:pt x="130" y="31"/>
                    <a:pt x="130" y="31"/>
                  </a:cubicBezTo>
                  <a:cubicBezTo>
                    <a:pt x="130" y="358"/>
                    <a:pt x="130" y="358"/>
                    <a:pt x="130" y="358"/>
                  </a:cubicBezTo>
                  <a:cubicBezTo>
                    <a:pt x="15" y="358"/>
                    <a:pt x="15" y="358"/>
                    <a:pt x="15" y="358"/>
                  </a:cubicBezTo>
                  <a:cubicBezTo>
                    <a:pt x="12" y="358"/>
                    <a:pt x="4" y="362"/>
                    <a:pt x="4" y="370"/>
                  </a:cubicBezTo>
                  <a:cubicBezTo>
                    <a:pt x="0" y="374"/>
                    <a:pt x="4" y="381"/>
                    <a:pt x="8" y="385"/>
                  </a:cubicBezTo>
                  <a:cubicBezTo>
                    <a:pt x="358" y="640"/>
                    <a:pt x="358" y="640"/>
                    <a:pt x="358" y="640"/>
                  </a:cubicBezTo>
                  <a:cubicBezTo>
                    <a:pt x="362" y="640"/>
                    <a:pt x="362" y="640"/>
                    <a:pt x="366" y="640"/>
                  </a:cubicBezTo>
                  <a:cubicBezTo>
                    <a:pt x="370" y="640"/>
                    <a:pt x="374" y="640"/>
                    <a:pt x="374" y="640"/>
                  </a:cubicBezTo>
                  <a:cubicBezTo>
                    <a:pt x="724" y="385"/>
                    <a:pt x="724" y="385"/>
                    <a:pt x="724" y="385"/>
                  </a:cubicBezTo>
                  <a:cubicBezTo>
                    <a:pt x="728" y="381"/>
                    <a:pt x="732" y="374"/>
                    <a:pt x="728" y="370"/>
                  </a:cubicBezTo>
                  <a:close/>
                  <a:moveTo>
                    <a:pt x="366" y="610"/>
                  </a:moveTo>
                  <a:lnTo>
                    <a:pt x="366" y="610"/>
                  </a:lnTo>
                  <a:cubicBezTo>
                    <a:pt x="61" y="389"/>
                    <a:pt x="61" y="389"/>
                    <a:pt x="61" y="389"/>
                  </a:cubicBezTo>
                  <a:cubicBezTo>
                    <a:pt x="145" y="389"/>
                    <a:pt x="145" y="389"/>
                    <a:pt x="145" y="389"/>
                  </a:cubicBezTo>
                  <a:cubicBezTo>
                    <a:pt x="153" y="389"/>
                    <a:pt x="160" y="381"/>
                    <a:pt x="160" y="374"/>
                  </a:cubicBezTo>
                  <a:cubicBezTo>
                    <a:pt x="160" y="31"/>
                    <a:pt x="160" y="31"/>
                    <a:pt x="160" y="31"/>
                  </a:cubicBezTo>
                  <a:cubicBezTo>
                    <a:pt x="572" y="31"/>
                    <a:pt x="572" y="31"/>
                    <a:pt x="572" y="31"/>
                  </a:cubicBezTo>
                  <a:cubicBezTo>
                    <a:pt x="572" y="374"/>
                    <a:pt x="572" y="374"/>
                    <a:pt x="572" y="374"/>
                  </a:cubicBezTo>
                  <a:cubicBezTo>
                    <a:pt x="572" y="381"/>
                    <a:pt x="579" y="389"/>
                    <a:pt x="587" y="389"/>
                  </a:cubicBezTo>
                  <a:cubicBezTo>
                    <a:pt x="671" y="389"/>
                    <a:pt x="671" y="389"/>
                    <a:pt x="671" y="389"/>
                  </a:cubicBezTo>
                  <a:lnTo>
                    <a:pt x="366" y="61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67" name="Freeform 621">
              <a:extLst>
                <a:ext uri="{FF2B5EF4-FFF2-40B4-BE49-F238E27FC236}">
                  <a16:creationId xmlns:a16="http://schemas.microsoft.com/office/drawing/2014/main" id="{5B29F5AB-C5E3-674F-AFE5-B5A6C91706B1}"/>
                </a:ext>
              </a:extLst>
            </p:cNvPr>
            <p:cNvSpPr>
              <a:spLocks noChangeArrowheads="1"/>
            </p:cNvSpPr>
            <p:nvPr/>
          </p:nvSpPr>
          <p:spPr bwMode="auto">
            <a:xfrm>
              <a:off x="817" y="3860"/>
              <a:ext cx="165" cy="146"/>
            </a:xfrm>
            <a:custGeom>
              <a:avLst/>
              <a:gdLst>
                <a:gd name="T0" fmla="*/ 4 w 741"/>
                <a:gd name="T1" fmla="*/ 7 h 653"/>
                <a:gd name="T2" fmla="*/ 0 w 741"/>
                <a:gd name="T3" fmla="*/ 4 h 653"/>
                <a:gd name="T4" fmla="*/ 0 w 741"/>
                <a:gd name="T5" fmla="*/ 4 h 653"/>
                <a:gd name="T6" fmla="*/ 1 w 741"/>
                <a:gd name="T7" fmla="*/ 0 h 653"/>
                <a:gd name="T8" fmla="*/ 1 w 741"/>
                <a:gd name="T9" fmla="*/ 0 h 653"/>
                <a:gd name="T10" fmla="*/ 7 w 741"/>
                <a:gd name="T11" fmla="*/ 0 h 653"/>
                <a:gd name="T12" fmla="*/ 7 w 741"/>
                <a:gd name="T13" fmla="*/ 0 h 653"/>
                <a:gd name="T14" fmla="*/ 7 w 741"/>
                <a:gd name="T15" fmla="*/ 4 h 653"/>
                <a:gd name="T16" fmla="*/ 8 w 741"/>
                <a:gd name="T17" fmla="*/ 4 h 653"/>
                <a:gd name="T18" fmla="*/ 4 w 741"/>
                <a:gd name="T19" fmla="*/ 7 h 653"/>
                <a:gd name="T20" fmla="*/ 0 w 741"/>
                <a:gd name="T21" fmla="*/ 4 h 653"/>
                <a:gd name="T22" fmla="*/ 0 w 741"/>
                <a:gd name="T23" fmla="*/ 4 h 653"/>
                <a:gd name="T24" fmla="*/ 4 w 741"/>
                <a:gd name="T25" fmla="*/ 7 h 653"/>
                <a:gd name="T26" fmla="*/ 8 w 741"/>
                <a:gd name="T27" fmla="*/ 4 h 653"/>
                <a:gd name="T28" fmla="*/ 8 w 741"/>
                <a:gd name="T29" fmla="*/ 4 h 653"/>
                <a:gd name="T30" fmla="*/ 7 w 741"/>
                <a:gd name="T31" fmla="*/ 0 h 653"/>
                <a:gd name="T32" fmla="*/ 8 w 741"/>
                <a:gd name="T33" fmla="*/ 0 h 653"/>
                <a:gd name="T34" fmla="*/ 1 w 741"/>
                <a:gd name="T35" fmla="*/ 0 h 653"/>
                <a:gd name="T36" fmla="*/ 1 w 741"/>
                <a:gd name="T37" fmla="*/ 0 h 653"/>
                <a:gd name="T38" fmla="*/ 2 w 741"/>
                <a:gd name="T39" fmla="*/ 4 h 653"/>
                <a:gd name="T40" fmla="*/ 4 w 741"/>
                <a:gd name="T41" fmla="*/ 7 h 653"/>
                <a:gd name="T42" fmla="*/ 4 w 741"/>
                <a:gd name="T43" fmla="*/ 7 h 653"/>
                <a:gd name="T44" fmla="*/ 2 w 741"/>
                <a:gd name="T45" fmla="*/ 4 h 653"/>
                <a:gd name="T46" fmla="*/ 2 w 741"/>
                <a:gd name="T47" fmla="*/ 0 h 653"/>
                <a:gd name="T48" fmla="*/ 6 w 741"/>
                <a:gd name="T49" fmla="*/ 4 h 653"/>
                <a:gd name="T50" fmla="*/ 8 w 741"/>
                <a:gd name="T51" fmla="*/ 4 h 653"/>
                <a:gd name="T52" fmla="*/ 1 w 741"/>
                <a:gd name="T53" fmla="*/ 4 h 653"/>
                <a:gd name="T54" fmla="*/ 4 w 741"/>
                <a:gd name="T55" fmla="*/ 7 h 653"/>
                <a:gd name="T56" fmla="*/ 6 w 741"/>
                <a:gd name="T57" fmla="*/ 4 h 653"/>
                <a:gd name="T58" fmla="*/ 6 w 741"/>
                <a:gd name="T59" fmla="*/ 0 h 653"/>
                <a:gd name="T60" fmla="*/ 2 w 741"/>
                <a:gd name="T61" fmla="*/ 4 h 653"/>
                <a:gd name="T62" fmla="*/ 1 w 741"/>
                <a:gd name="T63" fmla="*/ 4 h 6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41" h="653">
                  <a:moveTo>
                    <a:pt x="370" y="652"/>
                  </a:moveTo>
                  <a:lnTo>
                    <a:pt x="370" y="652"/>
                  </a:lnTo>
                  <a:cubicBezTo>
                    <a:pt x="366" y="652"/>
                    <a:pt x="362" y="648"/>
                    <a:pt x="359" y="648"/>
                  </a:cubicBezTo>
                  <a:cubicBezTo>
                    <a:pt x="8" y="393"/>
                    <a:pt x="8" y="393"/>
                    <a:pt x="8" y="393"/>
                  </a:cubicBezTo>
                  <a:cubicBezTo>
                    <a:pt x="4" y="389"/>
                    <a:pt x="0" y="378"/>
                    <a:pt x="4" y="370"/>
                  </a:cubicBezTo>
                  <a:cubicBezTo>
                    <a:pt x="4" y="362"/>
                    <a:pt x="12" y="359"/>
                    <a:pt x="19" y="359"/>
                  </a:cubicBezTo>
                  <a:cubicBezTo>
                    <a:pt x="130" y="359"/>
                    <a:pt x="130" y="359"/>
                    <a:pt x="130" y="359"/>
                  </a:cubicBezTo>
                  <a:cubicBezTo>
                    <a:pt x="130" y="39"/>
                    <a:pt x="130" y="39"/>
                    <a:pt x="130" y="39"/>
                  </a:cubicBezTo>
                  <a:cubicBezTo>
                    <a:pt x="73" y="39"/>
                    <a:pt x="73" y="39"/>
                    <a:pt x="73" y="39"/>
                  </a:cubicBezTo>
                  <a:cubicBezTo>
                    <a:pt x="61" y="39"/>
                    <a:pt x="54" y="31"/>
                    <a:pt x="54" y="19"/>
                  </a:cubicBezTo>
                  <a:cubicBezTo>
                    <a:pt x="54" y="8"/>
                    <a:pt x="61" y="0"/>
                    <a:pt x="73" y="0"/>
                  </a:cubicBezTo>
                  <a:cubicBezTo>
                    <a:pt x="671" y="0"/>
                    <a:pt x="671" y="0"/>
                    <a:pt x="671" y="0"/>
                  </a:cubicBezTo>
                  <a:cubicBezTo>
                    <a:pt x="679" y="0"/>
                    <a:pt x="690" y="8"/>
                    <a:pt x="690" y="19"/>
                  </a:cubicBezTo>
                  <a:cubicBezTo>
                    <a:pt x="690" y="31"/>
                    <a:pt x="679" y="39"/>
                    <a:pt x="671" y="39"/>
                  </a:cubicBezTo>
                  <a:cubicBezTo>
                    <a:pt x="610" y="39"/>
                    <a:pt x="610" y="39"/>
                    <a:pt x="610" y="39"/>
                  </a:cubicBezTo>
                  <a:cubicBezTo>
                    <a:pt x="610" y="359"/>
                    <a:pt x="610" y="359"/>
                    <a:pt x="610" y="359"/>
                  </a:cubicBezTo>
                  <a:cubicBezTo>
                    <a:pt x="721" y="359"/>
                    <a:pt x="721" y="359"/>
                    <a:pt x="721" y="359"/>
                  </a:cubicBezTo>
                  <a:cubicBezTo>
                    <a:pt x="728" y="359"/>
                    <a:pt x="736" y="362"/>
                    <a:pt x="740" y="370"/>
                  </a:cubicBezTo>
                  <a:cubicBezTo>
                    <a:pt x="740" y="378"/>
                    <a:pt x="740" y="389"/>
                    <a:pt x="732" y="393"/>
                  </a:cubicBezTo>
                  <a:cubicBezTo>
                    <a:pt x="381" y="648"/>
                    <a:pt x="381" y="648"/>
                    <a:pt x="381" y="648"/>
                  </a:cubicBezTo>
                  <a:cubicBezTo>
                    <a:pt x="378" y="648"/>
                    <a:pt x="374" y="652"/>
                    <a:pt x="370" y="652"/>
                  </a:cubicBezTo>
                  <a:close/>
                  <a:moveTo>
                    <a:pt x="19" y="366"/>
                  </a:moveTo>
                  <a:lnTo>
                    <a:pt x="19" y="366"/>
                  </a:lnTo>
                  <a:cubicBezTo>
                    <a:pt x="16" y="366"/>
                    <a:pt x="12" y="370"/>
                    <a:pt x="12" y="374"/>
                  </a:cubicBezTo>
                  <a:cubicBezTo>
                    <a:pt x="12" y="378"/>
                    <a:pt x="12" y="381"/>
                    <a:pt x="16" y="385"/>
                  </a:cubicBezTo>
                  <a:cubicBezTo>
                    <a:pt x="366" y="641"/>
                    <a:pt x="366" y="641"/>
                    <a:pt x="366" y="641"/>
                  </a:cubicBezTo>
                  <a:cubicBezTo>
                    <a:pt x="366" y="641"/>
                    <a:pt x="374" y="641"/>
                    <a:pt x="378" y="641"/>
                  </a:cubicBezTo>
                  <a:cubicBezTo>
                    <a:pt x="724" y="385"/>
                    <a:pt x="724" y="385"/>
                    <a:pt x="724" y="385"/>
                  </a:cubicBezTo>
                  <a:cubicBezTo>
                    <a:pt x="728" y="381"/>
                    <a:pt x="732" y="378"/>
                    <a:pt x="728" y="374"/>
                  </a:cubicBezTo>
                  <a:cubicBezTo>
                    <a:pt x="728" y="370"/>
                    <a:pt x="724" y="366"/>
                    <a:pt x="721" y="366"/>
                  </a:cubicBezTo>
                  <a:cubicBezTo>
                    <a:pt x="602" y="366"/>
                    <a:pt x="602" y="366"/>
                    <a:pt x="602" y="366"/>
                  </a:cubicBezTo>
                  <a:cubicBezTo>
                    <a:pt x="602" y="31"/>
                    <a:pt x="602" y="31"/>
                    <a:pt x="602" y="31"/>
                  </a:cubicBezTo>
                  <a:cubicBezTo>
                    <a:pt x="671" y="31"/>
                    <a:pt x="671" y="31"/>
                    <a:pt x="671" y="31"/>
                  </a:cubicBezTo>
                  <a:cubicBezTo>
                    <a:pt x="675" y="31"/>
                    <a:pt x="679" y="27"/>
                    <a:pt x="679" y="19"/>
                  </a:cubicBezTo>
                  <a:cubicBezTo>
                    <a:pt x="679" y="16"/>
                    <a:pt x="675" y="12"/>
                    <a:pt x="671" y="12"/>
                  </a:cubicBezTo>
                  <a:cubicBezTo>
                    <a:pt x="73" y="12"/>
                    <a:pt x="73" y="12"/>
                    <a:pt x="73" y="12"/>
                  </a:cubicBezTo>
                  <a:cubicBezTo>
                    <a:pt x="65" y="12"/>
                    <a:pt x="61" y="16"/>
                    <a:pt x="61" y="19"/>
                  </a:cubicBezTo>
                  <a:cubicBezTo>
                    <a:pt x="61" y="27"/>
                    <a:pt x="65" y="31"/>
                    <a:pt x="73" y="31"/>
                  </a:cubicBezTo>
                  <a:cubicBezTo>
                    <a:pt x="138" y="31"/>
                    <a:pt x="138" y="31"/>
                    <a:pt x="138" y="31"/>
                  </a:cubicBezTo>
                  <a:cubicBezTo>
                    <a:pt x="138" y="366"/>
                    <a:pt x="138" y="366"/>
                    <a:pt x="138" y="366"/>
                  </a:cubicBezTo>
                  <a:lnTo>
                    <a:pt x="19" y="366"/>
                  </a:lnTo>
                  <a:close/>
                  <a:moveTo>
                    <a:pt x="370" y="618"/>
                  </a:moveTo>
                  <a:lnTo>
                    <a:pt x="370" y="618"/>
                  </a:lnTo>
                  <a:cubicBezTo>
                    <a:pt x="366" y="618"/>
                    <a:pt x="366" y="618"/>
                    <a:pt x="366" y="618"/>
                  </a:cubicBezTo>
                  <a:cubicBezTo>
                    <a:pt x="50" y="385"/>
                    <a:pt x="50" y="385"/>
                    <a:pt x="50" y="385"/>
                  </a:cubicBezTo>
                  <a:cubicBezTo>
                    <a:pt x="149" y="385"/>
                    <a:pt x="149" y="385"/>
                    <a:pt x="149" y="385"/>
                  </a:cubicBezTo>
                  <a:cubicBezTo>
                    <a:pt x="153" y="385"/>
                    <a:pt x="161" y="381"/>
                    <a:pt x="161" y="378"/>
                  </a:cubicBezTo>
                  <a:cubicBezTo>
                    <a:pt x="161" y="31"/>
                    <a:pt x="161" y="31"/>
                    <a:pt x="161" y="31"/>
                  </a:cubicBezTo>
                  <a:cubicBezTo>
                    <a:pt x="583" y="31"/>
                    <a:pt x="583" y="31"/>
                    <a:pt x="583" y="31"/>
                  </a:cubicBezTo>
                  <a:cubicBezTo>
                    <a:pt x="583" y="378"/>
                    <a:pt x="583" y="378"/>
                    <a:pt x="583" y="378"/>
                  </a:cubicBezTo>
                  <a:cubicBezTo>
                    <a:pt x="583" y="381"/>
                    <a:pt x="587" y="385"/>
                    <a:pt x="591" y="385"/>
                  </a:cubicBezTo>
                  <a:cubicBezTo>
                    <a:pt x="690" y="385"/>
                    <a:pt x="690" y="385"/>
                    <a:pt x="690" y="385"/>
                  </a:cubicBezTo>
                  <a:lnTo>
                    <a:pt x="370" y="618"/>
                  </a:lnTo>
                  <a:close/>
                  <a:moveTo>
                    <a:pt x="80" y="397"/>
                  </a:moveTo>
                  <a:lnTo>
                    <a:pt x="80" y="397"/>
                  </a:lnTo>
                  <a:cubicBezTo>
                    <a:pt x="370" y="606"/>
                    <a:pt x="370" y="606"/>
                    <a:pt x="370" y="606"/>
                  </a:cubicBezTo>
                  <a:cubicBezTo>
                    <a:pt x="660" y="397"/>
                    <a:pt x="660" y="397"/>
                    <a:pt x="660" y="397"/>
                  </a:cubicBezTo>
                  <a:cubicBezTo>
                    <a:pt x="591" y="397"/>
                    <a:pt x="591" y="397"/>
                    <a:pt x="591" y="397"/>
                  </a:cubicBezTo>
                  <a:cubicBezTo>
                    <a:pt x="580" y="397"/>
                    <a:pt x="572" y="389"/>
                    <a:pt x="572" y="378"/>
                  </a:cubicBezTo>
                  <a:cubicBezTo>
                    <a:pt x="572" y="39"/>
                    <a:pt x="572" y="39"/>
                    <a:pt x="572" y="39"/>
                  </a:cubicBezTo>
                  <a:cubicBezTo>
                    <a:pt x="168" y="39"/>
                    <a:pt x="168" y="39"/>
                    <a:pt x="168" y="39"/>
                  </a:cubicBezTo>
                  <a:cubicBezTo>
                    <a:pt x="168" y="378"/>
                    <a:pt x="168" y="378"/>
                    <a:pt x="168" y="378"/>
                  </a:cubicBezTo>
                  <a:cubicBezTo>
                    <a:pt x="168" y="389"/>
                    <a:pt x="161" y="397"/>
                    <a:pt x="149" y="397"/>
                  </a:cubicBezTo>
                  <a:lnTo>
                    <a:pt x="80" y="39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68" name="Group 622">
            <a:extLst>
              <a:ext uri="{FF2B5EF4-FFF2-40B4-BE49-F238E27FC236}">
                <a16:creationId xmlns:a16="http://schemas.microsoft.com/office/drawing/2014/main" id="{B6A1DE76-6C02-EC4E-AA73-9AA6A4A3531C}"/>
              </a:ext>
            </a:extLst>
          </p:cNvPr>
          <p:cNvGrpSpPr>
            <a:grpSpLocks/>
          </p:cNvGrpSpPr>
          <p:nvPr userDrawn="1"/>
        </p:nvGrpSpPr>
        <p:grpSpPr bwMode="auto">
          <a:xfrm>
            <a:off x="1781752" y="2030557"/>
            <a:ext cx="250825" cy="374650"/>
            <a:chOff x="1262" y="3810"/>
            <a:chExt cx="158" cy="236"/>
          </a:xfrm>
        </p:grpSpPr>
        <p:sp>
          <p:nvSpPr>
            <p:cNvPr id="769" name="Freeform 623">
              <a:extLst>
                <a:ext uri="{FF2B5EF4-FFF2-40B4-BE49-F238E27FC236}">
                  <a16:creationId xmlns:a16="http://schemas.microsoft.com/office/drawing/2014/main" id="{506B3DA9-4218-B24D-B1D4-1C3CE2E8785A}"/>
                </a:ext>
              </a:extLst>
            </p:cNvPr>
            <p:cNvSpPr>
              <a:spLocks noChangeArrowheads="1"/>
            </p:cNvSpPr>
            <p:nvPr/>
          </p:nvSpPr>
          <p:spPr bwMode="auto">
            <a:xfrm>
              <a:off x="1263" y="3811"/>
              <a:ext cx="156" cy="233"/>
            </a:xfrm>
            <a:custGeom>
              <a:avLst/>
              <a:gdLst>
                <a:gd name="T0" fmla="*/ 7 w 698"/>
                <a:gd name="T1" fmla="*/ 5 h 1037"/>
                <a:gd name="T2" fmla="*/ 7 w 698"/>
                <a:gd name="T3" fmla="*/ 5 h 1037"/>
                <a:gd name="T4" fmla="*/ 7 w 698"/>
                <a:gd name="T5" fmla="*/ 1 h 1037"/>
                <a:gd name="T6" fmla="*/ 6 w 698"/>
                <a:gd name="T7" fmla="*/ 0 h 1037"/>
                <a:gd name="T8" fmla="*/ 1 w 698"/>
                <a:gd name="T9" fmla="*/ 0 h 1037"/>
                <a:gd name="T10" fmla="*/ 0 w 698"/>
                <a:gd name="T11" fmla="*/ 1 h 1037"/>
                <a:gd name="T12" fmla="*/ 0 w 698"/>
                <a:gd name="T13" fmla="*/ 8 h 1037"/>
                <a:gd name="T14" fmla="*/ 1 w 698"/>
                <a:gd name="T15" fmla="*/ 9 h 1037"/>
                <a:gd name="T16" fmla="*/ 5 w 698"/>
                <a:gd name="T17" fmla="*/ 9 h 1037"/>
                <a:gd name="T18" fmla="*/ 5 w 698"/>
                <a:gd name="T19" fmla="*/ 12 h 1037"/>
                <a:gd name="T20" fmla="*/ 8 w 698"/>
                <a:gd name="T21" fmla="*/ 12 h 1037"/>
                <a:gd name="T22" fmla="*/ 8 w 698"/>
                <a:gd name="T23" fmla="*/ 7 h 1037"/>
                <a:gd name="T24" fmla="*/ 7 w 698"/>
                <a:gd name="T25" fmla="*/ 5 h 1037"/>
                <a:gd name="T26" fmla="*/ 1 w 698"/>
                <a:gd name="T27" fmla="*/ 9 h 1037"/>
                <a:gd name="T28" fmla="*/ 1 w 698"/>
                <a:gd name="T29" fmla="*/ 9 h 1037"/>
                <a:gd name="T30" fmla="*/ 0 w 698"/>
                <a:gd name="T31" fmla="*/ 8 h 1037"/>
                <a:gd name="T32" fmla="*/ 0 w 698"/>
                <a:gd name="T33" fmla="*/ 1 h 1037"/>
                <a:gd name="T34" fmla="*/ 1 w 698"/>
                <a:gd name="T35" fmla="*/ 0 h 1037"/>
                <a:gd name="T36" fmla="*/ 6 w 698"/>
                <a:gd name="T37" fmla="*/ 0 h 1037"/>
                <a:gd name="T38" fmla="*/ 6 w 698"/>
                <a:gd name="T39" fmla="*/ 1 h 1037"/>
                <a:gd name="T40" fmla="*/ 6 w 698"/>
                <a:gd name="T41" fmla="*/ 5 h 1037"/>
                <a:gd name="T42" fmla="*/ 5 w 698"/>
                <a:gd name="T43" fmla="*/ 7 h 1037"/>
                <a:gd name="T44" fmla="*/ 5 w 698"/>
                <a:gd name="T45" fmla="*/ 9 h 1037"/>
                <a:gd name="T46" fmla="*/ 1 w 698"/>
                <a:gd name="T47" fmla="*/ 9 h 1037"/>
                <a:gd name="T48" fmla="*/ 8 w 698"/>
                <a:gd name="T49" fmla="*/ 11 h 1037"/>
                <a:gd name="T50" fmla="*/ 8 w 698"/>
                <a:gd name="T51" fmla="*/ 11 h 1037"/>
                <a:gd name="T52" fmla="*/ 5 w 698"/>
                <a:gd name="T53" fmla="*/ 11 h 1037"/>
                <a:gd name="T54" fmla="*/ 5 w 698"/>
                <a:gd name="T55" fmla="*/ 7 h 1037"/>
                <a:gd name="T56" fmla="*/ 6 w 698"/>
                <a:gd name="T57" fmla="*/ 6 h 1037"/>
                <a:gd name="T58" fmla="*/ 8 w 698"/>
                <a:gd name="T59" fmla="*/ 7 h 1037"/>
                <a:gd name="T60" fmla="*/ 8 w 698"/>
                <a:gd name="T61" fmla="*/ 11 h 10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98" h="1037">
                  <a:moveTo>
                    <a:pt x="591" y="477"/>
                  </a:moveTo>
                  <a:lnTo>
                    <a:pt x="591" y="477"/>
                  </a:lnTo>
                  <a:cubicBezTo>
                    <a:pt x="591" y="61"/>
                    <a:pt x="591" y="61"/>
                    <a:pt x="591" y="61"/>
                  </a:cubicBezTo>
                  <a:cubicBezTo>
                    <a:pt x="591" y="27"/>
                    <a:pt x="564" y="0"/>
                    <a:pt x="530" y="0"/>
                  </a:cubicBezTo>
                  <a:cubicBezTo>
                    <a:pt x="61" y="0"/>
                    <a:pt x="61" y="0"/>
                    <a:pt x="61" y="0"/>
                  </a:cubicBezTo>
                  <a:cubicBezTo>
                    <a:pt x="27" y="0"/>
                    <a:pt x="0" y="27"/>
                    <a:pt x="0" y="61"/>
                  </a:cubicBezTo>
                  <a:cubicBezTo>
                    <a:pt x="0" y="732"/>
                    <a:pt x="0" y="732"/>
                    <a:pt x="0" y="732"/>
                  </a:cubicBezTo>
                  <a:cubicBezTo>
                    <a:pt x="0" y="785"/>
                    <a:pt x="42" y="831"/>
                    <a:pt x="99" y="831"/>
                  </a:cubicBezTo>
                  <a:cubicBezTo>
                    <a:pt x="461" y="831"/>
                    <a:pt x="461" y="831"/>
                    <a:pt x="461" y="831"/>
                  </a:cubicBezTo>
                  <a:cubicBezTo>
                    <a:pt x="461" y="1036"/>
                    <a:pt x="461" y="1036"/>
                    <a:pt x="461" y="1036"/>
                  </a:cubicBezTo>
                  <a:cubicBezTo>
                    <a:pt x="697" y="1036"/>
                    <a:pt x="697" y="1036"/>
                    <a:pt x="697" y="1036"/>
                  </a:cubicBezTo>
                  <a:cubicBezTo>
                    <a:pt x="697" y="595"/>
                    <a:pt x="697" y="595"/>
                    <a:pt x="697" y="595"/>
                  </a:cubicBezTo>
                  <a:cubicBezTo>
                    <a:pt x="697" y="534"/>
                    <a:pt x="652" y="484"/>
                    <a:pt x="591" y="477"/>
                  </a:cubicBezTo>
                  <a:close/>
                  <a:moveTo>
                    <a:pt x="99" y="808"/>
                  </a:moveTo>
                  <a:lnTo>
                    <a:pt x="99" y="808"/>
                  </a:lnTo>
                  <a:cubicBezTo>
                    <a:pt x="57" y="808"/>
                    <a:pt x="23" y="774"/>
                    <a:pt x="23" y="732"/>
                  </a:cubicBezTo>
                  <a:cubicBezTo>
                    <a:pt x="23" y="61"/>
                    <a:pt x="23" y="61"/>
                    <a:pt x="23" y="61"/>
                  </a:cubicBezTo>
                  <a:cubicBezTo>
                    <a:pt x="23" y="42"/>
                    <a:pt x="38" y="23"/>
                    <a:pt x="61" y="23"/>
                  </a:cubicBezTo>
                  <a:cubicBezTo>
                    <a:pt x="530" y="23"/>
                    <a:pt x="530" y="23"/>
                    <a:pt x="530" y="23"/>
                  </a:cubicBezTo>
                  <a:cubicBezTo>
                    <a:pt x="553" y="23"/>
                    <a:pt x="568" y="42"/>
                    <a:pt x="568" y="61"/>
                  </a:cubicBezTo>
                  <a:cubicBezTo>
                    <a:pt x="568" y="477"/>
                    <a:pt x="568" y="477"/>
                    <a:pt x="568" y="477"/>
                  </a:cubicBezTo>
                  <a:cubicBezTo>
                    <a:pt x="507" y="484"/>
                    <a:pt x="461" y="534"/>
                    <a:pt x="461" y="595"/>
                  </a:cubicBezTo>
                  <a:cubicBezTo>
                    <a:pt x="461" y="808"/>
                    <a:pt x="461" y="808"/>
                    <a:pt x="461" y="808"/>
                  </a:cubicBezTo>
                  <a:lnTo>
                    <a:pt x="99" y="808"/>
                  </a:lnTo>
                  <a:close/>
                  <a:moveTo>
                    <a:pt x="675" y="1014"/>
                  </a:moveTo>
                  <a:lnTo>
                    <a:pt x="675" y="1014"/>
                  </a:lnTo>
                  <a:cubicBezTo>
                    <a:pt x="484" y="1014"/>
                    <a:pt x="484" y="1014"/>
                    <a:pt x="484" y="1014"/>
                  </a:cubicBezTo>
                  <a:cubicBezTo>
                    <a:pt x="484" y="595"/>
                    <a:pt x="484" y="595"/>
                    <a:pt x="484" y="595"/>
                  </a:cubicBezTo>
                  <a:cubicBezTo>
                    <a:pt x="484" y="541"/>
                    <a:pt x="526" y="499"/>
                    <a:pt x="579" y="499"/>
                  </a:cubicBezTo>
                  <a:cubicBezTo>
                    <a:pt x="633" y="499"/>
                    <a:pt x="675" y="541"/>
                    <a:pt x="675" y="595"/>
                  </a:cubicBezTo>
                  <a:lnTo>
                    <a:pt x="675" y="10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7" name="Freeform 624">
              <a:extLst>
                <a:ext uri="{FF2B5EF4-FFF2-40B4-BE49-F238E27FC236}">
                  <a16:creationId xmlns:a16="http://schemas.microsoft.com/office/drawing/2014/main" id="{0B224A60-4A64-8F41-B32D-30F266D0B972}"/>
                </a:ext>
              </a:extLst>
            </p:cNvPr>
            <p:cNvSpPr>
              <a:spLocks noChangeArrowheads="1"/>
            </p:cNvSpPr>
            <p:nvPr/>
          </p:nvSpPr>
          <p:spPr bwMode="auto">
            <a:xfrm>
              <a:off x="1262" y="3810"/>
              <a:ext cx="158" cy="236"/>
            </a:xfrm>
            <a:custGeom>
              <a:avLst/>
              <a:gdLst>
                <a:gd name="T0" fmla="*/ 8 w 706"/>
                <a:gd name="T1" fmla="*/ 12 h 1049"/>
                <a:gd name="T2" fmla="*/ 5 w 706"/>
                <a:gd name="T3" fmla="*/ 10 h 1049"/>
                <a:gd name="T4" fmla="*/ 0 w 706"/>
                <a:gd name="T5" fmla="*/ 8 h 1049"/>
                <a:gd name="T6" fmla="*/ 1 w 706"/>
                <a:gd name="T7" fmla="*/ 0 h 1049"/>
                <a:gd name="T8" fmla="*/ 7 w 706"/>
                <a:gd name="T9" fmla="*/ 1 h 1049"/>
                <a:gd name="T10" fmla="*/ 8 w 706"/>
                <a:gd name="T11" fmla="*/ 7 h 1049"/>
                <a:gd name="T12" fmla="*/ 5 w 706"/>
                <a:gd name="T13" fmla="*/ 12 h 1049"/>
                <a:gd name="T14" fmla="*/ 8 w 706"/>
                <a:gd name="T15" fmla="*/ 12 h 1049"/>
                <a:gd name="T16" fmla="*/ 7 w 706"/>
                <a:gd name="T17" fmla="*/ 6 h 1049"/>
                <a:gd name="T18" fmla="*/ 7 w 706"/>
                <a:gd name="T19" fmla="*/ 1 h 1049"/>
                <a:gd name="T20" fmla="*/ 1 w 706"/>
                <a:gd name="T21" fmla="*/ 0 h 1049"/>
                <a:gd name="T22" fmla="*/ 0 w 706"/>
                <a:gd name="T23" fmla="*/ 8 h 1049"/>
                <a:gd name="T24" fmla="*/ 5 w 706"/>
                <a:gd name="T25" fmla="*/ 9 h 1049"/>
                <a:gd name="T26" fmla="*/ 8 w 706"/>
                <a:gd name="T27" fmla="*/ 12 h 1049"/>
                <a:gd name="T28" fmla="*/ 5 w 706"/>
                <a:gd name="T29" fmla="*/ 12 h 1049"/>
                <a:gd name="T30" fmla="*/ 6 w 706"/>
                <a:gd name="T31" fmla="*/ 6 h 1049"/>
                <a:gd name="T32" fmla="*/ 8 w 706"/>
                <a:gd name="T33" fmla="*/ 12 h 1049"/>
                <a:gd name="T34" fmla="*/ 6 w 706"/>
                <a:gd name="T35" fmla="*/ 11 h 1049"/>
                <a:gd name="T36" fmla="*/ 8 w 706"/>
                <a:gd name="T37" fmla="*/ 7 h 1049"/>
                <a:gd name="T38" fmla="*/ 6 w 706"/>
                <a:gd name="T39" fmla="*/ 7 h 1049"/>
                <a:gd name="T40" fmla="*/ 5 w 706"/>
                <a:gd name="T41" fmla="*/ 9 h 1049"/>
                <a:gd name="T42" fmla="*/ 1 w 706"/>
                <a:gd name="T43" fmla="*/ 9 h 1049"/>
                <a:gd name="T44" fmla="*/ 0 w 706"/>
                <a:gd name="T45" fmla="*/ 1 h 1049"/>
                <a:gd name="T46" fmla="*/ 6 w 706"/>
                <a:gd name="T47" fmla="*/ 0 h 1049"/>
                <a:gd name="T48" fmla="*/ 6 w 706"/>
                <a:gd name="T49" fmla="*/ 6 h 1049"/>
                <a:gd name="T50" fmla="*/ 5 w 706"/>
                <a:gd name="T51" fmla="*/ 7 h 1049"/>
                <a:gd name="T52" fmla="*/ 1 w 706"/>
                <a:gd name="T53" fmla="*/ 0 h 1049"/>
                <a:gd name="T54" fmla="*/ 0 w 706"/>
                <a:gd name="T55" fmla="*/ 1 h 1049"/>
                <a:gd name="T56" fmla="*/ 1 w 706"/>
                <a:gd name="T57" fmla="*/ 9 h 1049"/>
                <a:gd name="T58" fmla="*/ 5 w 706"/>
                <a:gd name="T59" fmla="*/ 7 h 1049"/>
                <a:gd name="T60" fmla="*/ 6 w 706"/>
                <a:gd name="T61" fmla="*/ 1 h 1049"/>
                <a:gd name="T62" fmla="*/ 1 w 706"/>
                <a:gd name="T63" fmla="*/ 0 h 10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06" h="1049">
                  <a:moveTo>
                    <a:pt x="705" y="1048"/>
                  </a:moveTo>
                  <a:lnTo>
                    <a:pt x="705" y="1048"/>
                  </a:lnTo>
                  <a:cubicBezTo>
                    <a:pt x="461" y="1048"/>
                    <a:pt x="461" y="1048"/>
                    <a:pt x="461" y="1048"/>
                  </a:cubicBezTo>
                  <a:cubicBezTo>
                    <a:pt x="461" y="839"/>
                    <a:pt x="461" y="839"/>
                    <a:pt x="461" y="839"/>
                  </a:cubicBezTo>
                  <a:cubicBezTo>
                    <a:pt x="103" y="839"/>
                    <a:pt x="103" y="839"/>
                    <a:pt x="103" y="839"/>
                  </a:cubicBezTo>
                  <a:cubicBezTo>
                    <a:pt x="46" y="839"/>
                    <a:pt x="0" y="793"/>
                    <a:pt x="0" y="736"/>
                  </a:cubicBezTo>
                  <a:cubicBezTo>
                    <a:pt x="0" y="65"/>
                    <a:pt x="0" y="65"/>
                    <a:pt x="0" y="65"/>
                  </a:cubicBezTo>
                  <a:cubicBezTo>
                    <a:pt x="0" y="31"/>
                    <a:pt x="27" y="0"/>
                    <a:pt x="65" y="0"/>
                  </a:cubicBezTo>
                  <a:cubicBezTo>
                    <a:pt x="534" y="0"/>
                    <a:pt x="534" y="0"/>
                    <a:pt x="534" y="0"/>
                  </a:cubicBezTo>
                  <a:cubicBezTo>
                    <a:pt x="572" y="0"/>
                    <a:pt x="599" y="31"/>
                    <a:pt x="599" y="65"/>
                  </a:cubicBezTo>
                  <a:cubicBezTo>
                    <a:pt x="599" y="477"/>
                    <a:pt x="599" y="477"/>
                    <a:pt x="599" y="477"/>
                  </a:cubicBezTo>
                  <a:cubicBezTo>
                    <a:pt x="663" y="484"/>
                    <a:pt x="705" y="538"/>
                    <a:pt x="705" y="599"/>
                  </a:cubicBezTo>
                  <a:lnTo>
                    <a:pt x="705" y="1048"/>
                  </a:lnTo>
                  <a:close/>
                  <a:moveTo>
                    <a:pt x="469" y="1037"/>
                  </a:moveTo>
                  <a:lnTo>
                    <a:pt x="469" y="1037"/>
                  </a:lnTo>
                  <a:cubicBezTo>
                    <a:pt x="698" y="1037"/>
                    <a:pt x="698" y="1037"/>
                    <a:pt x="698" y="1037"/>
                  </a:cubicBezTo>
                  <a:cubicBezTo>
                    <a:pt x="698" y="599"/>
                    <a:pt x="698" y="599"/>
                    <a:pt x="698" y="599"/>
                  </a:cubicBezTo>
                  <a:cubicBezTo>
                    <a:pt x="698" y="541"/>
                    <a:pt x="652" y="492"/>
                    <a:pt x="595" y="488"/>
                  </a:cubicBezTo>
                  <a:cubicBezTo>
                    <a:pt x="591" y="484"/>
                    <a:pt x="591" y="484"/>
                    <a:pt x="591" y="484"/>
                  </a:cubicBezTo>
                  <a:cubicBezTo>
                    <a:pt x="591" y="65"/>
                    <a:pt x="591" y="65"/>
                    <a:pt x="591" y="65"/>
                  </a:cubicBezTo>
                  <a:cubicBezTo>
                    <a:pt x="591" y="35"/>
                    <a:pt x="564" y="8"/>
                    <a:pt x="534" y="8"/>
                  </a:cubicBezTo>
                  <a:cubicBezTo>
                    <a:pt x="65" y="8"/>
                    <a:pt x="65" y="8"/>
                    <a:pt x="65" y="8"/>
                  </a:cubicBezTo>
                  <a:cubicBezTo>
                    <a:pt x="35" y="8"/>
                    <a:pt x="8" y="35"/>
                    <a:pt x="8" y="65"/>
                  </a:cubicBezTo>
                  <a:cubicBezTo>
                    <a:pt x="8" y="736"/>
                    <a:pt x="8" y="736"/>
                    <a:pt x="8" y="736"/>
                  </a:cubicBezTo>
                  <a:cubicBezTo>
                    <a:pt x="8" y="785"/>
                    <a:pt x="50" y="827"/>
                    <a:pt x="103" y="827"/>
                  </a:cubicBezTo>
                  <a:cubicBezTo>
                    <a:pt x="469" y="827"/>
                    <a:pt x="469" y="827"/>
                    <a:pt x="469" y="827"/>
                  </a:cubicBezTo>
                  <a:lnTo>
                    <a:pt x="469" y="1037"/>
                  </a:lnTo>
                  <a:close/>
                  <a:moveTo>
                    <a:pt x="682" y="1021"/>
                  </a:moveTo>
                  <a:lnTo>
                    <a:pt x="682" y="1021"/>
                  </a:lnTo>
                  <a:cubicBezTo>
                    <a:pt x="484" y="1021"/>
                    <a:pt x="484" y="1021"/>
                    <a:pt x="484" y="1021"/>
                  </a:cubicBezTo>
                  <a:cubicBezTo>
                    <a:pt x="484" y="599"/>
                    <a:pt x="484" y="599"/>
                    <a:pt x="484" y="599"/>
                  </a:cubicBezTo>
                  <a:cubicBezTo>
                    <a:pt x="484" y="541"/>
                    <a:pt x="530" y="500"/>
                    <a:pt x="583" y="500"/>
                  </a:cubicBezTo>
                  <a:cubicBezTo>
                    <a:pt x="640" y="500"/>
                    <a:pt x="682" y="541"/>
                    <a:pt x="682" y="599"/>
                  </a:cubicBezTo>
                  <a:lnTo>
                    <a:pt x="682" y="1021"/>
                  </a:lnTo>
                  <a:close/>
                  <a:moveTo>
                    <a:pt x="496" y="1014"/>
                  </a:moveTo>
                  <a:lnTo>
                    <a:pt x="496" y="1014"/>
                  </a:lnTo>
                  <a:cubicBezTo>
                    <a:pt x="675" y="1014"/>
                    <a:pt x="675" y="1014"/>
                    <a:pt x="675" y="1014"/>
                  </a:cubicBezTo>
                  <a:cubicBezTo>
                    <a:pt x="675" y="599"/>
                    <a:pt x="675" y="599"/>
                    <a:pt x="675" y="599"/>
                  </a:cubicBezTo>
                  <a:cubicBezTo>
                    <a:pt x="675" y="549"/>
                    <a:pt x="633" y="507"/>
                    <a:pt x="583" y="507"/>
                  </a:cubicBezTo>
                  <a:cubicBezTo>
                    <a:pt x="534" y="507"/>
                    <a:pt x="496" y="549"/>
                    <a:pt x="496" y="599"/>
                  </a:cubicBezTo>
                  <a:lnTo>
                    <a:pt x="496" y="1014"/>
                  </a:lnTo>
                  <a:close/>
                  <a:moveTo>
                    <a:pt x="469" y="816"/>
                  </a:moveTo>
                  <a:lnTo>
                    <a:pt x="469" y="816"/>
                  </a:lnTo>
                  <a:cubicBezTo>
                    <a:pt x="103" y="816"/>
                    <a:pt x="103" y="816"/>
                    <a:pt x="103" y="816"/>
                  </a:cubicBezTo>
                  <a:cubicBezTo>
                    <a:pt x="58" y="816"/>
                    <a:pt x="23" y="781"/>
                    <a:pt x="23" y="736"/>
                  </a:cubicBezTo>
                  <a:cubicBezTo>
                    <a:pt x="23" y="65"/>
                    <a:pt x="23" y="65"/>
                    <a:pt x="23" y="65"/>
                  </a:cubicBezTo>
                  <a:cubicBezTo>
                    <a:pt x="23" y="42"/>
                    <a:pt x="42" y="23"/>
                    <a:pt x="65" y="23"/>
                  </a:cubicBezTo>
                  <a:cubicBezTo>
                    <a:pt x="534" y="23"/>
                    <a:pt x="534" y="23"/>
                    <a:pt x="534" y="23"/>
                  </a:cubicBezTo>
                  <a:cubicBezTo>
                    <a:pt x="557" y="23"/>
                    <a:pt x="576" y="42"/>
                    <a:pt x="576" y="65"/>
                  </a:cubicBezTo>
                  <a:cubicBezTo>
                    <a:pt x="576" y="484"/>
                    <a:pt x="576" y="484"/>
                    <a:pt x="576" y="484"/>
                  </a:cubicBezTo>
                  <a:cubicBezTo>
                    <a:pt x="572" y="488"/>
                    <a:pt x="572" y="488"/>
                    <a:pt x="572" y="488"/>
                  </a:cubicBezTo>
                  <a:cubicBezTo>
                    <a:pt x="515" y="492"/>
                    <a:pt x="469" y="541"/>
                    <a:pt x="469" y="599"/>
                  </a:cubicBezTo>
                  <a:lnTo>
                    <a:pt x="469" y="816"/>
                  </a:lnTo>
                  <a:close/>
                  <a:moveTo>
                    <a:pt x="65" y="31"/>
                  </a:moveTo>
                  <a:lnTo>
                    <a:pt x="65" y="31"/>
                  </a:lnTo>
                  <a:cubicBezTo>
                    <a:pt x="46" y="31"/>
                    <a:pt x="31" y="46"/>
                    <a:pt x="31" y="65"/>
                  </a:cubicBezTo>
                  <a:cubicBezTo>
                    <a:pt x="31" y="736"/>
                    <a:pt x="31" y="736"/>
                    <a:pt x="31" y="736"/>
                  </a:cubicBezTo>
                  <a:cubicBezTo>
                    <a:pt x="31" y="774"/>
                    <a:pt x="61" y="804"/>
                    <a:pt x="103" y="804"/>
                  </a:cubicBezTo>
                  <a:cubicBezTo>
                    <a:pt x="461" y="804"/>
                    <a:pt x="461" y="804"/>
                    <a:pt x="461" y="804"/>
                  </a:cubicBezTo>
                  <a:cubicBezTo>
                    <a:pt x="461" y="599"/>
                    <a:pt x="461" y="599"/>
                    <a:pt x="461" y="599"/>
                  </a:cubicBezTo>
                  <a:cubicBezTo>
                    <a:pt x="461" y="538"/>
                    <a:pt x="507" y="484"/>
                    <a:pt x="568" y="477"/>
                  </a:cubicBezTo>
                  <a:cubicBezTo>
                    <a:pt x="568" y="65"/>
                    <a:pt x="568" y="65"/>
                    <a:pt x="568" y="65"/>
                  </a:cubicBezTo>
                  <a:cubicBezTo>
                    <a:pt x="568" y="46"/>
                    <a:pt x="553" y="31"/>
                    <a:pt x="534" y="31"/>
                  </a:cubicBezTo>
                  <a:lnTo>
                    <a:pt x="65" y="3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8" name="Freeform 625">
              <a:extLst>
                <a:ext uri="{FF2B5EF4-FFF2-40B4-BE49-F238E27FC236}">
                  <a16:creationId xmlns:a16="http://schemas.microsoft.com/office/drawing/2014/main" id="{9705A01B-D862-7941-AA9F-263B28EE0EB1}"/>
                </a:ext>
              </a:extLst>
            </p:cNvPr>
            <p:cNvSpPr>
              <a:spLocks noChangeArrowheads="1"/>
            </p:cNvSpPr>
            <p:nvPr/>
          </p:nvSpPr>
          <p:spPr bwMode="auto">
            <a:xfrm>
              <a:off x="1281" y="3838"/>
              <a:ext cx="96" cy="68"/>
            </a:xfrm>
            <a:custGeom>
              <a:avLst/>
              <a:gdLst>
                <a:gd name="T0" fmla="*/ 5 w 432"/>
                <a:gd name="T1" fmla="*/ 0 h 310"/>
                <a:gd name="T2" fmla="*/ 0 w 432"/>
                <a:gd name="T3" fmla="*/ 0 h 310"/>
                <a:gd name="T4" fmla="*/ 0 w 432"/>
                <a:gd name="T5" fmla="*/ 3 h 310"/>
                <a:gd name="T6" fmla="*/ 5 w 432"/>
                <a:gd name="T7" fmla="*/ 3 h 310"/>
                <a:gd name="T8" fmla="*/ 5 w 432"/>
                <a:gd name="T9" fmla="*/ 0 h 310"/>
                <a:gd name="T10" fmla="*/ 4 w 432"/>
                <a:gd name="T11" fmla="*/ 3 h 310"/>
                <a:gd name="T12" fmla="*/ 0 w 432"/>
                <a:gd name="T13" fmla="*/ 3 h 310"/>
                <a:gd name="T14" fmla="*/ 0 w 432"/>
                <a:gd name="T15" fmla="*/ 0 h 310"/>
                <a:gd name="T16" fmla="*/ 4 w 432"/>
                <a:gd name="T17" fmla="*/ 0 h 310"/>
                <a:gd name="T18" fmla="*/ 4 w 432"/>
                <a:gd name="T19" fmla="*/ 3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2" h="310">
                  <a:moveTo>
                    <a:pt x="431" y="0"/>
                  </a:moveTo>
                  <a:lnTo>
                    <a:pt x="0" y="0"/>
                  </a:lnTo>
                  <a:lnTo>
                    <a:pt x="0" y="309"/>
                  </a:lnTo>
                  <a:lnTo>
                    <a:pt x="431" y="309"/>
                  </a:lnTo>
                  <a:lnTo>
                    <a:pt x="431" y="0"/>
                  </a:lnTo>
                  <a:close/>
                  <a:moveTo>
                    <a:pt x="408" y="286"/>
                  </a:moveTo>
                  <a:lnTo>
                    <a:pt x="23" y="286"/>
                  </a:lnTo>
                  <a:lnTo>
                    <a:pt x="23" y="23"/>
                  </a:lnTo>
                  <a:lnTo>
                    <a:pt x="408" y="23"/>
                  </a:lnTo>
                  <a:lnTo>
                    <a:pt x="408" y="28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19" name="Freeform 626">
              <a:extLst>
                <a:ext uri="{FF2B5EF4-FFF2-40B4-BE49-F238E27FC236}">
                  <a16:creationId xmlns:a16="http://schemas.microsoft.com/office/drawing/2014/main" id="{28EC3791-39C1-8245-B7AC-FA1992631054}"/>
                </a:ext>
              </a:extLst>
            </p:cNvPr>
            <p:cNvSpPr>
              <a:spLocks noChangeArrowheads="1"/>
            </p:cNvSpPr>
            <p:nvPr/>
          </p:nvSpPr>
          <p:spPr bwMode="auto">
            <a:xfrm>
              <a:off x="1280" y="3837"/>
              <a:ext cx="98" cy="70"/>
            </a:xfrm>
            <a:custGeom>
              <a:avLst/>
              <a:gdLst>
                <a:gd name="T0" fmla="*/ 5 w 440"/>
                <a:gd name="T1" fmla="*/ 3 h 317"/>
                <a:gd name="T2" fmla="*/ 0 w 440"/>
                <a:gd name="T3" fmla="*/ 3 h 317"/>
                <a:gd name="T4" fmla="*/ 0 w 440"/>
                <a:gd name="T5" fmla="*/ 0 h 317"/>
                <a:gd name="T6" fmla="*/ 5 w 440"/>
                <a:gd name="T7" fmla="*/ 0 h 317"/>
                <a:gd name="T8" fmla="*/ 5 w 440"/>
                <a:gd name="T9" fmla="*/ 3 h 317"/>
                <a:gd name="T10" fmla="*/ 0 w 440"/>
                <a:gd name="T11" fmla="*/ 3 h 317"/>
                <a:gd name="T12" fmla="*/ 5 w 440"/>
                <a:gd name="T13" fmla="*/ 3 h 317"/>
                <a:gd name="T14" fmla="*/ 5 w 440"/>
                <a:gd name="T15" fmla="*/ 0 h 317"/>
                <a:gd name="T16" fmla="*/ 0 w 440"/>
                <a:gd name="T17" fmla="*/ 0 h 317"/>
                <a:gd name="T18" fmla="*/ 0 w 440"/>
                <a:gd name="T19" fmla="*/ 3 h 317"/>
                <a:gd name="T20" fmla="*/ 5 w 440"/>
                <a:gd name="T21" fmla="*/ 3 h 317"/>
                <a:gd name="T22" fmla="*/ 0 w 440"/>
                <a:gd name="T23" fmla="*/ 3 h 317"/>
                <a:gd name="T24" fmla="*/ 0 w 440"/>
                <a:gd name="T25" fmla="*/ 0 h 317"/>
                <a:gd name="T26" fmla="*/ 5 w 440"/>
                <a:gd name="T27" fmla="*/ 0 h 317"/>
                <a:gd name="T28" fmla="*/ 5 w 440"/>
                <a:gd name="T29" fmla="*/ 3 h 317"/>
                <a:gd name="T30" fmla="*/ 0 w 440"/>
                <a:gd name="T31" fmla="*/ 3 h 317"/>
                <a:gd name="T32" fmla="*/ 4 w 440"/>
                <a:gd name="T33" fmla="*/ 3 h 317"/>
                <a:gd name="T34" fmla="*/ 4 w 440"/>
                <a:gd name="T35" fmla="*/ 0 h 317"/>
                <a:gd name="T36" fmla="*/ 0 w 440"/>
                <a:gd name="T37" fmla="*/ 0 h 317"/>
                <a:gd name="T38" fmla="*/ 0 w 440"/>
                <a:gd name="T39" fmla="*/ 3 h 3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 h="317">
                  <a:moveTo>
                    <a:pt x="439" y="316"/>
                  </a:moveTo>
                  <a:lnTo>
                    <a:pt x="0" y="316"/>
                  </a:lnTo>
                  <a:lnTo>
                    <a:pt x="0" y="0"/>
                  </a:lnTo>
                  <a:lnTo>
                    <a:pt x="439" y="0"/>
                  </a:lnTo>
                  <a:lnTo>
                    <a:pt x="439" y="316"/>
                  </a:lnTo>
                  <a:close/>
                  <a:moveTo>
                    <a:pt x="8" y="308"/>
                  </a:moveTo>
                  <a:lnTo>
                    <a:pt x="431" y="308"/>
                  </a:lnTo>
                  <a:lnTo>
                    <a:pt x="431" y="7"/>
                  </a:lnTo>
                  <a:lnTo>
                    <a:pt x="8" y="7"/>
                  </a:lnTo>
                  <a:lnTo>
                    <a:pt x="8" y="308"/>
                  </a:lnTo>
                  <a:close/>
                  <a:moveTo>
                    <a:pt x="416" y="293"/>
                  </a:moveTo>
                  <a:lnTo>
                    <a:pt x="23" y="293"/>
                  </a:lnTo>
                  <a:lnTo>
                    <a:pt x="23" y="22"/>
                  </a:lnTo>
                  <a:lnTo>
                    <a:pt x="416" y="22"/>
                  </a:lnTo>
                  <a:lnTo>
                    <a:pt x="416" y="293"/>
                  </a:lnTo>
                  <a:close/>
                  <a:moveTo>
                    <a:pt x="35" y="281"/>
                  </a:moveTo>
                  <a:lnTo>
                    <a:pt x="408" y="281"/>
                  </a:lnTo>
                  <a:lnTo>
                    <a:pt x="408" y="30"/>
                  </a:lnTo>
                  <a:lnTo>
                    <a:pt x="35" y="30"/>
                  </a:lnTo>
                  <a:lnTo>
                    <a:pt x="35" y="28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0" name="Freeform 627">
              <a:extLst>
                <a:ext uri="{FF2B5EF4-FFF2-40B4-BE49-F238E27FC236}">
                  <a16:creationId xmlns:a16="http://schemas.microsoft.com/office/drawing/2014/main" id="{60A958F3-3CBF-8643-B908-095AF3513457}"/>
                </a:ext>
              </a:extLst>
            </p:cNvPr>
            <p:cNvSpPr>
              <a:spLocks noChangeArrowheads="1"/>
            </p:cNvSpPr>
            <p:nvPr/>
          </p:nvSpPr>
          <p:spPr bwMode="auto">
            <a:xfrm>
              <a:off x="1382" y="3944"/>
              <a:ext cx="23" cy="40"/>
            </a:xfrm>
            <a:custGeom>
              <a:avLst/>
              <a:gdLst>
                <a:gd name="T0" fmla="*/ 0 w 111"/>
                <a:gd name="T1" fmla="*/ 0 h 184"/>
                <a:gd name="T2" fmla="*/ 0 w 111"/>
                <a:gd name="T3" fmla="*/ 0 h 184"/>
                <a:gd name="T4" fmla="*/ 0 w 111"/>
                <a:gd name="T5" fmla="*/ 0 h 184"/>
                <a:gd name="T6" fmla="*/ 0 w 111"/>
                <a:gd name="T7" fmla="*/ 1 h 184"/>
                <a:gd name="T8" fmla="*/ 0 w 111"/>
                <a:gd name="T9" fmla="*/ 2 h 184"/>
                <a:gd name="T10" fmla="*/ 1 w 111"/>
                <a:gd name="T11" fmla="*/ 1 h 184"/>
                <a:gd name="T12" fmla="*/ 1 w 111"/>
                <a:gd name="T13" fmla="*/ 0 h 184"/>
                <a:gd name="T14" fmla="*/ 0 w 111"/>
                <a:gd name="T15" fmla="*/ 0 h 184"/>
                <a:gd name="T16" fmla="*/ 0 w 111"/>
                <a:gd name="T17" fmla="*/ 2 h 184"/>
                <a:gd name="T18" fmla="*/ 0 w 111"/>
                <a:gd name="T19" fmla="*/ 2 h 184"/>
                <a:gd name="T20" fmla="*/ 0 w 111"/>
                <a:gd name="T21" fmla="*/ 1 h 184"/>
                <a:gd name="T22" fmla="*/ 0 w 111"/>
                <a:gd name="T23" fmla="*/ 0 h 184"/>
                <a:gd name="T24" fmla="*/ 1 w 111"/>
                <a:gd name="T25" fmla="*/ 1 h 184"/>
                <a:gd name="T26" fmla="*/ 0 w 111"/>
                <a:gd name="T27" fmla="*/ 2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1" h="184">
                  <a:moveTo>
                    <a:pt x="53" y="0"/>
                  </a:moveTo>
                  <a:lnTo>
                    <a:pt x="53" y="0"/>
                  </a:lnTo>
                  <a:cubicBezTo>
                    <a:pt x="46" y="19"/>
                    <a:pt x="46" y="19"/>
                    <a:pt x="46" y="19"/>
                  </a:cubicBezTo>
                  <a:cubicBezTo>
                    <a:pt x="38" y="30"/>
                    <a:pt x="0" y="99"/>
                    <a:pt x="0" y="126"/>
                  </a:cubicBezTo>
                  <a:cubicBezTo>
                    <a:pt x="0" y="156"/>
                    <a:pt x="23" y="183"/>
                    <a:pt x="53" y="183"/>
                  </a:cubicBezTo>
                  <a:cubicBezTo>
                    <a:pt x="84" y="183"/>
                    <a:pt x="110" y="156"/>
                    <a:pt x="110" y="126"/>
                  </a:cubicBezTo>
                  <a:cubicBezTo>
                    <a:pt x="110" y="99"/>
                    <a:pt x="72" y="30"/>
                    <a:pt x="65" y="19"/>
                  </a:cubicBezTo>
                  <a:lnTo>
                    <a:pt x="53" y="0"/>
                  </a:lnTo>
                  <a:close/>
                  <a:moveTo>
                    <a:pt x="53" y="160"/>
                  </a:moveTo>
                  <a:lnTo>
                    <a:pt x="53" y="160"/>
                  </a:lnTo>
                  <a:cubicBezTo>
                    <a:pt x="34" y="160"/>
                    <a:pt x="23" y="145"/>
                    <a:pt x="23" y="126"/>
                  </a:cubicBezTo>
                  <a:cubicBezTo>
                    <a:pt x="23" y="114"/>
                    <a:pt x="38" y="76"/>
                    <a:pt x="53" y="49"/>
                  </a:cubicBezTo>
                  <a:cubicBezTo>
                    <a:pt x="69" y="76"/>
                    <a:pt x="88" y="114"/>
                    <a:pt x="88" y="126"/>
                  </a:cubicBezTo>
                  <a:cubicBezTo>
                    <a:pt x="88" y="145"/>
                    <a:pt x="72" y="160"/>
                    <a:pt x="53" y="1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1" name="Freeform 628">
              <a:extLst>
                <a:ext uri="{FF2B5EF4-FFF2-40B4-BE49-F238E27FC236}">
                  <a16:creationId xmlns:a16="http://schemas.microsoft.com/office/drawing/2014/main" id="{03117BD4-4F1F-1345-A872-60D8599BE3B8}"/>
                </a:ext>
              </a:extLst>
            </p:cNvPr>
            <p:cNvSpPr>
              <a:spLocks noChangeArrowheads="1"/>
            </p:cNvSpPr>
            <p:nvPr/>
          </p:nvSpPr>
          <p:spPr bwMode="auto">
            <a:xfrm>
              <a:off x="1381" y="3942"/>
              <a:ext cx="26" cy="42"/>
            </a:xfrm>
            <a:custGeom>
              <a:avLst/>
              <a:gdLst>
                <a:gd name="T0" fmla="*/ 1 w 123"/>
                <a:gd name="T1" fmla="*/ 2 h 196"/>
                <a:gd name="T2" fmla="*/ 1 w 123"/>
                <a:gd name="T3" fmla="*/ 2 h 196"/>
                <a:gd name="T4" fmla="*/ 0 w 123"/>
                <a:gd name="T5" fmla="*/ 1 h 196"/>
                <a:gd name="T6" fmla="*/ 0 w 123"/>
                <a:gd name="T7" fmla="*/ 0 h 196"/>
                <a:gd name="T8" fmla="*/ 1 w 123"/>
                <a:gd name="T9" fmla="*/ 0 h 196"/>
                <a:gd name="T10" fmla="*/ 1 w 123"/>
                <a:gd name="T11" fmla="*/ 0 h 196"/>
                <a:gd name="T12" fmla="*/ 1 w 123"/>
                <a:gd name="T13" fmla="*/ 1 h 196"/>
                <a:gd name="T14" fmla="*/ 1 w 123"/>
                <a:gd name="T15" fmla="*/ 2 h 196"/>
                <a:gd name="T16" fmla="*/ 1 w 123"/>
                <a:gd name="T17" fmla="*/ 0 h 196"/>
                <a:gd name="T18" fmla="*/ 1 w 123"/>
                <a:gd name="T19" fmla="*/ 0 h 196"/>
                <a:gd name="T20" fmla="*/ 1 w 123"/>
                <a:gd name="T21" fmla="*/ 0 h 196"/>
                <a:gd name="T22" fmla="*/ 0 w 123"/>
                <a:gd name="T23" fmla="*/ 1 h 196"/>
                <a:gd name="T24" fmla="*/ 1 w 123"/>
                <a:gd name="T25" fmla="*/ 2 h 196"/>
                <a:gd name="T26" fmla="*/ 1 w 123"/>
                <a:gd name="T27" fmla="*/ 1 h 196"/>
                <a:gd name="T28" fmla="*/ 1 w 123"/>
                <a:gd name="T29" fmla="*/ 0 h 196"/>
                <a:gd name="T30" fmla="*/ 1 w 123"/>
                <a:gd name="T31" fmla="*/ 0 h 196"/>
                <a:gd name="T32" fmla="*/ 1 w 123"/>
                <a:gd name="T33" fmla="*/ 2 h 196"/>
                <a:gd name="T34" fmla="*/ 1 w 123"/>
                <a:gd name="T35" fmla="*/ 2 h 196"/>
                <a:gd name="T36" fmla="*/ 0 w 123"/>
                <a:gd name="T37" fmla="*/ 1 h 196"/>
                <a:gd name="T38" fmla="*/ 1 w 123"/>
                <a:gd name="T39" fmla="*/ 1 h 196"/>
                <a:gd name="T40" fmla="*/ 1 w 123"/>
                <a:gd name="T41" fmla="*/ 0 h 196"/>
                <a:gd name="T42" fmla="*/ 1 w 123"/>
                <a:gd name="T43" fmla="*/ 1 h 196"/>
                <a:gd name="T44" fmla="*/ 1 w 123"/>
                <a:gd name="T45" fmla="*/ 1 h 196"/>
                <a:gd name="T46" fmla="*/ 1 w 123"/>
                <a:gd name="T47" fmla="*/ 2 h 196"/>
                <a:gd name="T48" fmla="*/ 1 w 123"/>
                <a:gd name="T49" fmla="*/ 1 h 196"/>
                <a:gd name="T50" fmla="*/ 1 w 123"/>
                <a:gd name="T51" fmla="*/ 1 h 196"/>
                <a:gd name="T52" fmla="*/ 0 w 123"/>
                <a:gd name="T53" fmla="*/ 1 h 196"/>
                <a:gd name="T54" fmla="*/ 1 w 123"/>
                <a:gd name="T55" fmla="*/ 2 h 196"/>
                <a:gd name="T56" fmla="*/ 1 w 123"/>
                <a:gd name="T57" fmla="*/ 1 h 196"/>
                <a:gd name="T58" fmla="*/ 1 w 123"/>
                <a:gd name="T59" fmla="*/ 1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3" h="196">
                  <a:moveTo>
                    <a:pt x="61" y="195"/>
                  </a:moveTo>
                  <a:lnTo>
                    <a:pt x="61" y="195"/>
                  </a:lnTo>
                  <a:cubicBezTo>
                    <a:pt x="27" y="195"/>
                    <a:pt x="0" y="168"/>
                    <a:pt x="0" y="134"/>
                  </a:cubicBezTo>
                  <a:cubicBezTo>
                    <a:pt x="0" y="107"/>
                    <a:pt x="39" y="38"/>
                    <a:pt x="46" y="23"/>
                  </a:cubicBezTo>
                  <a:cubicBezTo>
                    <a:pt x="61" y="0"/>
                    <a:pt x="61" y="0"/>
                    <a:pt x="61" y="0"/>
                  </a:cubicBezTo>
                  <a:cubicBezTo>
                    <a:pt x="77" y="23"/>
                    <a:pt x="77" y="23"/>
                    <a:pt x="77" y="23"/>
                  </a:cubicBezTo>
                  <a:cubicBezTo>
                    <a:pt x="88" y="42"/>
                    <a:pt x="122" y="107"/>
                    <a:pt x="122" y="134"/>
                  </a:cubicBezTo>
                  <a:cubicBezTo>
                    <a:pt x="122" y="168"/>
                    <a:pt x="96" y="195"/>
                    <a:pt x="61" y="195"/>
                  </a:cubicBezTo>
                  <a:close/>
                  <a:moveTo>
                    <a:pt x="61" y="19"/>
                  </a:moveTo>
                  <a:lnTo>
                    <a:pt x="61" y="19"/>
                  </a:lnTo>
                  <a:cubicBezTo>
                    <a:pt x="58" y="31"/>
                    <a:pt x="58" y="31"/>
                    <a:pt x="58" y="31"/>
                  </a:cubicBezTo>
                  <a:cubicBezTo>
                    <a:pt x="35" y="65"/>
                    <a:pt x="12" y="115"/>
                    <a:pt x="12" y="134"/>
                  </a:cubicBezTo>
                  <a:cubicBezTo>
                    <a:pt x="12" y="160"/>
                    <a:pt x="35" y="183"/>
                    <a:pt x="61" y="183"/>
                  </a:cubicBezTo>
                  <a:cubicBezTo>
                    <a:pt x="92" y="183"/>
                    <a:pt x="111" y="160"/>
                    <a:pt x="111" y="134"/>
                  </a:cubicBezTo>
                  <a:cubicBezTo>
                    <a:pt x="111" y="115"/>
                    <a:pt x="88" y="65"/>
                    <a:pt x="69" y="31"/>
                  </a:cubicBezTo>
                  <a:lnTo>
                    <a:pt x="61" y="19"/>
                  </a:lnTo>
                  <a:close/>
                  <a:moveTo>
                    <a:pt x="61" y="172"/>
                  </a:moveTo>
                  <a:lnTo>
                    <a:pt x="61" y="172"/>
                  </a:lnTo>
                  <a:cubicBezTo>
                    <a:pt x="42" y="172"/>
                    <a:pt x="23" y="153"/>
                    <a:pt x="23" y="134"/>
                  </a:cubicBezTo>
                  <a:cubicBezTo>
                    <a:pt x="23" y="118"/>
                    <a:pt x="50" y="69"/>
                    <a:pt x="58" y="54"/>
                  </a:cubicBezTo>
                  <a:cubicBezTo>
                    <a:pt x="61" y="46"/>
                    <a:pt x="61" y="46"/>
                    <a:pt x="61" y="46"/>
                  </a:cubicBezTo>
                  <a:cubicBezTo>
                    <a:pt x="65" y="54"/>
                    <a:pt x="65" y="54"/>
                    <a:pt x="65" y="54"/>
                  </a:cubicBezTo>
                  <a:cubicBezTo>
                    <a:pt x="73" y="69"/>
                    <a:pt x="99" y="118"/>
                    <a:pt x="99" y="134"/>
                  </a:cubicBezTo>
                  <a:cubicBezTo>
                    <a:pt x="99" y="153"/>
                    <a:pt x="84" y="172"/>
                    <a:pt x="61" y="172"/>
                  </a:cubicBezTo>
                  <a:close/>
                  <a:moveTo>
                    <a:pt x="61" y="65"/>
                  </a:moveTo>
                  <a:lnTo>
                    <a:pt x="61" y="65"/>
                  </a:lnTo>
                  <a:cubicBezTo>
                    <a:pt x="46" y="99"/>
                    <a:pt x="35" y="126"/>
                    <a:pt x="35" y="134"/>
                  </a:cubicBezTo>
                  <a:cubicBezTo>
                    <a:pt x="35" y="149"/>
                    <a:pt x="46" y="160"/>
                    <a:pt x="61" y="160"/>
                  </a:cubicBezTo>
                  <a:cubicBezTo>
                    <a:pt x="77" y="160"/>
                    <a:pt x="88" y="149"/>
                    <a:pt x="88" y="134"/>
                  </a:cubicBezTo>
                  <a:cubicBezTo>
                    <a:pt x="88" y="126"/>
                    <a:pt x="80" y="99"/>
                    <a:pt x="61" y="6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22" name="Freeform 629">
              <a:extLst>
                <a:ext uri="{FF2B5EF4-FFF2-40B4-BE49-F238E27FC236}">
                  <a16:creationId xmlns:a16="http://schemas.microsoft.com/office/drawing/2014/main" id="{BC5389E0-98C7-6B4A-B75C-D206E72B15E8}"/>
                </a:ext>
              </a:extLst>
            </p:cNvPr>
            <p:cNvSpPr>
              <a:spLocks noChangeArrowheads="1"/>
            </p:cNvSpPr>
            <p:nvPr/>
          </p:nvSpPr>
          <p:spPr bwMode="auto">
            <a:xfrm>
              <a:off x="1297" y="3855"/>
              <a:ext cx="16" cy="34"/>
            </a:xfrm>
            <a:custGeom>
              <a:avLst/>
              <a:gdLst>
                <a:gd name="T0" fmla="*/ 1 w 81"/>
                <a:gd name="T1" fmla="*/ 1 h 157"/>
                <a:gd name="T2" fmla="*/ 1 w 81"/>
                <a:gd name="T3" fmla="*/ 1 h 157"/>
                <a:gd name="T4" fmla="*/ 1 w 81"/>
                <a:gd name="T5" fmla="*/ 0 h 157"/>
                <a:gd name="T6" fmla="*/ 0 w 81"/>
                <a:gd name="T7" fmla="*/ 0 h 157"/>
                <a:gd name="T8" fmla="*/ 0 w 81"/>
                <a:gd name="T9" fmla="*/ 0 h 157"/>
                <a:gd name="T10" fmla="*/ 0 w 81"/>
                <a:gd name="T11" fmla="*/ 0 h 157"/>
                <a:gd name="T12" fmla="*/ 0 w 81"/>
                <a:gd name="T13" fmla="*/ 1 h 157"/>
                <a:gd name="T14" fmla="*/ 0 w 81"/>
                <a:gd name="T15" fmla="*/ 1 h 157"/>
                <a:gd name="T16" fmla="*/ 0 w 81"/>
                <a:gd name="T17" fmla="*/ 1 h 157"/>
                <a:gd name="T18" fmla="*/ 0 w 81"/>
                <a:gd name="T19" fmla="*/ 1 h 157"/>
                <a:gd name="T20" fmla="*/ 0 w 81"/>
                <a:gd name="T21" fmla="*/ 1 h 157"/>
                <a:gd name="T22" fmla="*/ 0 w 81"/>
                <a:gd name="T23" fmla="*/ 1 h 157"/>
                <a:gd name="T24" fmla="*/ 0 w 81"/>
                <a:gd name="T25" fmla="*/ 2 h 157"/>
                <a:gd name="T26" fmla="*/ 1 w 81"/>
                <a:gd name="T27" fmla="*/ 2 h 157"/>
                <a:gd name="T28" fmla="*/ 1 w 81"/>
                <a:gd name="T29" fmla="*/ 1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157">
                  <a:moveTo>
                    <a:pt x="80" y="87"/>
                  </a:moveTo>
                  <a:lnTo>
                    <a:pt x="80" y="64"/>
                  </a:lnTo>
                  <a:lnTo>
                    <a:pt x="80" y="0"/>
                  </a:lnTo>
                  <a:lnTo>
                    <a:pt x="0" y="0"/>
                  </a:lnTo>
                  <a:lnTo>
                    <a:pt x="0" y="22"/>
                  </a:lnTo>
                  <a:lnTo>
                    <a:pt x="57" y="22"/>
                  </a:lnTo>
                  <a:lnTo>
                    <a:pt x="57" y="64"/>
                  </a:lnTo>
                  <a:lnTo>
                    <a:pt x="0" y="64"/>
                  </a:lnTo>
                  <a:lnTo>
                    <a:pt x="0" y="87"/>
                  </a:lnTo>
                  <a:lnTo>
                    <a:pt x="57" y="87"/>
                  </a:lnTo>
                  <a:lnTo>
                    <a:pt x="57" y="133"/>
                  </a:lnTo>
                  <a:lnTo>
                    <a:pt x="0" y="133"/>
                  </a:lnTo>
                  <a:lnTo>
                    <a:pt x="0" y="156"/>
                  </a:lnTo>
                  <a:lnTo>
                    <a:pt x="80" y="156"/>
                  </a:lnTo>
                  <a:lnTo>
                    <a:pt x="80" y="8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2" name="Freeform 630">
              <a:extLst>
                <a:ext uri="{FF2B5EF4-FFF2-40B4-BE49-F238E27FC236}">
                  <a16:creationId xmlns:a16="http://schemas.microsoft.com/office/drawing/2014/main" id="{C0DC7868-D01C-5B4E-AF8D-D9125D01DCA0}"/>
                </a:ext>
              </a:extLst>
            </p:cNvPr>
            <p:cNvSpPr>
              <a:spLocks noChangeArrowheads="1"/>
            </p:cNvSpPr>
            <p:nvPr/>
          </p:nvSpPr>
          <p:spPr bwMode="auto">
            <a:xfrm>
              <a:off x="1295" y="3853"/>
              <a:ext cx="19" cy="36"/>
            </a:xfrm>
            <a:custGeom>
              <a:avLst/>
              <a:gdLst>
                <a:gd name="T0" fmla="*/ 1 w 93"/>
                <a:gd name="T1" fmla="*/ 2 h 169"/>
                <a:gd name="T2" fmla="*/ 0 w 93"/>
                <a:gd name="T3" fmla="*/ 2 h 169"/>
                <a:gd name="T4" fmla="*/ 0 w 93"/>
                <a:gd name="T5" fmla="*/ 1 h 169"/>
                <a:gd name="T6" fmla="*/ 0 w 93"/>
                <a:gd name="T7" fmla="*/ 1 h 169"/>
                <a:gd name="T8" fmla="*/ 0 w 93"/>
                <a:gd name="T9" fmla="*/ 1 h 169"/>
                <a:gd name="T10" fmla="*/ 0 w 93"/>
                <a:gd name="T11" fmla="*/ 1 h 169"/>
                <a:gd name="T12" fmla="*/ 0 w 93"/>
                <a:gd name="T13" fmla="*/ 1 h 169"/>
                <a:gd name="T14" fmla="*/ 0 w 93"/>
                <a:gd name="T15" fmla="*/ 1 h 169"/>
                <a:gd name="T16" fmla="*/ 0 w 93"/>
                <a:gd name="T17" fmla="*/ 0 h 169"/>
                <a:gd name="T18" fmla="*/ 0 w 93"/>
                <a:gd name="T19" fmla="*/ 0 h 169"/>
                <a:gd name="T20" fmla="*/ 0 w 93"/>
                <a:gd name="T21" fmla="*/ 0 h 169"/>
                <a:gd name="T22" fmla="*/ 1 w 93"/>
                <a:gd name="T23" fmla="*/ 0 h 169"/>
                <a:gd name="T24" fmla="*/ 1 w 93"/>
                <a:gd name="T25" fmla="*/ 2 h 169"/>
                <a:gd name="T26" fmla="*/ 0 w 93"/>
                <a:gd name="T27" fmla="*/ 1 h 169"/>
                <a:gd name="T28" fmla="*/ 1 w 93"/>
                <a:gd name="T29" fmla="*/ 1 h 169"/>
                <a:gd name="T30" fmla="*/ 1 w 93"/>
                <a:gd name="T31" fmla="*/ 0 h 169"/>
                <a:gd name="T32" fmla="*/ 0 w 93"/>
                <a:gd name="T33" fmla="*/ 0 h 169"/>
                <a:gd name="T34" fmla="*/ 0 w 93"/>
                <a:gd name="T35" fmla="*/ 0 h 169"/>
                <a:gd name="T36" fmla="*/ 1 w 93"/>
                <a:gd name="T37" fmla="*/ 0 h 169"/>
                <a:gd name="T38" fmla="*/ 1 w 93"/>
                <a:gd name="T39" fmla="*/ 1 h 169"/>
                <a:gd name="T40" fmla="*/ 0 w 93"/>
                <a:gd name="T41" fmla="*/ 1 h 169"/>
                <a:gd name="T42" fmla="*/ 0 w 93"/>
                <a:gd name="T43" fmla="*/ 1 h 169"/>
                <a:gd name="T44" fmla="*/ 1 w 93"/>
                <a:gd name="T45" fmla="*/ 1 h 169"/>
                <a:gd name="T46" fmla="*/ 1 w 93"/>
                <a:gd name="T47" fmla="*/ 1 h 169"/>
                <a:gd name="T48" fmla="*/ 0 w 93"/>
                <a:gd name="T49" fmla="*/ 1 h 169"/>
                <a:gd name="T50" fmla="*/ 0 w 93"/>
                <a:gd name="T51" fmla="*/ 1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 h="169">
                  <a:moveTo>
                    <a:pt x="92" y="168"/>
                  </a:moveTo>
                  <a:lnTo>
                    <a:pt x="0" y="168"/>
                  </a:lnTo>
                  <a:lnTo>
                    <a:pt x="0" y="137"/>
                  </a:lnTo>
                  <a:lnTo>
                    <a:pt x="57" y="137"/>
                  </a:lnTo>
                  <a:lnTo>
                    <a:pt x="57" y="103"/>
                  </a:lnTo>
                  <a:lnTo>
                    <a:pt x="0" y="103"/>
                  </a:lnTo>
                  <a:lnTo>
                    <a:pt x="0" y="69"/>
                  </a:lnTo>
                  <a:lnTo>
                    <a:pt x="57" y="69"/>
                  </a:lnTo>
                  <a:lnTo>
                    <a:pt x="57" y="34"/>
                  </a:lnTo>
                  <a:lnTo>
                    <a:pt x="0" y="34"/>
                  </a:lnTo>
                  <a:lnTo>
                    <a:pt x="0" y="0"/>
                  </a:lnTo>
                  <a:lnTo>
                    <a:pt x="92" y="0"/>
                  </a:lnTo>
                  <a:lnTo>
                    <a:pt x="92" y="168"/>
                  </a:lnTo>
                  <a:close/>
                  <a:moveTo>
                    <a:pt x="12" y="160"/>
                  </a:moveTo>
                  <a:lnTo>
                    <a:pt x="84" y="160"/>
                  </a:lnTo>
                  <a:lnTo>
                    <a:pt x="84" y="11"/>
                  </a:lnTo>
                  <a:lnTo>
                    <a:pt x="12" y="11"/>
                  </a:lnTo>
                  <a:lnTo>
                    <a:pt x="12" y="23"/>
                  </a:lnTo>
                  <a:lnTo>
                    <a:pt x="69" y="23"/>
                  </a:lnTo>
                  <a:lnTo>
                    <a:pt x="69" y="80"/>
                  </a:lnTo>
                  <a:lnTo>
                    <a:pt x="12" y="80"/>
                  </a:lnTo>
                  <a:lnTo>
                    <a:pt x="12" y="91"/>
                  </a:lnTo>
                  <a:lnTo>
                    <a:pt x="69" y="91"/>
                  </a:lnTo>
                  <a:lnTo>
                    <a:pt x="69" y="145"/>
                  </a:lnTo>
                  <a:lnTo>
                    <a:pt x="12" y="145"/>
                  </a:lnTo>
                  <a:lnTo>
                    <a:pt x="12"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3" name="Freeform 631">
              <a:extLst>
                <a:ext uri="{FF2B5EF4-FFF2-40B4-BE49-F238E27FC236}">
                  <a16:creationId xmlns:a16="http://schemas.microsoft.com/office/drawing/2014/main" id="{77C7EE38-774D-FC4F-B790-DF6D67C359E2}"/>
                </a:ext>
              </a:extLst>
            </p:cNvPr>
            <p:cNvSpPr>
              <a:spLocks noChangeArrowheads="1"/>
            </p:cNvSpPr>
            <p:nvPr/>
          </p:nvSpPr>
          <p:spPr bwMode="auto">
            <a:xfrm>
              <a:off x="1321" y="3855"/>
              <a:ext cx="16" cy="34"/>
            </a:xfrm>
            <a:custGeom>
              <a:avLst/>
              <a:gdLst>
                <a:gd name="T0" fmla="*/ 1 w 81"/>
                <a:gd name="T1" fmla="*/ 1 h 157"/>
                <a:gd name="T2" fmla="*/ 0 w 81"/>
                <a:gd name="T3" fmla="*/ 1 h 157"/>
                <a:gd name="T4" fmla="*/ 0 w 81"/>
                <a:gd name="T5" fmla="*/ 0 h 157"/>
                <a:gd name="T6" fmla="*/ 1 w 81"/>
                <a:gd name="T7" fmla="*/ 0 h 157"/>
                <a:gd name="T8" fmla="*/ 1 w 81"/>
                <a:gd name="T9" fmla="*/ 0 h 157"/>
                <a:gd name="T10" fmla="*/ 0 w 81"/>
                <a:gd name="T11" fmla="*/ 0 h 157"/>
                <a:gd name="T12" fmla="*/ 0 w 81"/>
                <a:gd name="T13" fmla="*/ 1 h 157"/>
                <a:gd name="T14" fmla="*/ 0 w 81"/>
                <a:gd name="T15" fmla="*/ 1 h 157"/>
                <a:gd name="T16" fmla="*/ 0 w 81"/>
                <a:gd name="T17" fmla="*/ 1 h 157"/>
                <a:gd name="T18" fmla="*/ 0 w 81"/>
                <a:gd name="T19" fmla="*/ 1 h 157"/>
                <a:gd name="T20" fmla="*/ 0 w 81"/>
                <a:gd name="T21" fmla="*/ 2 h 157"/>
                <a:gd name="T22" fmla="*/ 1 w 81"/>
                <a:gd name="T23" fmla="*/ 2 h 157"/>
                <a:gd name="T24" fmla="*/ 1 w 81"/>
                <a:gd name="T25" fmla="*/ 1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157">
                  <a:moveTo>
                    <a:pt x="80" y="64"/>
                  </a:moveTo>
                  <a:lnTo>
                    <a:pt x="23" y="64"/>
                  </a:lnTo>
                  <a:lnTo>
                    <a:pt x="23" y="22"/>
                  </a:lnTo>
                  <a:lnTo>
                    <a:pt x="80" y="22"/>
                  </a:lnTo>
                  <a:lnTo>
                    <a:pt x="80" y="0"/>
                  </a:lnTo>
                  <a:lnTo>
                    <a:pt x="0" y="0"/>
                  </a:lnTo>
                  <a:lnTo>
                    <a:pt x="0" y="87"/>
                  </a:lnTo>
                  <a:lnTo>
                    <a:pt x="58" y="87"/>
                  </a:lnTo>
                  <a:lnTo>
                    <a:pt x="58" y="133"/>
                  </a:lnTo>
                  <a:lnTo>
                    <a:pt x="0" y="133"/>
                  </a:lnTo>
                  <a:lnTo>
                    <a:pt x="0" y="156"/>
                  </a:lnTo>
                  <a:lnTo>
                    <a:pt x="80" y="156"/>
                  </a:lnTo>
                  <a:lnTo>
                    <a:pt x="80" y="6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4" name="Freeform 632">
              <a:extLst>
                <a:ext uri="{FF2B5EF4-FFF2-40B4-BE49-F238E27FC236}">
                  <a16:creationId xmlns:a16="http://schemas.microsoft.com/office/drawing/2014/main" id="{5F863C10-DC85-6E42-842D-6E6EBDA8330C}"/>
                </a:ext>
              </a:extLst>
            </p:cNvPr>
            <p:cNvSpPr>
              <a:spLocks noChangeArrowheads="1"/>
            </p:cNvSpPr>
            <p:nvPr/>
          </p:nvSpPr>
          <p:spPr bwMode="auto">
            <a:xfrm>
              <a:off x="1319" y="3853"/>
              <a:ext cx="19" cy="36"/>
            </a:xfrm>
            <a:custGeom>
              <a:avLst/>
              <a:gdLst>
                <a:gd name="T0" fmla="*/ 1 w 92"/>
                <a:gd name="T1" fmla="*/ 2 h 169"/>
                <a:gd name="T2" fmla="*/ 0 w 92"/>
                <a:gd name="T3" fmla="*/ 2 h 169"/>
                <a:gd name="T4" fmla="*/ 0 w 92"/>
                <a:gd name="T5" fmla="*/ 1 h 169"/>
                <a:gd name="T6" fmla="*/ 1 w 92"/>
                <a:gd name="T7" fmla="*/ 1 h 169"/>
                <a:gd name="T8" fmla="*/ 1 w 92"/>
                <a:gd name="T9" fmla="*/ 1 h 169"/>
                <a:gd name="T10" fmla="*/ 0 w 92"/>
                <a:gd name="T11" fmla="*/ 1 h 169"/>
                <a:gd name="T12" fmla="*/ 0 w 92"/>
                <a:gd name="T13" fmla="*/ 0 h 169"/>
                <a:gd name="T14" fmla="*/ 1 w 92"/>
                <a:gd name="T15" fmla="*/ 0 h 169"/>
                <a:gd name="T16" fmla="*/ 1 w 92"/>
                <a:gd name="T17" fmla="*/ 0 h 169"/>
                <a:gd name="T18" fmla="*/ 0 w 92"/>
                <a:gd name="T19" fmla="*/ 0 h 169"/>
                <a:gd name="T20" fmla="*/ 0 w 92"/>
                <a:gd name="T21" fmla="*/ 1 h 169"/>
                <a:gd name="T22" fmla="*/ 1 w 92"/>
                <a:gd name="T23" fmla="*/ 1 h 169"/>
                <a:gd name="T24" fmla="*/ 1 w 92"/>
                <a:gd name="T25" fmla="*/ 2 h 169"/>
                <a:gd name="T26" fmla="*/ 0 w 92"/>
                <a:gd name="T27" fmla="*/ 1 h 169"/>
                <a:gd name="T28" fmla="*/ 1 w 92"/>
                <a:gd name="T29" fmla="*/ 1 h 169"/>
                <a:gd name="T30" fmla="*/ 1 w 92"/>
                <a:gd name="T31" fmla="*/ 1 h 169"/>
                <a:gd name="T32" fmla="*/ 0 w 92"/>
                <a:gd name="T33" fmla="*/ 1 h 169"/>
                <a:gd name="T34" fmla="*/ 0 w 92"/>
                <a:gd name="T35" fmla="*/ 0 h 169"/>
                <a:gd name="T36" fmla="*/ 1 w 92"/>
                <a:gd name="T37" fmla="*/ 0 h 169"/>
                <a:gd name="T38" fmla="*/ 1 w 92"/>
                <a:gd name="T39" fmla="*/ 0 h 169"/>
                <a:gd name="T40" fmla="*/ 0 w 92"/>
                <a:gd name="T41" fmla="*/ 0 h 169"/>
                <a:gd name="T42" fmla="*/ 0 w 92"/>
                <a:gd name="T43" fmla="*/ 1 h 169"/>
                <a:gd name="T44" fmla="*/ 1 w 92"/>
                <a:gd name="T45" fmla="*/ 1 h 169"/>
                <a:gd name="T46" fmla="*/ 1 w 92"/>
                <a:gd name="T47" fmla="*/ 1 h 169"/>
                <a:gd name="T48" fmla="*/ 0 w 92"/>
                <a:gd name="T49" fmla="*/ 1 h 169"/>
                <a:gd name="T50" fmla="*/ 0 w 92"/>
                <a:gd name="T51" fmla="*/ 1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2" h="169">
                  <a:moveTo>
                    <a:pt x="91" y="168"/>
                  </a:moveTo>
                  <a:lnTo>
                    <a:pt x="0" y="168"/>
                  </a:lnTo>
                  <a:lnTo>
                    <a:pt x="0" y="137"/>
                  </a:lnTo>
                  <a:lnTo>
                    <a:pt x="61" y="137"/>
                  </a:lnTo>
                  <a:lnTo>
                    <a:pt x="61" y="103"/>
                  </a:lnTo>
                  <a:lnTo>
                    <a:pt x="0" y="103"/>
                  </a:lnTo>
                  <a:lnTo>
                    <a:pt x="0" y="0"/>
                  </a:lnTo>
                  <a:lnTo>
                    <a:pt x="91" y="0"/>
                  </a:lnTo>
                  <a:lnTo>
                    <a:pt x="91" y="34"/>
                  </a:lnTo>
                  <a:lnTo>
                    <a:pt x="34" y="34"/>
                  </a:lnTo>
                  <a:lnTo>
                    <a:pt x="34" y="69"/>
                  </a:lnTo>
                  <a:lnTo>
                    <a:pt x="91" y="69"/>
                  </a:lnTo>
                  <a:lnTo>
                    <a:pt x="91" y="168"/>
                  </a:lnTo>
                  <a:close/>
                  <a:moveTo>
                    <a:pt x="11" y="160"/>
                  </a:moveTo>
                  <a:lnTo>
                    <a:pt x="84" y="160"/>
                  </a:lnTo>
                  <a:lnTo>
                    <a:pt x="84" y="80"/>
                  </a:lnTo>
                  <a:lnTo>
                    <a:pt x="27" y="80"/>
                  </a:lnTo>
                  <a:lnTo>
                    <a:pt x="27" y="23"/>
                  </a:lnTo>
                  <a:lnTo>
                    <a:pt x="84" y="23"/>
                  </a:lnTo>
                  <a:lnTo>
                    <a:pt x="84" y="11"/>
                  </a:lnTo>
                  <a:lnTo>
                    <a:pt x="11" y="11"/>
                  </a:lnTo>
                  <a:lnTo>
                    <a:pt x="11" y="91"/>
                  </a:lnTo>
                  <a:lnTo>
                    <a:pt x="68" y="91"/>
                  </a:lnTo>
                  <a:lnTo>
                    <a:pt x="68" y="145"/>
                  </a:lnTo>
                  <a:lnTo>
                    <a:pt x="11" y="145"/>
                  </a:lnTo>
                  <a:lnTo>
                    <a:pt x="11"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5" name="Freeform 633">
              <a:extLst>
                <a:ext uri="{FF2B5EF4-FFF2-40B4-BE49-F238E27FC236}">
                  <a16:creationId xmlns:a16="http://schemas.microsoft.com/office/drawing/2014/main" id="{F9311EF5-7D13-2649-AAE6-8E89EE166992}"/>
                </a:ext>
              </a:extLst>
            </p:cNvPr>
            <p:cNvSpPr>
              <a:spLocks noChangeArrowheads="1"/>
            </p:cNvSpPr>
            <p:nvPr/>
          </p:nvSpPr>
          <p:spPr bwMode="auto">
            <a:xfrm>
              <a:off x="1345" y="3855"/>
              <a:ext cx="17" cy="34"/>
            </a:xfrm>
            <a:custGeom>
              <a:avLst/>
              <a:gdLst>
                <a:gd name="T0" fmla="*/ 1 w 85"/>
                <a:gd name="T1" fmla="*/ 1 h 157"/>
                <a:gd name="T2" fmla="*/ 0 w 85"/>
                <a:gd name="T3" fmla="*/ 1 h 157"/>
                <a:gd name="T4" fmla="*/ 0 w 85"/>
                <a:gd name="T5" fmla="*/ 0 h 157"/>
                <a:gd name="T6" fmla="*/ 1 w 85"/>
                <a:gd name="T7" fmla="*/ 0 h 157"/>
                <a:gd name="T8" fmla="*/ 1 w 85"/>
                <a:gd name="T9" fmla="*/ 0 h 157"/>
                <a:gd name="T10" fmla="*/ 0 w 85"/>
                <a:gd name="T11" fmla="*/ 0 h 157"/>
                <a:gd name="T12" fmla="*/ 0 w 85"/>
                <a:gd name="T13" fmla="*/ 1 h 157"/>
                <a:gd name="T14" fmla="*/ 0 w 85"/>
                <a:gd name="T15" fmla="*/ 1 h 157"/>
                <a:gd name="T16" fmla="*/ 0 w 85"/>
                <a:gd name="T17" fmla="*/ 1 h 157"/>
                <a:gd name="T18" fmla="*/ 0 w 85"/>
                <a:gd name="T19" fmla="*/ 1 h 157"/>
                <a:gd name="T20" fmla="*/ 0 w 85"/>
                <a:gd name="T21" fmla="*/ 2 h 157"/>
                <a:gd name="T22" fmla="*/ 1 w 85"/>
                <a:gd name="T23" fmla="*/ 2 h 157"/>
                <a:gd name="T24" fmla="*/ 1 w 85"/>
                <a:gd name="T25" fmla="*/ 1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5" h="157">
                  <a:moveTo>
                    <a:pt x="84" y="64"/>
                  </a:moveTo>
                  <a:lnTo>
                    <a:pt x="23" y="64"/>
                  </a:lnTo>
                  <a:lnTo>
                    <a:pt x="23" y="22"/>
                  </a:lnTo>
                  <a:lnTo>
                    <a:pt x="84" y="22"/>
                  </a:lnTo>
                  <a:lnTo>
                    <a:pt x="84" y="0"/>
                  </a:lnTo>
                  <a:lnTo>
                    <a:pt x="0" y="0"/>
                  </a:lnTo>
                  <a:lnTo>
                    <a:pt x="0" y="87"/>
                  </a:lnTo>
                  <a:lnTo>
                    <a:pt x="61" y="87"/>
                  </a:lnTo>
                  <a:lnTo>
                    <a:pt x="61" y="133"/>
                  </a:lnTo>
                  <a:lnTo>
                    <a:pt x="0" y="133"/>
                  </a:lnTo>
                  <a:lnTo>
                    <a:pt x="0" y="156"/>
                  </a:lnTo>
                  <a:lnTo>
                    <a:pt x="84" y="156"/>
                  </a:lnTo>
                  <a:lnTo>
                    <a:pt x="84" y="6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6" name="Freeform 634">
              <a:extLst>
                <a:ext uri="{FF2B5EF4-FFF2-40B4-BE49-F238E27FC236}">
                  <a16:creationId xmlns:a16="http://schemas.microsoft.com/office/drawing/2014/main" id="{F4DFDE0E-01FD-4349-A150-C2A003D26A13}"/>
                </a:ext>
              </a:extLst>
            </p:cNvPr>
            <p:cNvSpPr>
              <a:spLocks noChangeArrowheads="1"/>
            </p:cNvSpPr>
            <p:nvPr/>
          </p:nvSpPr>
          <p:spPr bwMode="auto">
            <a:xfrm>
              <a:off x="1344" y="3853"/>
              <a:ext cx="19" cy="36"/>
            </a:xfrm>
            <a:custGeom>
              <a:avLst/>
              <a:gdLst>
                <a:gd name="T0" fmla="*/ 1 w 93"/>
                <a:gd name="T1" fmla="*/ 2 h 169"/>
                <a:gd name="T2" fmla="*/ 0 w 93"/>
                <a:gd name="T3" fmla="*/ 2 h 169"/>
                <a:gd name="T4" fmla="*/ 0 w 93"/>
                <a:gd name="T5" fmla="*/ 1 h 169"/>
                <a:gd name="T6" fmla="*/ 0 w 93"/>
                <a:gd name="T7" fmla="*/ 1 h 169"/>
                <a:gd name="T8" fmla="*/ 0 w 93"/>
                <a:gd name="T9" fmla="*/ 1 h 169"/>
                <a:gd name="T10" fmla="*/ 0 w 93"/>
                <a:gd name="T11" fmla="*/ 1 h 169"/>
                <a:gd name="T12" fmla="*/ 0 w 93"/>
                <a:gd name="T13" fmla="*/ 0 h 169"/>
                <a:gd name="T14" fmla="*/ 1 w 93"/>
                <a:gd name="T15" fmla="*/ 0 h 169"/>
                <a:gd name="T16" fmla="*/ 1 w 93"/>
                <a:gd name="T17" fmla="*/ 0 h 169"/>
                <a:gd name="T18" fmla="*/ 0 w 93"/>
                <a:gd name="T19" fmla="*/ 0 h 169"/>
                <a:gd name="T20" fmla="*/ 0 w 93"/>
                <a:gd name="T21" fmla="*/ 1 h 169"/>
                <a:gd name="T22" fmla="*/ 1 w 93"/>
                <a:gd name="T23" fmla="*/ 1 h 169"/>
                <a:gd name="T24" fmla="*/ 1 w 93"/>
                <a:gd name="T25" fmla="*/ 2 h 169"/>
                <a:gd name="T26" fmla="*/ 0 w 93"/>
                <a:gd name="T27" fmla="*/ 1 h 169"/>
                <a:gd name="T28" fmla="*/ 1 w 93"/>
                <a:gd name="T29" fmla="*/ 1 h 169"/>
                <a:gd name="T30" fmla="*/ 1 w 93"/>
                <a:gd name="T31" fmla="*/ 1 h 169"/>
                <a:gd name="T32" fmla="*/ 0 w 93"/>
                <a:gd name="T33" fmla="*/ 1 h 169"/>
                <a:gd name="T34" fmla="*/ 0 w 93"/>
                <a:gd name="T35" fmla="*/ 0 h 169"/>
                <a:gd name="T36" fmla="*/ 1 w 93"/>
                <a:gd name="T37" fmla="*/ 0 h 169"/>
                <a:gd name="T38" fmla="*/ 1 w 93"/>
                <a:gd name="T39" fmla="*/ 0 h 169"/>
                <a:gd name="T40" fmla="*/ 0 w 93"/>
                <a:gd name="T41" fmla="*/ 0 h 169"/>
                <a:gd name="T42" fmla="*/ 0 w 93"/>
                <a:gd name="T43" fmla="*/ 1 h 169"/>
                <a:gd name="T44" fmla="*/ 1 w 93"/>
                <a:gd name="T45" fmla="*/ 1 h 169"/>
                <a:gd name="T46" fmla="*/ 1 w 93"/>
                <a:gd name="T47" fmla="*/ 1 h 169"/>
                <a:gd name="T48" fmla="*/ 0 w 93"/>
                <a:gd name="T49" fmla="*/ 1 h 169"/>
                <a:gd name="T50" fmla="*/ 0 w 93"/>
                <a:gd name="T51" fmla="*/ 1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 h="169">
                  <a:moveTo>
                    <a:pt x="92" y="168"/>
                  </a:moveTo>
                  <a:lnTo>
                    <a:pt x="0" y="168"/>
                  </a:lnTo>
                  <a:lnTo>
                    <a:pt x="0" y="137"/>
                  </a:lnTo>
                  <a:lnTo>
                    <a:pt x="58" y="137"/>
                  </a:lnTo>
                  <a:lnTo>
                    <a:pt x="58" y="103"/>
                  </a:lnTo>
                  <a:lnTo>
                    <a:pt x="0" y="103"/>
                  </a:lnTo>
                  <a:lnTo>
                    <a:pt x="0" y="0"/>
                  </a:lnTo>
                  <a:lnTo>
                    <a:pt x="92" y="0"/>
                  </a:lnTo>
                  <a:lnTo>
                    <a:pt x="92" y="34"/>
                  </a:lnTo>
                  <a:lnTo>
                    <a:pt x="35" y="34"/>
                  </a:lnTo>
                  <a:lnTo>
                    <a:pt x="35" y="69"/>
                  </a:lnTo>
                  <a:lnTo>
                    <a:pt x="92" y="69"/>
                  </a:lnTo>
                  <a:lnTo>
                    <a:pt x="92" y="168"/>
                  </a:lnTo>
                  <a:close/>
                  <a:moveTo>
                    <a:pt x="12" y="160"/>
                  </a:moveTo>
                  <a:lnTo>
                    <a:pt x="80" y="160"/>
                  </a:lnTo>
                  <a:lnTo>
                    <a:pt x="80" y="80"/>
                  </a:lnTo>
                  <a:lnTo>
                    <a:pt x="23" y="80"/>
                  </a:lnTo>
                  <a:lnTo>
                    <a:pt x="23" y="23"/>
                  </a:lnTo>
                  <a:lnTo>
                    <a:pt x="80" y="23"/>
                  </a:lnTo>
                  <a:lnTo>
                    <a:pt x="80" y="11"/>
                  </a:lnTo>
                  <a:lnTo>
                    <a:pt x="12" y="11"/>
                  </a:lnTo>
                  <a:lnTo>
                    <a:pt x="12" y="91"/>
                  </a:lnTo>
                  <a:lnTo>
                    <a:pt x="69" y="91"/>
                  </a:lnTo>
                  <a:lnTo>
                    <a:pt x="69" y="145"/>
                  </a:lnTo>
                  <a:lnTo>
                    <a:pt x="12" y="145"/>
                  </a:lnTo>
                  <a:lnTo>
                    <a:pt x="12"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7" name="Freeform 635">
              <a:extLst>
                <a:ext uri="{FF2B5EF4-FFF2-40B4-BE49-F238E27FC236}">
                  <a16:creationId xmlns:a16="http://schemas.microsoft.com/office/drawing/2014/main" id="{F8A0DFE7-3DB1-9C49-A3E9-D422B6C82799}"/>
                </a:ext>
              </a:extLst>
            </p:cNvPr>
            <p:cNvSpPr>
              <a:spLocks noChangeArrowheads="1"/>
            </p:cNvSpPr>
            <p:nvPr/>
          </p:nvSpPr>
          <p:spPr bwMode="auto">
            <a:xfrm>
              <a:off x="1281" y="3925"/>
              <a:ext cx="37" cy="29"/>
            </a:xfrm>
            <a:custGeom>
              <a:avLst/>
              <a:gdLst>
                <a:gd name="T0" fmla="*/ 0 w 173"/>
                <a:gd name="T1" fmla="*/ 1 h 138"/>
                <a:gd name="T2" fmla="*/ 2 w 173"/>
                <a:gd name="T3" fmla="*/ 1 h 138"/>
                <a:gd name="T4" fmla="*/ 2 w 173"/>
                <a:gd name="T5" fmla="*/ 0 h 138"/>
                <a:gd name="T6" fmla="*/ 0 w 173"/>
                <a:gd name="T7" fmla="*/ 0 h 138"/>
                <a:gd name="T8" fmla="*/ 0 w 173"/>
                <a:gd name="T9" fmla="*/ 1 h 138"/>
                <a:gd name="T10" fmla="*/ 0 w 173"/>
                <a:gd name="T11" fmla="*/ 0 h 138"/>
                <a:gd name="T12" fmla="*/ 1 w 173"/>
                <a:gd name="T13" fmla="*/ 0 h 138"/>
                <a:gd name="T14" fmla="*/ 1 w 173"/>
                <a:gd name="T15" fmla="*/ 1 h 138"/>
                <a:gd name="T16" fmla="*/ 0 w 173"/>
                <a:gd name="T17" fmla="*/ 1 h 138"/>
                <a:gd name="T18" fmla="*/ 0 w 173"/>
                <a:gd name="T19" fmla="*/ 0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138">
                  <a:moveTo>
                    <a:pt x="0" y="137"/>
                  </a:moveTo>
                  <a:lnTo>
                    <a:pt x="172" y="137"/>
                  </a:lnTo>
                  <a:lnTo>
                    <a:pt x="172" y="0"/>
                  </a:lnTo>
                  <a:lnTo>
                    <a:pt x="0" y="0"/>
                  </a:lnTo>
                  <a:lnTo>
                    <a:pt x="0" y="137"/>
                  </a:lnTo>
                  <a:close/>
                  <a:moveTo>
                    <a:pt x="23" y="23"/>
                  </a:moveTo>
                  <a:lnTo>
                    <a:pt x="149" y="23"/>
                  </a:lnTo>
                  <a:lnTo>
                    <a:pt x="149" y="114"/>
                  </a:lnTo>
                  <a:lnTo>
                    <a:pt x="23" y="114"/>
                  </a:lnTo>
                  <a:lnTo>
                    <a:pt x="23"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8" name="Freeform 636">
              <a:extLst>
                <a:ext uri="{FF2B5EF4-FFF2-40B4-BE49-F238E27FC236}">
                  <a16:creationId xmlns:a16="http://schemas.microsoft.com/office/drawing/2014/main" id="{DDB0F3BF-BB47-B440-82D7-CBAA81A177CA}"/>
                </a:ext>
              </a:extLst>
            </p:cNvPr>
            <p:cNvSpPr>
              <a:spLocks noChangeArrowheads="1"/>
            </p:cNvSpPr>
            <p:nvPr/>
          </p:nvSpPr>
          <p:spPr bwMode="auto">
            <a:xfrm>
              <a:off x="1280" y="3924"/>
              <a:ext cx="39" cy="31"/>
            </a:xfrm>
            <a:custGeom>
              <a:avLst/>
              <a:gdLst>
                <a:gd name="T0" fmla="*/ 2 w 180"/>
                <a:gd name="T1" fmla="*/ 1 h 146"/>
                <a:gd name="T2" fmla="*/ 0 w 180"/>
                <a:gd name="T3" fmla="*/ 1 h 146"/>
                <a:gd name="T4" fmla="*/ 0 w 180"/>
                <a:gd name="T5" fmla="*/ 0 h 146"/>
                <a:gd name="T6" fmla="*/ 2 w 180"/>
                <a:gd name="T7" fmla="*/ 0 h 146"/>
                <a:gd name="T8" fmla="*/ 2 w 180"/>
                <a:gd name="T9" fmla="*/ 1 h 146"/>
                <a:gd name="T10" fmla="*/ 0 w 180"/>
                <a:gd name="T11" fmla="*/ 1 h 146"/>
                <a:gd name="T12" fmla="*/ 2 w 180"/>
                <a:gd name="T13" fmla="*/ 1 h 146"/>
                <a:gd name="T14" fmla="*/ 2 w 180"/>
                <a:gd name="T15" fmla="*/ 0 h 146"/>
                <a:gd name="T16" fmla="*/ 0 w 180"/>
                <a:gd name="T17" fmla="*/ 0 h 146"/>
                <a:gd name="T18" fmla="*/ 0 w 180"/>
                <a:gd name="T19" fmla="*/ 1 h 146"/>
                <a:gd name="T20" fmla="*/ 2 w 180"/>
                <a:gd name="T21" fmla="*/ 1 h 146"/>
                <a:gd name="T22" fmla="*/ 0 w 180"/>
                <a:gd name="T23" fmla="*/ 1 h 146"/>
                <a:gd name="T24" fmla="*/ 0 w 180"/>
                <a:gd name="T25" fmla="*/ 0 h 146"/>
                <a:gd name="T26" fmla="*/ 2 w 180"/>
                <a:gd name="T27" fmla="*/ 0 h 146"/>
                <a:gd name="T28" fmla="*/ 2 w 180"/>
                <a:gd name="T29" fmla="*/ 1 h 146"/>
                <a:gd name="T30" fmla="*/ 0 w 180"/>
                <a:gd name="T31" fmla="*/ 1 h 146"/>
                <a:gd name="T32" fmla="*/ 2 w 180"/>
                <a:gd name="T33" fmla="*/ 1 h 146"/>
                <a:gd name="T34" fmla="*/ 2 w 180"/>
                <a:gd name="T35" fmla="*/ 0 h 146"/>
                <a:gd name="T36" fmla="*/ 0 w 180"/>
                <a:gd name="T37" fmla="*/ 0 h 146"/>
                <a:gd name="T38" fmla="*/ 0 w 180"/>
                <a:gd name="T39" fmla="*/ 1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146">
                  <a:moveTo>
                    <a:pt x="179" y="145"/>
                  </a:moveTo>
                  <a:lnTo>
                    <a:pt x="0" y="145"/>
                  </a:lnTo>
                  <a:lnTo>
                    <a:pt x="0" y="0"/>
                  </a:lnTo>
                  <a:lnTo>
                    <a:pt x="179" y="0"/>
                  </a:lnTo>
                  <a:lnTo>
                    <a:pt x="179" y="145"/>
                  </a:lnTo>
                  <a:close/>
                  <a:moveTo>
                    <a:pt x="8" y="137"/>
                  </a:moveTo>
                  <a:lnTo>
                    <a:pt x="172" y="137"/>
                  </a:lnTo>
                  <a:lnTo>
                    <a:pt x="172" y="8"/>
                  </a:lnTo>
                  <a:lnTo>
                    <a:pt x="8" y="8"/>
                  </a:lnTo>
                  <a:lnTo>
                    <a:pt x="8" y="137"/>
                  </a:lnTo>
                  <a:close/>
                  <a:moveTo>
                    <a:pt x="157" y="122"/>
                  </a:moveTo>
                  <a:lnTo>
                    <a:pt x="23" y="122"/>
                  </a:lnTo>
                  <a:lnTo>
                    <a:pt x="23" y="23"/>
                  </a:lnTo>
                  <a:lnTo>
                    <a:pt x="157" y="23"/>
                  </a:lnTo>
                  <a:lnTo>
                    <a:pt x="157" y="122"/>
                  </a:lnTo>
                  <a:close/>
                  <a:moveTo>
                    <a:pt x="35" y="115"/>
                  </a:moveTo>
                  <a:lnTo>
                    <a:pt x="149" y="115"/>
                  </a:lnTo>
                  <a:lnTo>
                    <a:pt x="149" y="31"/>
                  </a:lnTo>
                  <a:lnTo>
                    <a:pt x="35" y="31"/>
                  </a:lnTo>
                  <a:lnTo>
                    <a:pt x="35" y="1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39" name="Freeform 637">
              <a:extLst>
                <a:ext uri="{FF2B5EF4-FFF2-40B4-BE49-F238E27FC236}">
                  <a16:creationId xmlns:a16="http://schemas.microsoft.com/office/drawing/2014/main" id="{A340D777-F4FE-3949-8A2F-D386E7FAEBA0}"/>
                </a:ext>
              </a:extLst>
            </p:cNvPr>
            <p:cNvSpPr>
              <a:spLocks noChangeArrowheads="1"/>
            </p:cNvSpPr>
            <p:nvPr/>
          </p:nvSpPr>
          <p:spPr bwMode="auto">
            <a:xfrm>
              <a:off x="1342" y="3925"/>
              <a:ext cx="22" cy="29"/>
            </a:xfrm>
            <a:custGeom>
              <a:avLst/>
              <a:gdLst>
                <a:gd name="T0" fmla="*/ 0 w 104"/>
                <a:gd name="T1" fmla="*/ 1 h 138"/>
                <a:gd name="T2" fmla="*/ 0 w 104"/>
                <a:gd name="T3" fmla="*/ 1 h 138"/>
                <a:gd name="T4" fmla="*/ 0 w 104"/>
                <a:gd name="T5" fmla="*/ 0 h 138"/>
                <a:gd name="T6" fmla="*/ 1 w 104"/>
                <a:gd name="T7" fmla="*/ 0 h 138"/>
                <a:gd name="T8" fmla="*/ 1 w 104"/>
                <a:gd name="T9" fmla="*/ 0 h 138"/>
                <a:gd name="T10" fmla="*/ 0 w 104"/>
                <a:gd name="T11" fmla="*/ 0 h 138"/>
                <a:gd name="T12" fmla="*/ 0 w 104"/>
                <a:gd name="T13" fmla="*/ 1 h 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38">
                  <a:moveTo>
                    <a:pt x="0" y="137"/>
                  </a:moveTo>
                  <a:lnTo>
                    <a:pt x="23" y="137"/>
                  </a:lnTo>
                  <a:lnTo>
                    <a:pt x="23" y="23"/>
                  </a:lnTo>
                  <a:lnTo>
                    <a:pt x="103" y="23"/>
                  </a:lnTo>
                  <a:lnTo>
                    <a:pt x="103" y="0"/>
                  </a:lnTo>
                  <a:lnTo>
                    <a:pt x="0" y="0"/>
                  </a:lnTo>
                  <a:lnTo>
                    <a:pt x="0" y="13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40" name="Freeform 638">
              <a:extLst>
                <a:ext uri="{FF2B5EF4-FFF2-40B4-BE49-F238E27FC236}">
                  <a16:creationId xmlns:a16="http://schemas.microsoft.com/office/drawing/2014/main" id="{E6EA0644-536A-424D-9BB3-743034C7E3BE}"/>
                </a:ext>
              </a:extLst>
            </p:cNvPr>
            <p:cNvSpPr>
              <a:spLocks noChangeArrowheads="1"/>
            </p:cNvSpPr>
            <p:nvPr/>
          </p:nvSpPr>
          <p:spPr bwMode="auto">
            <a:xfrm>
              <a:off x="1340" y="3924"/>
              <a:ext cx="24" cy="31"/>
            </a:xfrm>
            <a:custGeom>
              <a:avLst/>
              <a:gdLst>
                <a:gd name="T0" fmla="*/ 0 w 116"/>
                <a:gd name="T1" fmla="*/ 1 h 146"/>
                <a:gd name="T2" fmla="*/ 0 w 116"/>
                <a:gd name="T3" fmla="*/ 1 h 146"/>
                <a:gd name="T4" fmla="*/ 0 w 116"/>
                <a:gd name="T5" fmla="*/ 0 h 146"/>
                <a:gd name="T6" fmla="*/ 1 w 116"/>
                <a:gd name="T7" fmla="*/ 0 h 146"/>
                <a:gd name="T8" fmla="*/ 1 w 116"/>
                <a:gd name="T9" fmla="*/ 0 h 146"/>
                <a:gd name="T10" fmla="*/ 0 w 116"/>
                <a:gd name="T11" fmla="*/ 0 h 146"/>
                <a:gd name="T12" fmla="*/ 0 w 116"/>
                <a:gd name="T13" fmla="*/ 1 h 146"/>
                <a:gd name="T14" fmla="*/ 0 w 116"/>
                <a:gd name="T15" fmla="*/ 1 h 146"/>
                <a:gd name="T16" fmla="*/ 0 w 116"/>
                <a:gd name="T17" fmla="*/ 1 h 146"/>
                <a:gd name="T18" fmla="*/ 0 w 116"/>
                <a:gd name="T19" fmla="*/ 0 h 146"/>
                <a:gd name="T20" fmla="*/ 1 w 116"/>
                <a:gd name="T21" fmla="*/ 0 h 146"/>
                <a:gd name="T22" fmla="*/ 1 w 116"/>
                <a:gd name="T23" fmla="*/ 0 h 146"/>
                <a:gd name="T24" fmla="*/ 0 w 116"/>
                <a:gd name="T25" fmla="*/ 0 h 146"/>
                <a:gd name="T26" fmla="*/ 0 w 116"/>
                <a:gd name="T27" fmla="*/ 1 h 1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6" h="146">
                  <a:moveTo>
                    <a:pt x="35" y="145"/>
                  </a:moveTo>
                  <a:lnTo>
                    <a:pt x="0" y="145"/>
                  </a:lnTo>
                  <a:lnTo>
                    <a:pt x="0" y="0"/>
                  </a:lnTo>
                  <a:lnTo>
                    <a:pt x="115" y="0"/>
                  </a:lnTo>
                  <a:lnTo>
                    <a:pt x="115" y="31"/>
                  </a:lnTo>
                  <a:lnTo>
                    <a:pt x="35" y="31"/>
                  </a:lnTo>
                  <a:lnTo>
                    <a:pt x="35" y="145"/>
                  </a:lnTo>
                  <a:close/>
                  <a:moveTo>
                    <a:pt x="12" y="137"/>
                  </a:moveTo>
                  <a:lnTo>
                    <a:pt x="23" y="137"/>
                  </a:lnTo>
                  <a:lnTo>
                    <a:pt x="23" y="23"/>
                  </a:lnTo>
                  <a:lnTo>
                    <a:pt x="107" y="23"/>
                  </a:lnTo>
                  <a:lnTo>
                    <a:pt x="107" y="8"/>
                  </a:lnTo>
                  <a:lnTo>
                    <a:pt x="12" y="8"/>
                  </a:lnTo>
                  <a:lnTo>
                    <a:pt x="12" y="13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41" name="Group 639">
            <a:extLst>
              <a:ext uri="{FF2B5EF4-FFF2-40B4-BE49-F238E27FC236}">
                <a16:creationId xmlns:a16="http://schemas.microsoft.com/office/drawing/2014/main" id="{49381325-D5BE-4648-B8AE-569B73F7DDA3}"/>
              </a:ext>
            </a:extLst>
          </p:cNvPr>
          <p:cNvGrpSpPr>
            <a:grpSpLocks/>
          </p:cNvGrpSpPr>
          <p:nvPr userDrawn="1"/>
        </p:nvGrpSpPr>
        <p:grpSpPr bwMode="auto">
          <a:xfrm>
            <a:off x="2418340" y="2038495"/>
            <a:ext cx="358775" cy="358775"/>
            <a:chOff x="1663" y="3815"/>
            <a:chExt cx="226" cy="226"/>
          </a:xfrm>
        </p:grpSpPr>
        <p:sp>
          <p:nvSpPr>
            <p:cNvPr id="842" name="Freeform 640">
              <a:extLst>
                <a:ext uri="{FF2B5EF4-FFF2-40B4-BE49-F238E27FC236}">
                  <a16:creationId xmlns:a16="http://schemas.microsoft.com/office/drawing/2014/main" id="{A277F605-140F-764D-9BC5-E1B566EB6AF8}"/>
                </a:ext>
              </a:extLst>
            </p:cNvPr>
            <p:cNvSpPr>
              <a:spLocks noChangeArrowheads="1"/>
            </p:cNvSpPr>
            <p:nvPr/>
          </p:nvSpPr>
          <p:spPr bwMode="auto">
            <a:xfrm>
              <a:off x="1663" y="3815"/>
              <a:ext cx="80" cy="77"/>
            </a:xfrm>
            <a:custGeom>
              <a:avLst/>
              <a:gdLst>
                <a:gd name="T0" fmla="*/ 0 w 363"/>
                <a:gd name="T1" fmla="*/ 2 h 348"/>
                <a:gd name="T2" fmla="*/ 0 w 363"/>
                <a:gd name="T3" fmla="*/ 2 h 348"/>
                <a:gd name="T4" fmla="*/ 1 w 363"/>
                <a:gd name="T5" fmla="*/ 3 h 348"/>
                <a:gd name="T6" fmla="*/ 0 w 363"/>
                <a:gd name="T7" fmla="*/ 3 h 348"/>
                <a:gd name="T8" fmla="*/ 0 w 363"/>
                <a:gd name="T9" fmla="*/ 4 h 348"/>
                <a:gd name="T10" fmla="*/ 1 w 363"/>
                <a:gd name="T11" fmla="*/ 4 h 348"/>
                <a:gd name="T12" fmla="*/ 1 w 363"/>
                <a:gd name="T13" fmla="*/ 4 h 348"/>
                <a:gd name="T14" fmla="*/ 1 w 363"/>
                <a:gd name="T15" fmla="*/ 4 h 348"/>
                <a:gd name="T16" fmla="*/ 1 w 363"/>
                <a:gd name="T17" fmla="*/ 4 h 348"/>
                <a:gd name="T18" fmla="*/ 1 w 363"/>
                <a:gd name="T19" fmla="*/ 3 h 348"/>
                <a:gd name="T20" fmla="*/ 1 w 363"/>
                <a:gd name="T21" fmla="*/ 3 h 348"/>
                <a:gd name="T22" fmla="*/ 2 w 363"/>
                <a:gd name="T23" fmla="*/ 3 h 348"/>
                <a:gd name="T24" fmla="*/ 2 w 363"/>
                <a:gd name="T25" fmla="*/ 3 h 348"/>
                <a:gd name="T26" fmla="*/ 2 w 363"/>
                <a:gd name="T27" fmla="*/ 3 h 348"/>
                <a:gd name="T28" fmla="*/ 1 w 363"/>
                <a:gd name="T29" fmla="*/ 2 h 348"/>
                <a:gd name="T30" fmla="*/ 1 w 363"/>
                <a:gd name="T31" fmla="*/ 2 h 348"/>
                <a:gd name="T32" fmla="*/ 1 w 363"/>
                <a:gd name="T33" fmla="*/ 2 h 348"/>
                <a:gd name="T34" fmla="*/ 1 w 363"/>
                <a:gd name="T35" fmla="*/ 2 h 348"/>
                <a:gd name="T36" fmla="*/ 1 w 363"/>
                <a:gd name="T37" fmla="*/ 1 h 348"/>
                <a:gd name="T38" fmla="*/ 2 w 363"/>
                <a:gd name="T39" fmla="*/ 1 h 348"/>
                <a:gd name="T40" fmla="*/ 2 w 363"/>
                <a:gd name="T41" fmla="*/ 1 h 348"/>
                <a:gd name="T42" fmla="*/ 2 w 363"/>
                <a:gd name="T43" fmla="*/ 1 h 348"/>
                <a:gd name="T44" fmla="*/ 2 w 363"/>
                <a:gd name="T45" fmla="*/ 1 h 348"/>
                <a:gd name="T46" fmla="*/ 2 w 363"/>
                <a:gd name="T47" fmla="*/ 1 h 348"/>
                <a:gd name="T48" fmla="*/ 2 w 363"/>
                <a:gd name="T49" fmla="*/ 1 h 348"/>
                <a:gd name="T50" fmla="*/ 2 w 363"/>
                <a:gd name="T51" fmla="*/ 1 h 348"/>
                <a:gd name="T52" fmla="*/ 3 w 363"/>
                <a:gd name="T53" fmla="*/ 1 h 348"/>
                <a:gd name="T54" fmla="*/ 3 w 363"/>
                <a:gd name="T55" fmla="*/ 1 h 348"/>
                <a:gd name="T56" fmla="*/ 3 w 363"/>
                <a:gd name="T57" fmla="*/ 1 h 348"/>
                <a:gd name="T58" fmla="*/ 3 w 363"/>
                <a:gd name="T59" fmla="*/ 1 h 348"/>
                <a:gd name="T60" fmla="*/ 4 w 363"/>
                <a:gd name="T61" fmla="*/ 1 h 348"/>
                <a:gd name="T62" fmla="*/ 4 w 363"/>
                <a:gd name="T63" fmla="*/ 1 h 348"/>
                <a:gd name="T64" fmla="*/ 4 w 363"/>
                <a:gd name="T65" fmla="*/ 1 h 348"/>
                <a:gd name="T66" fmla="*/ 4 w 363"/>
                <a:gd name="T67" fmla="*/ 1 h 348"/>
                <a:gd name="T68" fmla="*/ 4 w 363"/>
                <a:gd name="T69" fmla="*/ 0 h 348"/>
                <a:gd name="T70" fmla="*/ 4 w 363"/>
                <a:gd name="T71" fmla="*/ 0 h 348"/>
                <a:gd name="T72" fmla="*/ 4 w 363"/>
                <a:gd name="T73" fmla="*/ 0 h 348"/>
                <a:gd name="T74" fmla="*/ 3 w 363"/>
                <a:gd name="T75" fmla="*/ 1 h 348"/>
                <a:gd name="T76" fmla="*/ 3 w 363"/>
                <a:gd name="T77" fmla="*/ 0 h 348"/>
                <a:gd name="T78" fmla="*/ 3 w 363"/>
                <a:gd name="T79" fmla="*/ 0 h 348"/>
                <a:gd name="T80" fmla="*/ 2 w 363"/>
                <a:gd name="T81" fmla="*/ 0 h 348"/>
                <a:gd name="T82" fmla="*/ 2 w 363"/>
                <a:gd name="T83" fmla="*/ 1 h 348"/>
                <a:gd name="T84" fmla="*/ 2 w 363"/>
                <a:gd name="T85" fmla="*/ 0 h 348"/>
                <a:gd name="T86" fmla="*/ 2 w 363"/>
                <a:gd name="T87" fmla="*/ 0 h 348"/>
                <a:gd name="T88" fmla="*/ 1 w 363"/>
                <a:gd name="T89" fmla="*/ 0 h 348"/>
                <a:gd name="T90" fmla="*/ 1 w 363"/>
                <a:gd name="T91" fmla="*/ 1 h 348"/>
                <a:gd name="T92" fmla="*/ 0 w 363"/>
                <a:gd name="T93" fmla="*/ 1 h 348"/>
                <a:gd name="T94" fmla="*/ 0 w 363"/>
                <a:gd name="T95" fmla="*/ 1 h 348"/>
                <a:gd name="T96" fmla="*/ 0 w 363"/>
                <a:gd name="T97" fmla="*/ 1 h 348"/>
                <a:gd name="T98" fmla="*/ 1 w 363"/>
                <a:gd name="T99" fmla="*/ 2 h 348"/>
                <a:gd name="T100" fmla="*/ 0 w 363"/>
                <a:gd name="T101" fmla="*/ 2 h 348"/>
                <a:gd name="T102" fmla="*/ 0 w 363"/>
                <a:gd name="T103" fmla="*/ 2 h 348"/>
                <a:gd name="T104" fmla="*/ 0 w 363"/>
                <a:gd name="T105" fmla="*/ 2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3" h="348">
                  <a:moveTo>
                    <a:pt x="8" y="221"/>
                  </a:moveTo>
                  <a:lnTo>
                    <a:pt x="8" y="221"/>
                  </a:lnTo>
                  <a:cubicBezTo>
                    <a:pt x="99" y="271"/>
                    <a:pt x="99" y="271"/>
                    <a:pt x="99" y="271"/>
                  </a:cubicBezTo>
                  <a:cubicBezTo>
                    <a:pt x="46" y="305"/>
                    <a:pt x="46" y="305"/>
                    <a:pt x="46" y="305"/>
                  </a:cubicBezTo>
                  <a:cubicBezTo>
                    <a:pt x="42" y="309"/>
                    <a:pt x="38" y="316"/>
                    <a:pt x="38" y="320"/>
                  </a:cubicBezTo>
                  <a:cubicBezTo>
                    <a:pt x="42" y="328"/>
                    <a:pt x="46" y="332"/>
                    <a:pt x="54" y="336"/>
                  </a:cubicBezTo>
                  <a:cubicBezTo>
                    <a:pt x="107" y="347"/>
                    <a:pt x="107" y="347"/>
                    <a:pt x="107" y="347"/>
                  </a:cubicBezTo>
                  <a:lnTo>
                    <a:pt x="111" y="347"/>
                  </a:lnTo>
                  <a:cubicBezTo>
                    <a:pt x="118" y="347"/>
                    <a:pt x="126" y="339"/>
                    <a:pt x="126" y="332"/>
                  </a:cubicBezTo>
                  <a:cubicBezTo>
                    <a:pt x="126" y="324"/>
                    <a:pt x="122" y="316"/>
                    <a:pt x="115" y="313"/>
                  </a:cubicBezTo>
                  <a:cubicBezTo>
                    <a:pt x="99" y="313"/>
                    <a:pt x="99" y="313"/>
                    <a:pt x="99" y="313"/>
                  </a:cubicBezTo>
                  <a:cubicBezTo>
                    <a:pt x="141" y="286"/>
                    <a:pt x="141" y="286"/>
                    <a:pt x="141" y="286"/>
                  </a:cubicBezTo>
                  <a:cubicBezTo>
                    <a:pt x="145" y="282"/>
                    <a:pt x="149" y="275"/>
                    <a:pt x="149" y="271"/>
                  </a:cubicBezTo>
                  <a:cubicBezTo>
                    <a:pt x="149" y="267"/>
                    <a:pt x="145" y="259"/>
                    <a:pt x="141" y="259"/>
                  </a:cubicBezTo>
                  <a:cubicBezTo>
                    <a:pt x="57" y="214"/>
                    <a:pt x="57" y="214"/>
                    <a:pt x="57" y="214"/>
                  </a:cubicBezTo>
                  <a:cubicBezTo>
                    <a:pt x="118" y="198"/>
                    <a:pt x="118" y="198"/>
                    <a:pt x="118" y="198"/>
                  </a:cubicBezTo>
                  <a:cubicBezTo>
                    <a:pt x="122" y="195"/>
                    <a:pt x="126" y="191"/>
                    <a:pt x="126" y="187"/>
                  </a:cubicBezTo>
                  <a:cubicBezTo>
                    <a:pt x="130" y="183"/>
                    <a:pt x="130" y="176"/>
                    <a:pt x="126" y="172"/>
                  </a:cubicBezTo>
                  <a:cubicBezTo>
                    <a:pt x="84" y="126"/>
                    <a:pt x="84" y="126"/>
                    <a:pt x="84" y="126"/>
                  </a:cubicBezTo>
                  <a:cubicBezTo>
                    <a:pt x="137" y="130"/>
                    <a:pt x="137" y="130"/>
                    <a:pt x="137" y="130"/>
                  </a:cubicBezTo>
                  <a:cubicBezTo>
                    <a:pt x="141" y="130"/>
                    <a:pt x="149" y="130"/>
                    <a:pt x="149" y="126"/>
                  </a:cubicBezTo>
                  <a:cubicBezTo>
                    <a:pt x="153" y="122"/>
                    <a:pt x="156" y="118"/>
                    <a:pt x="156" y="115"/>
                  </a:cubicBezTo>
                  <a:cubicBezTo>
                    <a:pt x="156" y="57"/>
                    <a:pt x="156" y="57"/>
                    <a:pt x="156" y="57"/>
                  </a:cubicBezTo>
                  <a:cubicBezTo>
                    <a:pt x="210" y="107"/>
                    <a:pt x="210" y="107"/>
                    <a:pt x="210" y="107"/>
                  </a:cubicBezTo>
                  <a:cubicBezTo>
                    <a:pt x="214" y="107"/>
                    <a:pt x="217" y="111"/>
                    <a:pt x="225" y="107"/>
                  </a:cubicBezTo>
                  <a:cubicBezTo>
                    <a:pt x="229" y="107"/>
                    <a:pt x="233" y="103"/>
                    <a:pt x="237" y="99"/>
                  </a:cubicBezTo>
                  <a:cubicBezTo>
                    <a:pt x="244" y="61"/>
                    <a:pt x="244" y="61"/>
                    <a:pt x="244" y="61"/>
                  </a:cubicBezTo>
                  <a:cubicBezTo>
                    <a:pt x="263" y="96"/>
                    <a:pt x="263" y="96"/>
                    <a:pt x="263" y="96"/>
                  </a:cubicBezTo>
                  <a:cubicBezTo>
                    <a:pt x="263" y="99"/>
                    <a:pt x="267" y="103"/>
                    <a:pt x="271" y="103"/>
                  </a:cubicBezTo>
                  <a:cubicBezTo>
                    <a:pt x="278" y="107"/>
                    <a:pt x="282" y="107"/>
                    <a:pt x="286" y="103"/>
                  </a:cubicBezTo>
                  <a:cubicBezTo>
                    <a:pt x="328" y="77"/>
                    <a:pt x="328" y="77"/>
                    <a:pt x="328" y="77"/>
                  </a:cubicBezTo>
                  <a:cubicBezTo>
                    <a:pt x="324" y="111"/>
                    <a:pt x="324" y="111"/>
                    <a:pt x="324" y="111"/>
                  </a:cubicBezTo>
                  <a:cubicBezTo>
                    <a:pt x="324" y="118"/>
                    <a:pt x="332" y="126"/>
                    <a:pt x="339" y="126"/>
                  </a:cubicBezTo>
                  <a:cubicBezTo>
                    <a:pt x="347" y="126"/>
                    <a:pt x="355" y="118"/>
                    <a:pt x="355" y="111"/>
                  </a:cubicBezTo>
                  <a:cubicBezTo>
                    <a:pt x="362" y="46"/>
                    <a:pt x="362" y="46"/>
                    <a:pt x="362" y="46"/>
                  </a:cubicBezTo>
                  <a:cubicBezTo>
                    <a:pt x="362" y="42"/>
                    <a:pt x="358" y="35"/>
                    <a:pt x="351" y="31"/>
                  </a:cubicBezTo>
                  <a:cubicBezTo>
                    <a:pt x="347" y="31"/>
                    <a:pt x="339" y="31"/>
                    <a:pt x="336" y="31"/>
                  </a:cubicBezTo>
                  <a:cubicBezTo>
                    <a:pt x="282" y="65"/>
                    <a:pt x="282" y="65"/>
                    <a:pt x="282" y="65"/>
                  </a:cubicBezTo>
                  <a:cubicBezTo>
                    <a:pt x="256" y="8"/>
                    <a:pt x="256" y="8"/>
                    <a:pt x="256" y="8"/>
                  </a:cubicBezTo>
                  <a:cubicBezTo>
                    <a:pt x="252" y="4"/>
                    <a:pt x="248" y="0"/>
                    <a:pt x="240" y="0"/>
                  </a:cubicBezTo>
                  <a:cubicBezTo>
                    <a:pt x="233" y="0"/>
                    <a:pt x="229" y="4"/>
                    <a:pt x="225" y="12"/>
                  </a:cubicBezTo>
                  <a:cubicBezTo>
                    <a:pt x="210" y="65"/>
                    <a:pt x="210" y="65"/>
                    <a:pt x="210" y="65"/>
                  </a:cubicBezTo>
                  <a:cubicBezTo>
                    <a:pt x="149" y="8"/>
                    <a:pt x="149" y="8"/>
                    <a:pt x="149" y="8"/>
                  </a:cubicBezTo>
                  <a:cubicBezTo>
                    <a:pt x="145" y="4"/>
                    <a:pt x="137" y="4"/>
                    <a:pt x="134" y="8"/>
                  </a:cubicBezTo>
                  <a:cubicBezTo>
                    <a:pt x="126" y="8"/>
                    <a:pt x="122" y="16"/>
                    <a:pt x="122" y="19"/>
                  </a:cubicBezTo>
                  <a:cubicBezTo>
                    <a:pt x="122" y="96"/>
                    <a:pt x="122" y="96"/>
                    <a:pt x="122" y="96"/>
                  </a:cubicBezTo>
                  <a:cubicBezTo>
                    <a:pt x="50" y="88"/>
                    <a:pt x="50" y="88"/>
                    <a:pt x="50" y="88"/>
                  </a:cubicBezTo>
                  <a:cubicBezTo>
                    <a:pt x="46" y="88"/>
                    <a:pt x="38" y="92"/>
                    <a:pt x="35" y="96"/>
                  </a:cubicBezTo>
                  <a:cubicBezTo>
                    <a:pt x="31" y="103"/>
                    <a:pt x="35" y="111"/>
                    <a:pt x="38" y="115"/>
                  </a:cubicBezTo>
                  <a:cubicBezTo>
                    <a:pt x="84" y="172"/>
                    <a:pt x="84" y="172"/>
                    <a:pt x="84" y="172"/>
                  </a:cubicBezTo>
                  <a:cubicBezTo>
                    <a:pt x="12" y="191"/>
                    <a:pt x="12" y="191"/>
                    <a:pt x="12" y="191"/>
                  </a:cubicBezTo>
                  <a:cubicBezTo>
                    <a:pt x="4" y="195"/>
                    <a:pt x="0" y="198"/>
                    <a:pt x="0" y="206"/>
                  </a:cubicBezTo>
                  <a:cubicBezTo>
                    <a:pt x="0" y="214"/>
                    <a:pt x="0" y="217"/>
                    <a:pt x="8" y="22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5" name="Freeform 641">
              <a:extLst>
                <a:ext uri="{FF2B5EF4-FFF2-40B4-BE49-F238E27FC236}">
                  <a16:creationId xmlns:a16="http://schemas.microsoft.com/office/drawing/2014/main" id="{8E663828-A7F7-A849-A753-61B93394645D}"/>
                </a:ext>
              </a:extLst>
            </p:cNvPr>
            <p:cNvSpPr>
              <a:spLocks noChangeArrowheads="1"/>
            </p:cNvSpPr>
            <p:nvPr/>
          </p:nvSpPr>
          <p:spPr bwMode="auto">
            <a:xfrm>
              <a:off x="1707" y="3861"/>
              <a:ext cx="31" cy="20"/>
            </a:xfrm>
            <a:custGeom>
              <a:avLst/>
              <a:gdLst>
                <a:gd name="T0" fmla="*/ 1 w 145"/>
                <a:gd name="T1" fmla="*/ 1 h 96"/>
                <a:gd name="T2" fmla="*/ 1 w 145"/>
                <a:gd name="T3" fmla="*/ 1 h 96"/>
                <a:gd name="T4" fmla="*/ 1 w 145"/>
                <a:gd name="T5" fmla="*/ 1 h 96"/>
                <a:gd name="T6" fmla="*/ 1 w 145"/>
                <a:gd name="T7" fmla="*/ 1 h 96"/>
                <a:gd name="T8" fmla="*/ 1 w 145"/>
                <a:gd name="T9" fmla="*/ 0 h 96"/>
                <a:gd name="T10" fmla="*/ 1 w 145"/>
                <a:gd name="T11" fmla="*/ 0 h 96"/>
                <a:gd name="T12" fmla="*/ 1 w 145"/>
                <a:gd name="T13" fmla="*/ 0 h 96"/>
                <a:gd name="T14" fmla="*/ 1 w 145"/>
                <a:gd name="T15" fmla="*/ 0 h 96"/>
                <a:gd name="T16" fmla="*/ 0 w 145"/>
                <a:gd name="T17" fmla="*/ 0 h 96"/>
                <a:gd name="T18" fmla="*/ 0 w 145"/>
                <a:gd name="T19" fmla="*/ 0 h 96"/>
                <a:gd name="T20" fmla="*/ 0 w 145"/>
                <a:gd name="T21" fmla="*/ 0 h 96"/>
                <a:gd name="T22" fmla="*/ 0 w 145"/>
                <a:gd name="T23" fmla="*/ 1 h 96"/>
                <a:gd name="T24" fmla="*/ 1 w 145"/>
                <a:gd name="T25" fmla="*/ 1 h 96"/>
                <a:gd name="T26" fmla="*/ 1 w 145"/>
                <a:gd name="T27" fmla="*/ 1 h 96"/>
                <a:gd name="T28" fmla="*/ 1 w 145"/>
                <a:gd name="T29" fmla="*/ 1 h 96"/>
                <a:gd name="T30" fmla="*/ 1 w 145"/>
                <a:gd name="T31" fmla="*/ 1 h 96"/>
                <a:gd name="T32" fmla="*/ 1 w 145"/>
                <a:gd name="T33" fmla="*/ 1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5" h="96">
                  <a:moveTo>
                    <a:pt x="125" y="95"/>
                  </a:moveTo>
                  <a:lnTo>
                    <a:pt x="125" y="95"/>
                  </a:lnTo>
                  <a:cubicBezTo>
                    <a:pt x="129" y="95"/>
                    <a:pt x="133" y="95"/>
                    <a:pt x="137" y="92"/>
                  </a:cubicBezTo>
                  <a:cubicBezTo>
                    <a:pt x="144" y="88"/>
                    <a:pt x="144" y="76"/>
                    <a:pt x="137" y="69"/>
                  </a:cubicBezTo>
                  <a:cubicBezTo>
                    <a:pt x="87" y="19"/>
                    <a:pt x="87" y="19"/>
                    <a:pt x="87" y="19"/>
                  </a:cubicBezTo>
                  <a:cubicBezTo>
                    <a:pt x="83" y="15"/>
                    <a:pt x="80" y="15"/>
                    <a:pt x="76" y="15"/>
                  </a:cubicBezTo>
                  <a:cubicBezTo>
                    <a:pt x="68" y="15"/>
                    <a:pt x="64" y="19"/>
                    <a:pt x="64" y="23"/>
                  </a:cubicBezTo>
                  <a:cubicBezTo>
                    <a:pt x="57" y="38"/>
                    <a:pt x="57" y="38"/>
                    <a:pt x="57" y="38"/>
                  </a:cubicBezTo>
                  <a:cubicBezTo>
                    <a:pt x="26" y="8"/>
                    <a:pt x="26" y="8"/>
                    <a:pt x="26" y="8"/>
                  </a:cubicBezTo>
                  <a:cubicBezTo>
                    <a:pt x="22" y="0"/>
                    <a:pt x="11" y="0"/>
                    <a:pt x="7" y="8"/>
                  </a:cubicBezTo>
                  <a:cubicBezTo>
                    <a:pt x="0" y="12"/>
                    <a:pt x="0" y="23"/>
                    <a:pt x="3" y="31"/>
                  </a:cubicBezTo>
                  <a:cubicBezTo>
                    <a:pt x="49" y="76"/>
                    <a:pt x="49" y="76"/>
                    <a:pt x="49" y="76"/>
                  </a:cubicBezTo>
                  <a:cubicBezTo>
                    <a:pt x="53" y="80"/>
                    <a:pt x="61" y="80"/>
                    <a:pt x="64" y="80"/>
                  </a:cubicBezTo>
                  <a:cubicBezTo>
                    <a:pt x="68" y="80"/>
                    <a:pt x="72" y="76"/>
                    <a:pt x="76" y="73"/>
                  </a:cubicBezTo>
                  <a:cubicBezTo>
                    <a:pt x="83" y="57"/>
                    <a:pt x="83" y="57"/>
                    <a:pt x="83" y="57"/>
                  </a:cubicBezTo>
                  <a:cubicBezTo>
                    <a:pt x="114" y="92"/>
                    <a:pt x="114" y="92"/>
                    <a:pt x="114" y="92"/>
                  </a:cubicBezTo>
                  <a:cubicBezTo>
                    <a:pt x="118" y="95"/>
                    <a:pt x="122" y="95"/>
                    <a:pt x="125" y="9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6" name="Freeform 642">
              <a:extLst>
                <a:ext uri="{FF2B5EF4-FFF2-40B4-BE49-F238E27FC236}">
                  <a16:creationId xmlns:a16="http://schemas.microsoft.com/office/drawing/2014/main" id="{1FCB026A-D725-CD48-ADAA-4624BABBE979}"/>
                </a:ext>
              </a:extLst>
            </p:cNvPr>
            <p:cNvSpPr>
              <a:spLocks noChangeArrowheads="1"/>
            </p:cNvSpPr>
            <p:nvPr/>
          </p:nvSpPr>
          <p:spPr bwMode="auto">
            <a:xfrm>
              <a:off x="1699" y="3893"/>
              <a:ext cx="30" cy="12"/>
            </a:xfrm>
            <a:custGeom>
              <a:avLst/>
              <a:gdLst>
                <a:gd name="T0" fmla="*/ 1 w 143"/>
                <a:gd name="T1" fmla="*/ 0 h 62"/>
                <a:gd name="T2" fmla="*/ 1 w 143"/>
                <a:gd name="T3" fmla="*/ 0 h 62"/>
                <a:gd name="T4" fmla="*/ 1 w 143"/>
                <a:gd name="T5" fmla="*/ 0 h 62"/>
                <a:gd name="T6" fmla="*/ 1 w 143"/>
                <a:gd name="T7" fmla="*/ 0 h 62"/>
                <a:gd name="T8" fmla="*/ 1 w 143"/>
                <a:gd name="T9" fmla="*/ 0 h 62"/>
                <a:gd name="T10" fmla="*/ 0 w 143"/>
                <a:gd name="T11" fmla="*/ 0 h 62"/>
                <a:gd name="T12" fmla="*/ 0 w 143"/>
                <a:gd name="T13" fmla="*/ 0 h 62"/>
                <a:gd name="T14" fmla="*/ 0 w 143"/>
                <a:gd name="T15" fmla="*/ 0 h 62"/>
                <a:gd name="T16" fmla="*/ 0 w 143"/>
                <a:gd name="T17" fmla="*/ 0 h 62"/>
                <a:gd name="T18" fmla="*/ 0 w 143"/>
                <a:gd name="T19" fmla="*/ 0 h 62"/>
                <a:gd name="T20" fmla="*/ 0 w 143"/>
                <a:gd name="T21" fmla="*/ 0 h 62"/>
                <a:gd name="T22" fmla="*/ 0 w 143"/>
                <a:gd name="T23" fmla="*/ 0 h 62"/>
                <a:gd name="T24" fmla="*/ 1 w 143"/>
                <a:gd name="T25" fmla="*/ 0 h 62"/>
                <a:gd name="T26" fmla="*/ 1 w 143"/>
                <a:gd name="T27" fmla="*/ 0 h 62"/>
                <a:gd name="T28" fmla="*/ 1 w 143"/>
                <a:gd name="T29" fmla="*/ 0 h 62"/>
                <a:gd name="T30" fmla="*/ 1 w 143"/>
                <a:gd name="T31" fmla="*/ 0 h 62"/>
                <a:gd name="T32" fmla="*/ 1 w 143"/>
                <a:gd name="T33" fmla="*/ 0 h 62"/>
                <a:gd name="T34" fmla="*/ 1 w 143"/>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3" h="62">
                  <a:moveTo>
                    <a:pt x="142" y="15"/>
                  </a:moveTo>
                  <a:lnTo>
                    <a:pt x="142" y="15"/>
                  </a:lnTo>
                  <a:cubicBezTo>
                    <a:pt x="142" y="4"/>
                    <a:pt x="134" y="0"/>
                    <a:pt x="126" y="0"/>
                  </a:cubicBezTo>
                  <a:cubicBezTo>
                    <a:pt x="58" y="0"/>
                    <a:pt x="58" y="0"/>
                    <a:pt x="58" y="0"/>
                  </a:cubicBezTo>
                  <a:cubicBezTo>
                    <a:pt x="50" y="0"/>
                    <a:pt x="46" y="4"/>
                    <a:pt x="42" y="8"/>
                  </a:cubicBezTo>
                  <a:cubicBezTo>
                    <a:pt x="42" y="11"/>
                    <a:pt x="42" y="19"/>
                    <a:pt x="42" y="23"/>
                  </a:cubicBezTo>
                  <a:cubicBezTo>
                    <a:pt x="46" y="30"/>
                    <a:pt x="46" y="30"/>
                    <a:pt x="46" y="30"/>
                  </a:cubicBezTo>
                  <a:cubicBezTo>
                    <a:pt x="16" y="30"/>
                    <a:pt x="16" y="30"/>
                    <a:pt x="16" y="30"/>
                  </a:cubicBezTo>
                  <a:cubicBezTo>
                    <a:pt x="8" y="30"/>
                    <a:pt x="0" y="38"/>
                    <a:pt x="0" y="46"/>
                  </a:cubicBezTo>
                  <a:cubicBezTo>
                    <a:pt x="0" y="53"/>
                    <a:pt x="8" y="61"/>
                    <a:pt x="16" y="61"/>
                  </a:cubicBezTo>
                  <a:cubicBezTo>
                    <a:pt x="73" y="61"/>
                    <a:pt x="73" y="61"/>
                    <a:pt x="73" y="61"/>
                  </a:cubicBezTo>
                  <a:cubicBezTo>
                    <a:pt x="77" y="61"/>
                    <a:pt x="84" y="57"/>
                    <a:pt x="84" y="53"/>
                  </a:cubicBezTo>
                  <a:cubicBezTo>
                    <a:pt x="88" y="50"/>
                    <a:pt x="88" y="42"/>
                    <a:pt x="84" y="38"/>
                  </a:cubicBezTo>
                  <a:cubicBezTo>
                    <a:pt x="84" y="30"/>
                    <a:pt x="84" y="30"/>
                    <a:pt x="84" y="30"/>
                  </a:cubicBezTo>
                  <a:cubicBezTo>
                    <a:pt x="126" y="30"/>
                    <a:pt x="126" y="30"/>
                    <a:pt x="126" y="30"/>
                  </a:cubicBezTo>
                  <a:cubicBezTo>
                    <a:pt x="134" y="30"/>
                    <a:pt x="142" y="23"/>
                    <a:pt x="142" y="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7" name="Freeform 643">
              <a:extLst>
                <a:ext uri="{FF2B5EF4-FFF2-40B4-BE49-F238E27FC236}">
                  <a16:creationId xmlns:a16="http://schemas.microsoft.com/office/drawing/2014/main" id="{A8C9F715-C15F-4641-A43E-77168267671A}"/>
                </a:ext>
              </a:extLst>
            </p:cNvPr>
            <p:cNvSpPr>
              <a:spLocks noChangeArrowheads="1"/>
            </p:cNvSpPr>
            <p:nvPr/>
          </p:nvSpPr>
          <p:spPr bwMode="auto">
            <a:xfrm>
              <a:off x="1809" y="3815"/>
              <a:ext cx="80" cy="77"/>
            </a:xfrm>
            <a:custGeom>
              <a:avLst/>
              <a:gdLst>
                <a:gd name="T0" fmla="*/ 0 w 363"/>
                <a:gd name="T1" fmla="*/ 1 h 348"/>
                <a:gd name="T2" fmla="*/ 0 w 363"/>
                <a:gd name="T3" fmla="*/ 1 h 348"/>
                <a:gd name="T4" fmla="*/ 0 w 363"/>
                <a:gd name="T5" fmla="*/ 1 h 348"/>
                <a:gd name="T6" fmla="*/ 0 w 363"/>
                <a:gd name="T7" fmla="*/ 1 h 348"/>
                <a:gd name="T8" fmla="*/ 1 w 363"/>
                <a:gd name="T9" fmla="*/ 1 h 348"/>
                <a:gd name="T10" fmla="*/ 1 w 363"/>
                <a:gd name="T11" fmla="*/ 1 h 348"/>
                <a:gd name="T12" fmla="*/ 1 w 363"/>
                <a:gd name="T13" fmla="*/ 1 h 348"/>
                <a:gd name="T14" fmla="*/ 1 w 363"/>
                <a:gd name="T15" fmla="*/ 1 h 348"/>
                <a:gd name="T16" fmla="*/ 1 w 363"/>
                <a:gd name="T17" fmla="*/ 1 h 348"/>
                <a:gd name="T18" fmla="*/ 2 w 363"/>
                <a:gd name="T19" fmla="*/ 1 h 348"/>
                <a:gd name="T20" fmla="*/ 2 w 363"/>
                <a:gd name="T21" fmla="*/ 1 h 348"/>
                <a:gd name="T22" fmla="*/ 2 w 363"/>
                <a:gd name="T23" fmla="*/ 1 h 348"/>
                <a:gd name="T24" fmla="*/ 2 w 363"/>
                <a:gd name="T25" fmla="*/ 1 h 348"/>
                <a:gd name="T26" fmla="*/ 2 w 363"/>
                <a:gd name="T27" fmla="*/ 1 h 348"/>
                <a:gd name="T28" fmla="*/ 2 w 363"/>
                <a:gd name="T29" fmla="*/ 1 h 348"/>
                <a:gd name="T30" fmla="*/ 3 w 363"/>
                <a:gd name="T31" fmla="*/ 1 h 348"/>
                <a:gd name="T32" fmla="*/ 2 w 363"/>
                <a:gd name="T33" fmla="*/ 2 h 348"/>
                <a:gd name="T34" fmla="*/ 2 w 363"/>
                <a:gd name="T35" fmla="*/ 2 h 348"/>
                <a:gd name="T36" fmla="*/ 3 w 363"/>
                <a:gd name="T37" fmla="*/ 2 h 348"/>
                <a:gd name="T38" fmla="*/ 3 w 363"/>
                <a:gd name="T39" fmla="*/ 2 h 348"/>
                <a:gd name="T40" fmla="*/ 2 w 363"/>
                <a:gd name="T41" fmla="*/ 3 h 348"/>
                <a:gd name="T42" fmla="*/ 2 w 363"/>
                <a:gd name="T43" fmla="*/ 3 h 348"/>
                <a:gd name="T44" fmla="*/ 2 w 363"/>
                <a:gd name="T45" fmla="*/ 3 h 348"/>
                <a:gd name="T46" fmla="*/ 3 w 363"/>
                <a:gd name="T47" fmla="*/ 3 h 348"/>
                <a:gd name="T48" fmla="*/ 3 w 363"/>
                <a:gd name="T49" fmla="*/ 3 h 348"/>
                <a:gd name="T50" fmla="*/ 2 w 363"/>
                <a:gd name="T51" fmla="*/ 4 h 348"/>
                <a:gd name="T52" fmla="*/ 3 w 363"/>
                <a:gd name="T53" fmla="*/ 4 h 348"/>
                <a:gd name="T54" fmla="*/ 3 w 363"/>
                <a:gd name="T55" fmla="*/ 4 h 348"/>
                <a:gd name="T56" fmla="*/ 3 w 363"/>
                <a:gd name="T57" fmla="*/ 4 h 348"/>
                <a:gd name="T58" fmla="*/ 4 w 363"/>
                <a:gd name="T59" fmla="*/ 4 h 348"/>
                <a:gd name="T60" fmla="*/ 3 w 363"/>
                <a:gd name="T61" fmla="*/ 3 h 348"/>
                <a:gd name="T62" fmla="*/ 3 w 363"/>
                <a:gd name="T63" fmla="*/ 3 h 348"/>
                <a:gd name="T64" fmla="*/ 4 w 363"/>
                <a:gd name="T65" fmla="*/ 2 h 348"/>
                <a:gd name="T66" fmla="*/ 4 w 363"/>
                <a:gd name="T67" fmla="*/ 2 h 348"/>
                <a:gd name="T68" fmla="*/ 4 w 363"/>
                <a:gd name="T69" fmla="*/ 2 h 348"/>
                <a:gd name="T70" fmla="*/ 3 w 363"/>
                <a:gd name="T71" fmla="*/ 2 h 348"/>
                <a:gd name="T72" fmla="*/ 4 w 363"/>
                <a:gd name="T73" fmla="*/ 1 h 348"/>
                <a:gd name="T74" fmla="*/ 4 w 363"/>
                <a:gd name="T75" fmla="*/ 1 h 348"/>
                <a:gd name="T76" fmla="*/ 3 w 363"/>
                <a:gd name="T77" fmla="*/ 1 h 348"/>
                <a:gd name="T78" fmla="*/ 2 w 363"/>
                <a:gd name="T79" fmla="*/ 1 h 348"/>
                <a:gd name="T80" fmla="*/ 2 w 363"/>
                <a:gd name="T81" fmla="*/ 0 h 348"/>
                <a:gd name="T82" fmla="*/ 2 w 363"/>
                <a:gd name="T83" fmla="*/ 0 h 348"/>
                <a:gd name="T84" fmla="*/ 2 w 363"/>
                <a:gd name="T85" fmla="*/ 0 h 348"/>
                <a:gd name="T86" fmla="*/ 2 w 363"/>
                <a:gd name="T87" fmla="*/ 1 h 348"/>
                <a:gd name="T88" fmla="*/ 2 w 363"/>
                <a:gd name="T89" fmla="*/ 0 h 348"/>
                <a:gd name="T90" fmla="*/ 1 w 363"/>
                <a:gd name="T91" fmla="*/ 0 h 348"/>
                <a:gd name="T92" fmla="*/ 1 w 363"/>
                <a:gd name="T93" fmla="*/ 0 h 348"/>
                <a:gd name="T94" fmla="*/ 1 w 363"/>
                <a:gd name="T95" fmla="*/ 1 h 348"/>
                <a:gd name="T96" fmla="*/ 0 w 363"/>
                <a:gd name="T97" fmla="*/ 0 h 348"/>
                <a:gd name="T98" fmla="*/ 0 w 363"/>
                <a:gd name="T99" fmla="*/ 0 h 348"/>
                <a:gd name="T100" fmla="*/ 0 w 363"/>
                <a:gd name="T101" fmla="*/ 0 h 348"/>
                <a:gd name="T102" fmla="*/ 0 w 363"/>
                <a:gd name="T103" fmla="*/ 1 h 348"/>
                <a:gd name="T104" fmla="*/ 0 w 363"/>
                <a:gd name="T105" fmla="*/ 1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3" h="348">
                  <a:moveTo>
                    <a:pt x="19" y="126"/>
                  </a:moveTo>
                  <a:lnTo>
                    <a:pt x="19" y="126"/>
                  </a:lnTo>
                  <a:cubicBezTo>
                    <a:pt x="31" y="126"/>
                    <a:pt x="35" y="118"/>
                    <a:pt x="35" y="111"/>
                  </a:cubicBezTo>
                  <a:cubicBezTo>
                    <a:pt x="35" y="77"/>
                    <a:pt x="35" y="77"/>
                    <a:pt x="35" y="77"/>
                  </a:cubicBezTo>
                  <a:cubicBezTo>
                    <a:pt x="73" y="103"/>
                    <a:pt x="73" y="103"/>
                    <a:pt x="73" y="103"/>
                  </a:cubicBezTo>
                  <a:cubicBezTo>
                    <a:pt x="76" y="107"/>
                    <a:pt x="84" y="107"/>
                    <a:pt x="88" y="103"/>
                  </a:cubicBezTo>
                  <a:cubicBezTo>
                    <a:pt x="92" y="103"/>
                    <a:pt x="95" y="99"/>
                    <a:pt x="95" y="96"/>
                  </a:cubicBezTo>
                  <a:cubicBezTo>
                    <a:pt x="114" y="61"/>
                    <a:pt x="114" y="61"/>
                    <a:pt x="114" y="61"/>
                  </a:cubicBezTo>
                  <a:cubicBezTo>
                    <a:pt x="126" y="99"/>
                    <a:pt x="126" y="99"/>
                    <a:pt x="126" y="99"/>
                  </a:cubicBezTo>
                  <a:cubicBezTo>
                    <a:pt x="126" y="103"/>
                    <a:pt x="130" y="107"/>
                    <a:pt x="134" y="107"/>
                  </a:cubicBezTo>
                  <a:cubicBezTo>
                    <a:pt x="141" y="111"/>
                    <a:pt x="145" y="107"/>
                    <a:pt x="149" y="107"/>
                  </a:cubicBezTo>
                  <a:cubicBezTo>
                    <a:pt x="206" y="57"/>
                    <a:pt x="206" y="57"/>
                    <a:pt x="206" y="57"/>
                  </a:cubicBezTo>
                  <a:cubicBezTo>
                    <a:pt x="202" y="115"/>
                    <a:pt x="202" y="115"/>
                    <a:pt x="202" y="115"/>
                  </a:cubicBezTo>
                  <a:cubicBezTo>
                    <a:pt x="202" y="118"/>
                    <a:pt x="206" y="122"/>
                    <a:pt x="210" y="126"/>
                  </a:cubicBezTo>
                  <a:cubicBezTo>
                    <a:pt x="213" y="130"/>
                    <a:pt x="217" y="130"/>
                    <a:pt x="221" y="130"/>
                  </a:cubicBezTo>
                  <a:cubicBezTo>
                    <a:pt x="274" y="126"/>
                    <a:pt x="274" y="126"/>
                    <a:pt x="274" y="126"/>
                  </a:cubicBezTo>
                  <a:cubicBezTo>
                    <a:pt x="233" y="172"/>
                    <a:pt x="233" y="172"/>
                    <a:pt x="233" y="172"/>
                  </a:cubicBezTo>
                  <a:cubicBezTo>
                    <a:pt x="233" y="176"/>
                    <a:pt x="229" y="183"/>
                    <a:pt x="233" y="187"/>
                  </a:cubicBezTo>
                  <a:cubicBezTo>
                    <a:pt x="233" y="191"/>
                    <a:pt x="236" y="195"/>
                    <a:pt x="244" y="198"/>
                  </a:cubicBezTo>
                  <a:cubicBezTo>
                    <a:pt x="301" y="214"/>
                    <a:pt x="301" y="214"/>
                    <a:pt x="301" y="214"/>
                  </a:cubicBezTo>
                  <a:cubicBezTo>
                    <a:pt x="221" y="259"/>
                    <a:pt x="221" y="259"/>
                    <a:pt x="221" y="259"/>
                  </a:cubicBezTo>
                  <a:cubicBezTo>
                    <a:pt x="213" y="259"/>
                    <a:pt x="210" y="267"/>
                    <a:pt x="210" y="271"/>
                  </a:cubicBezTo>
                  <a:cubicBezTo>
                    <a:pt x="210" y="275"/>
                    <a:pt x="213" y="282"/>
                    <a:pt x="217" y="286"/>
                  </a:cubicBezTo>
                  <a:cubicBezTo>
                    <a:pt x="263" y="313"/>
                    <a:pt x="263" y="313"/>
                    <a:pt x="263" y="313"/>
                  </a:cubicBezTo>
                  <a:cubicBezTo>
                    <a:pt x="244" y="313"/>
                    <a:pt x="244" y="313"/>
                    <a:pt x="244" y="313"/>
                  </a:cubicBezTo>
                  <a:cubicBezTo>
                    <a:pt x="236" y="316"/>
                    <a:pt x="233" y="324"/>
                    <a:pt x="233" y="332"/>
                  </a:cubicBezTo>
                  <a:cubicBezTo>
                    <a:pt x="236" y="339"/>
                    <a:pt x="240" y="347"/>
                    <a:pt x="248" y="347"/>
                  </a:cubicBezTo>
                  <a:cubicBezTo>
                    <a:pt x="252" y="347"/>
                    <a:pt x="252" y="347"/>
                    <a:pt x="252" y="347"/>
                  </a:cubicBezTo>
                  <a:cubicBezTo>
                    <a:pt x="309" y="336"/>
                    <a:pt x="309" y="336"/>
                    <a:pt x="309" y="336"/>
                  </a:cubicBezTo>
                  <a:cubicBezTo>
                    <a:pt x="313" y="332"/>
                    <a:pt x="320" y="328"/>
                    <a:pt x="320" y="320"/>
                  </a:cubicBezTo>
                  <a:cubicBezTo>
                    <a:pt x="320" y="316"/>
                    <a:pt x="316" y="309"/>
                    <a:pt x="313" y="305"/>
                  </a:cubicBezTo>
                  <a:cubicBezTo>
                    <a:pt x="259" y="271"/>
                    <a:pt x="259" y="271"/>
                    <a:pt x="259" y="271"/>
                  </a:cubicBezTo>
                  <a:cubicBezTo>
                    <a:pt x="351" y="221"/>
                    <a:pt x="351" y="221"/>
                    <a:pt x="351" y="221"/>
                  </a:cubicBezTo>
                  <a:cubicBezTo>
                    <a:pt x="358" y="217"/>
                    <a:pt x="362" y="214"/>
                    <a:pt x="362" y="206"/>
                  </a:cubicBezTo>
                  <a:cubicBezTo>
                    <a:pt x="358" y="198"/>
                    <a:pt x="355" y="195"/>
                    <a:pt x="347" y="191"/>
                  </a:cubicBezTo>
                  <a:cubicBezTo>
                    <a:pt x="274" y="172"/>
                    <a:pt x="274" y="172"/>
                    <a:pt x="274" y="172"/>
                  </a:cubicBezTo>
                  <a:cubicBezTo>
                    <a:pt x="324" y="115"/>
                    <a:pt x="324" y="115"/>
                    <a:pt x="324" y="115"/>
                  </a:cubicBezTo>
                  <a:cubicBezTo>
                    <a:pt x="328" y="111"/>
                    <a:pt x="328" y="103"/>
                    <a:pt x="324" y="96"/>
                  </a:cubicBezTo>
                  <a:cubicBezTo>
                    <a:pt x="320" y="92"/>
                    <a:pt x="316" y="88"/>
                    <a:pt x="309" y="88"/>
                  </a:cubicBezTo>
                  <a:cubicBezTo>
                    <a:pt x="236" y="96"/>
                    <a:pt x="236" y="96"/>
                    <a:pt x="236" y="96"/>
                  </a:cubicBezTo>
                  <a:cubicBezTo>
                    <a:pt x="236" y="19"/>
                    <a:pt x="236" y="19"/>
                    <a:pt x="236" y="19"/>
                  </a:cubicBezTo>
                  <a:cubicBezTo>
                    <a:pt x="236" y="16"/>
                    <a:pt x="233" y="8"/>
                    <a:pt x="229" y="8"/>
                  </a:cubicBezTo>
                  <a:cubicBezTo>
                    <a:pt x="221" y="4"/>
                    <a:pt x="213" y="4"/>
                    <a:pt x="210" y="8"/>
                  </a:cubicBezTo>
                  <a:cubicBezTo>
                    <a:pt x="149" y="65"/>
                    <a:pt x="149" y="65"/>
                    <a:pt x="149" y="65"/>
                  </a:cubicBezTo>
                  <a:cubicBezTo>
                    <a:pt x="134" y="12"/>
                    <a:pt x="134" y="12"/>
                    <a:pt x="134" y="12"/>
                  </a:cubicBezTo>
                  <a:cubicBezTo>
                    <a:pt x="130" y="4"/>
                    <a:pt x="126" y="0"/>
                    <a:pt x="118" y="0"/>
                  </a:cubicBezTo>
                  <a:cubicBezTo>
                    <a:pt x="114" y="0"/>
                    <a:pt x="107" y="4"/>
                    <a:pt x="103" y="8"/>
                  </a:cubicBezTo>
                  <a:cubicBezTo>
                    <a:pt x="76" y="65"/>
                    <a:pt x="76" y="65"/>
                    <a:pt x="76" y="65"/>
                  </a:cubicBezTo>
                  <a:cubicBezTo>
                    <a:pt x="23" y="31"/>
                    <a:pt x="23" y="31"/>
                    <a:pt x="23" y="31"/>
                  </a:cubicBezTo>
                  <a:cubicBezTo>
                    <a:pt x="19" y="31"/>
                    <a:pt x="12" y="31"/>
                    <a:pt x="8" y="31"/>
                  </a:cubicBezTo>
                  <a:cubicBezTo>
                    <a:pt x="0" y="35"/>
                    <a:pt x="0" y="42"/>
                    <a:pt x="0" y="46"/>
                  </a:cubicBezTo>
                  <a:cubicBezTo>
                    <a:pt x="4" y="111"/>
                    <a:pt x="4" y="111"/>
                    <a:pt x="4" y="111"/>
                  </a:cubicBezTo>
                  <a:cubicBezTo>
                    <a:pt x="4" y="118"/>
                    <a:pt x="12" y="126"/>
                    <a:pt x="19" y="12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8" name="Freeform 644">
              <a:extLst>
                <a:ext uri="{FF2B5EF4-FFF2-40B4-BE49-F238E27FC236}">
                  <a16:creationId xmlns:a16="http://schemas.microsoft.com/office/drawing/2014/main" id="{1BF0DD89-C091-DF46-AD78-7335376D8740}"/>
                </a:ext>
              </a:extLst>
            </p:cNvPr>
            <p:cNvSpPr>
              <a:spLocks noChangeArrowheads="1"/>
            </p:cNvSpPr>
            <p:nvPr/>
          </p:nvSpPr>
          <p:spPr bwMode="auto">
            <a:xfrm>
              <a:off x="1813" y="3861"/>
              <a:ext cx="31" cy="20"/>
            </a:xfrm>
            <a:custGeom>
              <a:avLst/>
              <a:gdLst>
                <a:gd name="T0" fmla="*/ 1 w 146"/>
                <a:gd name="T1" fmla="*/ 1 h 96"/>
                <a:gd name="T2" fmla="*/ 1 w 146"/>
                <a:gd name="T3" fmla="*/ 1 h 96"/>
                <a:gd name="T4" fmla="*/ 1 w 146"/>
                <a:gd name="T5" fmla="*/ 1 h 96"/>
                <a:gd name="T6" fmla="*/ 1 w 146"/>
                <a:gd name="T7" fmla="*/ 1 h 96"/>
                <a:gd name="T8" fmla="*/ 1 w 146"/>
                <a:gd name="T9" fmla="*/ 0 h 96"/>
                <a:gd name="T10" fmla="*/ 1 w 146"/>
                <a:gd name="T11" fmla="*/ 0 h 96"/>
                <a:gd name="T12" fmla="*/ 1 w 146"/>
                <a:gd name="T13" fmla="*/ 0 h 96"/>
                <a:gd name="T14" fmla="*/ 1 w 146"/>
                <a:gd name="T15" fmla="*/ 0 h 96"/>
                <a:gd name="T16" fmla="*/ 1 w 146"/>
                <a:gd name="T17" fmla="*/ 0 h 96"/>
                <a:gd name="T18" fmla="*/ 1 w 146"/>
                <a:gd name="T19" fmla="*/ 0 h 96"/>
                <a:gd name="T20" fmla="*/ 1 w 146"/>
                <a:gd name="T21" fmla="*/ 0 h 96"/>
                <a:gd name="T22" fmla="*/ 0 w 146"/>
                <a:gd name="T23" fmla="*/ 1 h 96"/>
                <a:gd name="T24" fmla="*/ 0 w 146"/>
                <a:gd name="T25" fmla="*/ 1 h 96"/>
                <a:gd name="T26" fmla="*/ 0 w 146"/>
                <a:gd name="T27" fmla="*/ 1 h 96"/>
                <a:gd name="T28" fmla="*/ 0 w 146"/>
                <a:gd name="T29" fmla="*/ 1 h 96"/>
                <a:gd name="T30" fmla="*/ 1 w 146"/>
                <a:gd name="T31" fmla="*/ 1 h 96"/>
                <a:gd name="T32" fmla="*/ 1 w 146"/>
                <a:gd name="T33" fmla="*/ 1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6" h="96">
                  <a:moveTo>
                    <a:pt x="69" y="73"/>
                  </a:moveTo>
                  <a:lnTo>
                    <a:pt x="69" y="73"/>
                  </a:lnTo>
                  <a:cubicBezTo>
                    <a:pt x="73" y="76"/>
                    <a:pt x="76" y="80"/>
                    <a:pt x="80" y="80"/>
                  </a:cubicBezTo>
                  <a:cubicBezTo>
                    <a:pt x="88" y="80"/>
                    <a:pt x="92" y="80"/>
                    <a:pt x="95" y="76"/>
                  </a:cubicBezTo>
                  <a:cubicBezTo>
                    <a:pt x="141" y="31"/>
                    <a:pt x="141" y="31"/>
                    <a:pt x="141" y="31"/>
                  </a:cubicBezTo>
                  <a:cubicBezTo>
                    <a:pt x="145" y="23"/>
                    <a:pt x="145" y="12"/>
                    <a:pt x="141" y="8"/>
                  </a:cubicBezTo>
                  <a:cubicBezTo>
                    <a:pt x="134" y="0"/>
                    <a:pt x="122" y="0"/>
                    <a:pt x="118" y="8"/>
                  </a:cubicBezTo>
                  <a:cubicBezTo>
                    <a:pt x="88" y="38"/>
                    <a:pt x="88" y="38"/>
                    <a:pt x="88" y="38"/>
                  </a:cubicBezTo>
                  <a:cubicBezTo>
                    <a:pt x="84" y="23"/>
                    <a:pt x="84" y="23"/>
                    <a:pt x="84" y="23"/>
                  </a:cubicBezTo>
                  <a:cubicBezTo>
                    <a:pt x="80" y="19"/>
                    <a:pt x="76" y="15"/>
                    <a:pt x="73" y="15"/>
                  </a:cubicBezTo>
                  <a:cubicBezTo>
                    <a:pt x="65" y="15"/>
                    <a:pt x="61" y="15"/>
                    <a:pt x="57" y="19"/>
                  </a:cubicBezTo>
                  <a:cubicBezTo>
                    <a:pt x="8" y="69"/>
                    <a:pt x="8" y="69"/>
                    <a:pt x="8" y="69"/>
                  </a:cubicBezTo>
                  <a:cubicBezTo>
                    <a:pt x="0" y="76"/>
                    <a:pt x="4" y="88"/>
                    <a:pt x="8" y="92"/>
                  </a:cubicBezTo>
                  <a:cubicBezTo>
                    <a:pt x="12" y="95"/>
                    <a:pt x="16" y="95"/>
                    <a:pt x="19" y="95"/>
                  </a:cubicBezTo>
                  <a:cubicBezTo>
                    <a:pt x="23" y="95"/>
                    <a:pt x="27" y="95"/>
                    <a:pt x="31" y="92"/>
                  </a:cubicBezTo>
                  <a:cubicBezTo>
                    <a:pt x="65" y="57"/>
                    <a:pt x="65" y="57"/>
                    <a:pt x="65" y="57"/>
                  </a:cubicBezTo>
                  <a:lnTo>
                    <a:pt x="69" y="7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59" name="Freeform 645">
              <a:extLst>
                <a:ext uri="{FF2B5EF4-FFF2-40B4-BE49-F238E27FC236}">
                  <a16:creationId xmlns:a16="http://schemas.microsoft.com/office/drawing/2014/main" id="{B7098352-0600-1444-AFAE-35D2EA79A4C8}"/>
                </a:ext>
              </a:extLst>
            </p:cNvPr>
            <p:cNvSpPr>
              <a:spLocks noChangeArrowheads="1"/>
            </p:cNvSpPr>
            <p:nvPr/>
          </p:nvSpPr>
          <p:spPr bwMode="auto">
            <a:xfrm>
              <a:off x="1823" y="3893"/>
              <a:ext cx="30" cy="12"/>
            </a:xfrm>
            <a:custGeom>
              <a:avLst/>
              <a:gdLst>
                <a:gd name="T0" fmla="*/ 1 w 142"/>
                <a:gd name="T1" fmla="*/ 0 h 62"/>
                <a:gd name="T2" fmla="*/ 1 w 142"/>
                <a:gd name="T3" fmla="*/ 0 h 62"/>
                <a:gd name="T4" fmla="*/ 1 w 142"/>
                <a:gd name="T5" fmla="*/ 0 h 62"/>
                <a:gd name="T6" fmla="*/ 1 w 142"/>
                <a:gd name="T7" fmla="*/ 0 h 62"/>
                <a:gd name="T8" fmla="*/ 1 w 142"/>
                <a:gd name="T9" fmla="*/ 0 h 62"/>
                <a:gd name="T10" fmla="*/ 1 w 142"/>
                <a:gd name="T11" fmla="*/ 0 h 62"/>
                <a:gd name="T12" fmla="*/ 1 w 142"/>
                <a:gd name="T13" fmla="*/ 0 h 62"/>
                <a:gd name="T14" fmla="*/ 1 w 142"/>
                <a:gd name="T15" fmla="*/ 0 h 62"/>
                <a:gd name="T16" fmla="*/ 1 w 142"/>
                <a:gd name="T17" fmla="*/ 0 h 62"/>
                <a:gd name="T18" fmla="*/ 1 w 142"/>
                <a:gd name="T19" fmla="*/ 0 h 62"/>
                <a:gd name="T20" fmla="*/ 1 w 142"/>
                <a:gd name="T21" fmla="*/ 0 h 62"/>
                <a:gd name="T22" fmla="*/ 0 w 142"/>
                <a:gd name="T23" fmla="*/ 0 h 62"/>
                <a:gd name="T24" fmla="*/ 0 w 142"/>
                <a:gd name="T25" fmla="*/ 0 h 62"/>
                <a:gd name="T26" fmla="*/ 0 w 142"/>
                <a:gd name="T27" fmla="*/ 0 h 62"/>
                <a:gd name="T28" fmla="*/ 0 w 142"/>
                <a:gd name="T29" fmla="*/ 0 h 62"/>
                <a:gd name="T30" fmla="*/ 1 w 142"/>
                <a:gd name="T31" fmla="*/ 0 h 62"/>
                <a:gd name="T32" fmla="*/ 1 w 142"/>
                <a:gd name="T33" fmla="*/ 0 h 62"/>
                <a:gd name="T34" fmla="*/ 1 w 142"/>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62">
                  <a:moveTo>
                    <a:pt x="57" y="53"/>
                  </a:moveTo>
                  <a:lnTo>
                    <a:pt x="57" y="53"/>
                  </a:lnTo>
                  <a:cubicBezTo>
                    <a:pt x="61" y="57"/>
                    <a:pt x="65" y="61"/>
                    <a:pt x="69" y="61"/>
                  </a:cubicBezTo>
                  <a:cubicBezTo>
                    <a:pt x="126" y="61"/>
                    <a:pt x="126" y="61"/>
                    <a:pt x="126" y="61"/>
                  </a:cubicBezTo>
                  <a:cubicBezTo>
                    <a:pt x="133" y="61"/>
                    <a:pt x="141" y="53"/>
                    <a:pt x="141" y="46"/>
                  </a:cubicBezTo>
                  <a:cubicBezTo>
                    <a:pt x="141" y="38"/>
                    <a:pt x="137" y="30"/>
                    <a:pt x="126" y="30"/>
                  </a:cubicBezTo>
                  <a:cubicBezTo>
                    <a:pt x="95" y="30"/>
                    <a:pt x="95" y="30"/>
                    <a:pt x="95" y="30"/>
                  </a:cubicBezTo>
                  <a:cubicBezTo>
                    <a:pt x="99" y="23"/>
                    <a:pt x="99" y="23"/>
                    <a:pt x="99" y="23"/>
                  </a:cubicBezTo>
                  <a:cubicBezTo>
                    <a:pt x="103" y="19"/>
                    <a:pt x="103" y="11"/>
                    <a:pt x="99" y="8"/>
                  </a:cubicBezTo>
                  <a:cubicBezTo>
                    <a:pt x="95" y="4"/>
                    <a:pt x="92" y="0"/>
                    <a:pt x="84" y="0"/>
                  </a:cubicBezTo>
                  <a:cubicBezTo>
                    <a:pt x="15" y="0"/>
                    <a:pt x="15" y="0"/>
                    <a:pt x="15" y="0"/>
                  </a:cubicBezTo>
                  <a:cubicBezTo>
                    <a:pt x="8" y="0"/>
                    <a:pt x="0" y="4"/>
                    <a:pt x="0" y="15"/>
                  </a:cubicBezTo>
                  <a:cubicBezTo>
                    <a:pt x="0" y="23"/>
                    <a:pt x="8" y="30"/>
                    <a:pt x="15" y="30"/>
                  </a:cubicBezTo>
                  <a:cubicBezTo>
                    <a:pt x="61" y="30"/>
                    <a:pt x="61" y="30"/>
                    <a:pt x="61" y="30"/>
                  </a:cubicBezTo>
                  <a:cubicBezTo>
                    <a:pt x="57" y="38"/>
                    <a:pt x="57" y="38"/>
                    <a:pt x="57" y="38"/>
                  </a:cubicBezTo>
                  <a:cubicBezTo>
                    <a:pt x="53" y="42"/>
                    <a:pt x="53" y="50"/>
                    <a:pt x="57" y="5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860" name="Freeform 646">
              <a:extLst>
                <a:ext uri="{FF2B5EF4-FFF2-40B4-BE49-F238E27FC236}">
                  <a16:creationId xmlns:a16="http://schemas.microsoft.com/office/drawing/2014/main" id="{670EED68-3058-8744-A401-259F35B1F762}"/>
                </a:ext>
              </a:extLst>
            </p:cNvPr>
            <p:cNvSpPr>
              <a:spLocks noChangeArrowheads="1"/>
            </p:cNvSpPr>
            <p:nvPr/>
          </p:nvSpPr>
          <p:spPr bwMode="auto">
            <a:xfrm>
              <a:off x="1663" y="3883"/>
              <a:ext cx="226" cy="158"/>
            </a:xfrm>
            <a:custGeom>
              <a:avLst/>
              <a:gdLst>
                <a:gd name="T0" fmla="*/ 11 w 1007"/>
                <a:gd name="T1" fmla="*/ 8 h 710"/>
                <a:gd name="T2" fmla="*/ 10 w 1007"/>
                <a:gd name="T3" fmla="*/ 7 h 710"/>
                <a:gd name="T4" fmla="*/ 8 w 1007"/>
                <a:gd name="T5" fmla="*/ 2 h 710"/>
                <a:gd name="T6" fmla="*/ 10 w 1007"/>
                <a:gd name="T7" fmla="*/ 5 h 710"/>
                <a:gd name="T8" fmla="*/ 10 w 1007"/>
                <a:gd name="T9" fmla="*/ 8 h 710"/>
                <a:gd name="T10" fmla="*/ 6 w 1007"/>
                <a:gd name="T11" fmla="*/ 4 h 710"/>
                <a:gd name="T12" fmla="*/ 7 w 1007"/>
                <a:gd name="T13" fmla="*/ 3 h 710"/>
                <a:gd name="T14" fmla="*/ 7 w 1007"/>
                <a:gd name="T15" fmla="*/ 3 h 710"/>
                <a:gd name="T16" fmla="*/ 9 w 1007"/>
                <a:gd name="T17" fmla="*/ 6 h 710"/>
                <a:gd name="T18" fmla="*/ 7 w 1007"/>
                <a:gd name="T19" fmla="*/ 4 h 710"/>
                <a:gd name="T20" fmla="*/ 6 w 1007"/>
                <a:gd name="T21" fmla="*/ 0 h 710"/>
                <a:gd name="T22" fmla="*/ 4 w 1007"/>
                <a:gd name="T23" fmla="*/ 4 h 710"/>
                <a:gd name="T24" fmla="*/ 2 w 1007"/>
                <a:gd name="T25" fmla="*/ 6 h 710"/>
                <a:gd name="T26" fmla="*/ 4 w 1007"/>
                <a:gd name="T27" fmla="*/ 3 h 710"/>
                <a:gd name="T28" fmla="*/ 5 w 1007"/>
                <a:gd name="T29" fmla="*/ 3 h 710"/>
                <a:gd name="T30" fmla="*/ 5 w 1007"/>
                <a:gd name="T31" fmla="*/ 4 h 710"/>
                <a:gd name="T32" fmla="*/ 3 w 1007"/>
                <a:gd name="T33" fmla="*/ 8 h 710"/>
                <a:gd name="T34" fmla="*/ 1 w 1007"/>
                <a:gd name="T35" fmla="*/ 7 h 710"/>
                <a:gd name="T36" fmla="*/ 3 w 1007"/>
                <a:gd name="T37" fmla="*/ 3 h 710"/>
                <a:gd name="T38" fmla="*/ 1 w 1007"/>
                <a:gd name="T39" fmla="*/ 5 h 710"/>
                <a:gd name="T40" fmla="*/ 1 w 1007"/>
                <a:gd name="T41" fmla="*/ 8 h 710"/>
                <a:gd name="T42" fmla="*/ 0 w 1007"/>
                <a:gd name="T43" fmla="*/ 8 h 710"/>
                <a:gd name="T44" fmla="*/ 11 w 1007"/>
                <a:gd name="T45" fmla="*/ 8 h 710"/>
                <a:gd name="T46" fmla="*/ 11 w 1007"/>
                <a:gd name="T47" fmla="*/ 8 h 710"/>
                <a:gd name="T48" fmla="*/ 5 w 1007"/>
                <a:gd name="T49" fmla="*/ 3 h 710"/>
                <a:gd name="T50" fmla="*/ 4 w 1007"/>
                <a:gd name="T51" fmla="*/ 3 h 710"/>
                <a:gd name="T52" fmla="*/ 4 w 1007"/>
                <a:gd name="T53" fmla="*/ 2 h 710"/>
                <a:gd name="T54" fmla="*/ 8 w 1007"/>
                <a:gd name="T55" fmla="*/ 2 h 710"/>
                <a:gd name="T56" fmla="*/ 7 w 1007"/>
                <a:gd name="T57" fmla="*/ 3 h 710"/>
                <a:gd name="T58" fmla="*/ 6 w 1007"/>
                <a:gd name="T59" fmla="*/ 3 h 710"/>
                <a:gd name="T60" fmla="*/ 5 w 1007"/>
                <a:gd name="T61" fmla="*/ 3 h 710"/>
                <a:gd name="T62" fmla="*/ 3 w 1007"/>
                <a:gd name="T63" fmla="*/ 8 h 710"/>
                <a:gd name="T64" fmla="*/ 6 w 1007"/>
                <a:gd name="T65" fmla="*/ 4 h 710"/>
                <a:gd name="T66" fmla="*/ 8 w 1007"/>
                <a:gd name="T67" fmla="*/ 8 h 7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7" h="710">
                  <a:moveTo>
                    <a:pt x="987" y="679"/>
                  </a:moveTo>
                  <a:lnTo>
                    <a:pt x="987" y="679"/>
                  </a:lnTo>
                  <a:cubicBezTo>
                    <a:pt x="907" y="679"/>
                    <a:pt x="907" y="679"/>
                    <a:pt x="907" y="679"/>
                  </a:cubicBezTo>
                  <a:cubicBezTo>
                    <a:pt x="911" y="671"/>
                    <a:pt x="911" y="667"/>
                    <a:pt x="911" y="660"/>
                  </a:cubicBezTo>
                  <a:cubicBezTo>
                    <a:pt x="911" y="454"/>
                    <a:pt x="911" y="454"/>
                    <a:pt x="911" y="454"/>
                  </a:cubicBezTo>
                  <a:cubicBezTo>
                    <a:pt x="911" y="340"/>
                    <a:pt x="831" y="248"/>
                    <a:pt x="728" y="225"/>
                  </a:cubicBezTo>
                  <a:cubicBezTo>
                    <a:pt x="728" y="237"/>
                    <a:pt x="728" y="248"/>
                    <a:pt x="724" y="256"/>
                  </a:cubicBezTo>
                  <a:cubicBezTo>
                    <a:pt x="812" y="279"/>
                    <a:pt x="880" y="359"/>
                    <a:pt x="880" y="454"/>
                  </a:cubicBezTo>
                  <a:cubicBezTo>
                    <a:pt x="880" y="660"/>
                    <a:pt x="880" y="660"/>
                    <a:pt x="880" y="660"/>
                  </a:cubicBezTo>
                  <a:cubicBezTo>
                    <a:pt x="880" y="671"/>
                    <a:pt x="873" y="679"/>
                    <a:pt x="865" y="679"/>
                  </a:cubicBezTo>
                  <a:cubicBezTo>
                    <a:pt x="762" y="679"/>
                    <a:pt x="762" y="679"/>
                    <a:pt x="762" y="679"/>
                  </a:cubicBezTo>
                  <a:cubicBezTo>
                    <a:pt x="511" y="366"/>
                    <a:pt x="511" y="366"/>
                    <a:pt x="511" y="366"/>
                  </a:cubicBezTo>
                  <a:cubicBezTo>
                    <a:pt x="499" y="347"/>
                    <a:pt x="518" y="309"/>
                    <a:pt x="537" y="294"/>
                  </a:cubicBezTo>
                  <a:cubicBezTo>
                    <a:pt x="549" y="290"/>
                    <a:pt x="560" y="286"/>
                    <a:pt x="568" y="290"/>
                  </a:cubicBezTo>
                  <a:cubicBezTo>
                    <a:pt x="579" y="290"/>
                    <a:pt x="591" y="298"/>
                    <a:pt x="598" y="309"/>
                  </a:cubicBezTo>
                  <a:cubicBezTo>
                    <a:pt x="789" y="542"/>
                    <a:pt x="789" y="542"/>
                    <a:pt x="789" y="542"/>
                  </a:cubicBezTo>
                  <a:cubicBezTo>
                    <a:pt x="797" y="549"/>
                    <a:pt x="804" y="549"/>
                    <a:pt x="812" y="545"/>
                  </a:cubicBezTo>
                  <a:cubicBezTo>
                    <a:pt x="819" y="538"/>
                    <a:pt x="819" y="530"/>
                    <a:pt x="816" y="522"/>
                  </a:cubicBezTo>
                  <a:cubicBezTo>
                    <a:pt x="656" y="332"/>
                    <a:pt x="656" y="332"/>
                    <a:pt x="656" y="332"/>
                  </a:cubicBezTo>
                  <a:cubicBezTo>
                    <a:pt x="682" y="298"/>
                    <a:pt x="698" y="252"/>
                    <a:pt x="698" y="206"/>
                  </a:cubicBezTo>
                  <a:cubicBezTo>
                    <a:pt x="698" y="92"/>
                    <a:pt x="610" y="0"/>
                    <a:pt x="503" y="0"/>
                  </a:cubicBezTo>
                  <a:cubicBezTo>
                    <a:pt x="393" y="0"/>
                    <a:pt x="305" y="92"/>
                    <a:pt x="305" y="206"/>
                  </a:cubicBezTo>
                  <a:cubicBezTo>
                    <a:pt x="305" y="252"/>
                    <a:pt x="320" y="298"/>
                    <a:pt x="347" y="332"/>
                  </a:cubicBezTo>
                  <a:cubicBezTo>
                    <a:pt x="191" y="522"/>
                    <a:pt x="191" y="522"/>
                    <a:pt x="191" y="522"/>
                  </a:cubicBezTo>
                  <a:cubicBezTo>
                    <a:pt x="183" y="530"/>
                    <a:pt x="187" y="538"/>
                    <a:pt x="191" y="545"/>
                  </a:cubicBezTo>
                  <a:cubicBezTo>
                    <a:pt x="198" y="549"/>
                    <a:pt x="210" y="549"/>
                    <a:pt x="214" y="542"/>
                  </a:cubicBezTo>
                  <a:cubicBezTo>
                    <a:pt x="404" y="309"/>
                    <a:pt x="404" y="309"/>
                    <a:pt x="404" y="309"/>
                  </a:cubicBezTo>
                  <a:cubicBezTo>
                    <a:pt x="412" y="298"/>
                    <a:pt x="423" y="290"/>
                    <a:pt x="435" y="290"/>
                  </a:cubicBezTo>
                  <a:cubicBezTo>
                    <a:pt x="446" y="286"/>
                    <a:pt x="457" y="290"/>
                    <a:pt x="465" y="294"/>
                  </a:cubicBezTo>
                  <a:cubicBezTo>
                    <a:pt x="473" y="301"/>
                    <a:pt x="480" y="309"/>
                    <a:pt x="484" y="317"/>
                  </a:cubicBezTo>
                  <a:cubicBezTo>
                    <a:pt x="476" y="336"/>
                    <a:pt x="473" y="359"/>
                    <a:pt x="484" y="378"/>
                  </a:cubicBezTo>
                  <a:cubicBezTo>
                    <a:pt x="240" y="679"/>
                    <a:pt x="240" y="679"/>
                    <a:pt x="240" y="679"/>
                  </a:cubicBezTo>
                  <a:cubicBezTo>
                    <a:pt x="137" y="679"/>
                    <a:pt x="137" y="679"/>
                    <a:pt x="137" y="679"/>
                  </a:cubicBezTo>
                  <a:cubicBezTo>
                    <a:pt x="130" y="679"/>
                    <a:pt x="126" y="671"/>
                    <a:pt x="126" y="660"/>
                  </a:cubicBezTo>
                  <a:cubicBezTo>
                    <a:pt x="126" y="454"/>
                    <a:pt x="126" y="454"/>
                    <a:pt x="126" y="454"/>
                  </a:cubicBezTo>
                  <a:cubicBezTo>
                    <a:pt x="126" y="359"/>
                    <a:pt x="191" y="279"/>
                    <a:pt x="278" y="256"/>
                  </a:cubicBezTo>
                  <a:cubicBezTo>
                    <a:pt x="278" y="248"/>
                    <a:pt x="275" y="237"/>
                    <a:pt x="275" y="225"/>
                  </a:cubicBezTo>
                  <a:cubicBezTo>
                    <a:pt x="172" y="248"/>
                    <a:pt x="92" y="340"/>
                    <a:pt x="92" y="454"/>
                  </a:cubicBezTo>
                  <a:cubicBezTo>
                    <a:pt x="92" y="660"/>
                    <a:pt x="92" y="660"/>
                    <a:pt x="92" y="660"/>
                  </a:cubicBezTo>
                  <a:cubicBezTo>
                    <a:pt x="92" y="667"/>
                    <a:pt x="95" y="671"/>
                    <a:pt x="95" y="679"/>
                  </a:cubicBezTo>
                  <a:cubicBezTo>
                    <a:pt x="16" y="679"/>
                    <a:pt x="16" y="679"/>
                    <a:pt x="16" y="679"/>
                  </a:cubicBezTo>
                  <a:cubicBezTo>
                    <a:pt x="8" y="679"/>
                    <a:pt x="0" y="682"/>
                    <a:pt x="0" y="694"/>
                  </a:cubicBezTo>
                  <a:cubicBezTo>
                    <a:pt x="0" y="701"/>
                    <a:pt x="8" y="709"/>
                    <a:pt x="16" y="709"/>
                  </a:cubicBezTo>
                  <a:cubicBezTo>
                    <a:pt x="987" y="709"/>
                    <a:pt x="987" y="709"/>
                    <a:pt x="987" y="709"/>
                  </a:cubicBezTo>
                  <a:cubicBezTo>
                    <a:pt x="999" y="709"/>
                    <a:pt x="1006" y="701"/>
                    <a:pt x="1006" y="694"/>
                  </a:cubicBezTo>
                  <a:cubicBezTo>
                    <a:pt x="1006" y="682"/>
                    <a:pt x="999" y="679"/>
                    <a:pt x="987" y="679"/>
                  </a:cubicBezTo>
                  <a:close/>
                  <a:moveTo>
                    <a:pt x="484" y="267"/>
                  </a:moveTo>
                  <a:lnTo>
                    <a:pt x="484" y="267"/>
                  </a:lnTo>
                  <a:cubicBezTo>
                    <a:pt x="465" y="260"/>
                    <a:pt x="446" y="256"/>
                    <a:pt x="427" y="260"/>
                  </a:cubicBezTo>
                  <a:cubicBezTo>
                    <a:pt x="408" y="263"/>
                    <a:pt x="393" y="275"/>
                    <a:pt x="381" y="290"/>
                  </a:cubicBezTo>
                  <a:cubicBezTo>
                    <a:pt x="366" y="305"/>
                    <a:pt x="366" y="305"/>
                    <a:pt x="366" y="305"/>
                  </a:cubicBezTo>
                  <a:cubicBezTo>
                    <a:pt x="347" y="279"/>
                    <a:pt x="336" y="244"/>
                    <a:pt x="336" y="206"/>
                  </a:cubicBezTo>
                  <a:cubicBezTo>
                    <a:pt x="336" y="111"/>
                    <a:pt x="412" y="35"/>
                    <a:pt x="503" y="35"/>
                  </a:cubicBezTo>
                  <a:cubicBezTo>
                    <a:pt x="591" y="35"/>
                    <a:pt x="667" y="111"/>
                    <a:pt x="667" y="206"/>
                  </a:cubicBezTo>
                  <a:cubicBezTo>
                    <a:pt x="667" y="244"/>
                    <a:pt x="656" y="279"/>
                    <a:pt x="637" y="305"/>
                  </a:cubicBezTo>
                  <a:cubicBezTo>
                    <a:pt x="625" y="290"/>
                    <a:pt x="625" y="290"/>
                    <a:pt x="625" y="290"/>
                  </a:cubicBezTo>
                  <a:cubicBezTo>
                    <a:pt x="614" y="275"/>
                    <a:pt x="595" y="263"/>
                    <a:pt x="576" y="260"/>
                  </a:cubicBezTo>
                  <a:cubicBezTo>
                    <a:pt x="557" y="256"/>
                    <a:pt x="537" y="260"/>
                    <a:pt x="522" y="267"/>
                  </a:cubicBezTo>
                  <a:cubicBezTo>
                    <a:pt x="515" y="275"/>
                    <a:pt x="507" y="279"/>
                    <a:pt x="503" y="286"/>
                  </a:cubicBezTo>
                  <a:cubicBezTo>
                    <a:pt x="496" y="279"/>
                    <a:pt x="488" y="275"/>
                    <a:pt x="484" y="267"/>
                  </a:cubicBezTo>
                  <a:close/>
                  <a:moveTo>
                    <a:pt x="278" y="679"/>
                  </a:moveTo>
                  <a:lnTo>
                    <a:pt x="278" y="679"/>
                  </a:lnTo>
                  <a:cubicBezTo>
                    <a:pt x="499" y="408"/>
                    <a:pt x="499" y="408"/>
                    <a:pt x="499" y="408"/>
                  </a:cubicBezTo>
                  <a:cubicBezTo>
                    <a:pt x="499" y="408"/>
                    <a:pt x="499" y="408"/>
                    <a:pt x="503" y="408"/>
                  </a:cubicBezTo>
                  <a:cubicBezTo>
                    <a:pt x="503" y="408"/>
                    <a:pt x="503" y="408"/>
                    <a:pt x="507" y="408"/>
                  </a:cubicBezTo>
                  <a:cubicBezTo>
                    <a:pt x="724" y="679"/>
                    <a:pt x="724" y="679"/>
                    <a:pt x="724" y="679"/>
                  </a:cubicBezTo>
                  <a:lnTo>
                    <a:pt x="278" y="67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861" name="Group 647">
            <a:extLst>
              <a:ext uri="{FF2B5EF4-FFF2-40B4-BE49-F238E27FC236}">
                <a16:creationId xmlns:a16="http://schemas.microsoft.com/office/drawing/2014/main" id="{0A68D0AE-1582-C54F-B899-E044941F7C71}"/>
              </a:ext>
            </a:extLst>
          </p:cNvPr>
          <p:cNvGrpSpPr>
            <a:grpSpLocks/>
          </p:cNvGrpSpPr>
          <p:nvPr userDrawn="1"/>
        </p:nvGrpSpPr>
        <p:grpSpPr bwMode="auto">
          <a:xfrm>
            <a:off x="3172402" y="2030557"/>
            <a:ext cx="249238" cy="361950"/>
            <a:chOff x="2138" y="3810"/>
            <a:chExt cx="157" cy="228"/>
          </a:xfrm>
        </p:grpSpPr>
        <p:sp>
          <p:nvSpPr>
            <p:cNvPr id="862" name="Freeform 648">
              <a:extLst>
                <a:ext uri="{FF2B5EF4-FFF2-40B4-BE49-F238E27FC236}">
                  <a16:creationId xmlns:a16="http://schemas.microsoft.com/office/drawing/2014/main" id="{A2B7B2E2-BC6B-EC4A-B1FF-611D155B665A}"/>
                </a:ext>
              </a:extLst>
            </p:cNvPr>
            <p:cNvSpPr>
              <a:spLocks noChangeArrowheads="1"/>
            </p:cNvSpPr>
            <p:nvPr/>
          </p:nvSpPr>
          <p:spPr bwMode="auto">
            <a:xfrm>
              <a:off x="2225" y="3810"/>
              <a:ext cx="70" cy="61"/>
            </a:xfrm>
            <a:custGeom>
              <a:avLst/>
              <a:gdLst>
                <a:gd name="T0" fmla="*/ 1 w 336"/>
                <a:gd name="T1" fmla="*/ 3 h 283"/>
                <a:gd name="T2" fmla="*/ 1 w 336"/>
                <a:gd name="T3" fmla="*/ 3 h 283"/>
                <a:gd name="T4" fmla="*/ 1 w 336"/>
                <a:gd name="T5" fmla="*/ 3 h 283"/>
                <a:gd name="T6" fmla="*/ 1 w 336"/>
                <a:gd name="T7" fmla="*/ 3 h 283"/>
                <a:gd name="T8" fmla="*/ 1 w 336"/>
                <a:gd name="T9" fmla="*/ 2 h 283"/>
                <a:gd name="T10" fmla="*/ 1 w 336"/>
                <a:gd name="T11" fmla="*/ 3 h 283"/>
                <a:gd name="T12" fmla="*/ 1 w 336"/>
                <a:gd name="T13" fmla="*/ 3 h 283"/>
                <a:gd name="T14" fmla="*/ 0 w 336"/>
                <a:gd name="T15" fmla="*/ 2 h 283"/>
                <a:gd name="T16" fmla="*/ 0 w 336"/>
                <a:gd name="T17" fmla="*/ 1 h 283"/>
                <a:gd name="T18" fmla="*/ 0 w 336"/>
                <a:gd name="T19" fmla="*/ 1 h 283"/>
                <a:gd name="T20" fmla="*/ 1 w 336"/>
                <a:gd name="T21" fmla="*/ 1 h 283"/>
                <a:gd name="T22" fmla="*/ 1 w 336"/>
                <a:gd name="T23" fmla="*/ 0 h 283"/>
                <a:gd name="T24" fmla="*/ 3 w 336"/>
                <a:gd name="T25" fmla="*/ 1 h 283"/>
                <a:gd name="T26" fmla="*/ 3 w 336"/>
                <a:gd name="T27" fmla="*/ 2 h 283"/>
                <a:gd name="T28" fmla="*/ 3 w 336"/>
                <a:gd name="T29" fmla="*/ 2 h 283"/>
                <a:gd name="T30" fmla="*/ 2 w 336"/>
                <a:gd name="T31" fmla="*/ 2 h 283"/>
                <a:gd name="T32" fmla="*/ 2 w 336"/>
                <a:gd name="T33" fmla="*/ 3 h 283"/>
                <a:gd name="T34" fmla="*/ 2 w 336"/>
                <a:gd name="T35" fmla="*/ 3 h 283"/>
                <a:gd name="T36" fmla="*/ 2 w 336"/>
                <a:gd name="T37" fmla="*/ 3 h 283"/>
                <a:gd name="T38" fmla="*/ 2 w 336"/>
                <a:gd name="T39" fmla="*/ 3 h 283"/>
                <a:gd name="T40" fmla="*/ 2 w 336"/>
                <a:gd name="T41" fmla="*/ 3 h 283"/>
                <a:gd name="T42" fmla="*/ 1 w 336"/>
                <a:gd name="T43" fmla="*/ 3 h 283"/>
                <a:gd name="T44" fmla="*/ 1 w 336"/>
                <a:gd name="T45" fmla="*/ 1 h 283"/>
                <a:gd name="T46" fmla="*/ 1 w 336"/>
                <a:gd name="T47" fmla="*/ 1 h 283"/>
                <a:gd name="T48" fmla="*/ 1 w 336"/>
                <a:gd name="T49" fmla="*/ 1 h 283"/>
                <a:gd name="T50" fmla="*/ 1 w 336"/>
                <a:gd name="T51" fmla="*/ 2 h 283"/>
                <a:gd name="T52" fmla="*/ 1 w 336"/>
                <a:gd name="T53" fmla="*/ 2 h 283"/>
                <a:gd name="T54" fmla="*/ 1 w 336"/>
                <a:gd name="T55" fmla="*/ 2 h 283"/>
                <a:gd name="T56" fmla="*/ 1 w 336"/>
                <a:gd name="T57" fmla="*/ 2 h 283"/>
                <a:gd name="T58" fmla="*/ 1 w 336"/>
                <a:gd name="T59" fmla="*/ 3 h 283"/>
                <a:gd name="T60" fmla="*/ 1 w 336"/>
                <a:gd name="T61" fmla="*/ 2 h 283"/>
                <a:gd name="T62" fmla="*/ 2 w 336"/>
                <a:gd name="T63" fmla="*/ 2 h 283"/>
                <a:gd name="T64" fmla="*/ 2 w 336"/>
                <a:gd name="T65" fmla="*/ 2 h 283"/>
                <a:gd name="T66" fmla="*/ 2 w 336"/>
                <a:gd name="T67" fmla="*/ 2 h 283"/>
                <a:gd name="T68" fmla="*/ 2 w 336"/>
                <a:gd name="T69" fmla="*/ 2 h 283"/>
                <a:gd name="T70" fmla="*/ 2 w 336"/>
                <a:gd name="T71" fmla="*/ 2 h 283"/>
                <a:gd name="T72" fmla="*/ 3 w 336"/>
                <a:gd name="T73" fmla="*/ 2 h 283"/>
                <a:gd name="T74" fmla="*/ 3 w 336"/>
                <a:gd name="T75" fmla="*/ 1 h 283"/>
                <a:gd name="T76" fmla="*/ 1 w 336"/>
                <a:gd name="T77" fmla="*/ 1 h 283"/>
                <a:gd name="T78" fmla="*/ 1 w 336"/>
                <a:gd name="T79" fmla="*/ 1 h 283"/>
                <a:gd name="T80" fmla="*/ 1 w 336"/>
                <a:gd name="T81" fmla="*/ 1 h 283"/>
                <a:gd name="T82" fmla="*/ 0 w 336"/>
                <a:gd name="T83" fmla="*/ 2 h 283"/>
                <a:gd name="T84" fmla="*/ 1 w 336"/>
                <a:gd name="T85" fmla="*/ 2 h 283"/>
                <a:gd name="T86" fmla="*/ 1 w 336"/>
                <a:gd name="T87" fmla="*/ 2 h 283"/>
                <a:gd name="T88" fmla="*/ 1 w 336"/>
                <a:gd name="T89" fmla="*/ 2 h 283"/>
                <a:gd name="T90" fmla="*/ 1 w 336"/>
                <a:gd name="T91" fmla="*/ 2 h 283"/>
                <a:gd name="T92" fmla="*/ 1 w 336"/>
                <a:gd name="T93" fmla="*/ 2 h 283"/>
                <a:gd name="T94" fmla="*/ 1 w 336"/>
                <a:gd name="T95" fmla="*/ 1 h 2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6" h="283">
                  <a:moveTo>
                    <a:pt x="156" y="282"/>
                  </a:moveTo>
                  <a:lnTo>
                    <a:pt x="156" y="282"/>
                  </a:lnTo>
                  <a:cubicBezTo>
                    <a:pt x="152" y="282"/>
                    <a:pt x="149" y="282"/>
                    <a:pt x="145" y="282"/>
                  </a:cubicBezTo>
                  <a:cubicBezTo>
                    <a:pt x="130" y="278"/>
                    <a:pt x="118" y="267"/>
                    <a:pt x="111" y="252"/>
                  </a:cubicBezTo>
                  <a:cubicBezTo>
                    <a:pt x="111" y="248"/>
                    <a:pt x="111" y="248"/>
                    <a:pt x="111" y="248"/>
                  </a:cubicBezTo>
                  <a:cubicBezTo>
                    <a:pt x="80" y="271"/>
                    <a:pt x="80" y="271"/>
                    <a:pt x="80" y="271"/>
                  </a:cubicBezTo>
                  <a:cubicBezTo>
                    <a:pt x="76" y="275"/>
                    <a:pt x="69" y="275"/>
                    <a:pt x="61" y="271"/>
                  </a:cubicBezTo>
                  <a:cubicBezTo>
                    <a:pt x="0" y="214"/>
                    <a:pt x="4" y="145"/>
                    <a:pt x="4" y="145"/>
                  </a:cubicBezTo>
                  <a:cubicBezTo>
                    <a:pt x="4" y="137"/>
                    <a:pt x="8" y="134"/>
                    <a:pt x="11" y="130"/>
                  </a:cubicBezTo>
                  <a:cubicBezTo>
                    <a:pt x="50" y="115"/>
                    <a:pt x="50" y="115"/>
                    <a:pt x="50" y="115"/>
                  </a:cubicBezTo>
                  <a:cubicBezTo>
                    <a:pt x="72" y="107"/>
                    <a:pt x="95" y="88"/>
                    <a:pt x="111" y="69"/>
                  </a:cubicBezTo>
                  <a:cubicBezTo>
                    <a:pt x="118" y="54"/>
                    <a:pt x="130" y="42"/>
                    <a:pt x="141" y="34"/>
                  </a:cubicBezTo>
                  <a:cubicBezTo>
                    <a:pt x="191" y="0"/>
                    <a:pt x="259" y="12"/>
                    <a:pt x="297" y="57"/>
                  </a:cubicBezTo>
                  <a:cubicBezTo>
                    <a:pt x="335" y="103"/>
                    <a:pt x="328" y="168"/>
                    <a:pt x="286" y="210"/>
                  </a:cubicBezTo>
                  <a:lnTo>
                    <a:pt x="282" y="214"/>
                  </a:lnTo>
                  <a:cubicBezTo>
                    <a:pt x="263" y="225"/>
                    <a:pt x="263" y="225"/>
                    <a:pt x="263" y="225"/>
                  </a:cubicBezTo>
                  <a:cubicBezTo>
                    <a:pt x="248" y="255"/>
                    <a:pt x="248" y="255"/>
                    <a:pt x="248" y="255"/>
                  </a:cubicBezTo>
                  <a:cubicBezTo>
                    <a:pt x="244" y="263"/>
                    <a:pt x="240" y="267"/>
                    <a:pt x="232" y="271"/>
                  </a:cubicBezTo>
                  <a:cubicBezTo>
                    <a:pt x="225" y="271"/>
                    <a:pt x="217" y="271"/>
                    <a:pt x="210" y="267"/>
                  </a:cubicBezTo>
                  <a:cubicBezTo>
                    <a:pt x="202" y="259"/>
                    <a:pt x="202" y="259"/>
                    <a:pt x="202" y="259"/>
                  </a:cubicBezTo>
                  <a:cubicBezTo>
                    <a:pt x="183" y="271"/>
                    <a:pt x="183" y="271"/>
                    <a:pt x="183" y="271"/>
                  </a:cubicBezTo>
                  <a:cubicBezTo>
                    <a:pt x="175" y="278"/>
                    <a:pt x="168" y="282"/>
                    <a:pt x="156" y="282"/>
                  </a:cubicBezTo>
                  <a:close/>
                  <a:moveTo>
                    <a:pt x="130" y="137"/>
                  </a:moveTo>
                  <a:lnTo>
                    <a:pt x="130" y="137"/>
                  </a:lnTo>
                  <a:cubicBezTo>
                    <a:pt x="133" y="137"/>
                    <a:pt x="137" y="141"/>
                    <a:pt x="141" y="141"/>
                  </a:cubicBezTo>
                  <a:cubicBezTo>
                    <a:pt x="145" y="145"/>
                    <a:pt x="149" y="156"/>
                    <a:pt x="141" y="164"/>
                  </a:cubicBezTo>
                  <a:cubicBezTo>
                    <a:pt x="130" y="179"/>
                    <a:pt x="130" y="179"/>
                    <a:pt x="130" y="179"/>
                  </a:cubicBezTo>
                  <a:cubicBezTo>
                    <a:pt x="126" y="183"/>
                    <a:pt x="126" y="191"/>
                    <a:pt x="130" y="198"/>
                  </a:cubicBezTo>
                  <a:cubicBezTo>
                    <a:pt x="141" y="240"/>
                    <a:pt x="141" y="240"/>
                    <a:pt x="141" y="240"/>
                  </a:cubicBezTo>
                  <a:cubicBezTo>
                    <a:pt x="145" y="244"/>
                    <a:pt x="149" y="248"/>
                    <a:pt x="152" y="252"/>
                  </a:cubicBezTo>
                  <a:cubicBezTo>
                    <a:pt x="156" y="252"/>
                    <a:pt x="160" y="252"/>
                    <a:pt x="164" y="248"/>
                  </a:cubicBezTo>
                  <a:cubicBezTo>
                    <a:pt x="191" y="229"/>
                    <a:pt x="191" y="229"/>
                    <a:pt x="191" y="229"/>
                  </a:cubicBezTo>
                  <a:cubicBezTo>
                    <a:pt x="194" y="225"/>
                    <a:pt x="202" y="225"/>
                    <a:pt x="210" y="225"/>
                  </a:cubicBezTo>
                  <a:cubicBezTo>
                    <a:pt x="221" y="236"/>
                    <a:pt x="221" y="236"/>
                    <a:pt x="221" y="236"/>
                  </a:cubicBezTo>
                  <a:cubicBezTo>
                    <a:pt x="236" y="206"/>
                    <a:pt x="236" y="206"/>
                    <a:pt x="236" y="206"/>
                  </a:cubicBezTo>
                  <a:cubicBezTo>
                    <a:pt x="236" y="202"/>
                    <a:pt x="240" y="202"/>
                    <a:pt x="244" y="198"/>
                  </a:cubicBezTo>
                  <a:cubicBezTo>
                    <a:pt x="267" y="187"/>
                    <a:pt x="267" y="187"/>
                    <a:pt x="267" y="187"/>
                  </a:cubicBezTo>
                  <a:cubicBezTo>
                    <a:pt x="297" y="156"/>
                    <a:pt x="301" y="111"/>
                    <a:pt x="274" y="76"/>
                  </a:cubicBezTo>
                  <a:cubicBezTo>
                    <a:pt x="248" y="42"/>
                    <a:pt x="194" y="34"/>
                    <a:pt x="160" y="57"/>
                  </a:cubicBezTo>
                  <a:cubicBezTo>
                    <a:pt x="149" y="65"/>
                    <a:pt x="141" y="73"/>
                    <a:pt x="133" y="84"/>
                  </a:cubicBezTo>
                  <a:cubicBezTo>
                    <a:pt x="114" y="111"/>
                    <a:pt x="91" y="130"/>
                    <a:pt x="61" y="141"/>
                  </a:cubicBezTo>
                  <a:cubicBezTo>
                    <a:pt x="34" y="153"/>
                    <a:pt x="34" y="153"/>
                    <a:pt x="34" y="153"/>
                  </a:cubicBezTo>
                  <a:cubicBezTo>
                    <a:pt x="34" y="172"/>
                    <a:pt x="42" y="206"/>
                    <a:pt x="72" y="240"/>
                  </a:cubicBezTo>
                  <a:cubicBezTo>
                    <a:pt x="103" y="217"/>
                    <a:pt x="103" y="217"/>
                    <a:pt x="103" y="217"/>
                  </a:cubicBezTo>
                  <a:cubicBezTo>
                    <a:pt x="99" y="210"/>
                    <a:pt x="99" y="210"/>
                    <a:pt x="99" y="210"/>
                  </a:cubicBezTo>
                  <a:cubicBezTo>
                    <a:pt x="95" y="191"/>
                    <a:pt x="95" y="176"/>
                    <a:pt x="107" y="160"/>
                  </a:cubicBezTo>
                  <a:cubicBezTo>
                    <a:pt x="118" y="145"/>
                    <a:pt x="118" y="145"/>
                    <a:pt x="118" y="145"/>
                  </a:cubicBezTo>
                  <a:cubicBezTo>
                    <a:pt x="122" y="141"/>
                    <a:pt x="126" y="137"/>
                    <a:pt x="130" y="13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0" name="Freeform 649">
              <a:extLst>
                <a:ext uri="{FF2B5EF4-FFF2-40B4-BE49-F238E27FC236}">
                  <a16:creationId xmlns:a16="http://schemas.microsoft.com/office/drawing/2014/main" id="{A32F9ECA-B768-D240-828B-52CE1BB78CC9}"/>
                </a:ext>
              </a:extLst>
            </p:cNvPr>
            <p:cNvSpPr>
              <a:spLocks noChangeArrowheads="1"/>
            </p:cNvSpPr>
            <p:nvPr/>
          </p:nvSpPr>
          <p:spPr bwMode="auto">
            <a:xfrm>
              <a:off x="2148" y="3837"/>
              <a:ext cx="82" cy="91"/>
            </a:xfrm>
            <a:custGeom>
              <a:avLst/>
              <a:gdLst>
                <a:gd name="T0" fmla="*/ 2 w 397"/>
                <a:gd name="T1" fmla="*/ 4 h 416"/>
                <a:gd name="T2" fmla="*/ 2 w 397"/>
                <a:gd name="T3" fmla="*/ 4 h 416"/>
                <a:gd name="T4" fmla="*/ 2 w 397"/>
                <a:gd name="T5" fmla="*/ 4 h 416"/>
                <a:gd name="T6" fmla="*/ 0 w 397"/>
                <a:gd name="T7" fmla="*/ 4 h 416"/>
                <a:gd name="T8" fmla="*/ 0 w 397"/>
                <a:gd name="T9" fmla="*/ 4 h 416"/>
                <a:gd name="T10" fmla="*/ 1 w 397"/>
                <a:gd name="T11" fmla="*/ 1 h 416"/>
                <a:gd name="T12" fmla="*/ 3 w 397"/>
                <a:gd name="T13" fmla="*/ 0 h 416"/>
                <a:gd name="T14" fmla="*/ 4 w 397"/>
                <a:gd name="T15" fmla="*/ 0 h 416"/>
                <a:gd name="T16" fmla="*/ 3 w 397"/>
                <a:gd name="T17" fmla="*/ 0 h 416"/>
                <a:gd name="T18" fmla="*/ 2 w 397"/>
                <a:gd name="T19" fmla="*/ 1 h 416"/>
                <a:gd name="T20" fmla="*/ 0 w 397"/>
                <a:gd name="T21" fmla="*/ 4 h 416"/>
                <a:gd name="T22" fmla="*/ 2 w 397"/>
                <a:gd name="T23" fmla="*/ 4 h 416"/>
                <a:gd name="T24" fmla="*/ 2 w 397"/>
                <a:gd name="T25" fmla="*/ 4 h 416"/>
                <a:gd name="T26" fmla="*/ 2 w 397"/>
                <a:gd name="T27" fmla="*/ 4 h 416"/>
                <a:gd name="T28" fmla="*/ 2 w 397"/>
                <a:gd name="T29" fmla="*/ 4 h 416"/>
                <a:gd name="T30" fmla="*/ 2 w 397"/>
                <a:gd name="T31" fmla="*/ 4 h 416"/>
                <a:gd name="T32" fmla="*/ 2 w 397"/>
                <a:gd name="T33" fmla="*/ 4 h 4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7" h="416">
                  <a:moveTo>
                    <a:pt x="198" y="415"/>
                  </a:moveTo>
                  <a:lnTo>
                    <a:pt x="198" y="415"/>
                  </a:lnTo>
                  <a:cubicBezTo>
                    <a:pt x="80" y="412"/>
                    <a:pt x="8" y="343"/>
                    <a:pt x="8" y="339"/>
                  </a:cubicBezTo>
                  <a:cubicBezTo>
                    <a:pt x="0" y="335"/>
                    <a:pt x="0" y="328"/>
                    <a:pt x="4" y="324"/>
                  </a:cubicBezTo>
                  <a:cubicBezTo>
                    <a:pt x="46" y="229"/>
                    <a:pt x="99" y="149"/>
                    <a:pt x="160" y="84"/>
                  </a:cubicBezTo>
                  <a:cubicBezTo>
                    <a:pt x="217" y="27"/>
                    <a:pt x="297" y="0"/>
                    <a:pt x="381" y="8"/>
                  </a:cubicBezTo>
                  <a:cubicBezTo>
                    <a:pt x="389" y="8"/>
                    <a:pt x="396" y="15"/>
                    <a:pt x="396" y="23"/>
                  </a:cubicBezTo>
                  <a:cubicBezTo>
                    <a:pt x="396" y="31"/>
                    <a:pt x="389" y="38"/>
                    <a:pt x="377" y="38"/>
                  </a:cubicBezTo>
                  <a:cubicBezTo>
                    <a:pt x="305" y="31"/>
                    <a:pt x="232" y="54"/>
                    <a:pt x="183" y="107"/>
                  </a:cubicBezTo>
                  <a:cubicBezTo>
                    <a:pt x="126" y="164"/>
                    <a:pt x="76" y="236"/>
                    <a:pt x="34" y="324"/>
                  </a:cubicBezTo>
                  <a:cubicBezTo>
                    <a:pt x="53" y="339"/>
                    <a:pt x="111" y="381"/>
                    <a:pt x="191" y="385"/>
                  </a:cubicBezTo>
                  <a:cubicBezTo>
                    <a:pt x="198" y="377"/>
                    <a:pt x="213" y="358"/>
                    <a:pt x="232" y="335"/>
                  </a:cubicBezTo>
                  <a:cubicBezTo>
                    <a:pt x="236" y="328"/>
                    <a:pt x="248" y="328"/>
                    <a:pt x="251" y="332"/>
                  </a:cubicBezTo>
                  <a:cubicBezTo>
                    <a:pt x="259" y="339"/>
                    <a:pt x="259" y="347"/>
                    <a:pt x="255" y="354"/>
                  </a:cubicBezTo>
                  <a:cubicBezTo>
                    <a:pt x="229" y="385"/>
                    <a:pt x="210" y="412"/>
                    <a:pt x="210" y="412"/>
                  </a:cubicBezTo>
                  <a:cubicBezTo>
                    <a:pt x="210" y="415"/>
                    <a:pt x="202" y="415"/>
                    <a:pt x="198" y="4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1" name="Freeform 650">
              <a:extLst>
                <a:ext uri="{FF2B5EF4-FFF2-40B4-BE49-F238E27FC236}">
                  <a16:creationId xmlns:a16="http://schemas.microsoft.com/office/drawing/2014/main" id="{399AD760-BFA9-8847-984E-21407416387E}"/>
                </a:ext>
              </a:extLst>
            </p:cNvPr>
            <p:cNvSpPr>
              <a:spLocks noChangeArrowheads="1"/>
            </p:cNvSpPr>
            <p:nvPr/>
          </p:nvSpPr>
          <p:spPr bwMode="auto">
            <a:xfrm>
              <a:off x="2195" y="3864"/>
              <a:ext cx="47" cy="80"/>
            </a:xfrm>
            <a:custGeom>
              <a:avLst/>
              <a:gdLst>
                <a:gd name="T0" fmla="*/ 0 w 230"/>
                <a:gd name="T1" fmla="*/ 4 h 367"/>
                <a:gd name="T2" fmla="*/ 0 w 230"/>
                <a:gd name="T3" fmla="*/ 4 h 367"/>
                <a:gd name="T4" fmla="*/ 0 w 230"/>
                <a:gd name="T5" fmla="*/ 4 h 367"/>
                <a:gd name="T6" fmla="*/ 0 w 230"/>
                <a:gd name="T7" fmla="*/ 4 h 367"/>
                <a:gd name="T8" fmla="*/ 0 w 230"/>
                <a:gd name="T9" fmla="*/ 2 h 367"/>
                <a:gd name="T10" fmla="*/ 0 w 230"/>
                <a:gd name="T11" fmla="*/ 1 h 367"/>
                <a:gd name="T12" fmla="*/ 0 w 230"/>
                <a:gd name="T13" fmla="*/ 0 h 367"/>
                <a:gd name="T14" fmla="*/ 1 w 230"/>
                <a:gd name="T15" fmla="*/ 0 h 367"/>
                <a:gd name="T16" fmla="*/ 1 w 230"/>
                <a:gd name="T17" fmla="*/ 1 h 367"/>
                <a:gd name="T18" fmla="*/ 0 w 230"/>
                <a:gd name="T19" fmla="*/ 2 h 367"/>
                <a:gd name="T20" fmla="*/ 0 w 230"/>
                <a:gd name="T21" fmla="*/ 2 h 367"/>
                <a:gd name="T22" fmla="*/ 0 w 230"/>
                <a:gd name="T23" fmla="*/ 3 h 367"/>
                <a:gd name="T24" fmla="*/ 1 w 230"/>
                <a:gd name="T25" fmla="*/ 3 h 367"/>
                <a:gd name="T26" fmla="*/ 1 w 230"/>
                <a:gd name="T27" fmla="*/ 2 h 367"/>
                <a:gd name="T28" fmla="*/ 1 w 230"/>
                <a:gd name="T29" fmla="*/ 2 h 367"/>
                <a:gd name="T30" fmla="*/ 1 w 230"/>
                <a:gd name="T31" fmla="*/ 1 h 367"/>
                <a:gd name="T32" fmla="*/ 2 w 230"/>
                <a:gd name="T33" fmla="*/ 0 h 367"/>
                <a:gd name="T34" fmla="*/ 2 w 230"/>
                <a:gd name="T35" fmla="*/ 0 h 367"/>
                <a:gd name="T36" fmla="*/ 2 w 230"/>
                <a:gd name="T37" fmla="*/ 0 h 367"/>
                <a:gd name="T38" fmla="*/ 1 w 230"/>
                <a:gd name="T39" fmla="*/ 1 h 367"/>
                <a:gd name="T40" fmla="*/ 1 w 230"/>
                <a:gd name="T41" fmla="*/ 2 h 367"/>
                <a:gd name="T42" fmla="*/ 1 w 230"/>
                <a:gd name="T43" fmla="*/ 3 h 367"/>
                <a:gd name="T44" fmla="*/ 1 w 230"/>
                <a:gd name="T45" fmla="*/ 4 h 367"/>
                <a:gd name="T46" fmla="*/ 0 w 230"/>
                <a:gd name="T47" fmla="*/ 4 h 367"/>
                <a:gd name="T48" fmla="*/ 0 w 230"/>
                <a:gd name="T49" fmla="*/ 4 h 3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0" h="367">
                  <a:moveTo>
                    <a:pt x="50" y="366"/>
                  </a:moveTo>
                  <a:lnTo>
                    <a:pt x="50" y="366"/>
                  </a:lnTo>
                  <a:cubicBezTo>
                    <a:pt x="46" y="366"/>
                    <a:pt x="42" y="366"/>
                    <a:pt x="42" y="362"/>
                  </a:cubicBezTo>
                  <a:cubicBezTo>
                    <a:pt x="38" y="362"/>
                    <a:pt x="34" y="358"/>
                    <a:pt x="34" y="354"/>
                  </a:cubicBezTo>
                  <a:cubicBezTo>
                    <a:pt x="8" y="210"/>
                    <a:pt x="8" y="210"/>
                    <a:pt x="8" y="210"/>
                  </a:cubicBezTo>
                  <a:cubicBezTo>
                    <a:pt x="0" y="183"/>
                    <a:pt x="4" y="156"/>
                    <a:pt x="15" y="130"/>
                  </a:cubicBezTo>
                  <a:cubicBezTo>
                    <a:pt x="57" y="46"/>
                    <a:pt x="57" y="46"/>
                    <a:pt x="57" y="46"/>
                  </a:cubicBezTo>
                  <a:cubicBezTo>
                    <a:pt x="61" y="38"/>
                    <a:pt x="69" y="34"/>
                    <a:pt x="76" y="38"/>
                  </a:cubicBezTo>
                  <a:cubicBezTo>
                    <a:pt x="84" y="42"/>
                    <a:pt x="88" y="50"/>
                    <a:pt x="84" y="57"/>
                  </a:cubicBezTo>
                  <a:cubicBezTo>
                    <a:pt x="46" y="141"/>
                    <a:pt x="46" y="141"/>
                    <a:pt x="46" y="141"/>
                  </a:cubicBezTo>
                  <a:cubicBezTo>
                    <a:pt x="34" y="160"/>
                    <a:pt x="34" y="183"/>
                    <a:pt x="38" y="202"/>
                  </a:cubicBezTo>
                  <a:cubicBezTo>
                    <a:pt x="61" y="332"/>
                    <a:pt x="61" y="332"/>
                    <a:pt x="61" y="332"/>
                  </a:cubicBezTo>
                  <a:cubicBezTo>
                    <a:pt x="88" y="324"/>
                    <a:pt x="88" y="324"/>
                    <a:pt x="88" y="324"/>
                  </a:cubicBezTo>
                  <a:cubicBezTo>
                    <a:pt x="91" y="191"/>
                    <a:pt x="91" y="191"/>
                    <a:pt x="91" y="191"/>
                  </a:cubicBezTo>
                  <a:cubicBezTo>
                    <a:pt x="91" y="187"/>
                    <a:pt x="91" y="183"/>
                    <a:pt x="95" y="179"/>
                  </a:cubicBezTo>
                  <a:cubicBezTo>
                    <a:pt x="152" y="114"/>
                    <a:pt x="152" y="114"/>
                    <a:pt x="152" y="114"/>
                  </a:cubicBezTo>
                  <a:cubicBezTo>
                    <a:pt x="175" y="84"/>
                    <a:pt x="191" y="50"/>
                    <a:pt x="198" y="11"/>
                  </a:cubicBezTo>
                  <a:cubicBezTo>
                    <a:pt x="198" y="4"/>
                    <a:pt x="206" y="0"/>
                    <a:pt x="213" y="0"/>
                  </a:cubicBezTo>
                  <a:cubicBezTo>
                    <a:pt x="225" y="0"/>
                    <a:pt x="229" y="8"/>
                    <a:pt x="229" y="19"/>
                  </a:cubicBezTo>
                  <a:cubicBezTo>
                    <a:pt x="221" y="61"/>
                    <a:pt x="202" y="99"/>
                    <a:pt x="175" y="133"/>
                  </a:cubicBezTo>
                  <a:cubicBezTo>
                    <a:pt x="122" y="198"/>
                    <a:pt x="122" y="198"/>
                    <a:pt x="122" y="198"/>
                  </a:cubicBezTo>
                  <a:cubicBezTo>
                    <a:pt x="118" y="335"/>
                    <a:pt x="118" y="335"/>
                    <a:pt x="118" y="335"/>
                  </a:cubicBezTo>
                  <a:cubicBezTo>
                    <a:pt x="118" y="339"/>
                    <a:pt x="114" y="347"/>
                    <a:pt x="107" y="347"/>
                  </a:cubicBezTo>
                  <a:cubicBezTo>
                    <a:pt x="53" y="366"/>
                    <a:pt x="53" y="366"/>
                    <a:pt x="53" y="366"/>
                  </a:cubicBezTo>
                  <a:cubicBezTo>
                    <a:pt x="50" y="366"/>
                    <a:pt x="50" y="366"/>
                    <a:pt x="50" y="36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2" name="Freeform 651">
              <a:extLst>
                <a:ext uri="{FF2B5EF4-FFF2-40B4-BE49-F238E27FC236}">
                  <a16:creationId xmlns:a16="http://schemas.microsoft.com/office/drawing/2014/main" id="{93B70DF2-A6A7-F84F-91E2-E73DA969087E}"/>
                </a:ext>
              </a:extLst>
            </p:cNvPr>
            <p:cNvSpPr>
              <a:spLocks noChangeArrowheads="1"/>
            </p:cNvSpPr>
            <p:nvPr/>
          </p:nvSpPr>
          <p:spPr bwMode="auto">
            <a:xfrm>
              <a:off x="2204" y="3935"/>
              <a:ext cx="20" cy="25"/>
            </a:xfrm>
            <a:custGeom>
              <a:avLst/>
              <a:gdLst>
                <a:gd name="T0" fmla="*/ 0 w 100"/>
                <a:gd name="T1" fmla="*/ 1 h 119"/>
                <a:gd name="T2" fmla="*/ 0 w 100"/>
                <a:gd name="T3" fmla="*/ 1 h 119"/>
                <a:gd name="T4" fmla="*/ 0 w 100"/>
                <a:gd name="T5" fmla="*/ 1 h 119"/>
                <a:gd name="T6" fmla="*/ 0 w 100"/>
                <a:gd name="T7" fmla="*/ 1 h 119"/>
                <a:gd name="T8" fmla="*/ 0 w 100"/>
                <a:gd name="T9" fmla="*/ 0 h 119"/>
                <a:gd name="T10" fmla="*/ 0 w 100"/>
                <a:gd name="T11" fmla="*/ 0 h 119"/>
                <a:gd name="T12" fmla="*/ 0 w 100"/>
                <a:gd name="T13" fmla="*/ 0 h 119"/>
                <a:gd name="T14" fmla="*/ 0 w 100"/>
                <a:gd name="T15" fmla="*/ 1 h 119"/>
                <a:gd name="T16" fmla="*/ 0 w 100"/>
                <a:gd name="T17" fmla="*/ 1 h 119"/>
                <a:gd name="T18" fmla="*/ 0 w 100"/>
                <a:gd name="T19" fmla="*/ 1 h 119"/>
                <a:gd name="T20" fmla="*/ 1 w 100"/>
                <a:gd name="T21" fmla="*/ 1 h 119"/>
                <a:gd name="T22" fmla="*/ 1 w 100"/>
                <a:gd name="T23" fmla="*/ 1 h 119"/>
                <a:gd name="T24" fmla="*/ 0 w 100"/>
                <a:gd name="T25" fmla="*/ 0 h 119"/>
                <a:gd name="T26" fmla="*/ 0 w 100"/>
                <a:gd name="T27" fmla="*/ 0 h 119"/>
                <a:gd name="T28" fmla="*/ 1 w 100"/>
                <a:gd name="T29" fmla="*/ 0 h 119"/>
                <a:gd name="T30" fmla="*/ 1 w 100"/>
                <a:gd name="T31" fmla="*/ 0 h 119"/>
                <a:gd name="T32" fmla="*/ 1 w 100"/>
                <a:gd name="T33" fmla="*/ 1 h 119"/>
                <a:gd name="T34" fmla="*/ 0 w 100"/>
                <a:gd name="T35" fmla="*/ 1 h 119"/>
                <a:gd name="T36" fmla="*/ 0 w 100"/>
                <a:gd name="T37" fmla="*/ 1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19">
                  <a:moveTo>
                    <a:pt x="50" y="118"/>
                  </a:moveTo>
                  <a:lnTo>
                    <a:pt x="50" y="118"/>
                  </a:lnTo>
                  <a:cubicBezTo>
                    <a:pt x="38" y="118"/>
                    <a:pt x="27" y="114"/>
                    <a:pt x="19" y="111"/>
                  </a:cubicBezTo>
                  <a:cubicBezTo>
                    <a:pt x="8" y="99"/>
                    <a:pt x="0" y="88"/>
                    <a:pt x="0" y="72"/>
                  </a:cubicBezTo>
                  <a:cubicBezTo>
                    <a:pt x="0" y="42"/>
                    <a:pt x="0" y="27"/>
                    <a:pt x="0" y="27"/>
                  </a:cubicBezTo>
                  <a:cubicBezTo>
                    <a:pt x="4" y="19"/>
                    <a:pt x="12" y="15"/>
                    <a:pt x="19" y="15"/>
                  </a:cubicBezTo>
                  <a:cubicBezTo>
                    <a:pt x="27" y="19"/>
                    <a:pt x="34" y="27"/>
                    <a:pt x="31" y="34"/>
                  </a:cubicBezTo>
                  <a:cubicBezTo>
                    <a:pt x="31" y="34"/>
                    <a:pt x="31" y="46"/>
                    <a:pt x="31" y="69"/>
                  </a:cubicBezTo>
                  <a:cubicBezTo>
                    <a:pt x="31" y="76"/>
                    <a:pt x="31" y="80"/>
                    <a:pt x="38" y="84"/>
                  </a:cubicBezTo>
                  <a:cubicBezTo>
                    <a:pt x="42" y="88"/>
                    <a:pt x="46" y="88"/>
                    <a:pt x="53" y="88"/>
                  </a:cubicBezTo>
                  <a:cubicBezTo>
                    <a:pt x="57" y="88"/>
                    <a:pt x="61" y="84"/>
                    <a:pt x="65" y="80"/>
                  </a:cubicBezTo>
                  <a:cubicBezTo>
                    <a:pt x="69" y="72"/>
                    <a:pt x="69" y="69"/>
                    <a:pt x="65" y="65"/>
                  </a:cubicBezTo>
                  <a:cubicBezTo>
                    <a:pt x="61" y="53"/>
                    <a:pt x="53" y="38"/>
                    <a:pt x="46" y="23"/>
                  </a:cubicBezTo>
                  <a:cubicBezTo>
                    <a:pt x="42" y="15"/>
                    <a:pt x="42" y="8"/>
                    <a:pt x="50" y="4"/>
                  </a:cubicBezTo>
                  <a:cubicBezTo>
                    <a:pt x="57" y="0"/>
                    <a:pt x="69" y="0"/>
                    <a:pt x="72" y="8"/>
                  </a:cubicBezTo>
                  <a:cubicBezTo>
                    <a:pt x="80" y="23"/>
                    <a:pt x="88" y="38"/>
                    <a:pt x="95" y="53"/>
                  </a:cubicBezTo>
                  <a:cubicBezTo>
                    <a:pt x="99" y="65"/>
                    <a:pt x="99" y="80"/>
                    <a:pt x="92" y="91"/>
                  </a:cubicBezTo>
                  <a:cubicBezTo>
                    <a:pt x="84" y="103"/>
                    <a:pt x="76" y="114"/>
                    <a:pt x="61" y="118"/>
                  </a:cubicBezTo>
                  <a:cubicBezTo>
                    <a:pt x="57" y="118"/>
                    <a:pt x="53" y="118"/>
                    <a:pt x="50" y="11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3" name="Freeform 652">
              <a:extLst>
                <a:ext uri="{FF2B5EF4-FFF2-40B4-BE49-F238E27FC236}">
                  <a16:creationId xmlns:a16="http://schemas.microsoft.com/office/drawing/2014/main" id="{9677CDC0-9F3C-A044-971F-6A3A560AEE76}"/>
                </a:ext>
              </a:extLst>
            </p:cNvPr>
            <p:cNvSpPr>
              <a:spLocks noChangeArrowheads="1"/>
            </p:cNvSpPr>
            <p:nvPr/>
          </p:nvSpPr>
          <p:spPr bwMode="auto">
            <a:xfrm>
              <a:off x="2138" y="3908"/>
              <a:ext cx="93" cy="114"/>
            </a:xfrm>
            <a:custGeom>
              <a:avLst/>
              <a:gdLst>
                <a:gd name="T0" fmla="*/ 3 w 447"/>
                <a:gd name="T1" fmla="*/ 6 h 516"/>
                <a:gd name="T2" fmla="*/ 3 w 447"/>
                <a:gd name="T3" fmla="*/ 6 h 516"/>
                <a:gd name="T4" fmla="*/ 3 w 447"/>
                <a:gd name="T5" fmla="*/ 6 h 516"/>
                <a:gd name="T6" fmla="*/ 2 w 447"/>
                <a:gd name="T7" fmla="*/ 6 h 516"/>
                <a:gd name="T8" fmla="*/ 2 w 447"/>
                <a:gd name="T9" fmla="*/ 5 h 516"/>
                <a:gd name="T10" fmla="*/ 2 w 447"/>
                <a:gd name="T11" fmla="*/ 5 h 516"/>
                <a:gd name="T12" fmla="*/ 2 w 447"/>
                <a:gd name="T13" fmla="*/ 4 h 516"/>
                <a:gd name="T14" fmla="*/ 2 w 447"/>
                <a:gd name="T15" fmla="*/ 4 h 516"/>
                <a:gd name="T16" fmla="*/ 2 w 447"/>
                <a:gd name="T17" fmla="*/ 3 h 516"/>
                <a:gd name="T18" fmla="*/ 1 w 447"/>
                <a:gd name="T19" fmla="*/ 2 h 516"/>
                <a:gd name="T20" fmla="*/ 0 w 447"/>
                <a:gd name="T21" fmla="*/ 0 h 516"/>
                <a:gd name="T22" fmla="*/ 1 w 447"/>
                <a:gd name="T23" fmla="*/ 0 h 516"/>
                <a:gd name="T24" fmla="*/ 1 w 447"/>
                <a:gd name="T25" fmla="*/ 0 h 516"/>
                <a:gd name="T26" fmla="*/ 1 w 447"/>
                <a:gd name="T27" fmla="*/ 2 h 516"/>
                <a:gd name="T28" fmla="*/ 3 w 447"/>
                <a:gd name="T29" fmla="*/ 3 h 516"/>
                <a:gd name="T30" fmla="*/ 3 w 447"/>
                <a:gd name="T31" fmla="*/ 3 h 516"/>
                <a:gd name="T32" fmla="*/ 3 w 447"/>
                <a:gd name="T33" fmla="*/ 3 h 516"/>
                <a:gd name="T34" fmla="*/ 2 w 447"/>
                <a:gd name="T35" fmla="*/ 4 h 516"/>
                <a:gd name="T36" fmla="*/ 2 w 447"/>
                <a:gd name="T37" fmla="*/ 4 h 516"/>
                <a:gd name="T38" fmla="*/ 2 w 447"/>
                <a:gd name="T39" fmla="*/ 5 h 516"/>
                <a:gd name="T40" fmla="*/ 3 w 447"/>
                <a:gd name="T41" fmla="*/ 5 h 516"/>
                <a:gd name="T42" fmla="*/ 4 w 447"/>
                <a:gd name="T43" fmla="*/ 3 h 516"/>
                <a:gd name="T44" fmla="*/ 4 w 447"/>
                <a:gd name="T45" fmla="*/ 2 h 516"/>
                <a:gd name="T46" fmla="*/ 4 w 447"/>
                <a:gd name="T47" fmla="*/ 2 h 516"/>
                <a:gd name="T48" fmla="*/ 3 w 447"/>
                <a:gd name="T49" fmla="*/ 2 h 516"/>
                <a:gd name="T50" fmla="*/ 4 w 447"/>
                <a:gd name="T51" fmla="*/ 2 h 516"/>
                <a:gd name="T52" fmla="*/ 4 w 447"/>
                <a:gd name="T53" fmla="*/ 2 h 516"/>
                <a:gd name="T54" fmla="*/ 4 w 447"/>
                <a:gd name="T55" fmla="*/ 3 h 516"/>
                <a:gd name="T56" fmla="*/ 3 w 447"/>
                <a:gd name="T57" fmla="*/ 6 h 516"/>
                <a:gd name="T58" fmla="*/ 3 w 447"/>
                <a:gd name="T59" fmla="*/ 6 h 5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47" h="516">
                  <a:moveTo>
                    <a:pt x="321" y="515"/>
                  </a:moveTo>
                  <a:lnTo>
                    <a:pt x="321" y="515"/>
                  </a:lnTo>
                  <a:cubicBezTo>
                    <a:pt x="317" y="515"/>
                    <a:pt x="317" y="515"/>
                    <a:pt x="317" y="515"/>
                  </a:cubicBezTo>
                  <a:cubicBezTo>
                    <a:pt x="248" y="507"/>
                    <a:pt x="248" y="507"/>
                    <a:pt x="248" y="507"/>
                  </a:cubicBezTo>
                  <a:cubicBezTo>
                    <a:pt x="241" y="507"/>
                    <a:pt x="237" y="503"/>
                    <a:pt x="237" y="499"/>
                  </a:cubicBezTo>
                  <a:cubicBezTo>
                    <a:pt x="233" y="496"/>
                    <a:pt x="233" y="492"/>
                    <a:pt x="233" y="488"/>
                  </a:cubicBezTo>
                  <a:cubicBezTo>
                    <a:pt x="252" y="412"/>
                    <a:pt x="252" y="412"/>
                    <a:pt x="252" y="412"/>
                  </a:cubicBezTo>
                  <a:cubicBezTo>
                    <a:pt x="256" y="393"/>
                    <a:pt x="260" y="378"/>
                    <a:pt x="260" y="358"/>
                  </a:cubicBezTo>
                  <a:cubicBezTo>
                    <a:pt x="263" y="339"/>
                    <a:pt x="267" y="313"/>
                    <a:pt x="282" y="286"/>
                  </a:cubicBezTo>
                  <a:cubicBezTo>
                    <a:pt x="244" y="271"/>
                    <a:pt x="157" y="233"/>
                    <a:pt x="92" y="191"/>
                  </a:cubicBezTo>
                  <a:cubicBezTo>
                    <a:pt x="54" y="164"/>
                    <a:pt x="0" y="96"/>
                    <a:pt x="58" y="8"/>
                  </a:cubicBezTo>
                  <a:cubicBezTo>
                    <a:pt x="65" y="0"/>
                    <a:pt x="73" y="0"/>
                    <a:pt x="81" y="4"/>
                  </a:cubicBezTo>
                  <a:cubicBezTo>
                    <a:pt x="88" y="8"/>
                    <a:pt x="88" y="19"/>
                    <a:pt x="84" y="27"/>
                  </a:cubicBezTo>
                  <a:cubicBezTo>
                    <a:pt x="27" y="111"/>
                    <a:pt x="103" y="160"/>
                    <a:pt x="107" y="164"/>
                  </a:cubicBezTo>
                  <a:cubicBezTo>
                    <a:pt x="191" y="217"/>
                    <a:pt x="313" y="267"/>
                    <a:pt x="313" y="267"/>
                  </a:cubicBezTo>
                  <a:cubicBezTo>
                    <a:pt x="317" y="267"/>
                    <a:pt x="321" y="271"/>
                    <a:pt x="321" y="275"/>
                  </a:cubicBezTo>
                  <a:cubicBezTo>
                    <a:pt x="324" y="282"/>
                    <a:pt x="321" y="286"/>
                    <a:pt x="321" y="290"/>
                  </a:cubicBezTo>
                  <a:cubicBezTo>
                    <a:pt x="298" y="313"/>
                    <a:pt x="294" y="339"/>
                    <a:pt x="290" y="358"/>
                  </a:cubicBezTo>
                  <a:cubicBezTo>
                    <a:pt x="290" y="381"/>
                    <a:pt x="286" y="400"/>
                    <a:pt x="282" y="416"/>
                  </a:cubicBezTo>
                  <a:cubicBezTo>
                    <a:pt x="267" y="477"/>
                    <a:pt x="267" y="477"/>
                    <a:pt x="267" y="477"/>
                  </a:cubicBezTo>
                  <a:cubicBezTo>
                    <a:pt x="309" y="484"/>
                    <a:pt x="309" y="484"/>
                    <a:pt x="309" y="484"/>
                  </a:cubicBezTo>
                  <a:cubicBezTo>
                    <a:pt x="408" y="263"/>
                    <a:pt x="408" y="263"/>
                    <a:pt x="408" y="263"/>
                  </a:cubicBezTo>
                  <a:cubicBezTo>
                    <a:pt x="412" y="252"/>
                    <a:pt x="412" y="240"/>
                    <a:pt x="404" y="233"/>
                  </a:cubicBezTo>
                  <a:cubicBezTo>
                    <a:pt x="397" y="225"/>
                    <a:pt x="389" y="221"/>
                    <a:pt x="385" y="214"/>
                  </a:cubicBezTo>
                  <a:cubicBezTo>
                    <a:pt x="378" y="206"/>
                    <a:pt x="378" y="198"/>
                    <a:pt x="381" y="191"/>
                  </a:cubicBezTo>
                  <a:cubicBezTo>
                    <a:pt x="389" y="187"/>
                    <a:pt x="401" y="187"/>
                    <a:pt x="404" y="191"/>
                  </a:cubicBezTo>
                  <a:cubicBezTo>
                    <a:pt x="412" y="198"/>
                    <a:pt x="420" y="206"/>
                    <a:pt x="427" y="214"/>
                  </a:cubicBezTo>
                  <a:cubicBezTo>
                    <a:pt x="442" y="229"/>
                    <a:pt x="446" y="252"/>
                    <a:pt x="435" y="275"/>
                  </a:cubicBezTo>
                  <a:cubicBezTo>
                    <a:pt x="332" y="507"/>
                    <a:pt x="332" y="507"/>
                    <a:pt x="332" y="507"/>
                  </a:cubicBezTo>
                  <a:cubicBezTo>
                    <a:pt x="332" y="511"/>
                    <a:pt x="324" y="515"/>
                    <a:pt x="321" y="51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4" name="Freeform 653">
              <a:extLst>
                <a:ext uri="{FF2B5EF4-FFF2-40B4-BE49-F238E27FC236}">
                  <a16:creationId xmlns:a16="http://schemas.microsoft.com/office/drawing/2014/main" id="{F923949D-8076-EB4F-9BB8-CB9EC861A917}"/>
                </a:ext>
              </a:extLst>
            </p:cNvPr>
            <p:cNvSpPr>
              <a:spLocks noChangeArrowheads="1"/>
            </p:cNvSpPr>
            <p:nvPr/>
          </p:nvSpPr>
          <p:spPr bwMode="auto">
            <a:xfrm>
              <a:off x="2186" y="3923"/>
              <a:ext cx="20" cy="15"/>
            </a:xfrm>
            <a:custGeom>
              <a:avLst/>
              <a:gdLst>
                <a:gd name="T0" fmla="*/ 1 w 100"/>
                <a:gd name="T1" fmla="*/ 1 h 77"/>
                <a:gd name="T2" fmla="*/ 1 w 100"/>
                <a:gd name="T3" fmla="*/ 1 h 77"/>
                <a:gd name="T4" fmla="*/ 1 w 100"/>
                <a:gd name="T5" fmla="*/ 1 h 77"/>
                <a:gd name="T6" fmla="*/ 0 w 100"/>
                <a:gd name="T7" fmla="*/ 0 h 77"/>
                <a:gd name="T8" fmla="*/ 0 w 100"/>
                <a:gd name="T9" fmla="*/ 0 h 77"/>
                <a:gd name="T10" fmla="*/ 0 w 100"/>
                <a:gd name="T11" fmla="*/ 0 h 77"/>
                <a:gd name="T12" fmla="*/ 1 w 100"/>
                <a:gd name="T13" fmla="*/ 0 h 77"/>
                <a:gd name="T14" fmla="*/ 1 w 100"/>
                <a:gd name="T15" fmla="*/ 1 h 77"/>
                <a:gd name="T16" fmla="*/ 1 w 100"/>
                <a:gd name="T17" fmla="*/ 1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77">
                  <a:moveTo>
                    <a:pt x="84" y="76"/>
                  </a:moveTo>
                  <a:lnTo>
                    <a:pt x="84" y="76"/>
                  </a:lnTo>
                  <a:cubicBezTo>
                    <a:pt x="80" y="76"/>
                    <a:pt x="76" y="76"/>
                    <a:pt x="72" y="76"/>
                  </a:cubicBezTo>
                  <a:cubicBezTo>
                    <a:pt x="38" y="46"/>
                    <a:pt x="12" y="30"/>
                    <a:pt x="12" y="30"/>
                  </a:cubicBezTo>
                  <a:cubicBezTo>
                    <a:pt x="4" y="23"/>
                    <a:pt x="0" y="15"/>
                    <a:pt x="8" y="8"/>
                  </a:cubicBezTo>
                  <a:cubicBezTo>
                    <a:pt x="12" y="0"/>
                    <a:pt x="19" y="0"/>
                    <a:pt x="27" y="4"/>
                  </a:cubicBezTo>
                  <a:cubicBezTo>
                    <a:pt x="31" y="4"/>
                    <a:pt x="57" y="23"/>
                    <a:pt x="92" y="49"/>
                  </a:cubicBezTo>
                  <a:cubicBezTo>
                    <a:pt x="99" y="57"/>
                    <a:pt x="99" y="65"/>
                    <a:pt x="95" y="72"/>
                  </a:cubicBezTo>
                  <a:cubicBezTo>
                    <a:pt x="92" y="76"/>
                    <a:pt x="88" y="76"/>
                    <a:pt x="84" y="7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5" name="Freeform 654">
              <a:extLst>
                <a:ext uri="{FF2B5EF4-FFF2-40B4-BE49-F238E27FC236}">
                  <a16:creationId xmlns:a16="http://schemas.microsoft.com/office/drawing/2014/main" id="{98D07208-8C48-9247-9AB1-BCBF03D68108}"/>
                </a:ext>
              </a:extLst>
            </p:cNvPr>
            <p:cNvSpPr>
              <a:spLocks noChangeArrowheads="1"/>
            </p:cNvSpPr>
            <p:nvPr/>
          </p:nvSpPr>
          <p:spPr bwMode="auto">
            <a:xfrm>
              <a:off x="2181" y="4013"/>
              <a:ext cx="46" cy="25"/>
            </a:xfrm>
            <a:custGeom>
              <a:avLst/>
              <a:gdLst>
                <a:gd name="T0" fmla="*/ 2 w 226"/>
                <a:gd name="T1" fmla="*/ 1 h 119"/>
                <a:gd name="T2" fmla="*/ 2 w 226"/>
                <a:gd name="T3" fmla="*/ 1 h 119"/>
                <a:gd name="T4" fmla="*/ 0 w 226"/>
                <a:gd name="T5" fmla="*/ 1 h 119"/>
                <a:gd name="T6" fmla="*/ 0 w 226"/>
                <a:gd name="T7" fmla="*/ 1 h 119"/>
                <a:gd name="T8" fmla="*/ 0 w 226"/>
                <a:gd name="T9" fmla="*/ 1 h 119"/>
                <a:gd name="T10" fmla="*/ 0 w 226"/>
                <a:gd name="T11" fmla="*/ 0 h 119"/>
                <a:gd name="T12" fmla="*/ 0 w 226"/>
                <a:gd name="T13" fmla="*/ 0 h 119"/>
                <a:gd name="T14" fmla="*/ 0 w 226"/>
                <a:gd name="T15" fmla="*/ 0 h 119"/>
                <a:gd name="T16" fmla="*/ 0 w 226"/>
                <a:gd name="T17" fmla="*/ 1 h 119"/>
                <a:gd name="T18" fmla="*/ 0 w 226"/>
                <a:gd name="T19" fmla="*/ 1 h 119"/>
                <a:gd name="T20" fmla="*/ 0 w 226"/>
                <a:gd name="T21" fmla="*/ 1 h 119"/>
                <a:gd name="T22" fmla="*/ 2 w 226"/>
                <a:gd name="T23" fmla="*/ 1 h 119"/>
                <a:gd name="T24" fmla="*/ 2 w 226"/>
                <a:gd name="T25" fmla="*/ 1 h 119"/>
                <a:gd name="T26" fmla="*/ 2 w 226"/>
                <a:gd name="T27" fmla="*/ 1 h 119"/>
                <a:gd name="T28" fmla="*/ 1 w 226"/>
                <a:gd name="T29" fmla="*/ 1 h 119"/>
                <a:gd name="T30" fmla="*/ 1 w 226"/>
                <a:gd name="T31" fmla="*/ 1 h 119"/>
                <a:gd name="T32" fmla="*/ 1 w 226"/>
                <a:gd name="T33" fmla="*/ 0 h 119"/>
                <a:gd name="T34" fmla="*/ 1 w 226"/>
                <a:gd name="T35" fmla="*/ 0 h 119"/>
                <a:gd name="T36" fmla="*/ 1 w 226"/>
                <a:gd name="T37" fmla="*/ 0 h 119"/>
                <a:gd name="T38" fmla="*/ 1 w 226"/>
                <a:gd name="T39" fmla="*/ 0 h 119"/>
                <a:gd name="T40" fmla="*/ 1 w 226"/>
                <a:gd name="T41" fmla="*/ 0 h 119"/>
                <a:gd name="T42" fmla="*/ 2 w 226"/>
                <a:gd name="T43" fmla="*/ 0 h 119"/>
                <a:gd name="T44" fmla="*/ 2 w 226"/>
                <a:gd name="T45" fmla="*/ 1 h 119"/>
                <a:gd name="T46" fmla="*/ 2 w 226"/>
                <a:gd name="T47" fmla="*/ 1 h 1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19">
                  <a:moveTo>
                    <a:pt x="195" y="118"/>
                  </a:moveTo>
                  <a:lnTo>
                    <a:pt x="195" y="118"/>
                  </a:lnTo>
                  <a:cubicBezTo>
                    <a:pt x="38" y="118"/>
                    <a:pt x="38" y="118"/>
                    <a:pt x="38" y="118"/>
                  </a:cubicBezTo>
                  <a:cubicBezTo>
                    <a:pt x="27" y="118"/>
                    <a:pt x="16" y="114"/>
                    <a:pt x="8" y="103"/>
                  </a:cubicBezTo>
                  <a:cubicBezTo>
                    <a:pt x="4" y="95"/>
                    <a:pt x="0" y="84"/>
                    <a:pt x="4" y="76"/>
                  </a:cubicBezTo>
                  <a:cubicBezTo>
                    <a:pt x="12" y="30"/>
                    <a:pt x="31" y="11"/>
                    <a:pt x="31" y="7"/>
                  </a:cubicBezTo>
                  <a:cubicBezTo>
                    <a:pt x="35" y="4"/>
                    <a:pt x="46" y="0"/>
                    <a:pt x="54" y="7"/>
                  </a:cubicBezTo>
                  <a:cubicBezTo>
                    <a:pt x="57" y="11"/>
                    <a:pt x="61" y="23"/>
                    <a:pt x="54" y="26"/>
                  </a:cubicBezTo>
                  <a:cubicBezTo>
                    <a:pt x="54" y="30"/>
                    <a:pt x="38" y="45"/>
                    <a:pt x="31" y="80"/>
                  </a:cubicBezTo>
                  <a:cubicBezTo>
                    <a:pt x="31" y="84"/>
                    <a:pt x="31" y="84"/>
                    <a:pt x="35" y="84"/>
                  </a:cubicBezTo>
                  <a:cubicBezTo>
                    <a:pt x="35" y="87"/>
                    <a:pt x="35" y="87"/>
                    <a:pt x="38" y="87"/>
                  </a:cubicBezTo>
                  <a:cubicBezTo>
                    <a:pt x="195" y="87"/>
                    <a:pt x="195" y="87"/>
                    <a:pt x="195" y="87"/>
                  </a:cubicBezTo>
                  <a:cubicBezTo>
                    <a:pt x="195" y="87"/>
                    <a:pt x="195" y="87"/>
                    <a:pt x="195" y="84"/>
                  </a:cubicBezTo>
                  <a:cubicBezTo>
                    <a:pt x="164" y="72"/>
                    <a:pt x="164" y="72"/>
                    <a:pt x="164" y="72"/>
                  </a:cubicBezTo>
                  <a:cubicBezTo>
                    <a:pt x="153" y="68"/>
                    <a:pt x="137" y="65"/>
                    <a:pt x="126" y="57"/>
                  </a:cubicBezTo>
                  <a:cubicBezTo>
                    <a:pt x="103" y="38"/>
                    <a:pt x="103" y="38"/>
                    <a:pt x="103" y="38"/>
                  </a:cubicBezTo>
                  <a:cubicBezTo>
                    <a:pt x="95" y="34"/>
                    <a:pt x="95" y="23"/>
                    <a:pt x="99" y="19"/>
                  </a:cubicBezTo>
                  <a:cubicBezTo>
                    <a:pt x="107" y="11"/>
                    <a:pt x="115" y="7"/>
                    <a:pt x="122" y="15"/>
                  </a:cubicBezTo>
                  <a:cubicBezTo>
                    <a:pt x="145" y="30"/>
                    <a:pt x="145" y="30"/>
                    <a:pt x="145" y="30"/>
                  </a:cubicBezTo>
                  <a:cubicBezTo>
                    <a:pt x="153" y="38"/>
                    <a:pt x="164" y="42"/>
                    <a:pt x="172" y="42"/>
                  </a:cubicBezTo>
                  <a:cubicBezTo>
                    <a:pt x="202" y="53"/>
                    <a:pt x="202" y="53"/>
                    <a:pt x="202" y="53"/>
                  </a:cubicBezTo>
                  <a:cubicBezTo>
                    <a:pt x="217" y="57"/>
                    <a:pt x="225" y="68"/>
                    <a:pt x="225" y="84"/>
                  </a:cubicBezTo>
                  <a:cubicBezTo>
                    <a:pt x="225" y="103"/>
                    <a:pt x="210" y="118"/>
                    <a:pt x="195" y="11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46" name="Group 655">
            <a:extLst>
              <a:ext uri="{FF2B5EF4-FFF2-40B4-BE49-F238E27FC236}">
                <a16:creationId xmlns:a16="http://schemas.microsoft.com/office/drawing/2014/main" id="{5398AA75-C724-3F4C-8527-4C27B1EE918E}"/>
              </a:ext>
            </a:extLst>
          </p:cNvPr>
          <p:cNvGrpSpPr>
            <a:grpSpLocks/>
          </p:cNvGrpSpPr>
          <p:nvPr userDrawn="1"/>
        </p:nvGrpSpPr>
        <p:grpSpPr bwMode="auto">
          <a:xfrm>
            <a:off x="4482090" y="2027382"/>
            <a:ext cx="381000" cy="385763"/>
            <a:chOff x="2963" y="3808"/>
            <a:chExt cx="240" cy="243"/>
          </a:xfrm>
        </p:grpSpPr>
        <p:sp>
          <p:nvSpPr>
            <p:cNvPr id="947" name="Freeform 656">
              <a:extLst>
                <a:ext uri="{FF2B5EF4-FFF2-40B4-BE49-F238E27FC236}">
                  <a16:creationId xmlns:a16="http://schemas.microsoft.com/office/drawing/2014/main" id="{8194759C-CB89-F249-96AB-CFB3F68E696E}"/>
                </a:ext>
              </a:extLst>
            </p:cNvPr>
            <p:cNvSpPr>
              <a:spLocks noChangeArrowheads="1"/>
            </p:cNvSpPr>
            <p:nvPr/>
          </p:nvSpPr>
          <p:spPr bwMode="auto">
            <a:xfrm>
              <a:off x="3068" y="3873"/>
              <a:ext cx="135" cy="178"/>
            </a:xfrm>
            <a:custGeom>
              <a:avLst/>
              <a:gdLst>
                <a:gd name="T0" fmla="*/ 5 w 610"/>
                <a:gd name="T1" fmla="*/ 9 h 797"/>
                <a:gd name="T2" fmla="*/ 3 w 610"/>
                <a:gd name="T3" fmla="*/ 7 h 797"/>
                <a:gd name="T4" fmla="*/ 3 w 610"/>
                <a:gd name="T5" fmla="*/ 5 h 797"/>
                <a:gd name="T6" fmla="*/ 2 w 610"/>
                <a:gd name="T7" fmla="*/ 6 h 797"/>
                <a:gd name="T8" fmla="*/ 1 w 610"/>
                <a:gd name="T9" fmla="*/ 9 h 797"/>
                <a:gd name="T10" fmla="*/ 0 w 610"/>
                <a:gd name="T11" fmla="*/ 8 h 797"/>
                <a:gd name="T12" fmla="*/ 1 w 610"/>
                <a:gd name="T13" fmla="*/ 5 h 797"/>
                <a:gd name="T14" fmla="*/ 2 w 610"/>
                <a:gd name="T15" fmla="*/ 3 h 797"/>
                <a:gd name="T16" fmla="*/ 2 w 610"/>
                <a:gd name="T17" fmla="*/ 4 h 797"/>
                <a:gd name="T18" fmla="*/ 1 w 610"/>
                <a:gd name="T19" fmla="*/ 2 h 797"/>
                <a:gd name="T20" fmla="*/ 2 w 610"/>
                <a:gd name="T21" fmla="*/ 1 h 797"/>
                <a:gd name="T22" fmla="*/ 5 w 610"/>
                <a:gd name="T23" fmla="*/ 0 h 797"/>
                <a:gd name="T24" fmla="*/ 6 w 610"/>
                <a:gd name="T25" fmla="*/ 3 h 797"/>
                <a:gd name="T26" fmla="*/ 6 w 610"/>
                <a:gd name="T27" fmla="*/ 5 h 797"/>
                <a:gd name="T28" fmla="*/ 6 w 610"/>
                <a:gd name="T29" fmla="*/ 5 h 797"/>
                <a:gd name="T30" fmla="*/ 5 w 610"/>
                <a:gd name="T31" fmla="*/ 3 h 797"/>
                <a:gd name="T32" fmla="*/ 5 w 610"/>
                <a:gd name="T33" fmla="*/ 6 h 797"/>
                <a:gd name="T34" fmla="*/ 5 w 610"/>
                <a:gd name="T35" fmla="*/ 8 h 797"/>
                <a:gd name="T36" fmla="*/ 5 w 610"/>
                <a:gd name="T37" fmla="*/ 9 h 797"/>
                <a:gd name="T38" fmla="*/ 3 w 610"/>
                <a:gd name="T39" fmla="*/ 4 h 797"/>
                <a:gd name="T40" fmla="*/ 3 w 610"/>
                <a:gd name="T41" fmla="*/ 6 h 797"/>
                <a:gd name="T42" fmla="*/ 4 w 610"/>
                <a:gd name="T43" fmla="*/ 8 h 797"/>
                <a:gd name="T44" fmla="*/ 5 w 610"/>
                <a:gd name="T45" fmla="*/ 8 h 797"/>
                <a:gd name="T46" fmla="*/ 4 w 610"/>
                <a:gd name="T47" fmla="*/ 6 h 797"/>
                <a:gd name="T48" fmla="*/ 4 w 610"/>
                <a:gd name="T49" fmla="*/ 4 h 797"/>
                <a:gd name="T50" fmla="*/ 5 w 610"/>
                <a:gd name="T51" fmla="*/ 2 h 797"/>
                <a:gd name="T52" fmla="*/ 6 w 610"/>
                <a:gd name="T53" fmla="*/ 4 h 797"/>
                <a:gd name="T54" fmla="*/ 6 w 610"/>
                <a:gd name="T55" fmla="*/ 4 h 797"/>
                <a:gd name="T56" fmla="*/ 6 w 610"/>
                <a:gd name="T57" fmla="*/ 4 h 797"/>
                <a:gd name="T58" fmla="*/ 6 w 610"/>
                <a:gd name="T59" fmla="*/ 2 h 797"/>
                <a:gd name="T60" fmla="*/ 4 w 610"/>
                <a:gd name="T61" fmla="*/ 0 h 797"/>
                <a:gd name="T62" fmla="*/ 2 w 610"/>
                <a:gd name="T63" fmla="*/ 2 h 797"/>
                <a:gd name="T64" fmla="*/ 1 w 610"/>
                <a:gd name="T65" fmla="*/ 3 h 797"/>
                <a:gd name="T66" fmla="*/ 2 w 610"/>
                <a:gd name="T67" fmla="*/ 3 h 797"/>
                <a:gd name="T68" fmla="*/ 3 w 610"/>
                <a:gd name="T69" fmla="*/ 2 h 797"/>
                <a:gd name="T70" fmla="*/ 1 w 610"/>
                <a:gd name="T71" fmla="*/ 5 h 797"/>
                <a:gd name="T72" fmla="*/ 0 w 610"/>
                <a:gd name="T73" fmla="*/ 8 h 797"/>
                <a:gd name="T74" fmla="*/ 1 w 610"/>
                <a:gd name="T75" fmla="*/ 8 h 797"/>
                <a:gd name="T76" fmla="*/ 2 w 610"/>
                <a:gd name="T77" fmla="*/ 6 h 797"/>
                <a:gd name="T78" fmla="*/ 3 w 610"/>
                <a:gd name="T79" fmla="*/ 4 h 7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10" h="797">
                  <a:moveTo>
                    <a:pt x="426" y="796"/>
                  </a:moveTo>
                  <a:lnTo>
                    <a:pt x="426" y="796"/>
                  </a:lnTo>
                  <a:cubicBezTo>
                    <a:pt x="396" y="796"/>
                    <a:pt x="369" y="781"/>
                    <a:pt x="358" y="754"/>
                  </a:cubicBezTo>
                  <a:cubicBezTo>
                    <a:pt x="285" y="621"/>
                    <a:pt x="285" y="621"/>
                    <a:pt x="285" y="621"/>
                  </a:cubicBezTo>
                  <a:cubicBezTo>
                    <a:pt x="266" y="586"/>
                    <a:pt x="259" y="548"/>
                    <a:pt x="263" y="510"/>
                  </a:cubicBezTo>
                  <a:cubicBezTo>
                    <a:pt x="266" y="483"/>
                    <a:pt x="266" y="483"/>
                    <a:pt x="266" y="483"/>
                  </a:cubicBezTo>
                  <a:cubicBezTo>
                    <a:pt x="202" y="544"/>
                    <a:pt x="202" y="544"/>
                    <a:pt x="202" y="544"/>
                  </a:cubicBezTo>
                  <a:cubicBezTo>
                    <a:pt x="194" y="552"/>
                    <a:pt x="190" y="560"/>
                    <a:pt x="186" y="571"/>
                  </a:cubicBezTo>
                  <a:cubicBezTo>
                    <a:pt x="160" y="731"/>
                    <a:pt x="160" y="731"/>
                    <a:pt x="160" y="731"/>
                  </a:cubicBezTo>
                  <a:cubicBezTo>
                    <a:pt x="156" y="765"/>
                    <a:pt x="121" y="796"/>
                    <a:pt x="83" y="796"/>
                  </a:cubicBezTo>
                  <a:cubicBezTo>
                    <a:pt x="80" y="796"/>
                    <a:pt x="72" y="796"/>
                    <a:pt x="68" y="792"/>
                  </a:cubicBezTo>
                  <a:cubicBezTo>
                    <a:pt x="30" y="784"/>
                    <a:pt x="0" y="746"/>
                    <a:pt x="7" y="704"/>
                  </a:cubicBezTo>
                  <a:cubicBezTo>
                    <a:pt x="34" y="541"/>
                    <a:pt x="34" y="541"/>
                    <a:pt x="34" y="541"/>
                  </a:cubicBezTo>
                  <a:cubicBezTo>
                    <a:pt x="41" y="499"/>
                    <a:pt x="64" y="461"/>
                    <a:pt x="95" y="434"/>
                  </a:cubicBezTo>
                  <a:cubicBezTo>
                    <a:pt x="209" y="320"/>
                    <a:pt x="209" y="320"/>
                    <a:pt x="209" y="320"/>
                  </a:cubicBezTo>
                  <a:cubicBezTo>
                    <a:pt x="228" y="255"/>
                    <a:pt x="228" y="255"/>
                    <a:pt x="228" y="255"/>
                  </a:cubicBezTo>
                  <a:cubicBezTo>
                    <a:pt x="217" y="262"/>
                    <a:pt x="202" y="270"/>
                    <a:pt x="190" y="282"/>
                  </a:cubicBezTo>
                  <a:cubicBezTo>
                    <a:pt x="144" y="312"/>
                    <a:pt x="144" y="312"/>
                    <a:pt x="144" y="312"/>
                  </a:cubicBezTo>
                  <a:cubicBezTo>
                    <a:pt x="114" y="331"/>
                    <a:pt x="72" y="323"/>
                    <a:pt x="49" y="293"/>
                  </a:cubicBezTo>
                  <a:cubicBezTo>
                    <a:pt x="30" y="262"/>
                    <a:pt x="38" y="221"/>
                    <a:pt x="68" y="198"/>
                  </a:cubicBezTo>
                  <a:cubicBezTo>
                    <a:pt x="114" y="167"/>
                    <a:pt x="114" y="167"/>
                    <a:pt x="114" y="167"/>
                  </a:cubicBezTo>
                  <a:cubicBezTo>
                    <a:pt x="144" y="148"/>
                    <a:pt x="175" y="125"/>
                    <a:pt x="205" y="95"/>
                  </a:cubicBezTo>
                  <a:cubicBezTo>
                    <a:pt x="289" y="15"/>
                    <a:pt x="316" y="0"/>
                    <a:pt x="346" y="0"/>
                  </a:cubicBezTo>
                  <a:cubicBezTo>
                    <a:pt x="377" y="0"/>
                    <a:pt x="464" y="22"/>
                    <a:pt x="491" y="34"/>
                  </a:cubicBezTo>
                  <a:cubicBezTo>
                    <a:pt x="514" y="45"/>
                    <a:pt x="533" y="68"/>
                    <a:pt x="571" y="156"/>
                  </a:cubicBezTo>
                  <a:cubicBezTo>
                    <a:pt x="586" y="182"/>
                    <a:pt x="594" y="213"/>
                    <a:pt x="598" y="247"/>
                  </a:cubicBezTo>
                  <a:cubicBezTo>
                    <a:pt x="605" y="369"/>
                    <a:pt x="605" y="369"/>
                    <a:pt x="605" y="369"/>
                  </a:cubicBezTo>
                  <a:cubicBezTo>
                    <a:pt x="609" y="384"/>
                    <a:pt x="602" y="403"/>
                    <a:pt x="590" y="419"/>
                  </a:cubicBezTo>
                  <a:cubicBezTo>
                    <a:pt x="579" y="430"/>
                    <a:pt x="563" y="441"/>
                    <a:pt x="544" y="441"/>
                  </a:cubicBezTo>
                  <a:cubicBezTo>
                    <a:pt x="541" y="441"/>
                    <a:pt x="541" y="441"/>
                    <a:pt x="541" y="441"/>
                  </a:cubicBezTo>
                  <a:cubicBezTo>
                    <a:pt x="502" y="441"/>
                    <a:pt x="476" y="415"/>
                    <a:pt x="472" y="381"/>
                  </a:cubicBezTo>
                  <a:cubicBezTo>
                    <a:pt x="464" y="289"/>
                    <a:pt x="464" y="289"/>
                    <a:pt x="464" y="289"/>
                  </a:cubicBezTo>
                  <a:cubicBezTo>
                    <a:pt x="430" y="369"/>
                    <a:pt x="430" y="369"/>
                    <a:pt x="430" y="369"/>
                  </a:cubicBezTo>
                  <a:cubicBezTo>
                    <a:pt x="419" y="525"/>
                    <a:pt x="419" y="525"/>
                    <a:pt x="419" y="525"/>
                  </a:cubicBezTo>
                  <a:cubicBezTo>
                    <a:pt x="415" y="533"/>
                    <a:pt x="419" y="541"/>
                    <a:pt x="422" y="548"/>
                  </a:cubicBezTo>
                  <a:cubicBezTo>
                    <a:pt x="495" y="682"/>
                    <a:pt x="495" y="682"/>
                    <a:pt x="495" y="682"/>
                  </a:cubicBezTo>
                  <a:cubicBezTo>
                    <a:pt x="502" y="701"/>
                    <a:pt x="506" y="720"/>
                    <a:pt x="499" y="739"/>
                  </a:cubicBezTo>
                  <a:cubicBezTo>
                    <a:pt x="495" y="761"/>
                    <a:pt x="480" y="777"/>
                    <a:pt x="461" y="784"/>
                  </a:cubicBezTo>
                  <a:cubicBezTo>
                    <a:pt x="449" y="792"/>
                    <a:pt x="438" y="796"/>
                    <a:pt x="426" y="796"/>
                  </a:cubicBezTo>
                  <a:close/>
                  <a:moveTo>
                    <a:pt x="312" y="384"/>
                  </a:moveTo>
                  <a:lnTo>
                    <a:pt x="312" y="384"/>
                  </a:lnTo>
                  <a:cubicBezTo>
                    <a:pt x="301" y="514"/>
                    <a:pt x="301" y="514"/>
                    <a:pt x="301" y="514"/>
                  </a:cubicBezTo>
                  <a:cubicBezTo>
                    <a:pt x="297" y="544"/>
                    <a:pt x="304" y="575"/>
                    <a:pt x="320" y="605"/>
                  </a:cubicBezTo>
                  <a:cubicBezTo>
                    <a:pt x="388" y="735"/>
                    <a:pt x="388" y="735"/>
                    <a:pt x="388" y="735"/>
                  </a:cubicBezTo>
                  <a:cubicBezTo>
                    <a:pt x="400" y="754"/>
                    <a:pt x="422" y="761"/>
                    <a:pt x="445" y="754"/>
                  </a:cubicBezTo>
                  <a:cubicBezTo>
                    <a:pt x="453" y="746"/>
                    <a:pt x="461" y="739"/>
                    <a:pt x="464" y="727"/>
                  </a:cubicBezTo>
                  <a:cubicBezTo>
                    <a:pt x="468" y="720"/>
                    <a:pt x="464" y="708"/>
                    <a:pt x="461" y="697"/>
                  </a:cubicBezTo>
                  <a:cubicBezTo>
                    <a:pt x="392" y="567"/>
                    <a:pt x="392" y="567"/>
                    <a:pt x="392" y="567"/>
                  </a:cubicBezTo>
                  <a:cubicBezTo>
                    <a:pt x="384" y="552"/>
                    <a:pt x="381" y="537"/>
                    <a:pt x="381" y="522"/>
                  </a:cubicBezTo>
                  <a:cubicBezTo>
                    <a:pt x="396" y="358"/>
                    <a:pt x="396" y="358"/>
                    <a:pt x="396" y="358"/>
                  </a:cubicBezTo>
                  <a:cubicBezTo>
                    <a:pt x="476" y="167"/>
                    <a:pt x="476" y="167"/>
                    <a:pt x="476" y="167"/>
                  </a:cubicBezTo>
                  <a:cubicBezTo>
                    <a:pt x="491" y="217"/>
                    <a:pt x="491" y="217"/>
                    <a:pt x="491" y="217"/>
                  </a:cubicBezTo>
                  <a:cubicBezTo>
                    <a:pt x="491" y="228"/>
                    <a:pt x="495" y="243"/>
                    <a:pt x="499" y="255"/>
                  </a:cubicBezTo>
                  <a:cubicBezTo>
                    <a:pt x="510" y="377"/>
                    <a:pt x="510" y="377"/>
                    <a:pt x="510" y="377"/>
                  </a:cubicBezTo>
                  <a:cubicBezTo>
                    <a:pt x="510" y="392"/>
                    <a:pt x="525" y="403"/>
                    <a:pt x="541" y="403"/>
                  </a:cubicBezTo>
                  <a:cubicBezTo>
                    <a:pt x="544" y="403"/>
                    <a:pt x="544" y="403"/>
                    <a:pt x="544" y="403"/>
                  </a:cubicBezTo>
                  <a:cubicBezTo>
                    <a:pt x="552" y="403"/>
                    <a:pt x="560" y="400"/>
                    <a:pt x="563" y="392"/>
                  </a:cubicBezTo>
                  <a:cubicBezTo>
                    <a:pt x="567" y="388"/>
                    <a:pt x="571" y="381"/>
                    <a:pt x="571" y="369"/>
                  </a:cubicBezTo>
                  <a:cubicBezTo>
                    <a:pt x="560" y="247"/>
                    <a:pt x="560" y="247"/>
                    <a:pt x="560" y="247"/>
                  </a:cubicBezTo>
                  <a:cubicBezTo>
                    <a:pt x="560" y="221"/>
                    <a:pt x="552" y="198"/>
                    <a:pt x="537" y="171"/>
                  </a:cubicBezTo>
                  <a:cubicBezTo>
                    <a:pt x="499" y="87"/>
                    <a:pt x="487" y="72"/>
                    <a:pt x="472" y="68"/>
                  </a:cubicBezTo>
                  <a:cubicBezTo>
                    <a:pt x="453" y="57"/>
                    <a:pt x="373" y="38"/>
                    <a:pt x="346" y="38"/>
                  </a:cubicBezTo>
                  <a:cubicBezTo>
                    <a:pt x="331" y="38"/>
                    <a:pt x="312" y="45"/>
                    <a:pt x="228" y="121"/>
                  </a:cubicBezTo>
                  <a:cubicBezTo>
                    <a:pt x="198" y="152"/>
                    <a:pt x="167" y="175"/>
                    <a:pt x="137" y="198"/>
                  </a:cubicBezTo>
                  <a:cubicBezTo>
                    <a:pt x="91" y="228"/>
                    <a:pt x="91" y="228"/>
                    <a:pt x="91" y="228"/>
                  </a:cubicBezTo>
                  <a:cubicBezTo>
                    <a:pt x="76" y="240"/>
                    <a:pt x="72" y="259"/>
                    <a:pt x="80" y="270"/>
                  </a:cubicBezTo>
                  <a:cubicBezTo>
                    <a:pt x="91" y="285"/>
                    <a:pt x="110" y="289"/>
                    <a:pt x="121" y="282"/>
                  </a:cubicBezTo>
                  <a:cubicBezTo>
                    <a:pt x="171" y="251"/>
                    <a:pt x="171" y="251"/>
                    <a:pt x="171" y="251"/>
                  </a:cubicBezTo>
                  <a:cubicBezTo>
                    <a:pt x="198" y="232"/>
                    <a:pt x="224" y="209"/>
                    <a:pt x="251" y="186"/>
                  </a:cubicBezTo>
                  <a:cubicBezTo>
                    <a:pt x="301" y="148"/>
                    <a:pt x="301" y="148"/>
                    <a:pt x="301" y="148"/>
                  </a:cubicBezTo>
                  <a:cubicBezTo>
                    <a:pt x="240" y="339"/>
                    <a:pt x="240" y="339"/>
                    <a:pt x="240" y="339"/>
                  </a:cubicBezTo>
                  <a:cubicBezTo>
                    <a:pt x="118" y="461"/>
                    <a:pt x="118" y="461"/>
                    <a:pt x="118" y="461"/>
                  </a:cubicBezTo>
                  <a:cubicBezTo>
                    <a:pt x="95" y="483"/>
                    <a:pt x="76" y="514"/>
                    <a:pt x="72" y="548"/>
                  </a:cubicBezTo>
                  <a:cubicBezTo>
                    <a:pt x="45" y="708"/>
                    <a:pt x="45" y="708"/>
                    <a:pt x="45" y="708"/>
                  </a:cubicBezTo>
                  <a:cubicBezTo>
                    <a:pt x="41" y="731"/>
                    <a:pt x="53" y="754"/>
                    <a:pt x="76" y="758"/>
                  </a:cubicBezTo>
                  <a:cubicBezTo>
                    <a:pt x="80" y="758"/>
                    <a:pt x="83" y="758"/>
                    <a:pt x="83" y="758"/>
                  </a:cubicBezTo>
                  <a:cubicBezTo>
                    <a:pt x="102" y="758"/>
                    <a:pt x="121" y="742"/>
                    <a:pt x="121" y="723"/>
                  </a:cubicBezTo>
                  <a:cubicBezTo>
                    <a:pt x="152" y="563"/>
                    <a:pt x="152" y="563"/>
                    <a:pt x="152" y="563"/>
                  </a:cubicBezTo>
                  <a:cubicBezTo>
                    <a:pt x="156" y="548"/>
                    <a:pt x="163" y="533"/>
                    <a:pt x="175" y="518"/>
                  </a:cubicBezTo>
                  <a:lnTo>
                    <a:pt x="312" y="38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8" name="Freeform 657">
              <a:extLst>
                <a:ext uri="{FF2B5EF4-FFF2-40B4-BE49-F238E27FC236}">
                  <a16:creationId xmlns:a16="http://schemas.microsoft.com/office/drawing/2014/main" id="{54F775D8-65CE-DE4D-B361-CC7AD93927C4}"/>
                </a:ext>
              </a:extLst>
            </p:cNvPr>
            <p:cNvSpPr>
              <a:spLocks noChangeArrowheads="1"/>
            </p:cNvSpPr>
            <p:nvPr/>
          </p:nvSpPr>
          <p:spPr bwMode="auto">
            <a:xfrm>
              <a:off x="3144" y="3821"/>
              <a:ext cx="58" cy="56"/>
            </a:xfrm>
            <a:custGeom>
              <a:avLst/>
              <a:gdLst>
                <a:gd name="T0" fmla="*/ 1 w 264"/>
                <a:gd name="T1" fmla="*/ 3 h 260"/>
                <a:gd name="T2" fmla="*/ 1 w 264"/>
                <a:gd name="T3" fmla="*/ 3 h 260"/>
                <a:gd name="T4" fmla="*/ 1 w 264"/>
                <a:gd name="T5" fmla="*/ 2 h 260"/>
                <a:gd name="T6" fmla="*/ 0 w 264"/>
                <a:gd name="T7" fmla="*/ 2 h 260"/>
                <a:gd name="T8" fmla="*/ 0 w 264"/>
                <a:gd name="T9" fmla="*/ 1 h 260"/>
                <a:gd name="T10" fmla="*/ 0 w 264"/>
                <a:gd name="T11" fmla="*/ 1 h 260"/>
                <a:gd name="T12" fmla="*/ 1 w 264"/>
                <a:gd name="T13" fmla="*/ 0 h 260"/>
                <a:gd name="T14" fmla="*/ 2 w 264"/>
                <a:gd name="T15" fmla="*/ 0 h 260"/>
                <a:gd name="T16" fmla="*/ 3 w 264"/>
                <a:gd name="T17" fmla="*/ 1 h 260"/>
                <a:gd name="T18" fmla="*/ 3 w 264"/>
                <a:gd name="T19" fmla="*/ 2 h 260"/>
                <a:gd name="T20" fmla="*/ 2 w 264"/>
                <a:gd name="T21" fmla="*/ 3 h 260"/>
                <a:gd name="T22" fmla="*/ 1 w 264"/>
                <a:gd name="T23" fmla="*/ 3 h 260"/>
                <a:gd name="T24" fmla="*/ 1 w 264"/>
                <a:gd name="T25" fmla="*/ 0 h 260"/>
                <a:gd name="T26" fmla="*/ 1 w 264"/>
                <a:gd name="T27" fmla="*/ 0 h 260"/>
                <a:gd name="T28" fmla="*/ 1 w 264"/>
                <a:gd name="T29" fmla="*/ 0 h 260"/>
                <a:gd name="T30" fmla="*/ 0 w 264"/>
                <a:gd name="T31" fmla="*/ 1 h 260"/>
                <a:gd name="T32" fmla="*/ 0 w 264"/>
                <a:gd name="T33" fmla="*/ 1 h 260"/>
                <a:gd name="T34" fmla="*/ 0 w 264"/>
                <a:gd name="T35" fmla="*/ 2 h 260"/>
                <a:gd name="T36" fmla="*/ 1 w 264"/>
                <a:gd name="T37" fmla="*/ 2 h 260"/>
                <a:gd name="T38" fmla="*/ 2 w 264"/>
                <a:gd name="T39" fmla="*/ 2 h 260"/>
                <a:gd name="T40" fmla="*/ 2 w 264"/>
                <a:gd name="T41" fmla="*/ 2 h 260"/>
                <a:gd name="T42" fmla="*/ 2 w 264"/>
                <a:gd name="T43" fmla="*/ 1 h 260"/>
                <a:gd name="T44" fmla="*/ 2 w 264"/>
                <a:gd name="T45" fmla="*/ 0 h 260"/>
                <a:gd name="T46" fmla="*/ 1 w 264"/>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260">
                  <a:moveTo>
                    <a:pt x="133" y="259"/>
                  </a:moveTo>
                  <a:lnTo>
                    <a:pt x="133" y="259"/>
                  </a:lnTo>
                  <a:cubicBezTo>
                    <a:pt x="114" y="259"/>
                    <a:pt x="99" y="255"/>
                    <a:pt x="83" y="248"/>
                  </a:cubicBezTo>
                  <a:cubicBezTo>
                    <a:pt x="49" y="236"/>
                    <a:pt x="26" y="210"/>
                    <a:pt x="15" y="179"/>
                  </a:cubicBezTo>
                  <a:cubicBezTo>
                    <a:pt x="0" y="149"/>
                    <a:pt x="0" y="114"/>
                    <a:pt x="15" y="80"/>
                  </a:cubicBezTo>
                  <a:cubicBezTo>
                    <a:pt x="30" y="50"/>
                    <a:pt x="53" y="27"/>
                    <a:pt x="83" y="15"/>
                  </a:cubicBezTo>
                  <a:cubicBezTo>
                    <a:pt x="118" y="0"/>
                    <a:pt x="152" y="0"/>
                    <a:pt x="183" y="15"/>
                  </a:cubicBezTo>
                  <a:cubicBezTo>
                    <a:pt x="213" y="27"/>
                    <a:pt x="240" y="53"/>
                    <a:pt x="251" y="84"/>
                  </a:cubicBezTo>
                  <a:cubicBezTo>
                    <a:pt x="263" y="118"/>
                    <a:pt x="263" y="152"/>
                    <a:pt x="251" y="183"/>
                  </a:cubicBezTo>
                  <a:cubicBezTo>
                    <a:pt x="236" y="213"/>
                    <a:pt x="213" y="240"/>
                    <a:pt x="179" y="251"/>
                  </a:cubicBezTo>
                  <a:cubicBezTo>
                    <a:pt x="163" y="255"/>
                    <a:pt x="148" y="259"/>
                    <a:pt x="133" y="259"/>
                  </a:cubicBezTo>
                  <a:close/>
                  <a:moveTo>
                    <a:pt x="133" y="42"/>
                  </a:moveTo>
                  <a:lnTo>
                    <a:pt x="133" y="42"/>
                  </a:lnTo>
                  <a:cubicBezTo>
                    <a:pt x="122" y="42"/>
                    <a:pt x="110" y="42"/>
                    <a:pt x="99" y="50"/>
                  </a:cubicBezTo>
                  <a:cubicBezTo>
                    <a:pt x="76" y="57"/>
                    <a:pt x="57" y="72"/>
                    <a:pt x="49" y="95"/>
                  </a:cubicBezTo>
                  <a:cubicBezTo>
                    <a:pt x="38" y="118"/>
                    <a:pt x="38" y="145"/>
                    <a:pt x="49" y="164"/>
                  </a:cubicBezTo>
                  <a:cubicBezTo>
                    <a:pt x="57" y="187"/>
                    <a:pt x="76" y="206"/>
                    <a:pt x="95" y="217"/>
                  </a:cubicBezTo>
                  <a:cubicBezTo>
                    <a:pt x="118" y="225"/>
                    <a:pt x="144" y="225"/>
                    <a:pt x="167" y="217"/>
                  </a:cubicBezTo>
                  <a:cubicBezTo>
                    <a:pt x="190" y="210"/>
                    <a:pt x="205" y="190"/>
                    <a:pt x="217" y="168"/>
                  </a:cubicBezTo>
                  <a:cubicBezTo>
                    <a:pt x="224" y="145"/>
                    <a:pt x="224" y="122"/>
                    <a:pt x="217" y="99"/>
                  </a:cubicBezTo>
                  <a:cubicBezTo>
                    <a:pt x="209" y="76"/>
                    <a:pt x="190" y="57"/>
                    <a:pt x="167" y="50"/>
                  </a:cubicBezTo>
                  <a:cubicBezTo>
                    <a:pt x="156" y="42"/>
                    <a:pt x="144" y="42"/>
                    <a:pt x="133" y="4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49" name="Freeform 658">
              <a:extLst>
                <a:ext uri="{FF2B5EF4-FFF2-40B4-BE49-F238E27FC236}">
                  <a16:creationId xmlns:a16="http://schemas.microsoft.com/office/drawing/2014/main" id="{81E683DD-3B66-0945-B831-F093756A8570}"/>
                </a:ext>
              </a:extLst>
            </p:cNvPr>
            <p:cNvSpPr>
              <a:spLocks noChangeArrowheads="1"/>
            </p:cNvSpPr>
            <p:nvPr/>
          </p:nvSpPr>
          <p:spPr bwMode="auto">
            <a:xfrm>
              <a:off x="2963" y="3856"/>
              <a:ext cx="164" cy="195"/>
            </a:xfrm>
            <a:custGeom>
              <a:avLst/>
              <a:gdLst>
                <a:gd name="T0" fmla="*/ 3 w 736"/>
                <a:gd name="T1" fmla="*/ 10 h 874"/>
                <a:gd name="T2" fmla="*/ 2 w 736"/>
                <a:gd name="T3" fmla="*/ 9 h 874"/>
                <a:gd name="T4" fmla="*/ 2 w 736"/>
                <a:gd name="T5" fmla="*/ 9 h 874"/>
                <a:gd name="T6" fmla="*/ 1 w 736"/>
                <a:gd name="T7" fmla="*/ 10 h 874"/>
                <a:gd name="T8" fmla="*/ 2 w 736"/>
                <a:gd name="T9" fmla="*/ 5 h 874"/>
                <a:gd name="T10" fmla="*/ 1 w 736"/>
                <a:gd name="T11" fmla="*/ 4 h 874"/>
                <a:gd name="T12" fmla="*/ 2 w 736"/>
                <a:gd name="T13" fmla="*/ 2 h 874"/>
                <a:gd name="T14" fmla="*/ 1 w 736"/>
                <a:gd name="T15" fmla="*/ 4 h 874"/>
                <a:gd name="T16" fmla="*/ 0 w 736"/>
                <a:gd name="T17" fmla="*/ 3 h 874"/>
                <a:gd name="T18" fmla="*/ 2 w 736"/>
                <a:gd name="T19" fmla="*/ 1 h 874"/>
                <a:gd name="T20" fmla="*/ 4 w 736"/>
                <a:gd name="T21" fmla="*/ 0 h 874"/>
                <a:gd name="T22" fmla="*/ 8 w 736"/>
                <a:gd name="T23" fmla="*/ 1 h 874"/>
                <a:gd name="T24" fmla="*/ 7 w 736"/>
                <a:gd name="T25" fmla="*/ 2 h 874"/>
                <a:gd name="T26" fmla="*/ 4 w 736"/>
                <a:gd name="T27" fmla="*/ 5 h 874"/>
                <a:gd name="T28" fmla="*/ 4 w 736"/>
                <a:gd name="T29" fmla="*/ 7 h 874"/>
                <a:gd name="T30" fmla="*/ 3 w 736"/>
                <a:gd name="T31" fmla="*/ 10 h 874"/>
                <a:gd name="T32" fmla="*/ 3 w 736"/>
                <a:gd name="T33" fmla="*/ 6 h 874"/>
                <a:gd name="T34" fmla="*/ 3 w 736"/>
                <a:gd name="T35" fmla="*/ 9 h 874"/>
                <a:gd name="T36" fmla="*/ 4 w 736"/>
                <a:gd name="T37" fmla="*/ 7 h 874"/>
                <a:gd name="T38" fmla="*/ 3 w 736"/>
                <a:gd name="T39" fmla="*/ 5 h 874"/>
                <a:gd name="T40" fmla="*/ 7 w 736"/>
                <a:gd name="T41" fmla="*/ 1 h 874"/>
                <a:gd name="T42" fmla="*/ 8 w 736"/>
                <a:gd name="T43" fmla="*/ 1 h 874"/>
                <a:gd name="T44" fmla="*/ 5 w 736"/>
                <a:gd name="T45" fmla="*/ 1 h 874"/>
                <a:gd name="T46" fmla="*/ 2 w 736"/>
                <a:gd name="T47" fmla="*/ 1 h 874"/>
                <a:gd name="T48" fmla="*/ 0 w 736"/>
                <a:gd name="T49" fmla="*/ 3 h 874"/>
                <a:gd name="T50" fmla="*/ 1 w 736"/>
                <a:gd name="T51" fmla="*/ 4 h 874"/>
                <a:gd name="T52" fmla="*/ 1 w 736"/>
                <a:gd name="T53" fmla="*/ 2 h 874"/>
                <a:gd name="T54" fmla="*/ 2 w 736"/>
                <a:gd name="T55" fmla="*/ 2 h 874"/>
                <a:gd name="T56" fmla="*/ 2 w 736"/>
                <a:gd name="T57" fmla="*/ 5 h 874"/>
                <a:gd name="T58" fmla="*/ 1 w 736"/>
                <a:gd name="T59" fmla="*/ 9 h 874"/>
                <a:gd name="T60" fmla="*/ 1 w 736"/>
                <a:gd name="T61" fmla="*/ 9 h 874"/>
                <a:gd name="T62" fmla="*/ 2 w 736"/>
                <a:gd name="T63" fmla="*/ 2 h 874"/>
                <a:gd name="T64" fmla="*/ 2 w 736"/>
                <a:gd name="T65" fmla="*/ 2 h 8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6" h="874">
                  <a:moveTo>
                    <a:pt x="286" y="873"/>
                  </a:moveTo>
                  <a:lnTo>
                    <a:pt x="286" y="873"/>
                  </a:lnTo>
                  <a:cubicBezTo>
                    <a:pt x="282" y="873"/>
                    <a:pt x="282" y="873"/>
                    <a:pt x="282" y="873"/>
                  </a:cubicBezTo>
                  <a:cubicBezTo>
                    <a:pt x="240" y="869"/>
                    <a:pt x="209" y="835"/>
                    <a:pt x="209" y="793"/>
                  </a:cubicBezTo>
                  <a:cubicBezTo>
                    <a:pt x="213" y="705"/>
                    <a:pt x="213" y="705"/>
                    <a:pt x="213" y="705"/>
                  </a:cubicBezTo>
                  <a:cubicBezTo>
                    <a:pt x="164" y="827"/>
                    <a:pt x="164" y="827"/>
                    <a:pt x="164" y="827"/>
                  </a:cubicBezTo>
                  <a:cubicBezTo>
                    <a:pt x="152" y="854"/>
                    <a:pt x="125" y="873"/>
                    <a:pt x="95" y="873"/>
                  </a:cubicBezTo>
                  <a:cubicBezTo>
                    <a:pt x="84" y="873"/>
                    <a:pt x="72" y="869"/>
                    <a:pt x="65" y="865"/>
                  </a:cubicBezTo>
                  <a:cubicBezTo>
                    <a:pt x="26" y="850"/>
                    <a:pt x="7" y="804"/>
                    <a:pt x="26" y="766"/>
                  </a:cubicBezTo>
                  <a:cubicBezTo>
                    <a:pt x="148" y="480"/>
                    <a:pt x="148" y="480"/>
                    <a:pt x="148" y="480"/>
                  </a:cubicBezTo>
                  <a:cubicBezTo>
                    <a:pt x="141" y="465"/>
                    <a:pt x="141" y="465"/>
                    <a:pt x="141" y="465"/>
                  </a:cubicBezTo>
                  <a:cubicBezTo>
                    <a:pt x="118" y="427"/>
                    <a:pt x="114" y="385"/>
                    <a:pt x="125" y="343"/>
                  </a:cubicBezTo>
                  <a:cubicBezTo>
                    <a:pt x="175" y="198"/>
                    <a:pt x="175" y="198"/>
                    <a:pt x="175" y="198"/>
                  </a:cubicBezTo>
                  <a:cubicBezTo>
                    <a:pt x="164" y="198"/>
                    <a:pt x="164" y="198"/>
                    <a:pt x="164" y="198"/>
                  </a:cubicBezTo>
                  <a:cubicBezTo>
                    <a:pt x="141" y="298"/>
                    <a:pt x="141" y="298"/>
                    <a:pt x="141" y="298"/>
                  </a:cubicBezTo>
                  <a:cubicBezTo>
                    <a:pt x="133" y="328"/>
                    <a:pt x="106" y="351"/>
                    <a:pt x="76" y="351"/>
                  </a:cubicBezTo>
                  <a:cubicBezTo>
                    <a:pt x="68" y="351"/>
                    <a:pt x="65" y="351"/>
                    <a:pt x="57" y="351"/>
                  </a:cubicBezTo>
                  <a:cubicBezTo>
                    <a:pt x="23" y="343"/>
                    <a:pt x="0" y="305"/>
                    <a:pt x="7" y="271"/>
                  </a:cubicBezTo>
                  <a:cubicBezTo>
                    <a:pt x="30" y="160"/>
                    <a:pt x="30" y="160"/>
                    <a:pt x="30" y="160"/>
                  </a:cubicBezTo>
                  <a:cubicBezTo>
                    <a:pt x="42" y="111"/>
                    <a:pt x="84" y="73"/>
                    <a:pt x="137" y="65"/>
                  </a:cubicBezTo>
                  <a:cubicBezTo>
                    <a:pt x="213" y="58"/>
                    <a:pt x="213" y="58"/>
                    <a:pt x="213" y="58"/>
                  </a:cubicBezTo>
                  <a:cubicBezTo>
                    <a:pt x="286" y="50"/>
                    <a:pt x="327" y="54"/>
                    <a:pt x="407" y="42"/>
                  </a:cubicBezTo>
                  <a:cubicBezTo>
                    <a:pt x="655" y="8"/>
                    <a:pt x="655" y="8"/>
                    <a:pt x="655" y="8"/>
                  </a:cubicBezTo>
                  <a:cubicBezTo>
                    <a:pt x="689" y="0"/>
                    <a:pt x="724" y="27"/>
                    <a:pt x="731" y="61"/>
                  </a:cubicBezTo>
                  <a:cubicBezTo>
                    <a:pt x="735" y="80"/>
                    <a:pt x="731" y="99"/>
                    <a:pt x="720" y="115"/>
                  </a:cubicBezTo>
                  <a:cubicBezTo>
                    <a:pt x="708" y="126"/>
                    <a:pt x="693" y="137"/>
                    <a:pt x="674" y="141"/>
                  </a:cubicBezTo>
                  <a:cubicBezTo>
                    <a:pt x="438" y="176"/>
                    <a:pt x="438" y="176"/>
                    <a:pt x="438" y="176"/>
                  </a:cubicBezTo>
                  <a:cubicBezTo>
                    <a:pt x="316" y="469"/>
                    <a:pt x="316" y="469"/>
                    <a:pt x="316" y="469"/>
                  </a:cubicBezTo>
                  <a:cubicBezTo>
                    <a:pt x="350" y="526"/>
                    <a:pt x="350" y="526"/>
                    <a:pt x="350" y="526"/>
                  </a:cubicBezTo>
                  <a:cubicBezTo>
                    <a:pt x="366" y="549"/>
                    <a:pt x="373" y="576"/>
                    <a:pt x="369" y="606"/>
                  </a:cubicBezTo>
                  <a:cubicBezTo>
                    <a:pt x="362" y="800"/>
                    <a:pt x="362" y="800"/>
                    <a:pt x="362" y="800"/>
                  </a:cubicBezTo>
                  <a:cubicBezTo>
                    <a:pt x="358" y="842"/>
                    <a:pt x="324" y="873"/>
                    <a:pt x="286" y="873"/>
                  </a:cubicBezTo>
                  <a:close/>
                  <a:moveTo>
                    <a:pt x="263" y="499"/>
                  </a:moveTo>
                  <a:lnTo>
                    <a:pt x="263" y="499"/>
                  </a:lnTo>
                  <a:cubicBezTo>
                    <a:pt x="247" y="793"/>
                    <a:pt x="247" y="793"/>
                    <a:pt x="247" y="793"/>
                  </a:cubicBezTo>
                  <a:cubicBezTo>
                    <a:pt x="247" y="816"/>
                    <a:pt x="263" y="835"/>
                    <a:pt x="282" y="835"/>
                  </a:cubicBezTo>
                  <a:cubicBezTo>
                    <a:pt x="305" y="835"/>
                    <a:pt x="324" y="819"/>
                    <a:pt x="324" y="797"/>
                  </a:cubicBezTo>
                  <a:cubicBezTo>
                    <a:pt x="335" y="606"/>
                    <a:pt x="335" y="606"/>
                    <a:pt x="335" y="606"/>
                  </a:cubicBezTo>
                  <a:cubicBezTo>
                    <a:pt x="335" y="583"/>
                    <a:pt x="331" y="560"/>
                    <a:pt x="320" y="545"/>
                  </a:cubicBezTo>
                  <a:cubicBezTo>
                    <a:pt x="274" y="469"/>
                    <a:pt x="274" y="469"/>
                    <a:pt x="274" y="469"/>
                  </a:cubicBezTo>
                  <a:cubicBezTo>
                    <a:pt x="415" y="141"/>
                    <a:pt x="415" y="141"/>
                    <a:pt x="415" y="141"/>
                  </a:cubicBezTo>
                  <a:cubicBezTo>
                    <a:pt x="670" y="103"/>
                    <a:pt x="670" y="103"/>
                    <a:pt x="670" y="103"/>
                  </a:cubicBezTo>
                  <a:cubicBezTo>
                    <a:pt x="678" y="103"/>
                    <a:pt x="686" y="99"/>
                    <a:pt x="689" y="92"/>
                  </a:cubicBezTo>
                  <a:cubicBezTo>
                    <a:pt x="693" y="84"/>
                    <a:pt x="697" y="77"/>
                    <a:pt x="697" y="69"/>
                  </a:cubicBezTo>
                  <a:cubicBezTo>
                    <a:pt x="693" y="54"/>
                    <a:pt x="678" y="38"/>
                    <a:pt x="659" y="42"/>
                  </a:cubicBezTo>
                  <a:cubicBezTo>
                    <a:pt x="411" y="80"/>
                    <a:pt x="411" y="80"/>
                    <a:pt x="411" y="80"/>
                  </a:cubicBezTo>
                  <a:cubicBezTo>
                    <a:pt x="331" y="92"/>
                    <a:pt x="289" y="84"/>
                    <a:pt x="217" y="92"/>
                  </a:cubicBezTo>
                  <a:cubicBezTo>
                    <a:pt x="141" y="103"/>
                    <a:pt x="141" y="103"/>
                    <a:pt x="141" y="103"/>
                  </a:cubicBezTo>
                  <a:cubicBezTo>
                    <a:pt x="103" y="107"/>
                    <a:pt x="76" y="134"/>
                    <a:pt x="68" y="168"/>
                  </a:cubicBezTo>
                  <a:cubicBezTo>
                    <a:pt x="42" y="279"/>
                    <a:pt x="42" y="279"/>
                    <a:pt x="42" y="279"/>
                  </a:cubicBezTo>
                  <a:cubicBezTo>
                    <a:pt x="42" y="294"/>
                    <a:pt x="49" y="313"/>
                    <a:pt x="68" y="313"/>
                  </a:cubicBezTo>
                  <a:cubicBezTo>
                    <a:pt x="68" y="317"/>
                    <a:pt x="72" y="317"/>
                    <a:pt x="76" y="317"/>
                  </a:cubicBezTo>
                  <a:cubicBezTo>
                    <a:pt x="87" y="317"/>
                    <a:pt x="103" y="305"/>
                    <a:pt x="103" y="290"/>
                  </a:cubicBezTo>
                  <a:cubicBezTo>
                    <a:pt x="129" y="183"/>
                    <a:pt x="129" y="183"/>
                    <a:pt x="129" y="183"/>
                  </a:cubicBezTo>
                  <a:cubicBezTo>
                    <a:pt x="129" y="172"/>
                    <a:pt x="141" y="164"/>
                    <a:pt x="152" y="164"/>
                  </a:cubicBezTo>
                  <a:cubicBezTo>
                    <a:pt x="228" y="157"/>
                    <a:pt x="228" y="157"/>
                    <a:pt x="228" y="157"/>
                  </a:cubicBezTo>
                  <a:cubicBezTo>
                    <a:pt x="164" y="355"/>
                    <a:pt x="164" y="355"/>
                    <a:pt x="164" y="355"/>
                  </a:cubicBezTo>
                  <a:cubicBezTo>
                    <a:pt x="152" y="385"/>
                    <a:pt x="156" y="419"/>
                    <a:pt x="171" y="446"/>
                  </a:cubicBezTo>
                  <a:cubicBezTo>
                    <a:pt x="190" y="477"/>
                    <a:pt x="190" y="477"/>
                    <a:pt x="190" y="477"/>
                  </a:cubicBezTo>
                  <a:cubicBezTo>
                    <a:pt x="61" y="781"/>
                    <a:pt x="61" y="781"/>
                    <a:pt x="61" y="781"/>
                  </a:cubicBezTo>
                  <a:cubicBezTo>
                    <a:pt x="49" y="800"/>
                    <a:pt x="61" y="823"/>
                    <a:pt x="80" y="831"/>
                  </a:cubicBezTo>
                  <a:cubicBezTo>
                    <a:pt x="95" y="838"/>
                    <a:pt x="122" y="831"/>
                    <a:pt x="129" y="812"/>
                  </a:cubicBezTo>
                  <a:lnTo>
                    <a:pt x="263" y="499"/>
                  </a:lnTo>
                  <a:close/>
                  <a:moveTo>
                    <a:pt x="156" y="198"/>
                  </a:moveTo>
                  <a:lnTo>
                    <a:pt x="156" y="198"/>
                  </a:lnTo>
                  <a:cubicBezTo>
                    <a:pt x="152" y="198"/>
                    <a:pt x="152" y="198"/>
                    <a:pt x="152" y="198"/>
                  </a:cubicBezTo>
                  <a:cubicBezTo>
                    <a:pt x="156" y="198"/>
                    <a:pt x="156" y="198"/>
                    <a:pt x="156" y="19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0" name="Freeform 659">
              <a:extLst>
                <a:ext uri="{FF2B5EF4-FFF2-40B4-BE49-F238E27FC236}">
                  <a16:creationId xmlns:a16="http://schemas.microsoft.com/office/drawing/2014/main" id="{F7AF0595-D61F-2E4E-B61B-9B8E65E383AE}"/>
                </a:ext>
              </a:extLst>
            </p:cNvPr>
            <p:cNvSpPr>
              <a:spLocks noChangeArrowheads="1"/>
            </p:cNvSpPr>
            <p:nvPr/>
          </p:nvSpPr>
          <p:spPr bwMode="auto">
            <a:xfrm>
              <a:off x="3011" y="3809"/>
              <a:ext cx="58" cy="58"/>
            </a:xfrm>
            <a:custGeom>
              <a:avLst/>
              <a:gdLst>
                <a:gd name="T0" fmla="*/ 1 w 264"/>
                <a:gd name="T1" fmla="*/ 3 h 264"/>
                <a:gd name="T2" fmla="*/ 1 w 264"/>
                <a:gd name="T3" fmla="*/ 3 h 264"/>
                <a:gd name="T4" fmla="*/ 1 w 264"/>
                <a:gd name="T5" fmla="*/ 3 h 264"/>
                <a:gd name="T6" fmla="*/ 0 w 264"/>
                <a:gd name="T7" fmla="*/ 2 h 264"/>
                <a:gd name="T8" fmla="*/ 0 w 264"/>
                <a:gd name="T9" fmla="*/ 1 h 264"/>
                <a:gd name="T10" fmla="*/ 0 w 264"/>
                <a:gd name="T11" fmla="*/ 1 h 264"/>
                <a:gd name="T12" fmla="*/ 2 w 264"/>
                <a:gd name="T13" fmla="*/ 0 h 264"/>
                <a:gd name="T14" fmla="*/ 3 w 264"/>
                <a:gd name="T15" fmla="*/ 2 h 264"/>
                <a:gd name="T16" fmla="*/ 2 w 264"/>
                <a:gd name="T17" fmla="*/ 2 h 264"/>
                <a:gd name="T18" fmla="*/ 1 w 264"/>
                <a:gd name="T19" fmla="*/ 3 h 264"/>
                <a:gd name="T20" fmla="*/ 0 w 264"/>
                <a:gd name="T21" fmla="*/ 1 h 264"/>
                <a:gd name="T22" fmla="*/ 0 w 264"/>
                <a:gd name="T23" fmla="*/ 1 h 264"/>
                <a:gd name="T24" fmla="*/ 1 w 264"/>
                <a:gd name="T25" fmla="*/ 2 h 264"/>
                <a:gd name="T26" fmla="*/ 2 w 264"/>
                <a:gd name="T27" fmla="*/ 2 h 264"/>
                <a:gd name="T28" fmla="*/ 2 w 264"/>
                <a:gd name="T29" fmla="*/ 0 h 264"/>
                <a:gd name="T30" fmla="*/ 0 w 264"/>
                <a:gd name="T31" fmla="*/ 1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4" h="264">
                  <a:moveTo>
                    <a:pt x="130" y="263"/>
                  </a:moveTo>
                  <a:lnTo>
                    <a:pt x="130" y="263"/>
                  </a:lnTo>
                  <a:cubicBezTo>
                    <a:pt x="126" y="263"/>
                    <a:pt x="122" y="263"/>
                    <a:pt x="114" y="263"/>
                  </a:cubicBezTo>
                  <a:cubicBezTo>
                    <a:pt x="80" y="259"/>
                    <a:pt x="50" y="240"/>
                    <a:pt x="31" y="213"/>
                  </a:cubicBezTo>
                  <a:cubicBezTo>
                    <a:pt x="8" y="186"/>
                    <a:pt x="0" y="156"/>
                    <a:pt x="4" y="122"/>
                  </a:cubicBezTo>
                  <a:cubicBezTo>
                    <a:pt x="12" y="49"/>
                    <a:pt x="73" y="0"/>
                    <a:pt x="145" y="7"/>
                  </a:cubicBezTo>
                  <a:cubicBezTo>
                    <a:pt x="213" y="15"/>
                    <a:pt x="263" y="80"/>
                    <a:pt x="255" y="148"/>
                  </a:cubicBezTo>
                  <a:cubicBezTo>
                    <a:pt x="252" y="183"/>
                    <a:pt x="236" y="213"/>
                    <a:pt x="210" y="232"/>
                  </a:cubicBezTo>
                  <a:cubicBezTo>
                    <a:pt x="187" y="251"/>
                    <a:pt x="160" y="263"/>
                    <a:pt x="130" y="263"/>
                  </a:cubicBezTo>
                  <a:close/>
                  <a:moveTo>
                    <a:pt x="38" y="125"/>
                  </a:moveTo>
                  <a:lnTo>
                    <a:pt x="38" y="125"/>
                  </a:lnTo>
                  <a:cubicBezTo>
                    <a:pt x="34" y="175"/>
                    <a:pt x="69" y="221"/>
                    <a:pt x="118" y="224"/>
                  </a:cubicBezTo>
                  <a:cubicBezTo>
                    <a:pt x="168" y="228"/>
                    <a:pt x="213" y="194"/>
                    <a:pt x="221" y="144"/>
                  </a:cubicBezTo>
                  <a:cubicBezTo>
                    <a:pt x="225" y="95"/>
                    <a:pt x="191" y="49"/>
                    <a:pt x="137" y="45"/>
                  </a:cubicBezTo>
                  <a:cubicBezTo>
                    <a:pt x="88" y="38"/>
                    <a:pt x="46" y="76"/>
                    <a:pt x="38" y="12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1" name="Freeform 660">
              <a:extLst>
                <a:ext uri="{FF2B5EF4-FFF2-40B4-BE49-F238E27FC236}">
                  <a16:creationId xmlns:a16="http://schemas.microsoft.com/office/drawing/2014/main" id="{D3CA3B6A-F8F8-254F-893D-D6D6D940B640}"/>
                </a:ext>
              </a:extLst>
            </p:cNvPr>
            <p:cNvSpPr>
              <a:spLocks noChangeArrowheads="1"/>
            </p:cNvSpPr>
            <p:nvPr/>
          </p:nvSpPr>
          <p:spPr bwMode="auto">
            <a:xfrm>
              <a:off x="3093" y="3808"/>
              <a:ext cx="47" cy="41"/>
            </a:xfrm>
            <a:custGeom>
              <a:avLst/>
              <a:gdLst>
                <a:gd name="T0" fmla="*/ 0 w 218"/>
                <a:gd name="T1" fmla="*/ 1 h 188"/>
                <a:gd name="T2" fmla="*/ 0 w 218"/>
                <a:gd name="T3" fmla="*/ 1 h 188"/>
                <a:gd name="T4" fmla="*/ 0 w 218"/>
                <a:gd name="T5" fmla="*/ 2 h 188"/>
                <a:gd name="T6" fmla="*/ 0 w 218"/>
                <a:gd name="T7" fmla="*/ 2 h 188"/>
                <a:gd name="T8" fmla="*/ 0 w 218"/>
                <a:gd name="T9" fmla="*/ 2 h 188"/>
                <a:gd name="T10" fmla="*/ 1 w 218"/>
                <a:gd name="T11" fmla="*/ 2 h 188"/>
                <a:gd name="T12" fmla="*/ 1 w 218"/>
                <a:gd name="T13" fmla="*/ 2 h 188"/>
                <a:gd name="T14" fmla="*/ 1 w 218"/>
                <a:gd name="T15" fmla="*/ 2 h 188"/>
                <a:gd name="T16" fmla="*/ 1 w 218"/>
                <a:gd name="T17" fmla="*/ 2 h 188"/>
                <a:gd name="T18" fmla="*/ 0 w 218"/>
                <a:gd name="T19" fmla="*/ 2 h 188"/>
                <a:gd name="T20" fmla="*/ 1 w 218"/>
                <a:gd name="T21" fmla="*/ 2 h 188"/>
                <a:gd name="T22" fmla="*/ 1 w 218"/>
                <a:gd name="T23" fmla="*/ 1 h 188"/>
                <a:gd name="T24" fmla="*/ 0 w 218"/>
                <a:gd name="T25" fmla="*/ 1 h 188"/>
                <a:gd name="T26" fmla="*/ 1 w 218"/>
                <a:gd name="T27" fmla="*/ 1 h 188"/>
                <a:gd name="T28" fmla="*/ 1 w 218"/>
                <a:gd name="T29" fmla="*/ 1 h 188"/>
                <a:gd name="T30" fmla="*/ 1 w 218"/>
                <a:gd name="T31" fmla="*/ 1 h 188"/>
                <a:gd name="T32" fmla="*/ 1 w 218"/>
                <a:gd name="T33" fmla="*/ 1 h 188"/>
                <a:gd name="T34" fmla="*/ 1 w 218"/>
                <a:gd name="T35" fmla="*/ 1 h 188"/>
                <a:gd name="T36" fmla="*/ 1 w 218"/>
                <a:gd name="T37" fmla="*/ 1 h 188"/>
                <a:gd name="T38" fmla="*/ 1 w 218"/>
                <a:gd name="T39" fmla="*/ 1 h 188"/>
                <a:gd name="T40" fmla="*/ 2 w 218"/>
                <a:gd name="T41" fmla="*/ 1 h 188"/>
                <a:gd name="T42" fmla="*/ 2 w 218"/>
                <a:gd name="T43" fmla="*/ 1 h 188"/>
                <a:gd name="T44" fmla="*/ 2 w 218"/>
                <a:gd name="T45" fmla="*/ 1 h 188"/>
                <a:gd name="T46" fmla="*/ 2 w 218"/>
                <a:gd name="T47" fmla="*/ 1 h 188"/>
                <a:gd name="T48" fmla="*/ 1 w 218"/>
                <a:gd name="T49" fmla="*/ 2 h 188"/>
                <a:gd name="T50" fmla="*/ 1 w 218"/>
                <a:gd name="T51" fmla="*/ 2 h 188"/>
                <a:gd name="T52" fmla="*/ 2 w 218"/>
                <a:gd name="T53" fmla="*/ 2 h 188"/>
                <a:gd name="T54" fmla="*/ 2 w 218"/>
                <a:gd name="T55" fmla="*/ 1 h 188"/>
                <a:gd name="T56" fmla="*/ 2 w 218"/>
                <a:gd name="T57" fmla="*/ 1 h 188"/>
                <a:gd name="T58" fmla="*/ 2 w 218"/>
                <a:gd name="T59" fmla="*/ 1 h 188"/>
                <a:gd name="T60" fmla="*/ 2 w 218"/>
                <a:gd name="T61" fmla="*/ 1 h 188"/>
                <a:gd name="T62" fmla="*/ 2 w 218"/>
                <a:gd name="T63" fmla="*/ 0 h 188"/>
                <a:gd name="T64" fmla="*/ 2 w 218"/>
                <a:gd name="T65" fmla="*/ 0 h 188"/>
                <a:gd name="T66" fmla="*/ 2 w 218"/>
                <a:gd name="T67" fmla="*/ 0 h 188"/>
                <a:gd name="T68" fmla="*/ 1 w 218"/>
                <a:gd name="T69" fmla="*/ 1 h 188"/>
                <a:gd name="T70" fmla="*/ 1 w 218"/>
                <a:gd name="T71" fmla="*/ 0 h 188"/>
                <a:gd name="T72" fmla="*/ 1 w 218"/>
                <a:gd name="T73" fmla="*/ 0 h 188"/>
                <a:gd name="T74" fmla="*/ 1 w 218"/>
                <a:gd name="T75" fmla="*/ 0 h 188"/>
                <a:gd name="T76" fmla="*/ 1 w 218"/>
                <a:gd name="T77" fmla="*/ 1 h 188"/>
                <a:gd name="T78" fmla="*/ 0 w 218"/>
                <a:gd name="T79" fmla="*/ 1 h 188"/>
                <a:gd name="T80" fmla="*/ 0 w 218"/>
                <a:gd name="T81" fmla="*/ 1 h 188"/>
                <a:gd name="T82" fmla="*/ 0 w 218"/>
                <a:gd name="T83" fmla="*/ 1 h 188"/>
                <a:gd name="T84" fmla="*/ 0 w 218"/>
                <a:gd name="T85" fmla="*/ 1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8" h="188">
                  <a:moveTo>
                    <a:pt x="30" y="129"/>
                  </a:moveTo>
                  <a:lnTo>
                    <a:pt x="30" y="129"/>
                  </a:lnTo>
                  <a:cubicBezTo>
                    <a:pt x="4" y="152"/>
                    <a:pt x="4" y="152"/>
                    <a:pt x="4" y="152"/>
                  </a:cubicBezTo>
                  <a:cubicBezTo>
                    <a:pt x="0" y="156"/>
                    <a:pt x="0" y="160"/>
                    <a:pt x="0" y="168"/>
                  </a:cubicBezTo>
                  <a:cubicBezTo>
                    <a:pt x="0" y="171"/>
                    <a:pt x="4" y="175"/>
                    <a:pt x="11" y="175"/>
                  </a:cubicBezTo>
                  <a:cubicBezTo>
                    <a:pt x="61" y="187"/>
                    <a:pt x="61" y="187"/>
                    <a:pt x="61" y="187"/>
                  </a:cubicBezTo>
                  <a:cubicBezTo>
                    <a:pt x="61" y="187"/>
                    <a:pt x="61" y="187"/>
                    <a:pt x="65" y="187"/>
                  </a:cubicBezTo>
                  <a:cubicBezTo>
                    <a:pt x="68" y="187"/>
                    <a:pt x="76" y="183"/>
                    <a:pt x="76" y="175"/>
                  </a:cubicBezTo>
                  <a:cubicBezTo>
                    <a:pt x="80" y="168"/>
                    <a:pt x="76" y="160"/>
                    <a:pt x="65" y="160"/>
                  </a:cubicBezTo>
                  <a:cubicBezTo>
                    <a:pt x="49" y="156"/>
                    <a:pt x="49" y="156"/>
                    <a:pt x="49" y="156"/>
                  </a:cubicBezTo>
                  <a:cubicBezTo>
                    <a:pt x="61" y="145"/>
                    <a:pt x="61" y="145"/>
                    <a:pt x="61" y="145"/>
                  </a:cubicBezTo>
                  <a:cubicBezTo>
                    <a:pt x="68" y="137"/>
                    <a:pt x="68" y="129"/>
                    <a:pt x="65" y="122"/>
                  </a:cubicBezTo>
                  <a:cubicBezTo>
                    <a:pt x="49" y="103"/>
                    <a:pt x="49" y="103"/>
                    <a:pt x="49" y="103"/>
                  </a:cubicBezTo>
                  <a:cubicBezTo>
                    <a:pt x="68" y="107"/>
                    <a:pt x="68" y="107"/>
                    <a:pt x="68" y="107"/>
                  </a:cubicBezTo>
                  <a:cubicBezTo>
                    <a:pt x="76" y="107"/>
                    <a:pt x="76" y="107"/>
                    <a:pt x="80" y="103"/>
                  </a:cubicBezTo>
                  <a:cubicBezTo>
                    <a:pt x="84" y="103"/>
                    <a:pt x="88" y="99"/>
                    <a:pt x="88" y="95"/>
                  </a:cubicBezTo>
                  <a:cubicBezTo>
                    <a:pt x="91" y="65"/>
                    <a:pt x="91" y="65"/>
                    <a:pt x="91" y="65"/>
                  </a:cubicBezTo>
                  <a:cubicBezTo>
                    <a:pt x="103" y="84"/>
                    <a:pt x="103" y="84"/>
                    <a:pt x="103" y="84"/>
                  </a:cubicBezTo>
                  <a:cubicBezTo>
                    <a:pt x="103" y="87"/>
                    <a:pt x="107" y="91"/>
                    <a:pt x="110" y="91"/>
                  </a:cubicBezTo>
                  <a:cubicBezTo>
                    <a:pt x="114" y="91"/>
                    <a:pt x="122" y="91"/>
                    <a:pt x="122" y="87"/>
                  </a:cubicBezTo>
                  <a:cubicBezTo>
                    <a:pt x="149" y="68"/>
                    <a:pt x="149" y="68"/>
                    <a:pt x="149" y="68"/>
                  </a:cubicBezTo>
                  <a:cubicBezTo>
                    <a:pt x="145" y="103"/>
                    <a:pt x="145" y="103"/>
                    <a:pt x="145" y="103"/>
                  </a:cubicBezTo>
                  <a:cubicBezTo>
                    <a:pt x="145" y="110"/>
                    <a:pt x="149" y="118"/>
                    <a:pt x="156" y="118"/>
                  </a:cubicBezTo>
                  <a:cubicBezTo>
                    <a:pt x="168" y="118"/>
                    <a:pt x="168" y="118"/>
                    <a:pt x="168" y="118"/>
                  </a:cubicBezTo>
                  <a:cubicBezTo>
                    <a:pt x="137" y="145"/>
                    <a:pt x="137" y="145"/>
                    <a:pt x="137" y="145"/>
                  </a:cubicBezTo>
                  <a:cubicBezTo>
                    <a:pt x="129" y="148"/>
                    <a:pt x="129" y="156"/>
                    <a:pt x="137" y="164"/>
                  </a:cubicBezTo>
                  <a:cubicBezTo>
                    <a:pt x="141" y="171"/>
                    <a:pt x="152" y="171"/>
                    <a:pt x="156" y="168"/>
                  </a:cubicBezTo>
                  <a:cubicBezTo>
                    <a:pt x="213" y="118"/>
                    <a:pt x="213" y="118"/>
                    <a:pt x="213" y="118"/>
                  </a:cubicBezTo>
                  <a:cubicBezTo>
                    <a:pt x="217" y="114"/>
                    <a:pt x="217" y="110"/>
                    <a:pt x="217" y="103"/>
                  </a:cubicBezTo>
                  <a:cubicBezTo>
                    <a:pt x="213" y="99"/>
                    <a:pt x="209" y="95"/>
                    <a:pt x="202" y="95"/>
                  </a:cubicBezTo>
                  <a:cubicBezTo>
                    <a:pt x="175" y="91"/>
                    <a:pt x="175" y="91"/>
                    <a:pt x="175" y="91"/>
                  </a:cubicBezTo>
                  <a:cubicBezTo>
                    <a:pt x="183" y="38"/>
                    <a:pt x="183" y="38"/>
                    <a:pt x="183" y="38"/>
                  </a:cubicBezTo>
                  <a:cubicBezTo>
                    <a:pt x="183" y="34"/>
                    <a:pt x="179" y="30"/>
                    <a:pt x="175" y="26"/>
                  </a:cubicBezTo>
                  <a:cubicBezTo>
                    <a:pt x="171" y="23"/>
                    <a:pt x="164" y="23"/>
                    <a:pt x="160" y="26"/>
                  </a:cubicBezTo>
                  <a:cubicBezTo>
                    <a:pt x="122" y="53"/>
                    <a:pt x="122" y="53"/>
                    <a:pt x="122" y="53"/>
                  </a:cubicBezTo>
                  <a:cubicBezTo>
                    <a:pt x="95" y="7"/>
                    <a:pt x="95" y="7"/>
                    <a:pt x="95" y="7"/>
                  </a:cubicBezTo>
                  <a:cubicBezTo>
                    <a:pt x="95" y="4"/>
                    <a:pt x="88" y="0"/>
                    <a:pt x="80" y="0"/>
                  </a:cubicBezTo>
                  <a:cubicBezTo>
                    <a:pt x="76" y="4"/>
                    <a:pt x="68" y="7"/>
                    <a:pt x="68" y="15"/>
                  </a:cubicBezTo>
                  <a:cubicBezTo>
                    <a:pt x="61" y="72"/>
                    <a:pt x="61" y="72"/>
                    <a:pt x="61" y="72"/>
                  </a:cubicBezTo>
                  <a:cubicBezTo>
                    <a:pt x="19" y="65"/>
                    <a:pt x="19" y="65"/>
                    <a:pt x="19" y="65"/>
                  </a:cubicBezTo>
                  <a:cubicBezTo>
                    <a:pt x="11" y="65"/>
                    <a:pt x="7" y="65"/>
                    <a:pt x="4" y="72"/>
                  </a:cubicBezTo>
                  <a:cubicBezTo>
                    <a:pt x="0" y="76"/>
                    <a:pt x="0" y="84"/>
                    <a:pt x="4" y="87"/>
                  </a:cubicBezTo>
                  <a:lnTo>
                    <a:pt x="30" y="12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52" name="Group 661">
            <a:extLst>
              <a:ext uri="{FF2B5EF4-FFF2-40B4-BE49-F238E27FC236}">
                <a16:creationId xmlns:a16="http://schemas.microsoft.com/office/drawing/2014/main" id="{D5268B0E-E7CF-754C-982A-ED3E89B45EA2}"/>
              </a:ext>
            </a:extLst>
          </p:cNvPr>
          <p:cNvGrpSpPr>
            <a:grpSpLocks/>
          </p:cNvGrpSpPr>
          <p:nvPr userDrawn="1"/>
        </p:nvGrpSpPr>
        <p:grpSpPr bwMode="auto">
          <a:xfrm>
            <a:off x="5252027" y="2025795"/>
            <a:ext cx="274638" cy="395287"/>
            <a:chOff x="3448" y="3807"/>
            <a:chExt cx="173" cy="249"/>
          </a:xfrm>
        </p:grpSpPr>
        <p:sp>
          <p:nvSpPr>
            <p:cNvPr id="953" name="Freeform 662">
              <a:extLst>
                <a:ext uri="{FF2B5EF4-FFF2-40B4-BE49-F238E27FC236}">
                  <a16:creationId xmlns:a16="http://schemas.microsoft.com/office/drawing/2014/main" id="{1C7D86B9-2CAB-5E40-986D-AA5177725DE8}"/>
                </a:ext>
              </a:extLst>
            </p:cNvPr>
            <p:cNvSpPr>
              <a:spLocks noChangeArrowheads="1"/>
            </p:cNvSpPr>
            <p:nvPr/>
          </p:nvSpPr>
          <p:spPr bwMode="auto">
            <a:xfrm>
              <a:off x="3448" y="3854"/>
              <a:ext cx="115" cy="202"/>
            </a:xfrm>
            <a:custGeom>
              <a:avLst/>
              <a:gdLst>
                <a:gd name="T0" fmla="*/ 2 w 548"/>
                <a:gd name="T1" fmla="*/ 10 h 896"/>
                <a:gd name="T2" fmla="*/ 2 w 548"/>
                <a:gd name="T3" fmla="*/ 10 h 896"/>
                <a:gd name="T4" fmla="*/ 2 w 548"/>
                <a:gd name="T5" fmla="*/ 10 h 896"/>
                <a:gd name="T6" fmla="*/ 1 w 548"/>
                <a:gd name="T7" fmla="*/ 9 h 896"/>
                <a:gd name="T8" fmla="*/ 1 w 548"/>
                <a:gd name="T9" fmla="*/ 7 h 896"/>
                <a:gd name="T10" fmla="*/ 1 w 548"/>
                <a:gd name="T11" fmla="*/ 4 h 896"/>
                <a:gd name="T12" fmla="*/ 1 w 548"/>
                <a:gd name="T13" fmla="*/ 4 h 896"/>
                <a:gd name="T14" fmla="*/ 1 w 548"/>
                <a:gd name="T15" fmla="*/ 2 h 896"/>
                <a:gd name="T16" fmla="*/ 3 w 548"/>
                <a:gd name="T17" fmla="*/ 0 h 896"/>
                <a:gd name="T18" fmla="*/ 3 w 548"/>
                <a:gd name="T19" fmla="*/ 0 h 896"/>
                <a:gd name="T20" fmla="*/ 5 w 548"/>
                <a:gd name="T21" fmla="*/ 1 h 896"/>
                <a:gd name="T22" fmla="*/ 4 w 548"/>
                <a:gd name="T23" fmla="*/ 2 h 896"/>
                <a:gd name="T24" fmla="*/ 4 w 548"/>
                <a:gd name="T25" fmla="*/ 3 h 896"/>
                <a:gd name="T26" fmla="*/ 4 w 548"/>
                <a:gd name="T27" fmla="*/ 2 h 896"/>
                <a:gd name="T28" fmla="*/ 4 w 548"/>
                <a:gd name="T29" fmla="*/ 2 h 896"/>
                <a:gd name="T30" fmla="*/ 4 w 548"/>
                <a:gd name="T31" fmla="*/ 2 h 896"/>
                <a:gd name="T32" fmla="*/ 4 w 548"/>
                <a:gd name="T33" fmla="*/ 2 h 896"/>
                <a:gd name="T34" fmla="*/ 3 w 548"/>
                <a:gd name="T35" fmla="*/ 3 h 896"/>
                <a:gd name="T36" fmla="*/ 3 w 548"/>
                <a:gd name="T37" fmla="*/ 3 h 896"/>
                <a:gd name="T38" fmla="*/ 2 w 548"/>
                <a:gd name="T39" fmla="*/ 4 h 896"/>
                <a:gd name="T40" fmla="*/ 3 w 548"/>
                <a:gd name="T41" fmla="*/ 5 h 896"/>
                <a:gd name="T42" fmla="*/ 3 w 548"/>
                <a:gd name="T43" fmla="*/ 6 h 896"/>
                <a:gd name="T44" fmla="*/ 3 w 548"/>
                <a:gd name="T45" fmla="*/ 6 h 896"/>
                <a:gd name="T46" fmla="*/ 3 w 548"/>
                <a:gd name="T47" fmla="*/ 6 h 896"/>
                <a:gd name="T48" fmla="*/ 3 w 548"/>
                <a:gd name="T49" fmla="*/ 6 h 896"/>
                <a:gd name="T50" fmla="*/ 3 w 548"/>
                <a:gd name="T51" fmla="*/ 6 h 896"/>
                <a:gd name="T52" fmla="*/ 3 w 548"/>
                <a:gd name="T53" fmla="*/ 7 h 896"/>
                <a:gd name="T54" fmla="*/ 3 w 548"/>
                <a:gd name="T55" fmla="*/ 9 h 896"/>
                <a:gd name="T56" fmla="*/ 2 w 548"/>
                <a:gd name="T57" fmla="*/ 10 h 896"/>
                <a:gd name="T58" fmla="*/ 3 w 548"/>
                <a:gd name="T59" fmla="*/ 1 h 896"/>
                <a:gd name="T60" fmla="*/ 3 w 548"/>
                <a:gd name="T61" fmla="*/ 1 h 896"/>
                <a:gd name="T62" fmla="*/ 1 w 548"/>
                <a:gd name="T63" fmla="*/ 2 h 896"/>
                <a:gd name="T64" fmla="*/ 1 w 548"/>
                <a:gd name="T65" fmla="*/ 4 h 896"/>
                <a:gd name="T66" fmla="*/ 1 w 548"/>
                <a:gd name="T67" fmla="*/ 4 h 896"/>
                <a:gd name="T68" fmla="*/ 1 w 548"/>
                <a:gd name="T69" fmla="*/ 4 h 896"/>
                <a:gd name="T70" fmla="*/ 2 w 548"/>
                <a:gd name="T71" fmla="*/ 7 h 896"/>
                <a:gd name="T72" fmla="*/ 1 w 548"/>
                <a:gd name="T73" fmla="*/ 9 h 896"/>
                <a:gd name="T74" fmla="*/ 2 w 548"/>
                <a:gd name="T75" fmla="*/ 10 h 896"/>
                <a:gd name="T76" fmla="*/ 2 w 548"/>
                <a:gd name="T77" fmla="*/ 9 h 896"/>
                <a:gd name="T78" fmla="*/ 3 w 548"/>
                <a:gd name="T79" fmla="*/ 7 h 896"/>
                <a:gd name="T80" fmla="*/ 3 w 548"/>
                <a:gd name="T81" fmla="*/ 7 h 896"/>
                <a:gd name="T82" fmla="*/ 2 w 548"/>
                <a:gd name="T83" fmla="*/ 6 h 896"/>
                <a:gd name="T84" fmla="*/ 2 w 548"/>
                <a:gd name="T85" fmla="*/ 6 h 896"/>
                <a:gd name="T86" fmla="*/ 2 w 548"/>
                <a:gd name="T87" fmla="*/ 5 h 896"/>
                <a:gd name="T88" fmla="*/ 2 w 548"/>
                <a:gd name="T89" fmla="*/ 4 h 896"/>
                <a:gd name="T90" fmla="*/ 2 w 548"/>
                <a:gd name="T91" fmla="*/ 4 h 896"/>
                <a:gd name="T92" fmla="*/ 3 w 548"/>
                <a:gd name="T93" fmla="*/ 3 h 896"/>
                <a:gd name="T94" fmla="*/ 3 w 548"/>
                <a:gd name="T95" fmla="*/ 2 h 896"/>
                <a:gd name="T96" fmla="*/ 4 w 548"/>
                <a:gd name="T97" fmla="*/ 1 h 896"/>
                <a:gd name="T98" fmla="*/ 5 w 548"/>
                <a:gd name="T99" fmla="*/ 2 h 896"/>
                <a:gd name="T100" fmla="*/ 5 w 548"/>
                <a:gd name="T101" fmla="*/ 2 h 896"/>
                <a:gd name="T102" fmla="*/ 5 w 548"/>
                <a:gd name="T103" fmla="*/ 1 h 896"/>
                <a:gd name="T104" fmla="*/ 3 w 548"/>
                <a:gd name="T105" fmla="*/ 1 h 8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48" h="896">
                  <a:moveTo>
                    <a:pt x="209" y="895"/>
                  </a:moveTo>
                  <a:lnTo>
                    <a:pt x="209" y="895"/>
                  </a:lnTo>
                  <a:cubicBezTo>
                    <a:pt x="205" y="895"/>
                    <a:pt x="198" y="895"/>
                    <a:pt x="194" y="895"/>
                  </a:cubicBezTo>
                  <a:cubicBezTo>
                    <a:pt x="148" y="887"/>
                    <a:pt x="114" y="842"/>
                    <a:pt x="122" y="796"/>
                  </a:cubicBezTo>
                  <a:cubicBezTo>
                    <a:pt x="164" y="567"/>
                    <a:pt x="164" y="567"/>
                    <a:pt x="164" y="567"/>
                  </a:cubicBezTo>
                  <a:cubicBezTo>
                    <a:pt x="91" y="381"/>
                    <a:pt x="91" y="381"/>
                    <a:pt x="91" y="381"/>
                  </a:cubicBezTo>
                  <a:cubicBezTo>
                    <a:pt x="84" y="373"/>
                    <a:pt x="80" y="366"/>
                    <a:pt x="72" y="358"/>
                  </a:cubicBezTo>
                  <a:cubicBezTo>
                    <a:pt x="53" y="331"/>
                    <a:pt x="0" y="255"/>
                    <a:pt x="80" y="175"/>
                  </a:cubicBezTo>
                  <a:cubicBezTo>
                    <a:pt x="175" y="95"/>
                    <a:pt x="240" y="57"/>
                    <a:pt x="354" y="23"/>
                  </a:cubicBezTo>
                  <a:cubicBezTo>
                    <a:pt x="441" y="0"/>
                    <a:pt x="509" y="42"/>
                    <a:pt x="532" y="99"/>
                  </a:cubicBezTo>
                  <a:cubicBezTo>
                    <a:pt x="547" y="137"/>
                    <a:pt x="525" y="190"/>
                    <a:pt x="479" y="221"/>
                  </a:cubicBezTo>
                  <a:cubicBezTo>
                    <a:pt x="433" y="251"/>
                    <a:pt x="433" y="251"/>
                    <a:pt x="433" y="251"/>
                  </a:cubicBezTo>
                  <a:cubicBezTo>
                    <a:pt x="460" y="175"/>
                    <a:pt x="460" y="175"/>
                    <a:pt x="460" y="175"/>
                  </a:cubicBezTo>
                  <a:cubicBezTo>
                    <a:pt x="460" y="164"/>
                    <a:pt x="460" y="156"/>
                    <a:pt x="456" y="148"/>
                  </a:cubicBezTo>
                  <a:cubicBezTo>
                    <a:pt x="452" y="137"/>
                    <a:pt x="444" y="133"/>
                    <a:pt x="437" y="129"/>
                  </a:cubicBezTo>
                  <a:cubicBezTo>
                    <a:pt x="418" y="122"/>
                    <a:pt x="395" y="133"/>
                    <a:pt x="391" y="152"/>
                  </a:cubicBezTo>
                  <a:cubicBezTo>
                    <a:pt x="350" y="278"/>
                    <a:pt x="350" y="278"/>
                    <a:pt x="350" y="278"/>
                  </a:cubicBezTo>
                  <a:cubicBezTo>
                    <a:pt x="343" y="282"/>
                    <a:pt x="343" y="282"/>
                    <a:pt x="343" y="282"/>
                  </a:cubicBezTo>
                  <a:cubicBezTo>
                    <a:pt x="308" y="297"/>
                    <a:pt x="282" y="312"/>
                    <a:pt x="255" y="331"/>
                  </a:cubicBezTo>
                  <a:cubicBezTo>
                    <a:pt x="301" y="442"/>
                    <a:pt x="301" y="442"/>
                    <a:pt x="301" y="442"/>
                  </a:cubicBezTo>
                  <a:cubicBezTo>
                    <a:pt x="278" y="506"/>
                    <a:pt x="278" y="506"/>
                    <a:pt x="278" y="506"/>
                  </a:cubicBezTo>
                  <a:cubicBezTo>
                    <a:pt x="274" y="518"/>
                    <a:pt x="278" y="525"/>
                    <a:pt x="282" y="533"/>
                  </a:cubicBezTo>
                  <a:cubicBezTo>
                    <a:pt x="285" y="545"/>
                    <a:pt x="293" y="548"/>
                    <a:pt x="301" y="552"/>
                  </a:cubicBezTo>
                  <a:cubicBezTo>
                    <a:pt x="304" y="552"/>
                    <a:pt x="308" y="552"/>
                    <a:pt x="312" y="552"/>
                  </a:cubicBezTo>
                  <a:cubicBezTo>
                    <a:pt x="335" y="552"/>
                    <a:pt x="335" y="552"/>
                    <a:pt x="335" y="552"/>
                  </a:cubicBezTo>
                  <a:cubicBezTo>
                    <a:pt x="335" y="575"/>
                    <a:pt x="335" y="575"/>
                    <a:pt x="335" y="575"/>
                  </a:cubicBezTo>
                  <a:cubicBezTo>
                    <a:pt x="293" y="823"/>
                    <a:pt x="293" y="823"/>
                    <a:pt x="293" y="823"/>
                  </a:cubicBezTo>
                  <a:cubicBezTo>
                    <a:pt x="285" y="865"/>
                    <a:pt x="251" y="895"/>
                    <a:pt x="209" y="895"/>
                  </a:cubicBezTo>
                  <a:close/>
                  <a:moveTo>
                    <a:pt x="364" y="61"/>
                  </a:moveTo>
                  <a:lnTo>
                    <a:pt x="364" y="61"/>
                  </a:lnTo>
                  <a:cubicBezTo>
                    <a:pt x="255" y="91"/>
                    <a:pt x="194" y="125"/>
                    <a:pt x="106" y="202"/>
                  </a:cubicBezTo>
                  <a:cubicBezTo>
                    <a:pt x="57" y="251"/>
                    <a:pt x="68" y="289"/>
                    <a:pt x="103" y="335"/>
                  </a:cubicBezTo>
                  <a:cubicBezTo>
                    <a:pt x="106" y="343"/>
                    <a:pt x="114" y="354"/>
                    <a:pt x="122" y="358"/>
                  </a:cubicBezTo>
                  <a:cubicBezTo>
                    <a:pt x="125" y="366"/>
                    <a:pt x="125" y="366"/>
                    <a:pt x="125" y="366"/>
                  </a:cubicBezTo>
                  <a:cubicBezTo>
                    <a:pt x="202" y="564"/>
                    <a:pt x="202" y="564"/>
                    <a:pt x="202" y="564"/>
                  </a:cubicBezTo>
                  <a:cubicBezTo>
                    <a:pt x="160" y="800"/>
                    <a:pt x="160" y="800"/>
                    <a:pt x="160" y="800"/>
                  </a:cubicBezTo>
                  <a:cubicBezTo>
                    <a:pt x="156" y="826"/>
                    <a:pt x="175" y="853"/>
                    <a:pt x="202" y="857"/>
                  </a:cubicBezTo>
                  <a:cubicBezTo>
                    <a:pt x="228" y="861"/>
                    <a:pt x="251" y="845"/>
                    <a:pt x="259" y="819"/>
                  </a:cubicBezTo>
                  <a:cubicBezTo>
                    <a:pt x="297" y="590"/>
                    <a:pt x="297" y="590"/>
                    <a:pt x="297" y="590"/>
                  </a:cubicBezTo>
                  <a:cubicBezTo>
                    <a:pt x="293" y="586"/>
                    <a:pt x="293" y="586"/>
                    <a:pt x="289" y="586"/>
                  </a:cubicBezTo>
                  <a:cubicBezTo>
                    <a:pt x="270" y="583"/>
                    <a:pt x="255" y="567"/>
                    <a:pt x="247" y="552"/>
                  </a:cubicBezTo>
                  <a:cubicBezTo>
                    <a:pt x="240" y="533"/>
                    <a:pt x="236" y="514"/>
                    <a:pt x="244" y="495"/>
                  </a:cubicBezTo>
                  <a:cubicBezTo>
                    <a:pt x="259" y="442"/>
                    <a:pt x="259" y="442"/>
                    <a:pt x="259" y="442"/>
                  </a:cubicBezTo>
                  <a:cubicBezTo>
                    <a:pt x="213" y="316"/>
                    <a:pt x="213" y="316"/>
                    <a:pt x="213" y="316"/>
                  </a:cubicBezTo>
                  <a:cubicBezTo>
                    <a:pt x="225" y="308"/>
                    <a:pt x="225" y="308"/>
                    <a:pt x="225" y="308"/>
                  </a:cubicBezTo>
                  <a:cubicBezTo>
                    <a:pt x="251" y="289"/>
                    <a:pt x="282" y="270"/>
                    <a:pt x="320" y="251"/>
                  </a:cubicBezTo>
                  <a:cubicBezTo>
                    <a:pt x="357" y="141"/>
                    <a:pt x="357" y="141"/>
                    <a:pt x="357" y="141"/>
                  </a:cubicBezTo>
                  <a:cubicBezTo>
                    <a:pt x="368" y="103"/>
                    <a:pt x="406" y="84"/>
                    <a:pt x="448" y="95"/>
                  </a:cubicBezTo>
                  <a:cubicBezTo>
                    <a:pt x="464" y="99"/>
                    <a:pt x="479" y="114"/>
                    <a:pt x="490" y="129"/>
                  </a:cubicBezTo>
                  <a:cubicBezTo>
                    <a:pt x="490" y="137"/>
                    <a:pt x="494" y="141"/>
                    <a:pt x="494" y="148"/>
                  </a:cubicBezTo>
                  <a:cubicBezTo>
                    <a:pt x="502" y="133"/>
                    <a:pt x="502" y="122"/>
                    <a:pt x="498" y="110"/>
                  </a:cubicBezTo>
                  <a:cubicBezTo>
                    <a:pt x="483" y="72"/>
                    <a:pt x="429" y="42"/>
                    <a:pt x="364" y="6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4" name="Freeform 663">
              <a:extLst>
                <a:ext uri="{FF2B5EF4-FFF2-40B4-BE49-F238E27FC236}">
                  <a16:creationId xmlns:a16="http://schemas.microsoft.com/office/drawing/2014/main" id="{B075BCC2-3790-E648-9F60-668DB52481C6}"/>
                </a:ext>
              </a:extLst>
            </p:cNvPr>
            <p:cNvSpPr>
              <a:spLocks noChangeArrowheads="1"/>
            </p:cNvSpPr>
            <p:nvPr/>
          </p:nvSpPr>
          <p:spPr bwMode="auto">
            <a:xfrm>
              <a:off x="3501" y="3877"/>
              <a:ext cx="51" cy="107"/>
            </a:xfrm>
            <a:custGeom>
              <a:avLst/>
              <a:gdLst>
                <a:gd name="T0" fmla="*/ 1 w 248"/>
                <a:gd name="T1" fmla="*/ 5 h 481"/>
                <a:gd name="T2" fmla="*/ 1 w 248"/>
                <a:gd name="T3" fmla="*/ 5 h 481"/>
                <a:gd name="T4" fmla="*/ 0 w 248"/>
                <a:gd name="T5" fmla="*/ 5 h 481"/>
                <a:gd name="T6" fmla="*/ 0 w 248"/>
                <a:gd name="T7" fmla="*/ 5 h 481"/>
                <a:gd name="T8" fmla="*/ 0 w 248"/>
                <a:gd name="T9" fmla="*/ 4 h 481"/>
                <a:gd name="T10" fmla="*/ 1 w 248"/>
                <a:gd name="T11" fmla="*/ 0 h 481"/>
                <a:gd name="T12" fmla="*/ 1 w 248"/>
                <a:gd name="T13" fmla="*/ 0 h 481"/>
                <a:gd name="T14" fmla="*/ 2 w 248"/>
                <a:gd name="T15" fmla="*/ 0 h 481"/>
                <a:gd name="T16" fmla="*/ 2 w 248"/>
                <a:gd name="T17" fmla="*/ 1 h 481"/>
                <a:gd name="T18" fmla="*/ 1 w 248"/>
                <a:gd name="T19" fmla="*/ 5 h 481"/>
                <a:gd name="T20" fmla="*/ 1 w 248"/>
                <a:gd name="T21" fmla="*/ 5 h 481"/>
                <a:gd name="T22" fmla="*/ 2 w 248"/>
                <a:gd name="T23" fmla="*/ 0 h 481"/>
                <a:gd name="T24" fmla="*/ 2 w 248"/>
                <a:gd name="T25" fmla="*/ 0 h 481"/>
                <a:gd name="T26" fmla="*/ 1 w 248"/>
                <a:gd name="T27" fmla="*/ 0 h 481"/>
                <a:gd name="T28" fmla="*/ 1 w 248"/>
                <a:gd name="T29" fmla="*/ 1 h 481"/>
                <a:gd name="T30" fmla="*/ 0 w 248"/>
                <a:gd name="T31" fmla="*/ 4 h 481"/>
                <a:gd name="T32" fmla="*/ 0 w 248"/>
                <a:gd name="T33" fmla="*/ 5 h 481"/>
                <a:gd name="T34" fmla="*/ 1 w 248"/>
                <a:gd name="T35" fmla="*/ 5 h 481"/>
                <a:gd name="T36" fmla="*/ 2 w 248"/>
                <a:gd name="T37" fmla="*/ 1 h 481"/>
                <a:gd name="T38" fmla="*/ 2 w 248"/>
                <a:gd name="T39" fmla="*/ 0 h 481"/>
                <a:gd name="T40" fmla="*/ 2 w 248"/>
                <a:gd name="T41" fmla="*/ 0 h 4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8" h="481">
                  <a:moveTo>
                    <a:pt x="65" y="480"/>
                  </a:moveTo>
                  <a:lnTo>
                    <a:pt x="65" y="480"/>
                  </a:lnTo>
                  <a:cubicBezTo>
                    <a:pt x="57" y="480"/>
                    <a:pt x="54" y="480"/>
                    <a:pt x="46" y="476"/>
                  </a:cubicBezTo>
                  <a:cubicBezTo>
                    <a:pt x="31" y="472"/>
                    <a:pt x="19" y="461"/>
                    <a:pt x="12" y="446"/>
                  </a:cubicBezTo>
                  <a:cubicBezTo>
                    <a:pt x="4" y="434"/>
                    <a:pt x="0" y="415"/>
                    <a:pt x="8" y="400"/>
                  </a:cubicBezTo>
                  <a:cubicBezTo>
                    <a:pt x="117" y="45"/>
                    <a:pt x="117" y="45"/>
                    <a:pt x="117" y="45"/>
                  </a:cubicBezTo>
                  <a:cubicBezTo>
                    <a:pt x="125" y="30"/>
                    <a:pt x="133" y="19"/>
                    <a:pt x="148" y="11"/>
                  </a:cubicBezTo>
                  <a:cubicBezTo>
                    <a:pt x="163" y="4"/>
                    <a:pt x="182" y="0"/>
                    <a:pt x="197" y="7"/>
                  </a:cubicBezTo>
                  <a:cubicBezTo>
                    <a:pt x="228" y="15"/>
                    <a:pt x="247" y="49"/>
                    <a:pt x="236" y="84"/>
                  </a:cubicBezTo>
                  <a:cubicBezTo>
                    <a:pt x="125" y="438"/>
                    <a:pt x="125" y="438"/>
                    <a:pt x="125" y="438"/>
                  </a:cubicBezTo>
                  <a:cubicBezTo>
                    <a:pt x="114" y="465"/>
                    <a:pt x="92" y="480"/>
                    <a:pt x="65" y="480"/>
                  </a:cubicBezTo>
                  <a:close/>
                  <a:moveTo>
                    <a:pt x="178" y="38"/>
                  </a:moveTo>
                  <a:lnTo>
                    <a:pt x="178" y="38"/>
                  </a:lnTo>
                  <a:cubicBezTo>
                    <a:pt x="175" y="38"/>
                    <a:pt x="171" y="42"/>
                    <a:pt x="167" y="42"/>
                  </a:cubicBezTo>
                  <a:cubicBezTo>
                    <a:pt x="159" y="45"/>
                    <a:pt x="156" y="49"/>
                    <a:pt x="152" y="57"/>
                  </a:cubicBezTo>
                  <a:cubicBezTo>
                    <a:pt x="42" y="411"/>
                    <a:pt x="42" y="411"/>
                    <a:pt x="42" y="411"/>
                  </a:cubicBezTo>
                  <a:cubicBezTo>
                    <a:pt x="38" y="423"/>
                    <a:pt x="46" y="438"/>
                    <a:pt x="57" y="442"/>
                  </a:cubicBezTo>
                  <a:cubicBezTo>
                    <a:pt x="69" y="446"/>
                    <a:pt x="84" y="438"/>
                    <a:pt x="88" y="426"/>
                  </a:cubicBezTo>
                  <a:cubicBezTo>
                    <a:pt x="201" y="72"/>
                    <a:pt x="201" y="72"/>
                    <a:pt x="201" y="72"/>
                  </a:cubicBezTo>
                  <a:cubicBezTo>
                    <a:pt x="205" y="61"/>
                    <a:pt x="197" y="45"/>
                    <a:pt x="186" y="42"/>
                  </a:cubicBezTo>
                  <a:cubicBezTo>
                    <a:pt x="182" y="42"/>
                    <a:pt x="178" y="38"/>
                    <a:pt x="178"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5" name="Freeform 664">
              <a:extLst>
                <a:ext uri="{FF2B5EF4-FFF2-40B4-BE49-F238E27FC236}">
                  <a16:creationId xmlns:a16="http://schemas.microsoft.com/office/drawing/2014/main" id="{97D99D75-B718-D84D-844E-0DC8BCCECD13}"/>
                </a:ext>
              </a:extLst>
            </p:cNvPr>
            <p:cNvSpPr>
              <a:spLocks noChangeArrowheads="1"/>
            </p:cNvSpPr>
            <p:nvPr/>
          </p:nvSpPr>
          <p:spPr bwMode="auto">
            <a:xfrm>
              <a:off x="3557" y="3854"/>
              <a:ext cx="64" cy="63"/>
            </a:xfrm>
            <a:custGeom>
              <a:avLst/>
              <a:gdLst>
                <a:gd name="T0" fmla="*/ 1 w 310"/>
                <a:gd name="T1" fmla="*/ 3 h 287"/>
                <a:gd name="T2" fmla="*/ 1 w 310"/>
                <a:gd name="T3" fmla="*/ 3 h 287"/>
                <a:gd name="T4" fmla="*/ 0 w 310"/>
                <a:gd name="T5" fmla="*/ 2 h 287"/>
                <a:gd name="T6" fmla="*/ 1 w 310"/>
                <a:gd name="T7" fmla="*/ 0 h 287"/>
                <a:gd name="T8" fmla="*/ 2 w 310"/>
                <a:gd name="T9" fmla="*/ 0 h 287"/>
                <a:gd name="T10" fmla="*/ 2 w 310"/>
                <a:gd name="T11" fmla="*/ 1 h 287"/>
                <a:gd name="T12" fmla="*/ 2 w 310"/>
                <a:gd name="T13" fmla="*/ 3 h 287"/>
                <a:gd name="T14" fmla="*/ 1 w 310"/>
                <a:gd name="T15" fmla="*/ 3 h 287"/>
                <a:gd name="T16" fmla="*/ 1 w 310"/>
                <a:gd name="T17" fmla="*/ 0 h 287"/>
                <a:gd name="T18" fmla="*/ 1 w 310"/>
                <a:gd name="T19" fmla="*/ 0 h 287"/>
                <a:gd name="T20" fmla="*/ 1 w 310"/>
                <a:gd name="T21" fmla="*/ 0 h 287"/>
                <a:gd name="T22" fmla="*/ 1 w 310"/>
                <a:gd name="T23" fmla="*/ 0 h 287"/>
                <a:gd name="T24" fmla="*/ 0 w 310"/>
                <a:gd name="T25" fmla="*/ 2 h 287"/>
                <a:gd name="T26" fmla="*/ 2 w 310"/>
                <a:gd name="T27" fmla="*/ 3 h 287"/>
                <a:gd name="T28" fmla="*/ 2 w 310"/>
                <a:gd name="T29" fmla="*/ 1 h 287"/>
                <a:gd name="T30" fmla="*/ 2 w 310"/>
                <a:gd name="T31" fmla="*/ 1 h 287"/>
                <a:gd name="T32" fmla="*/ 1 w 310"/>
                <a:gd name="T33" fmla="*/ 0 h 2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0" h="287">
                  <a:moveTo>
                    <a:pt x="152" y="286"/>
                  </a:moveTo>
                  <a:lnTo>
                    <a:pt x="152" y="286"/>
                  </a:lnTo>
                  <a:cubicBezTo>
                    <a:pt x="92" y="286"/>
                    <a:pt x="31" y="244"/>
                    <a:pt x="15" y="179"/>
                  </a:cubicBezTo>
                  <a:cubicBezTo>
                    <a:pt x="0" y="103"/>
                    <a:pt x="46" y="26"/>
                    <a:pt x="122" y="7"/>
                  </a:cubicBezTo>
                  <a:cubicBezTo>
                    <a:pt x="156" y="0"/>
                    <a:pt x="194" y="7"/>
                    <a:pt x="229" y="26"/>
                  </a:cubicBezTo>
                  <a:cubicBezTo>
                    <a:pt x="259" y="45"/>
                    <a:pt x="282" y="76"/>
                    <a:pt x="290" y="114"/>
                  </a:cubicBezTo>
                  <a:cubicBezTo>
                    <a:pt x="309" y="186"/>
                    <a:pt x="263" y="263"/>
                    <a:pt x="187" y="282"/>
                  </a:cubicBezTo>
                  <a:cubicBezTo>
                    <a:pt x="175" y="286"/>
                    <a:pt x="164" y="286"/>
                    <a:pt x="152" y="286"/>
                  </a:cubicBezTo>
                  <a:close/>
                  <a:moveTo>
                    <a:pt x="152" y="42"/>
                  </a:moveTo>
                  <a:lnTo>
                    <a:pt x="152" y="42"/>
                  </a:lnTo>
                  <a:cubicBezTo>
                    <a:pt x="145" y="42"/>
                    <a:pt x="137" y="42"/>
                    <a:pt x="130" y="45"/>
                  </a:cubicBezTo>
                  <a:cubicBezTo>
                    <a:pt x="72" y="57"/>
                    <a:pt x="38" y="114"/>
                    <a:pt x="53" y="167"/>
                  </a:cubicBezTo>
                  <a:cubicBezTo>
                    <a:pt x="65" y="225"/>
                    <a:pt x="122" y="259"/>
                    <a:pt x="179" y="247"/>
                  </a:cubicBezTo>
                  <a:cubicBezTo>
                    <a:pt x="232" y="232"/>
                    <a:pt x="267" y="179"/>
                    <a:pt x="255" y="122"/>
                  </a:cubicBezTo>
                  <a:cubicBezTo>
                    <a:pt x="248" y="95"/>
                    <a:pt x="232" y="72"/>
                    <a:pt x="210" y="57"/>
                  </a:cubicBezTo>
                  <a:cubicBezTo>
                    <a:pt x="191" y="45"/>
                    <a:pt x="171" y="42"/>
                    <a:pt x="152" y="4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6" name="Freeform 665">
              <a:extLst>
                <a:ext uri="{FF2B5EF4-FFF2-40B4-BE49-F238E27FC236}">
                  <a16:creationId xmlns:a16="http://schemas.microsoft.com/office/drawing/2014/main" id="{6755D91F-53A6-0C4A-999D-AD9A1708A3CD}"/>
                </a:ext>
              </a:extLst>
            </p:cNvPr>
            <p:cNvSpPr>
              <a:spLocks noChangeArrowheads="1"/>
            </p:cNvSpPr>
            <p:nvPr/>
          </p:nvSpPr>
          <p:spPr bwMode="auto">
            <a:xfrm>
              <a:off x="3573" y="3807"/>
              <a:ext cx="9" cy="40"/>
            </a:xfrm>
            <a:custGeom>
              <a:avLst/>
              <a:gdLst>
                <a:gd name="T0" fmla="*/ 0 w 55"/>
                <a:gd name="T1" fmla="*/ 2 h 184"/>
                <a:gd name="T2" fmla="*/ 0 w 55"/>
                <a:gd name="T3" fmla="*/ 2 h 184"/>
                <a:gd name="T4" fmla="*/ 0 w 55"/>
                <a:gd name="T5" fmla="*/ 2 h 184"/>
                <a:gd name="T6" fmla="*/ 0 w 55"/>
                <a:gd name="T7" fmla="*/ 2 h 184"/>
                <a:gd name="T8" fmla="*/ 0 w 55"/>
                <a:gd name="T9" fmla="*/ 2 h 184"/>
                <a:gd name="T10" fmla="*/ 0 w 55"/>
                <a:gd name="T11" fmla="*/ 1 h 184"/>
                <a:gd name="T12" fmla="*/ 0 w 55"/>
                <a:gd name="T13" fmla="*/ 1 h 184"/>
                <a:gd name="T14" fmla="*/ 0 w 55"/>
                <a:gd name="T15" fmla="*/ 1 h 184"/>
                <a:gd name="T16" fmla="*/ 0 w 55"/>
                <a:gd name="T17" fmla="*/ 0 h 184"/>
                <a:gd name="T18" fmla="*/ 0 w 55"/>
                <a:gd name="T19" fmla="*/ 0 h 184"/>
                <a:gd name="T20" fmla="*/ 0 w 55"/>
                <a:gd name="T21" fmla="*/ 0 h 184"/>
                <a:gd name="T22" fmla="*/ 0 w 55"/>
                <a:gd name="T23" fmla="*/ 0 h 184"/>
                <a:gd name="T24" fmla="*/ 0 w 55"/>
                <a:gd name="T25" fmla="*/ 0 h 184"/>
                <a:gd name="T26" fmla="*/ 0 w 55"/>
                <a:gd name="T27" fmla="*/ 0 h 184"/>
                <a:gd name="T28" fmla="*/ 0 w 55"/>
                <a:gd name="T29" fmla="*/ 1 h 184"/>
                <a:gd name="T30" fmla="*/ 0 w 55"/>
                <a:gd name="T31" fmla="*/ 1 h 184"/>
                <a:gd name="T32" fmla="*/ 0 w 55"/>
                <a:gd name="T33" fmla="*/ 2 h 184"/>
                <a:gd name="T34" fmla="*/ 0 w 55"/>
                <a:gd name="T35" fmla="*/ 2 h 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184">
                  <a:moveTo>
                    <a:pt x="16" y="183"/>
                  </a:moveTo>
                  <a:lnTo>
                    <a:pt x="16" y="183"/>
                  </a:lnTo>
                  <a:cubicBezTo>
                    <a:pt x="8" y="183"/>
                    <a:pt x="4" y="179"/>
                    <a:pt x="4" y="176"/>
                  </a:cubicBezTo>
                  <a:cubicBezTo>
                    <a:pt x="0" y="168"/>
                    <a:pt x="0" y="164"/>
                    <a:pt x="4" y="160"/>
                  </a:cubicBezTo>
                  <a:cubicBezTo>
                    <a:pt x="12" y="149"/>
                    <a:pt x="19" y="137"/>
                    <a:pt x="16" y="122"/>
                  </a:cubicBezTo>
                  <a:cubicBezTo>
                    <a:pt x="16" y="115"/>
                    <a:pt x="12" y="107"/>
                    <a:pt x="8" y="99"/>
                  </a:cubicBezTo>
                  <a:cubicBezTo>
                    <a:pt x="4" y="88"/>
                    <a:pt x="0" y="76"/>
                    <a:pt x="0" y="61"/>
                  </a:cubicBezTo>
                  <a:cubicBezTo>
                    <a:pt x="4" y="38"/>
                    <a:pt x="12" y="19"/>
                    <a:pt x="27" y="4"/>
                  </a:cubicBezTo>
                  <a:cubicBezTo>
                    <a:pt x="31" y="0"/>
                    <a:pt x="38" y="0"/>
                    <a:pt x="42" y="0"/>
                  </a:cubicBezTo>
                  <a:cubicBezTo>
                    <a:pt x="46" y="0"/>
                    <a:pt x="50" y="4"/>
                    <a:pt x="50" y="12"/>
                  </a:cubicBezTo>
                  <a:cubicBezTo>
                    <a:pt x="54" y="19"/>
                    <a:pt x="50" y="23"/>
                    <a:pt x="46" y="27"/>
                  </a:cubicBezTo>
                  <a:cubicBezTo>
                    <a:pt x="38" y="34"/>
                    <a:pt x="35" y="42"/>
                    <a:pt x="31" y="50"/>
                  </a:cubicBezTo>
                  <a:cubicBezTo>
                    <a:pt x="27" y="65"/>
                    <a:pt x="31" y="73"/>
                    <a:pt x="35" y="84"/>
                  </a:cubicBezTo>
                  <a:cubicBezTo>
                    <a:pt x="38" y="92"/>
                    <a:pt x="42" y="99"/>
                    <a:pt x="42" y="107"/>
                  </a:cubicBezTo>
                  <a:cubicBezTo>
                    <a:pt x="50" y="134"/>
                    <a:pt x="42" y="160"/>
                    <a:pt x="27" y="179"/>
                  </a:cubicBezTo>
                  <a:cubicBezTo>
                    <a:pt x="23" y="183"/>
                    <a:pt x="19" y="183"/>
                    <a:pt x="16" y="18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7" name="Freeform 666">
              <a:extLst>
                <a:ext uri="{FF2B5EF4-FFF2-40B4-BE49-F238E27FC236}">
                  <a16:creationId xmlns:a16="http://schemas.microsoft.com/office/drawing/2014/main" id="{054C3A93-F510-E444-A695-C121A92A1110}"/>
                </a:ext>
              </a:extLst>
            </p:cNvPr>
            <p:cNvSpPr>
              <a:spLocks noChangeArrowheads="1"/>
            </p:cNvSpPr>
            <p:nvPr/>
          </p:nvSpPr>
          <p:spPr bwMode="auto">
            <a:xfrm>
              <a:off x="3585" y="3807"/>
              <a:ext cx="9" cy="40"/>
            </a:xfrm>
            <a:custGeom>
              <a:avLst/>
              <a:gdLst>
                <a:gd name="T0" fmla="*/ 0 w 55"/>
                <a:gd name="T1" fmla="*/ 2 h 184"/>
                <a:gd name="T2" fmla="*/ 0 w 55"/>
                <a:gd name="T3" fmla="*/ 2 h 184"/>
                <a:gd name="T4" fmla="*/ 0 w 55"/>
                <a:gd name="T5" fmla="*/ 2 h 184"/>
                <a:gd name="T6" fmla="*/ 0 w 55"/>
                <a:gd name="T7" fmla="*/ 2 h 184"/>
                <a:gd name="T8" fmla="*/ 0 w 55"/>
                <a:gd name="T9" fmla="*/ 2 h 184"/>
                <a:gd name="T10" fmla="*/ 0 w 55"/>
                <a:gd name="T11" fmla="*/ 1 h 184"/>
                <a:gd name="T12" fmla="*/ 0 w 55"/>
                <a:gd name="T13" fmla="*/ 1 h 184"/>
                <a:gd name="T14" fmla="*/ 0 w 55"/>
                <a:gd name="T15" fmla="*/ 1 h 184"/>
                <a:gd name="T16" fmla="*/ 0 w 55"/>
                <a:gd name="T17" fmla="*/ 0 h 184"/>
                <a:gd name="T18" fmla="*/ 0 w 55"/>
                <a:gd name="T19" fmla="*/ 0 h 184"/>
                <a:gd name="T20" fmla="*/ 0 w 55"/>
                <a:gd name="T21" fmla="*/ 0 h 184"/>
                <a:gd name="T22" fmla="*/ 0 w 55"/>
                <a:gd name="T23" fmla="*/ 0 h 184"/>
                <a:gd name="T24" fmla="*/ 0 w 55"/>
                <a:gd name="T25" fmla="*/ 0 h 184"/>
                <a:gd name="T26" fmla="*/ 0 w 55"/>
                <a:gd name="T27" fmla="*/ 0 h 184"/>
                <a:gd name="T28" fmla="*/ 0 w 55"/>
                <a:gd name="T29" fmla="*/ 1 h 184"/>
                <a:gd name="T30" fmla="*/ 0 w 55"/>
                <a:gd name="T31" fmla="*/ 1 h 184"/>
                <a:gd name="T32" fmla="*/ 0 w 55"/>
                <a:gd name="T33" fmla="*/ 2 h 184"/>
                <a:gd name="T34" fmla="*/ 0 w 55"/>
                <a:gd name="T35" fmla="*/ 2 h 184"/>
                <a:gd name="T36" fmla="*/ 0 w 55"/>
                <a:gd name="T37" fmla="*/ 0 h 184"/>
                <a:gd name="T38" fmla="*/ 0 w 55"/>
                <a:gd name="T39" fmla="*/ 0 h 1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84">
                  <a:moveTo>
                    <a:pt x="19" y="183"/>
                  </a:moveTo>
                  <a:lnTo>
                    <a:pt x="19" y="183"/>
                  </a:lnTo>
                  <a:cubicBezTo>
                    <a:pt x="19" y="183"/>
                    <a:pt x="19" y="183"/>
                    <a:pt x="16" y="183"/>
                  </a:cubicBezTo>
                  <a:cubicBezTo>
                    <a:pt x="12" y="183"/>
                    <a:pt x="8" y="179"/>
                    <a:pt x="4" y="176"/>
                  </a:cubicBezTo>
                  <a:cubicBezTo>
                    <a:pt x="4" y="168"/>
                    <a:pt x="4" y="164"/>
                    <a:pt x="8" y="160"/>
                  </a:cubicBezTo>
                  <a:cubicBezTo>
                    <a:pt x="16" y="149"/>
                    <a:pt x="19" y="137"/>
                    <a:pt x="19" y="122"/>
                  </a:cubicBezTo>
                  <a:cubicBezTo>
                    <a:pt x="19" y="115"/>
                    <a:pt x="16" y="107"/>
                    <a:pt x="12" y="99"/>
                  </a:cubicBezTo>
                  <a:cubicBezTo>
                    <a:pt x="8" y="88"/>
                    <a:pt x="0" y="76"/>
                    <a:pt x="4" y="61"/>
                  </a:cubicBezTo>
                  <a:cubicBezTo>
                    <a:pt x="4" y="38"/>
                    <a:pt x="16" y="19"/>
                    <a:pt x="31" y="4"/>
                  </a:cubicBezTo>
                  <a:cubicBezTo>
                    <a:pt x="35" y="0"/>
                    <a:pt x="38" y="0"/>
                    <a:pt x="42" y="0"/>
                  </a:cubicBezTo>
                  <a:cubicBezTo>
                    <a:pt x="46" y="0"/>
                    <a:pt x="50" y="4"/>
                    <a:pt x="54" y="12"/>
                  </a:cubicBezTo>
                  <a:cubicBezTo>
                    <a:pt x="54" y="19"/>
                    <a:pt x="54" y="23"/>
                    <a:pt x="50" y="27"/>
                  </a:cubicBezTo>
                  <a:cubicBezTo>
                    <a:pt x="42" y="34"/>
                    <a:pt x="35" y="42"/>
                    <a:pt x="35" y="50"/>
                  </a:cubicBezTo>
                  <a:cubicBezTo>
                    <a:pt x="31" y="65"/>
                    <a:pt x="31" y="73"/>
                    <a:pt x="38" y="84"/>
                  </a:cubicBezTo>
                  <a:cubicBezTo>
                    <a:pt x="42" y="92"/>
                    <a:pt x="46" y="99"/>
                    <a:pt x="46" y="107"/>
                  </a:cubicBezTo>
                  <a:cubicBezTo>
                    <a:pt x="50" y="134"/>
                    <a:pt x="46" y="160"/>
                    <a:pt x="31" y="179"/>
                  </a:cubicBezTo>
                  <a:cubicBezTo>
                    <a:pt x="27" y="183"/>
                    <a:pt x="23" y="183"/>
                    <a:pt x="19" y="183"/>
                  </a:cubicBezTo>
                  <a:close/>
                  <a:moveTo>
                    <a:pt x="35" y="15"/>
                  </a:moveTo>
                  <a:lnTo>
                    <a:pt x="35" y="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58" name="Freeform 667">
              <a:extLst>
                <a:ext uri="{FF2B5EF4-FFF2-40B4-BE49-F238E27FC236}">
                  <a16:creationId xmlns:a16="http://schemas.microsoft.com/office/drawing/2014/main" id="{6014D831-8364-7E48-92FB-788B0509A30F}"/>
                </a:ext>
              </a:extLst>
            </p:cNvPr>
            <p:cNvSpPr>
              <a:spLocks noChangeArrowheads="1"/>
            </p:cNvSpPr>
            <p:nvPr/>
          </p:nvSpPr>
          <p:spPr bwMode="auto">
            <a:xfrm>
              <a:off x="3598" y="3807"/>
              <a:ext cx="9" cy="40"/>
            </a:xfrm>
            <a:custGeom>
              <a:avLst/>
              <a:gdLst>
                <a:gd name="T0" fmla="*/ 0 w 55"/>
                <a:gd name="T1" fmla="*/ 2 h 184"/>
                <a:gd name="T2" fmla="*/ 0 w 55"/>
                <a:gd name="T3" fmla="*/ 2 h 184"/>
                <a:gd name="T4" fmla="*/ 0 w 55"/>
                <a:gd name="T5" fmla="*/ 2 h 184"/>
                <a:gd name="T6" fmla="*/ 0 w 55"/>
                <a:gd name="T7" fmla="*/ 2 h 184"/>
                <a:gd name="T8" fmla="*/ 0 w 55"/>
                <a:gd name="T9" fmla="*/ 1 h 184"/>
                <a:gd name="T10" fmla="*/ 0 w 55"/>
                <a:gd name="T11" fmla="*/ 1 h 184"/>
                <a:gd name="T12" fmla="*/ 0 w 55"/>
                <a:gd name="T13" fmla="*/ 1 h 184"/>
                <a:gd name="T14" fmla="*/ 0 w 55"/>
                <a:gd name="T15" fmla="*/ 0 h 184"/>
                <a:gd name="T16" fmla="*/ 0 w 55"/>
                <a:gd name="T17" fmla="*/ 0 h 184"/>
                <a:gd name="T18" fmla="*/ 0 w 55"/>
                <a:gd name="T19" fmla="*/ 0 h 184"/>
                <a:gd name="T20" fmla="*/ 0 w 55"/>
                <a:gd name="T21" fmla="*/ 0 h 184"/>
                <a:gd name="T22" fmla="*/ 0 w 55"/>
                <a:gd name="T23" fmla="*/ 0 h 184"/>
                <a:gd name="T24" fmla="*/ 0 w 55"/>
                <a:gd name="T25" fmla="*/ 1 h 184"/>
                <a:gd name="T26" fmla="*/ 0 w 55"/>
                <a:gd name="T27" fmla="*/ 1 h 184"/>
                <a:gd name="T28" fmla="*/ 0 w 55"/>
                <a:gd name="T29" fmla="*/ 2 h 184"/>
                <a:gd name="T30" fmla="*/ 0 w 55"/>
                <a:gd name="T31" fmla="*/ 2 h 184"/>
                <a:gd name="T32" fmla="*/ 0 w 55"/>
                <a:gd name="T33" fmla="*/ 2 h 184"/>
                <a:gd name="T34" fmla="*/ 0 w 55"/>
                <a:gd name="T35" fmla="*/ 0 h 184"/>
                <a:gd name="T36" fmla="*/ 0 w 55"/>
                <a:gd name="T37" fmla="*/ 0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184">
                  <a:moveTo>
                    <a:pt x="16" y="183"/>
                  </a:moveTo>
                  <a:lnTo>
                    <a:pt x="16" y="183"/>
                  </a:lnTo>
                  <a:cubicBezTo>
                    <a:pt x="16" y="183"/>
                    <a:pt x="12" y="183"/>
                    <a:pt x="8" y="183"/>
                  </a:cubicBezTo>
                  <a:cubicBezTo>
                    <a:pt x="4" y="176"/>
                    <a:pt x="0" y="168"/>
                    <a:pt x="8" y="160"/>
                  </a:cubicBezTo>
                  <a:cubicBezTo>
                    <a:pt x="12" y="149"/>
                    <a:pt x="19" y="137"/>
                    <a:pt x="19" y="122"/>
                  </a:cubicBezTo>
                  <a:cubicBezTo>
                    <a:pt x="16" y="115"/>
                    <a:pt x="12" y="107"/>
                    <a:pt x="12" y="99"/>
                  </a:cubicBezTo>
                  <a:cubicBezTo>
                    <a:pt x="4" y="88"/>
                    <a:pt x="0" y="76"/>
                    <a:pt x="0" y="61"/>
                  </a:cubicBezTo>
                  <a:cubicBezTo>
                    <a:pt x="4" y="38"/>
                    <a:pt x="12" y="19"/>
                    <a:pt x="31" y="4"/>
                  </a:cubicBezTo>
                  <a:cubicBezTo>
                    <a:pt x="31" y="0"/>
                    <a:pt x="38" y="0"/>
                    <a:pt x="42" y="0"/>
                  </a:cubicBezTo>
                  <a:cubicBezTo>
                    <a:pt x="46" y="0"/>
                    <a:pt x="50" y="4"/>
                    <a:pt x="50" y="12"/>
                  </a:cubicBezTo>
                  <a:cubicBezTo>
                    <a:pt x="54" y="19"/>
                    <a:pt x="50" y="23"/>
                    <a:pt x="46" y="27"/>
                  </a:cubicBezTo>
                  <a:cubicBezTo>
                    <a:pt x="38" y="34"/>
                    <a:pt x="35" y="42"/>
                    <a:pt x="31" y="50"/>
                  </a:cubicBezTo>
                  <a:cubicBezTo>
                    <a:pt x="27" y="65"/>
                    <a:pt x="31" y="73"/>
                    <a:pt x="35" y="84"/>
                  </a:cubicBezTo>
                  <a:cubicBezTo>
                    <a:pt x="38" y="92"/>
                    <a:pt x="42" y="99"/>
                    <a:pt x="46" y="107"/>
                  </a:cubicBezTo>
                  <a:cubicBezTo>
                    <a:pt x="50" y="134"/>
                    <a:pt x="42" y="160"/>
                    <a:pt x="27" y="179"/>
                  </a:cubicBezTo>
                  <a:cubicBezTo>
                    <a:pt x="27" y="183"/>
                    <a:pt x="23" y="183"/>
                    <a:pt x="19" y="183"/>
                  </a:cubicBezTo>
                  <a:cubicBezTo>
                    <a:pt x="19" y="183"/>
                    <a:pt x="19" y="183"/>
                    <a:pt x="16" y="183"/>
                  </a:cubicBezTo>
                  <a:close/>
                  <a:moveTo>
                    <a:pt x="35" y="15"/>
                  </a:moveTo>
                  <a:lnTo>
                    <a:pt x="35" y="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59" name="Group 668">
            <a:extLst>
              <a:ext uri="{FF2B5EF4-FFF2-40B4-BE49-F238E27FC236}">
                <a16:creationId xmlns:a16="http://schemas.microsoft.com/office/drawing/2014/main" id="{6A8B4D50-6179-B140-BAA1-0625C3BD20A9}"/>
              </a:ext>
            </a:extLst>
          </p:cNvPr>
          <p:cNvGrpSpPr>
            <a:grpSpLocks/>
          </p:cNvGrpSpPr>
          <p:nvPr userDrawn="1"/>
        </p:nvGrpSpPr>
        <p:grpSpPr bwMode="auto">
          <a:xfrm>
            <a:off x="5929890" y="2021032"/>
            <a:ext cx="269875" cy="400050"/>
            <a:chOff x="3875" y="3804"/>
            <a:chExt cx="170" cy="252"/>
          </a:xfrm>
        </p:grpSpPr>
        <p:sp>
          <p:nvSpPr>
            <p:cNvPr id="960" name="Freeform 669">
              <a:extLst>
                <a:ext uri="{FF2B5EF4-FFF2-40B4-BE49-F238E27FC236}">
                  <a16:creationId xmlns:a16="http://schemas.microsoft.com/office/drawing/2014/main" id="{6CE67D95-163E-1F40-AC65-6B0AC22A4713}"/>
                </a:ext>
              </a:extLst>
            </p:cNvPr>
            <p:cNvSpPr>
              <a:spLocks noChangeArrowheads="1"/>
            </p:cNvSpPr>
            <p:nvPr/>
          </p:nvSpPr>
          <p:spPr bwMode="auto">
            <a:xfrm>
              <a:off x="3971" y="3840"/>
              <a:ext cx="52" cy="50"/>
            </a:xfrm>
            <a:custGeom>
              <a:avLst/>
              <a:gdLst>
                <a:gd name="T0" fmla="*/ 1 w 238"/>
                <a:gd name="T1" fmla="*/ 2 h 234"/>
                <a:gd name="T2" fmla="*/ 1 w 238"/>
                <a:gd name="T3" fmla="*/ 2 h 234"/>
                <a:gd name="T4" fmla="*/ 1 w 238"/>
                <a:gd name="T5" fmla="*/ 2 h 234"/>
                <a:gd name="T6" fmla="*/ 0 w 238"/>
                <a:gd name="T7" fmla="*/ 1 h 234"/>
                <a:gd name="T8" fmla="*/ 0 w 238"/>
                <a:gd name="T9" fmla="*/ 0 h 234"/>
                <a:gd name="T10" fmla="*/ 1 w 238"/>
                <a:gd name="T11" fmla="*/ 0 h 234"/>
                <a:gd name="T12" fmla="*/ 2 w 238"/>
                <a:gd name="T13" fmla="*/ 0 h 234"/>
                <a:gd name="T14" fmla="*/ 2 w 238"/>
                <a:gd name="T15" fmla="*/ 1 h 234"/>
                <a:gd name="T16" fmla="*/ 2 w 238"/>
                <a:gd name="T17" fmla="*/ 2 h 234"/>
                <a:gd name="T18" fmla="*/ 2 w 238"/>
                <a:gd name="T19" fmla="*/ 2 h 234"/>
                <a:gd name="T20" fmla="*/ 1 w 238"/>
                <a:gd name="T21" fmla="*/ 2 h 234"/>
                <a:gd name="T22" fmla="*/ 1 w 238"/>
                <a:gd name="T23" fmla="*/ 0 h 234"/>
                <a:gd name="T24" fmla="*/ 1 w 238"/>
                <a:gd name="T25" fmla="*/ 0 h 234"/>
                <a:gd name="T26" fmla="*/ 1 w 238"/>
                <a:gd name="T27" fmla="*/ 0 h 234"/>
                <a:gd name="T28" fmla="*/ 1 w 238"/>
                <a:gd name="T29" fmla="*/ 1 h 234"/>
                <a:gd name="T30" fmla="*/ 0 w 238"/>
                <a:gd name="T31" fmla="*/ 1 h 234"/>
                <a:gd name="T32" fmla="*/ 1 w 238"/>
                <a:gd name="T33" fmla="*/ 2 h 234"/>
                <a:gd name="T34" fmla="*/ 1 w 238"/>
                <a:gd name="T35" fmla="*/ 2 h 234"/>
                <a:gd name="T36" fmla="*/ 2 w 238"/>
                <a:gd name="T37" fmla="*/ 1 h 234"/>
                <a:gd name="T38" fmla="*/ 2 w 238"/>
                <a:gd name="T39" fmla="*/ 1 h 234"/>
                <a:gd name="T40" fmla="*/ 2 w 238"/>
                <a:gd name="T41" fmla="*/ 1 h 234"/>
                <a:gd name="T42" fmla="*/ 1 w 238"/>
                <a:gd name="T43" fmla="*/ 0 h 2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8" h="234">
                  <a:moveTo>
                    <a:pt x="119" y="233"/>
                  </a:moveTo>
                  <a:lnTo>
                    <a:pt x="119" y="233"/>
                  </a:lnTo>
                  <a:cubicBezTo>
                    <a:pt x="96" y="233"/>
                    <a:pt x="73" y="225"/>
                    <a:pt x="54" y="210"/>
                  </a:cubicBezTo>
                  <a:cubicBezTo>
                    <a:pt x="27" y="194"/>
                    <a:pt x="12" y="168"/>
                    <a:pt x="4" y="137"/>
                  </a:cubicBezTo>
                  <a:cubicBezTo>
                    <a:pt x="0" y="107"/>
                    <a:pt x="8" y="76"/>
                    <a:pt x="27" y="50"/>
                  </a:cubicBezTo>
                  <a:cubicBezTo>
                    <a:pt x="42" y="27"/>
                    <a:pt x="69" y="8"/>
                    <a:pt x="100" y="4"/>
                  </a:cubicBezTo>
                  <a:cubicBezTo>
                    <a:pt x="130" y="0"/>
                    <a:pt x="161" y="8"/>
                    <a:pt x="183" y="23"/>
                  </a:cubicBezTo>
                  <a:cubicBezTo>
                    <a:pt x="210" y="42"/>
                    <a:pt x="225" y="69"/>
                    <a:pt x="233" y="99"/>
                  </a:cubicBezTo>
                  <a:cubicBezTo>
                    <a:pt x="237" y="130"/>
                    <a:pt x="229" y="160"/>
                    <a:pt x="214" y="183"/>
                  </a:cubicBezTo>
                  <a:cubicBezTo>
                    <a:pt x="195" y="210"/>
                    <a:pt x="168" y="225"/>
                    <a:pt x="138" y="229"/>
                  </a:cubicBezTo>
                  <a:cubicBezTo>
                    <a:pt x="130" y="233"/>
                    <a:pt x="126" y="233"/>
                    <a:pt x="119" y="233"/>
                  </a:cubicBezTo>
                  <a:close/>
                  <a:moveTo>
                    <a:pt x="119" y="38"/>
                  </a:moveTo>
                  <a:lnTo>
                    <a:pt x="119" y="38"/>
                  </a:lnTo>
                  <a:cubicBezTo>
                    <a:pt x="115" y="38"/>
                    <a:pt x="111" y="38"/>
                    <a:pt x="107" y="38"/>
                  </a:cubicBezTo>
                  <a:cubicBezTo>
                    <a:pt x="84" y="42"/>
                    <a:pt x="65" y="54"/>
                    <a:pt x="54" y="73"/>
                  </a:cubicBezTo>
                  <a:cubicBezTo>
                    <a:pt x="42" y="88"/>
                    <a:pt x="39" y="111"/>
                    <a:pt x="39" y="130"/>
                  </a:cubicBezTo>
                  <a:cubicBezTo>
                    <a:pt x="42" y="153"/>
                    <a:pt x="54" y="172"/>
                    <a:pt x="73" y="183"/>
                  </a:cubicBezTo>
                  <a:cubicBezTo>
                    <a:pt x="92" y="194"/>
                    <a:pt x="111" y="198"/>
                    <a:pt x="134" y="194"/>
                  </a:cubicBezTo>
                  <a:cubicBezTo>
                    <a:pt x="153" y="191"/>
                    <a:pt x="172" y="179"/>
                    <a:pt x="183" y="164"/>
                  </a:cubicBezTo>
                  <a:cubicBezTo>
                    <a:pt x="195" y="145"/>
                    <a:pt x="202" y="126"/>
                    <a:pt x="199" y="103"/>
                  </a:cubicBezTo>
                  <a:cubicBezTo>
                    <a:pt x="195" y="84"/>
                    <a:pt x="183" y="65"/>
                    <a:pt x="164" y="54"/>
                  </a:cubicBezTo>
                  <a:cubicBezTo>
                    <a:pt x="153" y="42"/>
                    <a:pt x="134" y="38"/>
                    <a:pt x="119"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1" name="Freeform 670">
              <a:extLst>
                <a:ext uri="{FF2B5EF4-FFF2-40B4-BE49-F238E27FC236}">
                  <a16:creationId xmlns:a16="http://schemas.microsoft.com/office/drawing/2014/main" id="{61FB315F-E7CB-BF4D-BB21-35BD9A93D5DD}"/>
                </a:ext>
              </a:extLst>
            </p:cNvPr>
            <p:cNvSpPr>
              <a:spLocks noChangeArrowheads="1"/>
            </p:cNvSpPr>
            <p:nvPr/>
          </p:nvSpPr>
          <p:spPr bwMode="auto">
            <a:xfrm>
              <a:off x="3875" y="3906"/>
              <a:ext cx="43" cy="43"/>
            </a:xfrm>
            <a:custGeom>
              <a:avLst/>
              <a:gdLst>
                <a:gd name="T0" fmla="*/ 1 w 199"/>
                <a:gd name="T1" fmla="*/ 2 h 199"/>
                <a:gd name="T2" fmla="*/ 1 w 199"/>
                <a:gd name="T3" fmla="*/ 2 h 199"/>
                <a:gd name="T4" fmla="*/ 0 w 199"/>
                <a:gd name="T5" fmla="*/ 1 h 199"/>
                <a:gd name="T6" fmla="*/ 0 w 199"/>
                <a:gd name="T7" fmla="*/ 0 h 199"/>
                <a:gd name="T8" fmla="*/ 1 w 199"/>
                <a:gd name="T9" fmla="*/ 0 h 199"/>
                <a:gd name="T10" fmla="*/ 1 w 199"/>
                <a:gd name="T11" fmla="*/ 0 h 199"/>
                <a:gd name="T12" fmla="*/ 2 w 199"/>
                <a:gd name="T13" fmla="*/ 0 h 199"/>
                <a:gd name="T14" fmla="*/ 2 w 199"/>
                <a:gd name="T15" fmla="*/ 1 h 199"/>
                <a:gd name="T16" fmla="*/ 2 w 199"/>
                <a:gd name="T17" fmla="*/ 2 h 199"/>
                <a:gd name="T18" fmla="*/ 1 w 199"/>
                <a:gd name="T19" fmla="*/ 2 h 199"/>
                <a:gd name="T20" fmla="*/ 1 w 199"/>
                <a:gd name="T21" fmla="*/ 2 h 199"/>
                <a:gd name="T22" fmla="*/ 1 w 199"/>
                <a:gd name="T23" fmla="*/ 0 h 199"/>
                <a:gd name="T24" fmla="*/ 1 w 199"/>
                <a:gd name="T25" fmla="*/ 0 h 199"/>
                <a:gd name="T26" fmla="*/ 1 w 199"/>
                <a:gd name="T27" fmla="*/ 0 h 199"/>
                <a:gd name="T28" fmla="*/ 1 w 199"/>
                <a:gd name="T29" fmla="*/ 0 h 199"/>
                <a:gd name="T30" fmla="*/ 0 w 199"/>
                <a:gd name="T31" fmla="*/ 1 h 199"/>
                <a:gd name="T32" fmla="*/ 0 w 199"/>
                <a:gd name="T33" fmla="*/ 1 h 199"/>
                <a:gd name="T34" fmla="*/ 1 w 199"/>
                <a:gd name="T35" fmla="*/ 2 h 199"/>
                <a:gd name="T36" fmla="*/ 2 w 199"/>
                <a:gd name="T37" fmla="*/ 1 h 199"/>
                <a:gd name="T38" fmla="*/ 2 w 199"/>
                <a:gd name="T39" fmla="*/ 1 h 199"/>
                <a:gd name="T40" fmla="*/ 1 w 199"/>
                <a:gd name="T41" fmla="*/ 0 h 199"/>
                <a:gd name="T42" fmla="*/ 1 w 199"/>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9" h="199">
                  <a:moveTo>
                    <a:pt x="99" y="198"/>
                  </a:moveTo>
                  <a:lnTo>
                    <a:pt x="99" y="198"/>
                  </a:lnTo>
                  <a:cubicBezTo>
                    <a:pt x="49" y="198"/>
                    <a:pt x="8" y="160"/>
                    <a:pt x="0" y="111"/>
                  </a:cubicBezTo>
                  <a:cubicBezTo>
                    <a:pt x="0" y="84"/>
                    <a:pt x="8" y="58"/>
                    <a:pt x="23" y="38"/>
                  </a:cubicBezTo>
                  <a:cubicBezTo>
                    <a:pt x="38" y="16"/>
                    <a:pt x="65" y="4"/>
                    <a:pt x="88" y="0"/>
                  </a:cubicBezTo>
                  <a:cubicBezTo>
                    <a:pt x="114" y="0"/>
                    <a:pt x="141" y="8"/>
                    <a:pt x="160" y="23"/>
                  </a:cubicBezTo>
                  <a:cubicBezTo>
                    <a:pt x="183" y="38"/>
                    <a:pt x="194" y="61"/>
                    <a:pt x="198" y="88"/>
                  </a:cubicBezTo>
                  <a:cubicBezTo>
                    <a:pt x="198" y="115"/>
                    <a:pt x="191" y="141"/>
                    <a:pt x="175" y="160"/>
                  </a:cubicBezTo>
                  <a:cubicBezTo>
                    <a:pt x="160" y="179"/>
                    <a:pt x="137" y="195"/>
                    <a:pt x="110" y="198"/>
                  </a:cubicBezTo>
                  <a:cubicBezTo>
                    <a:pt x="107" y="198"/>
                    <a:pt x="103" y="198"/>
                    <a:pt x="99" y="198"/>
                  </a:cubicBezTo>
                  <a:close/>
                  <a:moveTo>
                    <a:pt x="99" y="35"/>
                  </a:moveTo>
                  <a:lnTo>
                    <a:pt x="99" y="35"/>
                  </a:lnTo>
                  <a:cubicBezTo>
                    <a:pt x="95" y="35"/>
                    <a:pt x="95" y="35"/>
                    <a:pt x="91" y="38"/>
                  </a:cubicBezTo>
                  <a:cubicBezTo>
                    <a:pt x="76" y="38"/>
                    <a:pt x="61" y="46"/>
                    <a:pt x="49" y="61"/>
                  </a:cubicBezTo>
                  <a:cubicBezTo>
                    <a:pt x="38" y="73"/>
                    <a:pt x="34" y="88"/>
                    <a:pt x="38" y="107"/>
                  </a:cubicBezTo>
                  <a:cubicBezTo>
                    <a:pt x="42" y="141"/>
                    <a:pt x="72" y="164"/>
                    <a:pt x="107" y="160"/>
                  </a:cubicBezTo>
                  <a:cubicBezTo>
                    <a:pt x="122" y="160"/>
                    <a:pt x="137" y="153"/>
                    <a:pt x="149" y="138"/>
                  </a:cubicBezTo>
                  <a:cubicBezTo>
                    <a:pt x="160" y="126"/>
                    <a:pt x="164" y="111"/>
                    <a:pt x="160" y="92"/>
                  </a:cubicBezTo>
                  <a:cubicBezTo>
                    <a:pt x="160" y="77"/>
                    <a:pt x="152" y="61"/>
                    <a:pt x="137" y="50"/>
                  </a:cubicBezTo>
                  <a:cubicBezTo>
                    <a:pt x="126" y="42"/>
                    <a:pt x="114" y="35"/>
                    <a:pt x="99" y="3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2" name="Freeform 671">
              <a:extLst>
                <a:ext uri="{FF2B5EF4-FFF2-40B4-BE49-F238E27FC236}">
                  <a16:creationId xmlns:a16="http://schemas.microsoft.com/office/drawing/2014/main" id="{4D261E30-43B4-D748-8EE7-09D436E793E5}"/>
                </a:ext>
              </a:extLst>
            </p:cNvPr>
            <p:cNvSpPr>
              <a:spLocks noChangeArrowheads="1"/>
            </p:cNvSpPr>
            <p:nvPr/>
          </p:nvSpPr>
          <p:spPr bwMode="auto">
            <a:xfrm>
              <a:off x="4024" y="3821"/>
              <a:ext cx="17" cy="17"/>
            </a:xfrm>
            <a:custGeom>
              <a:avLst/>
              <a:gdLst>
                <a:gd name="T0" fmla="*/ 0 w 85"/>
                <a:gd name="T1" fmla="*/ 1 h 85"/>
                <a:gd name="T2" fmla="*/ 0 w 85"/>
                <a:gd name="T3" fmla="*/ 1 h 85"/>
                <a:gd name="T4" fmla="*/ 0 w 85"/>
                <a:gd name="T5" fmla="*/ 1 h 85"/>
                <a:gd name="T6" fmla="*/ 0 w 85"/>
                <a:gd name="T7" fmla="*/ 1 h 85"/>
                <a:gd name="T8" fmla="*/ 0 w 85"/>
                <a:gd name="T9" fmla="*/ 0 h 85"/>
                <a:gd name="T10" fmla="*/ 0 w 85"/>
                <a:gd name="T11" fmla="*/ 0 h 85"/>
                <a:gd name="T12" fmla="*/ 1 w 85"/>
                <a:gd name="T13" fmla="*/ 0 h 85"/>
                <a:gd name="T14" fmla="*/ 1 w 85"/>
                <a:gd name="T15" fmla="*/ 0 h 85"/>
                <a:gd name="T16" fmla="*/ 1 w 85"/>
                <a:gd name="T17" fmla="*/ 0 h 85"/>
                <a:gd name="T18" fmla="*/ 0 w 85"/>
                <a:gd name="T19" fmla="*/ 1 h 85"/>
                <a:gd name="T20" fmla="*/ 0 w 85"/>
                <a:gd name="T21" fmla="*/ 1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85">
                  <a:moveTo>
                    <a:pt x="15" y="84"/>
                  </a:moveTo>
                  <a:lnTo>
                    <a:pt x="15" y="84"/>
                  </a:lnTo>
                  <a:cubicBezTo>
                    <a:pt x="15" y="84"/>
                    <a:pt x="11" y="84"/>
                    <a:pt x="11" y="80"/>
                  </a:cubicBezTo>
                  <a:cubicBezTo>
                    <a:pt x="4" y="80"/>
                    <a:pt x="0" y="73"/>
                    <a:pt x="0" y="69"/>
                  </a:cubicBezTo>
                  <a:cubicBezTo>
                    <a:pt x="0" y="65"/>
                    <a:pt x="0" y="61"/>
                    <a:pt x="4" y="57"/>
                  </a:cubicBezTo>
                  <a:cubicBezTo>
                    <a:pt x="57" y="4"/>
                    <a:pt x="57" y="4"/>
                    <a:pt x="57" y="4"/>
                  </a:cubicBezTo>
                  <a:cubicBezTo>
                    <a:pt x="61" y="0"/>
                    <a:pt x="68" y="0"/>
                    <a:pt x="72" y="0"/>
                  </a:cubicBezTo>
                  <a:cubicBezTo>
                    <a:pt x="76" y="4"/>
                    <a:pt x="80" y="8"/>
                    <a:pt x="84" y="12"/>
                  </a:cubicBezTo>
                  <a:cubicBezTo>
                    <a:pt x="84" y="19"/>
                    <a:pt x="80" y="23"/>
                    <a:pt x="76" y="27"/>
                  </a:cubicBezTo>
                  <a:cubicBezTo>
                    <a:pt x="27" y="76"/>
                    <a:pt x="27" y="76"/>
                    <a:pt x="27" y="76"/>
                  </a:cubicBezTo>
                  <a:cubicBezTo>
                    <a:pt x="23" y="80"/>
                    <a:pt x="19" y="84"/>
                    <a:pt x="15" y="8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3" name="Freeform 672">
              <a:extLst>
                <a:ext uri="{FF2B5EF4-FFF2-40B4-BE49-F238E27FC236}">
                  <a16:creationId xmlns:a16="http://schemas.microsoft.com/office/drawing/2014/main" id="{6CFC0A11-9575-E748-9788-28CDCA47C5D1}"/>
                </a:ext>
              </a:extLst>
            </p:cNvPr>
            <p:cNvSpPr>
              <a:spLocks noChangeArrowheads="1"/>
            </p:cNvSpPr>
            <p:nvPr/>
          </p:nvSpPr>
          <p:spPr bwMode="auto">
            <a:xfrm>
              <a:off x="4009" y="3808"/>
              <a:ext cx="11" cy="21"/>
            </a:xfrm>
            <a:custGeom>
              <a:avLst/>
              <a:gdLst>
                <a:gd name="T0" fmla="*/ 0 w 58"/>
                <a:gd name="T1" fmla="*/ 1 h 100"/>
                <a:gd name="T2" fmla="*/ 0 w 58"/>
                <a:gd name="T3" fmla="*/ 1 h 100"/>
                <a:gd name="T4" fmla="*/ 0 w 58"/>
                <a:gd name="T5" fmla="*/ 1 h 100"/>
                <a:gd name="T6" fmla="*/ 0 w 58"/>
                <a:gd name="T7" fmla="*/ 1 h 100"/>
                <a:gd name="T8" fmla="*/ 0 w 58"/>
                <a:gd name="T9" fmla="*/ 0 h 100"/>
                <a:gd name="T10" fmla="*/ 0 w 58"/>
                <a:gd name="T11" fmla="*/ 0 h 100"/>
                <a:gd name="T12" fmla="*/ 0 w 58"/>
                <a:gd name="T13" fmla="*/ 0 h 100"/>
                <a:gd name="T14" fmla="*/ 0 w 58"/>
                <a:gd name="T15" fmla="*/ 0 h 100"/>
                <a:gd name="T16" fmla="*/ 0 w 58"/>
                <a:gd name="T17" fmla="*/ 1 h 100"/>
                <a:gd name="T18" fmla="*/ 0 w 58"/>
                <a:gd name="T19" fmla="*/ 1 h 100"/>
                <a:gd name="T20" fmla="*/ 0 w 58"/>
                <a:gd name="T21" fmla="*/ 0 h 100"/>
                <a:gd name="T22" fmla="*/ 0 w 58"/>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100">
                  <a:moveTo>
                    <a:pt x="19" y="99"/>
                  </a:moveTo>
                  <a:lnTo>
                    <a:pt x="19" y="99"/>
                  </a:lnTo>
                  <a:cubicBezTo>
                    <a:pt x="16" y="99"/>
                    <a:pt x="12" y="99"/>
                    <a:pt x="12" y="95"/>
                  </a:cubicBezTo>
                  <a:cubicBezTo>
                    <a:pt x="4" y="95"/>
                    <a:pt x="0" y="84"/>
                    <a:pt x="0" y="76"/>
                  </a:cubicBezTo>
                  <a:cubicBezTo>
                    <a:pt x="27" y="11"/>
                    <a:pt x="27" y="11"/>
                    <a:pt x="27" y="11"/>
                  </a:cubicBezTo>
                  <a:cubicBezTo>
                    <a:pt x="31" y="4"/>
                    <a:pt x="35" y="0"/>
                    <a:pt x="42" y="0"/>
                  </a:cubicBezTo>
                  <a:cubicBezTo>
                    <a:pt x="46" y="0"/>
                    <a:pt x="50" y="0"/>
                    <a:pt x="54" y="4"/>
                  </a:cubicBezTo>
                  <a:cubicBezTo>
                    <a:pt x="57" y="8"/>
                    <a:pt x="57" y="15"/>
                    <a:pt x="54" y="19"/>
                  </a:cubicBezTo>
                  <a:cubicBezTo>
                    <a:pt x="31" y="91"/>
                    <a:pt x="31" y="91"/>
                    <a:pt x="31" y="91"/>
                  </a:cubicBezTo>
                  <a:cubicBezTo>
                    <a:pt x="31" y="95"/>
                    <a:pt x="23" y="99"/>
                    <a:pt x="19" y="99"/>
                  </a:cubicBezTo>
                  <a:close/>
                  <a:moveTo>
                    <a:pt x="38" y="15"/>
                  </a:moveTo>
                  <a:lnTo>
                    <a:pt x="38" y="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4" name="Freeform 673">
              <a:extLst>
                <a:ext uri="{FF2B5EF4-FFF2-40B4-BE49-F238E27FC236}">
                  <a16:creationId xmlns:a16="http://schemas.microsoft.com/office/drawing/2014/main" id="{03ADB4D8-98AC-3244-8D8A-C66ECF7E1F05}"/>
                </a:ext>
              </a:extLst>
            </p:cNvPr>
            <p:cNvSpPr>
              <a:spLocks noChangeArrowheads="1"/>
            </p:cNvSpPr>
            <p:nvPr/>
          </p:nvSpPr>
          <p:spPr bwMode="auto">
            <a:xfrm>
              <a:off x="3990" y="3804"/>
              <a:ext cx="7" cy="22"/>
            </a:xfrm>
            <a:custGeom>
              <a:avLst/>
              <a:gdLst>
                <a:gd name="T0" fmla="*/ 0 w 39"/>
                <a:gd name="T1" fmla="*/ 1 h 108"/>
                <a:gd name="T2" fmla="*/ 0 w 39"/>
                <a:gd name="T3" fmla="*/ 1 h 108"/>
                <a:gd name="T4" fmla="*/ 0 w 39"/>
                <a:gd name="T5" fmla="*/ 1 h 108"/>
                <a:gd name="T6" fmla="*/ 0 w 39"/>
                <a:gd name="T7" fmla="*/ 0 h 108"/>
                <a:gd name="T8" fmla="*/ 0 w 39"/>
                <a:gd name="T9" fmla="*/ 0 h 108"/>
                <a:gd name="T10" fmla="*/ 0 w 39"/>
                <a:gd name="T11" fmla="*/ 0 h 108"/>
                <a:gd name="T12" fmla="*/ 0 w 39"/>
                <a:gd name="T13" fmla="*/ 1 h 108"/>
                <a:gd name="T14" fmla="*/ 0 w 39"/>
                <a:gd name="T15" fmla="*/ 1 h 108"/>
                <a:gd name="T16" fmla="*/ 0 w 39"/>
                <a:gd name="T17" fmla="*/ 1 h 108"/>
                <a:gd name="T18" fmla="*/ 0 w 39"/>
                <a:gd name="T19" fmla="*/ 1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08">
                  <a:moveTo>
                    <a:pt x="22" y="107"/>
                  </a:moveTo>
                  <a:lnTo>
                    <a:pt x="22" y="107"/>
                  </a:lnTo>
                  <a:cubicBezTo>
                    <a:pt x="11" y="107"/>
                    <a:pt x="7" y="99"/>
                    <a:pt x="7" y="91"/>
                  </a:cubicBezTo>
                  <a:cubicBezTo>
                    <a:pt x="0" y="19"/>
                    <a:pt x="0" y="19"/>
                    <a:pt x="0" y="19"/>
                  </a:cubicBezTo>
                  <a:cubicBezTo>
                    <a:pt x="0" y="4"/>
                    <a:pt x="19" y="0"/>
                    <a:pt x="26" y="8"/>
                  </a:cubicBezTo>
                  <a:cubicBezTo>
                    <a:pt x="26" y="8"/>
                    <a:pt x="30" y="11"/>
                    <a:pt x="30" y="19"/>
                  </a:cubicBezTo>
                  <a:cubicBezTo>
                    <a:pt x="38" y="91"/>
                    <a:pt x="38" y="91"/>
                    <a:pt x="38" y="91"/>
                  </a:cubicBezTo>
                  <a:cubicBezTo>
                    <a:pt x="38" y="99"/>
                    <a:pt x="30" y="107"/>
                    <a:pt x="22" y="107"/>
                  </a:cubicBezTo>
                  <a:close/>
                  <a:moveTo>
                    <a:pt x="22" y="91"/>
                  </a:moveTo>
                  <a:lnTo>
                    <a:pt x="22" y="9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5" name="Freeform 674">
              <a:extLst>
                <a:ext uri="{FF2B5EF4-FFF2-40B4-BE49-F238E27FC236}">
                  <a16:creationId xmlns:a16="http://schemas.microsoft.com/office/drawing/2014/main" id="{7E67FD46-CAB1-3641-86DC-B8A40F1B0C05}"/>
                </a:ext>
              </a:extLst>
            </p:cNvPr>
            <p:cNvSpPr>
              <a:spLocks noChangeArrowheads="1"/>
            </p:cNvSpPr>
            <p:nvPr/>
          </p:nvSpPr>
          <p:spPr bwMode="auto">
            <a:xfrm>
              <a:off x="3965" y="3812"/>
              <a:ext cx="15" cy="20"/>
            </a:xfrm>
            <a:custGeom>
              <a:avLst/>
              <a:gdLst>
                <a:gd name="T0" fmla="*/ 0 w 73"/>
                <a:gd name="T1" fmla="*/ 1 h 97"/>
                <a:gd name="T2" fmla="*/ 0 w 73"/>
                <a:gd name="T3" fmla="*/ 1 h 97"/>
                <a:gd name="T4" fmla="*/ 0 w 73"/>
                <a:gd name="T5" fmla="*/ 1 h 97"/>
                <a:gd name="T6" fmla="*/ 0 w 73"/>
                <a:gd name="T7" fmla="*/ 0 h 97"/>
                <a:gd name="T8" fmla="*/ 0 w 73"/>
                <a:gd name="T9" fmla="*/ 0 h 97"/>
                <a:gd name="T10" fmla="*/ 0 w 73"/>
                <a:gd name="T11" fmla="*/ 0 h 97"/>
                <a:gd name="T12" fmla="*/ 1 w 73"/>
                <a:gd name="T13" fmla="*/ 1 h 97"/>
                <a:gd name="T14" fmla="*/ 1 w 73"/>
                <a:gd name="T15" fmla="*/ 1 h 97"/>
                <a:gd name="T16" fmla="*/ 0 w 73"/>
                <a:gd name="T17" fmla="*/ 1 h 97"/>
                <a:gd name="T18" fmla="*/ 0 w 73"/>
                <a:gd name="T19" fmla="*/ 1 h 97"/>
                <a:gd name="T20" fmla="*/ 0 w 73"/>
                <a:gd name="T21" fmla="*/ 1 h 97"/>
                <a:gd name="T22" fmla="*/ 0 w 73"/>
                <a:gd name="T23" fmla="*/ 0 h 97"/>
                <a:gd name="T24" fmla="*/ 0 w 73"/>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97">
                  <a:moveTo>
                    <a:pt x="53" y="96"/>
                  </a:moveTo>
                  <a:lnTo>
                    <a:pt x="53" y="96"/>
                  </a:lnTo>
                  <a:cubicBezTo>
                    <a:pt x="50" y="96"/>
                    <a:pt x="46" y="92"/>
                    <a:pt x="42" y="88"/>
                  </a:cubicBezTo>
                  <a:cubicBezTo>
                    <a:pt x="4" y="27"/>
                    <a:pt x="4" y="27"/>
                    <a:pt x="4" y="27"/>
                  </a:cubicBezTo>
                  <a:cubicBezTo>
                    <a:pt x="0" y="19"/>
                    <a:pt x="4" y="8"/>
                    <a:pt x="11" y="4"/>
                  </a:cubicBezTo>
                  <a:cubicBezTo>
                    <a:pt x="19" y="0"/>
                    <a:pt x="27" y="4"/>
                    <a:pt x="30" y="12"/>
                  </a:cubicBezTo>
                  <a:cubicBezTo>
                    <a:pt x="69" y="73"/>
                    <a:pt x="69" y="73"/>
                    <a:pt x="69" y="73"/>
                  </a:cubicBezTo>
                  <a:cubicBezTo>
                    <a:pt x="72" y="76"/>
                    <a:pt x="72" y="80"/>
                    <a:pt x="69" y="84"/>
                  </a:cubicBezTo>
                  <a:cubicBezTo>
                    <a:pt x="69" y="92"/>
                    <a:pt x="61" y="96"/>
                    <a:pt x="53" y="96"/>
                  </a:cubicBezTo>
                  <a:close/>
                  <a:moveTo>
                    <a:pt x="57" y="80"/>
                  </a:moveTo>
                  <a:lnTo>
                    <a:pt x="57" y="80"/>
                  </a:lnTo>
                  <a:close/>
                  <a:moveTo>
                    <a:pt x="15" y="19"/>
                  </a:moveTo>
                  <a:lnTo>
                    <a:pt x="15" y="1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6" name="Freeform 675">
              <a:extLst>
                <a:ext uri="{FF2B5EF4-FFF2-40B4-BE49-F238E27FC236}">
                  <a16:creationId xmlns:a16="http://schemas.microsoft.com/office/drawing/2014/main" id="{D93B0B9F-4C60-0547-A173-61500C353D9C}"/>
                </a:ext>
              </a:extLst>
            </p:cNvPr>
            <p:cNvSpPr>
              <a:spLocks noChangeArrowheads="1"/>
            </p:cNvSpPr>
            <p:nvPr/>
          </p:nvSpPr>
          <p:spPr bwMode="auto">
            <a:xfrm>
              <a:off x="3947" y="3829"/>
              <a:ext cx="20" cy="16"/>
            </a:xfrm>
            <a:custGeom>
              <a:avLst/>
              <a:gdLst>
                <a:gd name="T0" fmla="*/ 1 w 96"/>
                <a:gd name="T1" fmla="*/ 1 h 78"/>
                <a:gd name="T2" fmla="*/ 1 w 96"/>
                <a:gd name="T3" fmla="*/ 1 h 78"/>
                <a:gd name="T4" fmla="*/ 1 w 96"/>
                <a:gd name="T5" fmla="*/ 1 h 78"/>
                <a:gd name="T6" fmla="*/ 0 w 96"/>
                <a:gd name="T7" fmla="*/ 0 h 78"/>
                <a:gd name="T8" fmla="*/ 0 w 96"/>
                <a:gd name="T9" fmla="*/ 0 h 78"/>
                <a:gd name="T10" fmla="*/ 0 w 96"/>
                <a:gd name="T11" fmla="*/ 0 h 78"/>
                <a:gd name="T12" fmla="*/ 1 w 96"/>
                <a:gd name="T13" fmla="*/ 0 h 78"/>
                <a:gd name="T14" fmla="*/ 1 w 96"/>
                <a:gd name="T15" fmla="*/ 1 h 78"/>
                <a:gd name="T16" fmla="*/ 1 w 96"/>
                <a:gd name="T17" fmla="*/ 1 h 78"/>
                <a:gd name="T18" fmla="*/ 0 w 96"/>
                <a:gd name="T19" fmla="*/ 0 h 78"/>
                <a:gd name="T20" fmla="*/ 0 w 96"/>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78">
                  <a:moveTo>
                    <a:pt x="76" y="77"/>
                  </a:moveTo>
                  <a:lnTo>
                    <a:pt x="76" y="77"/>
                  </a:lnTo>
                  <a:cubicBezTo>
                    <a:pt x="72" y="77"/>
                    <a:pt x="72" y="77"/>
                    <a:pt x="69" y="77"/>
                  </a:cubicBezTo>
                  <a:cubicBezTo>
                    <a:pt x="8" y="31"/>
                    <a:pt x="8" y="31"/>
                    <a:pt x="8" y="31"/>
                  </a:cubicBezTo>
                  <a:cubicBezTo>
                    <a:pt x="4" y="27"/>
                    <a:pt x="0" y="20"/>
                    <a:pt x="4" y="12"/>
                  </a:cubicBezTo>
                  <a:cubicBezTo>
                    <a:pt x="8" y="4"/>
                    <a:pt x="19" y="0"/>
                    <a:pt x="27" y="4"/>
                  </a:cubicBezTo>
                  <a:cubicBezTo>
                    <a:pt x="88" y="46"/>
                    <a:pt x="88" y="46"/>
                    <a:pt x="88" y="46"/>
                  </a:cubicBezTo>
                  <a:cubicBezTo>
                    <a:pt x="91" y="54"/>
                    <a:pt x="95" y="61"/>
                    <a:pt x="88" y="69"/>
                  </a:cubicBezTo>
                  <a:cubicBezTo>
                    <a:pt x="88" y="73"/>
                    <a:pt x="80" y="77"/>
                    <a:pt x="76" y="77"/>
                  </a:cubicBezTo>
                  <a:close/>
                  <a:moveTo>
                    <a:pt x="19" y="16"/>
                  </a:moveTo>
                  <a:lnTo>
                    <a:pt x="19" y="1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7" name="Freeform 676">
              <a:extLst>
                <a:ext uri="{FF2B5EF4-FFF2-40B4-BE49-F238E27FC236}">
                  <a16:creationId xmlns:a16="http://schemas.microsoft.com/office/drawing/2014/main" id="{50BF4528-9E97-634B-BED6-C70107DA5BD0}"/>
                </a:ext>
              </a:extLst>
            </p:cNvPr>
            <p:cNvSpPr>
              <a:spLocks noChangeArrowheads="1"/>
            </p:cNvSpPr>
            <p:nvPr/>
          </p:nvSpPr>
          <p:spPr bwMode="auto">
            <a:xfrm>
              <a:off x="3925" y="3889"/>
              <a:ext cx="120" cy="167"/>
            </a:xfrm>
            <a:custGeom>
              <a:avLst/>
              <a:gdLst>
                <a:gd name="T0" fmla="*/ 5 w 542"/>
                <a:gd name="T1" fmla="*/ 8 h 748"/>
                <a:gd name="T2" fmla="*/ 5 w 542"/>
                <a:gd name="T3" fmla="*/ 8 h 748"/>
                <a:gd name="T4" fmla="*/ 5 w 542"/>
                <a:gd name="T5" fmla="*/ 8 h 748"/>
                <a:gd name="T6" fmla="*/ 4 w 542"/>
                <a:gd name="T7" fmla="*/ 7 h 748"/>
                <a:gd name="T8" fmla="*/ 3 w 542"/>
                <a:gd name="T9" fmla="*/ 4 h 748"/>
                <a:gd name="T10" fmla="*/ 3 w 542"/>
                <a:gd name="T11" fmla="*/ 2 h 748"/>
                <a:gd name="T12" fmla="*/ 2 w 542"/>
                <a:gd name="T13" fmla="*/ 2 h 748"/>
                <a:gd name="T14" fmla="*/ 1 w 542"/>
                <a:gd name="T15" fmla="*/ 2 h 748"/>
                <a:gd name="T16" fmla="*/ 0 w 542"/>
                <a:gd name="T17" fmla="*/ 2 h 748"/>
                <a:gd name="T18" fmla="*/ 0 w 542"/>
                <a:gd name="T19" fmla="*/ 1 h 748"/>
                <a:gd name="T20" fmla="*/ 0 w 542"/>
                <a:gd name="T21" fmla="*/ 1 h 748"/>
                <a:gd name="T22" fmla="*/ 0 w 542"/>
                <a:gd name="T23" fmla="*/ 1 h 748"/>
                <a:gd name="T24" fmla="*/ 0 w 542"/>
                <a:gd name="T25" fmla="*/ 1 h 748"/>
                <a:gd name="T26" fmla="*/ 0 w 542"/>
                <a:gd name="T27" fmla="*/ 0 h 748"/>
                <a:gd name="T28" fmla="*/ 1 w 542"/>
                <a:gd name="T29" fmla="*/ 1 h 748"/>
                <a:gd name="T30" fmla="*/ 2 w 542"/>
                <a:gd name="T31" fmla="*/ 1 h 748"/>
                <a:gd name="T32" fmla="*/ 3 w 542"/>
                <a:gd name="T33" fmla="*/ 1 h 748"/>
                <a:gd name="T34" fmla="*/ 3 w 542"/>
                <a:gd name="T35" fmla="*/ 0 h 748"/>
                <a:gd name="T36" fmla="*/ 4 w 542"/>
                <a:gd name="T37" fmla="*/ 0 h 748"/>
                <a:gd name="T38" fmla="*/ 5 w 542"/>
                <a:gd name="T39" fmla="*/ 0 h 748"/>
                <a:gd name="T40" fmla="*/ 5 w 542"/>
                <a:gd name="T41" fmla="*/ 1 h 748"/>
                <a:gd name="T42" fmla="*/ 6 w 542"/>
                <a:gd name="T43" fmla="*/ 2 h 748"/>
                <a:gd name="T44" fmla="*/ 6 w 542"/>
                <a:gd name="T45" fmla="*/ 3 h 748"/>
                <a:gd name="T46" fmla="*/ 6 w 542"/>
                <a:gd name="T47" fmla="*/ 3 h 748"/>
                <a:gd name="T48" fmla="*/ 6 w 542"/>
                <a:gd name="T49" fmla="*/ 4 h 748"/>
                <a:gd name="T50" fmla="*/ 6 w 542"/>
                <a:gd name="T51" fmla="*/ 7 h 748"/>
                <a:gd name="T52" fmla="*/ 6 w 542"/>
                <a:gd name="T53" fmla="*/ 8 h 748"/>
                <a:gd name="T54" fmla="*/ 5 w 542"/>
                <a:gd name="T55" fmla="*/ 8 h 748"/>
                <a:gd name="T56" fmla="*/ 3 w 542"/>
                <a:gd name="T57" fmla="*/ 1 h 748"/>
                <a:gd name="T58" fmla="*/ 3 w 542"/>
                <a:gd name="T59" fmla="*/ 1 h 748"/>
                <a:gd name="T60" fmla="*/ 4 w 542"/>
                <a:gd name="T61" fmla="*/ 4 h 748"/>
                <a:gd name="T62" fmla="*/ 4 w 542"/>
                <a:gd name="T63" fmla="*/ 7 h 748"/>
                <a:gd name="T64" fmla="*/ 5 w 542"/>
                <a:gd name="T65" fmla="*/ 8 h 748"/>
                <a:gd name="T66" fmla="*/ 5 w 542"/>
                <a:gd name="T67" fmla="*/ 8 h 748"/>
                <a:gd name="T68" fmla="*/ 5 w 542"/>
                <a:gd name="T69" fmla="*/ 7 h 748"/>
                <a:gd name="T70" fmla="*/ 5 w 542"/>
                <a:gd name="T71" fmla="*/ 4 h 748"/>
                <a:gd name="T72" fmla="*/ 5 w 542"/>
                <a:gd name="T73" fmla="*/ 3 h 748"/>
                <a:gd name="T74" fmla="*/ 5 w 542"/>
                <a:gd name="T75" fmla="*/ 3 h 748"/>
                <a:gd name="T76" fmla="*/ 5 w 542"/>
                <a:gd name="T77" fmla="*/ 2 h 748"/>
                <a:gd name="T78" fmla="*/ 6 w 542"/>
                <a:gd name="T79" fmla="*/ 2 h 748"/>
                <a:gd name="T80" fmla="*/ 5 w 542"/>
                <a:gd name="T81" fmla="*/ 1 h 748"/>
                <a:gd name="T82" fmla="*/ 5 w 542"/>
                <a:gd name="T83" fmla="*/ 0 h 748"/>
                <a:gd name="T84" fmla="*/ 4 w 542"/>
                <a:gd name="T85" fmla="*/ 0 h 748"/>
                <a:gd name="T86" fmla="*/ 3 w 542"/>
                <a:gd name="T87" fmla="*/ 1 h 748"/>
                <a:gd name="T88" fmla="*/ 3 w 542"/>
                <a:gd name="T89" fmla="*/ 1 h 748"/>
                <a:gd name="T90" fmla="*/ 3 w 542"/>
                <a:gd name="T91" fmla="*/ 1 h 748"/>
                <a:gd name="T92" fmla="*/ 2 w 542"/>
                <a:gd name="T93" fmla="*/ 2 h 748"/>
                <a:gd name="T94" fmla="*/ 2 w 542"/>
                <a:gd name="T95" fmla="*/ 2 h 748"/>
                <a:gd name="T96" fmla="*/ 1 w 542"/>
                <a:gd name="T97" fmla="*/ 1 h 748"/>
                <a:gd name="T98" fmla="*/ 1 w 542"/>
                <a:gd name="T99" fmla="*/ 1 h 748"/>
                <a:gd name="T100" fmla="*/ 1 w 542"/>
                <a:gd name="T101" fmla="*/ 1 h 748"/>
                <a:gd name="T102" fmla="*/ 1 w 542"/>
                <a:gd name="T103" fmla="*/ 1 h 748"/>
                <a:gd name="T104" fmla="*/ 1 w 542"/>
                <a:gd name="T105" fmla="*/ 1 h 748"/>
                <a:gd name="T106" fmla="*/ 1 w 542"/>
                <a:gd name="T107" fmla="*/ 1 h 748"/>
                <a:gd name="T108" fmla="*/ 2 w 542"/>
                <a:gd name="T109" fmla="*/ 2 h 748"/>
                <a:gd name="T110" fmla="*/ 3 w 542"/>
                <a:gd name="T111" fmla="*/ 1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2" h="748">
                  <a:moveTo>
                    <a:pt x="453" y="747"/>
                  </a:moveTo>
                  <a:lnTo>
                    <a:pt x="453" y="747"/>
                  </a:lnTo>
                  <a:cubicBezTo>
                    <a:pt x="450" y="747"/>
                    <a:pt x="450" y="747"/>
                    <a:pt x="446" y="747"/>
                  </a:cubicBezTo>
                  <a:cubicBezTo>
                    <a:pt x="415" y="739"/>
                    <a:pt x="392" y="717"/>
                    <a:pt x="373" y="667"/>
                  </a:cubicBezTo>
                  <a:cubicBezTo>
                    <a:pt x="290" y="351"/>
                    <a:pt x="290" y="351"/>
                    <a:pt x="290" y="351"/>
                  </a:cubicBezTo>
                  <a:cubicBezTo>
                    <a:pt x="259" y="179"/>
                    <a:pt x="259" y="179"/>
                    <a:pt x="259" y="179"/>
                  </a:cubicBezTo>
                  <a:cubicBezTo>
                    <a:pt x="213" y="225"/>
                    <a:pt x="213" y="225"/>
                    <a:pt x="213" y="225"/>
                  </a:cubicBezTo>
                  <a:cubicBezTo>
                    <a:pt x="53" y="153"/>
                    <a:pt x="53" y="153"/>
                    <a:pt x="53" y="153"/>
                  </a:cubicBezTo>
                  <a:cubicBezTo>
                    <a:pt x="46" y="153"/>
                    <a:pt x="38" y="145"/>
                    <a:pt x="34" y="134"/>
                  </a:cubicBezTo>
                  <a:cubicBezTo>
                    <a:pt x="30" y="126"/>
                    <a:pt x="30" y="118"/>
                    <a:pt x="34" y="111"/>
                  </a:cubicBezTo>
                  <a:cubicBezTo>
                    <a:pt x="34" y="107"/>
                    <a:pt x="34" y="107"/>
                    <a:pt x="34" y="107"/>
                  </a:cubicBezTo>
                  <a:cubicBezTo>
                    <a:pt x="11" y="84"/>
                    <a:pt x="11" y="84"/>
                    <a:pt x="11" y="84"/>
                  </a:cubicBezTo>
                  <a:cubicBezTo>
                    <a:pt x="4" y="80"/>
                    <a:pt x="0" y="65"/>
                    <a:pt x="4" y="54"/>
                  </a:cubicBezTo>
                  <a:cubicBezTo>
                    <a:pt x="11" y="42"/>
                    <a:pt x="23" y="38"/>
                    <a:pt x="38" y="42"/>
                  </a:cubicBezTo>
                  <a:cubicBezTo>
                    <a:pt x="65" y="54"/>
                    <a:pt x="95" y="69"/>
                    <a:pt x="122" y="80"/>
                  </a:cubicBezTo>
                  <a:cubicBezTo>
                    <a:pt x="145" y="92"/>
                    <a:pt x="171" y="103"/>
                    <a:pt x="194" y="115"/>
                  </a:cubicBezTo>
                  <a:cubicBezTo>
                    <a:pt x="251" y="57"/>
                    <a:pt x="251" y="57"/>
                    <a:pt x="251" y="57"/>
                  </a:cubicBezTo>
                  <a:cubicBezTo>
                    <a:pt x="259" y="38"/>
                    <a:pt x="274" y="27"/>
                    <a:pt x="297" y="23"/>
                  </a:cubicBezTo>
                  <a:cubicBezTo>
                    <a:pt x="392" y="4"/>
                    <a:pt x="392" y="4"/>
                    <a:pt x="392" y="4"/>
                  </a:cubicBezTo>
                  <a:cubicBezTo>
                    <a:pt x="411" y="0"/>
                    <a:pt x="430" y="4"/>
                    <a:pt x="446" y="16"/>
                  </a:cubicBezTo>
                  <a:cubicBezTo>
                    <a:pt x="457" y="23"/>
                    <a:pt x="469" y="38"/>
                    <a:pt x="469" y="57"/>
                  </a:cubicBezTo>
                  <a:cubicBezTo>
                    <a:pt x="533" y="198"/>
                    <a:pt x="533" y="198"/>
                    <a:pt x="533" y="198"/>
                  </a:cubicBezTo>
                  <a:cubicBezTo>
                    <a:pt x="537" y="214"/>
                    <a:pt x="541" y="237"/>
                    <a:pt x="503" y="252"/>
                  </a:cubicBezTo>
                  <a:cubicBezTo>
                    <a:pt x="507" y="271"/>
                    <a:pt x="510" y="290"/>
                    <a:pt x="514" y="309"/>
                  </a:cubicBezTo>
                  <a:cubicBezTo>
                    <a:pt x="514" y="313"/>
                    <a:pt x="514" y="313"/>
                    <a:pt x="514" y="313"/>
                  </a:cubicBezTo>
                  <a:cubicBezTo>
                    <a:pt x="533" y="633"/>
                    <a:pt x="533" y="633"/>
                    <a:pt x="533" y="633"/>
                  </a:cubicBezTo>
                  <a:cubicBezTo>
                    <a:pt x="533" y="637"/>
                    <a:pt x="537" y="690"/>
                    <a:pt x="518" y="717"/>
                  </a:cubicBezTo>
                  <a:cubicBezTo>
                    <a:pt x="507" y="732"/>
                    <a:pt x="476" y="747"/>
                    <a:pt x="453" y="747"/>
                  </a:cubicBezTo>
                  <a:close/>
                  <a:moveTo>
                    <a:pt x="282" y="111"/>
                  </a:moveTo>
                  <a:lnTo>
                    <a:pt x="282" y="111"/>
                  </a:lnTo>
                  <a:cubicBezTo>
                    <a:pt x="324" y="343"/>
                    <a:pt x="324" y="343"/>
                    <a:pt x="324" y="343"/>
                  </a:cubicBezTo>
                  <a:cubicBezTo>
                    <a:pt x="408" y="656"/>
                    <a:pt x="408" y="656"/>
                    <a:pt x="408" y="656"/>
                  </a:cubicBezTo>
                  <a:cubicBezTo>
                    <a:pt x="419" y="690"/>
                    <a:pt x="434" y="709"/>
                    <a:pt x="453" y="713"/>
                  </a:cubicBezTo>
                  <a:cubicBezTo>
                    <a:pt x="461" y="713"/>
                    <a:pt x="484" y="705"/>
                    <a:pt x="491" y="694"/>
                  </a:cubicBezTo>
                  <a:cubicBezTo>
                    <a:pt x="499" y="682"/>
                    <a:pt x="499" y="648"/>
                    <a:pt x="499" y="633"/>
                  </a:cubicBezTo>
                  <a:cubicBezTo>
                    <a:pt x="480" y="313"/>
                    <a:pt x="480" y="313"/>
                    <a:pt x="480" y="313"/>
                  </a:cubicBezTo>
                  <a:cubicBezTo>
                    <a:pt x="476" y="294"/>
                    <a:pt x="472" y="271"/>
                    <a:pt x="465" y="248"/>
                  </a:cubicBezTo>
                  <a:cubicBezTo>
                    <a:pt x="461" y="233"/>
                    <a:pt x="461" y="233"/>
                    <a:pt x="461" y="233"/>
                  </a:cubicBezTo>
                  <a:cubicBezTo>
                    <a:pt x="476" y="225"/>
                    <a:pt x="476" y="225"/>
                    <a:pt x="476" y="225"/>
                  </a:cubicBezTo>
                  <a:cubicBezTo>
                    <a:pt x="495" y="218"/>
                    <a:pt x="503" y="214"/>
                    <a:pt x="503" y="210"/>
                  </a:cubicBezTo>
                  <a:cubicBezTo>
                    <a:pt x="434" y="65"/>
                    <a:pt x="434" y="65"/>
                    <a:pt x="434" y="65"/>
                  </a:cubicBezTo>
                  <a:cubicBezTo>
                    <a:pt x="434" y="54"/>
                    <a:pt x="430" y="46"/>
                    <a:pt x="423" y="42"/>
                  </a:cubicBezTo>
                  <a:cubicBezTo>
                    <a:pt x="419" y="38"/>
                    <a:pt x="408" y="38"/>
                    <a:pt x="400" y="38"/>
                  </a:cubicBezTo>
                  <a:cubicBezTo>
                    <a:pt x="305" y="57"/>
                    <a:pt x="305" y="57"/>
                    <a:pt x="305" y="57"/>
                  </a:cubicBezTo>
                  <a:cubicBezTo>
                    <a:pt x="293" y="57"/>
                    <a:pt x="286" y="65"/>
                    <a:pt x="282" y="77"/>
                  </a:cubicBezTo>
                  <a:cubicBezTo>
                    <a:pt x="278" y="80"/>
                    <a:pt x="278" y="80"/>
                    <a:pt x="278" y="80"/>
                  </a:cubicBezTo>
                  <a:cubicBezTo>
                    <a:pt x="202" y="157"/>
                    <a:pt x="202" y="157"/>
                    <a:pt x="202" y="157"/>
                  </a:cubicBezTo>
                  <a:cubicBezTo>
                    <a:pt x="190" y="149"/>
                    <a:pt x="190" y="149"/>
                    <a:pt x="190" y="149"/>
                  </a:cubicBezTo>
                  <a:cubicBezTo>
                    <a:pt x="164" y="138"/>
                    <a:pt x="137" y="126"/>
                    <a:pt x="107" y="111"/>
                  </a:cubicBezTo>
                  <a:cubicBezTo>
                    <a:pt x="95" y="107"/>
                    <a:pt x="88" y="103"/>
                    <a:pt x="76" y="99"/>
                  </a:cubicBezTo>
                  <a:cubicBezTo>
                    <a:pt x="80" y="99"/>
                    <a:pt x="80" y="99"/>
                    <a:pt x="80" y="99"/>
                  </a:cubicBezTo>
                  <a:cubicBezTo>
                    <a:pt x="72" y="111"/>
                    <a:pt x="72" y="111"/>
                    <a:pt x="72" y="111"/>
                  </a:cubicBezTo>
                  <a:cubicBezTo>
                    <a:pt x="72" y="115"/>
                    <a:pt x="72" y="115"/>
                    <a:pt x="72" y="118"/>
                  </a:cubicBezTo>
                  <a:cubicBezTo>
                    <a:pt x="69" y="118"/>
                    <a:pt x="69" y="118"/>
                    <a:pt x="69" y="122"/>
                  </a:cubicBezTo>
                  <a:cubicBezTo>
                    <a:pt x="206" y="183"/>
                    <a:pt x="206" y="183"/>
                    <a:pt x="206" y="183"/>
                  </a:cubicBezTo>
                  <a:lnTo>
                    <a:pt x="282" y="11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68" name="Freeform 677">
              <a:extLst>
                <a:ext uri="{FF2B5EF4-FFF2-40B4-BE49-F238E27FC236}">
                  <a16:creationId xmlns:a16="http://schemas.microsoft.com/office/drawing/2014/main" id="{8045C4BE-EC5A-8F47-A7B9-A2FD1CCAF091}"/>
                </a:ext>
              </a:extLst>
            </p:cNvPr>
            <p:cNvSpPr>
              <a:spLocks noChangeArrowheads="1"/>
            </p:cNvSpPr>
            <p:nvPr/>
          </p:nvSpPr>
          <p:spPr bwMode="auto">
            <a:xfrm>
              <a:off x="3880" y="3947"/>
              <a:ext cx="51" cy="108"/>
            </a:xfrm>
            <a:custGeom>
              <a:avLst/>
              <a:gdLst>
                <a:gd name="T0" fmla="*/ 1 w 237"/>
                <a:gd name="T1" fmla="*/ 5 h 489"/>
                <a:gd name="T2" fmla="*/ 1 w 237"/>
                <a:gd name="T3" fmla="*/ 5 h 489"/>
                <a:gd name="T4" fmla="*/ 0 w 237"/>
                <a:gd name="T5" fmla="*/ 5 h 489"/>
                <a:gd name="T6" fmla="*/ 0 w 237"/>
                <a:gd name="T7" fmla="*/ 4 h 489"/>
                <a:gd name="T8" fmla="*/ 0 w 237"/>
                <a:gd name="T9" fmla="*/ 4 h 489"/>
                <a:gd name="T10" fmla="*/ 0 w 237"/>
                <a:gd name="T11" fmla="*/ 3 h 489"/>
                <a:gd name="T12" fmla="*/ 0 w 237"/>
                <a:gd name="T13" fmla="*/ 1 h 489"/>
                <a:gd name="T14" fmla="*/ 0 w 237"/>
                <a:gd name="T15" fmla="*/ 0 h 489"/>
                <a:gd name="T16" fmla="*/ 1 w 237"/>
                <a:gd name="T17" fmla="*/ 0 h 489"/>
                <a:gd name="T18" fmla="*/ 2 w 237"/>
                <a:gd name="T19" fmla="*/ 0 h 489"/>
                <a:gd name="T20" fmla="*/ 2 w 237"/>
                <a:gd name="T21" fmla="*/ 1 h 489"/>
                <a:gd name="T22" fmla="*/ 2 w 237"/>
                <a:gd name="T23" fmla="*/ 2 h 489"/>
                <a:gd name="T24" fmla="*/ 2 w 237"/>
                <a:gd name="T25" fmla="*/ 2 h 489"/>
                <a:gd name="T26" fmla="*/ 2 w 237"/>
                <a:gd name="T27" fmla="*/ 3 h 489"/>
                <a:gd name="T28" fmla="*/ 2 w 237"/>
                <a:gd name="T29" fmla="*/ 4 h 489"/>
                <a:gd name="T30" fmla="*/ 2 w 237"/>
                <a:gd name="T31" fmla="*/ 5 h 489"/>
                <a:gd name="T32" fmla="*/ 1 w 237"/>
                <a:gd name="T33" fmla="*/ 5 h 489"/>
                <a:gd name="T34" fmla="*/ 1 w 237"/>
                <a:gd name="T35" fmla="*/ 0 h 489"/>
                <a:gd name="T36" fmla="*/ 1 w 237"/>
                <a:gd name="T37" fmla="*/ 0 h 489"/>
                <a:gd name="T38" fmla="*/ 1 w 237"/>
                <a:gd name="T39" fmla="*/ 0 h 489"/>
                <a:gd name="T40" fmla="*/ 0 w 237"/>
                <a:gd name="T41" fmla="*/ 0 h 489"/>
                <a:gd name="T42" fmla="*/ 0 w 237"/>
                <a:gd name="T43" fmla="*/ 1 h 489"/>
                <a:gd name="T44" fmla="*/ 0 w 237"/>
                <a:gd name="T45" fmla="*/ 3 h 489"/>
                <a:gd name="T46" fmla="*/ 1 w 237"/>
                <a:gd name="T47" fmla="*/ 4 h 489"/>
                <a:gd name="T48" fmla="*/ 1 w 237"/>
                <a:gd name="T49" fmla="*/ 4 h 489"/>
                <a:gd name="T50" fmla="*/ 1 w 237"/>
                <a:gd name="T51" fmla="*/ 4 h 489"/>
                <a:gd name="T52" fmla="*/ 1 w 237"/>
                <a:gd name="T53" fmla="*/ 5 h 489"/>
                <a:gd name="T54" fmla="*/ 2 w 237"/>
                <a:gd name="T55" fmla="*/ 5 h 489"/>
                <a:gd name="T56" fmla="*/ 2 w 237"/>
                <a:gd name="T57" fmla="*/ 4 h 489"/>
                <a:gd name="T58" fmla="*/ 2 w 237"/>
                <a:gd name="T59" fmla="*/ 3 h 489"/>
                <a:gd name="T60" fmla="*/ 2 w 237"/>
                <a:gd name="T61" fmla="*/ 2 h 489"/>
                <a:gd name="T62" fmla="*/ 2 w 237"/>
                <a:gd name="T63" fmla="*/ 2 h 489"/>
                <a:gd name="T64" fmla="*/ 2 w 237"/>
                <a:gd name="T65" fmla="*/ 2 h 489"/>
                <a:gd name="T66" fmla="*/ 2 w 237"/>
                <a:gd name="T67" fmla="*/ 2 h 489"/>
                <a:gd name="T68" fmla="*/ 2 w 237"/>
                <a:gd name="T69" fmla="*/ 1 h 489"/>
                <a:gd name="T70" fmla="*/ 2 w 237"/>
                <a:gd name="T71" fmla="*/ 0 h 489"/>
                <a:gd name="T72" fmla="*/ 1 w 237"/>
                <a:gd name="T73" fmla="*/ 0 h 4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7" h="489">
                  <a:moveTo>
                    <a:pt x="126" y="488"/>
                  </a:moveTo>
                  <a:lnTo>
                    <a:pt x="126" y="488"/>
                  </a:lnTo>
                  <a:cubicBezTo>
                    <a:pt x="87" y="488"/>
                    <a:pt x="57" y="461"/>
                    <a:pt x="46" y="423"/>
                  </a:cubicBezTo>
                  <a:cubicBezTo>
                    <a:pt x="46" y="415"/>
                    <a:pt x="46" y="415"/>
                    <a:pt x="46" y="415"/>
                  </a:cubicBezTo>
                  <a:cubicBezTo>
                    <a:pt x="42" y="404"/>
                    <a:pt x="38" y="393"/>
                    <a:pt x="38" y="385"/>
                  </a:cubicBezTo>
                  <a:cubicBezTo>
                    <a:pt x="15" y="286"/>
                    <a:pt x="15" y="286"/>
                    <a:pt x="15" y="286"/>
                  </a:cubicBezTo>
                  <a:cubicBezTo>
                    <a:pt x="0" y="73"/>
                    <a:pt x="0" y="73"/>
                    <a:pt x="0" y="73"/>
                  </a:cubicBezTo>
                  <a:cubicBezTo>
                    <a:pt x="0" y="50"/>
                    <a:pt x="0" y="15"/>
                    <a:pt x="46" y="12"/>
                  </a:cubicBezTo>
                  <a:cubicBezTo>
                    <a:pt x="129" y="4"/>
                    <a:pt x="129" y="4"/>
                    <a:pt x="129" y="4"/>
                  </a:cubicBezTo>
                  <a:cubicBezTo>
                    <a:pt x="141" y="0"/>
                    <a:pt x="152" y="4"/>
                    <a:pt x="164" y="12"/>
                  </a:cubicBezTo>
                  <a:cubicBezTo>
                    <a:pt x="179" y="23"/>
                    <a:pt x="187" y="38"/>
                    <a:pt x="190" y="54"/>
                  </a:cubicBezTo>
                  <a:cubicBezTo>
                    <a:pt x="236" y="179"/>
                    <a:pt x="236" y="179"/>
                    <a:pt x="236" y="179"/>
                  </a:cubicBezTo>
                  <a:cubicBezTo>
                    <a:pt x="236" y="195"/>
                    <a:pt x="225" y="210"/>
                    <a:pt x="206" y="217"/>
                  </a:cubicBezTo>
                  <a:cubicBezTo>
                    <a:pt x="209" y="236"/>
                    <a:pt x="209" y="252"/>
                    <a:pt x="209" y="267"/>
                  </a:cubicBezTo>
                  <a:cubicBezTo>
                    <a:pt x="213" y="366"/>
                    <a:pt x="213" y="366"/>
                    <a:pt x="213" y="366"/>
                  </a:cubicBezTo>
                  <a:cubicBezTo>
                    <a:pt x="213" y="385"/>
                    <a:pt x="213" y="423"/>
                    <a:pt x="206" y="442"/>
                  </a:cubicBezTo>
                  <a:cubicBezTo>
                    <a:pt x="190" y="469"/>
                    <a:pt x="160" y="488"/>
                    <a:pt x="126" y="488"/>
                  </a:cubicBezTo>
                  <a:close/>
                  <a:moveTo>
                    <a:pt x="133" y="38"/>
                  </a:moveTo>
                  <a:lnTo>
                    <a:pt x="133" y="38"/>
                  </a:lnTo>
                  <a:cubicBezTo>
                    <a:pt x="49" y="46"/>
                    <a:pt x="49" y="46"/>
                    <a:pt x="49" y="46"/>
                  </a:cubicBezTo>
                  <a:cubicBezTo>
                    <a:pt x="34" y="50"/>
                    <a:pt x="34" y="50"/>
                    <a:pt x="34" y="73"/>
                  </a:cubicBezTo>
                  <a:cubicBezTo>
                    <a:pt x="53" y="282"/>
                    <a:pt x="53" y="282"/>
                    <a:pt x="53" y="282"/>
                  </a:cubicBezTo>
                  <a:cubicBezTo>
                    <a:pt x="72" y="381"/>
                    <a:pt x="72" y="381"/>
                    <a:pt x="72" y="381"/>
                  </a:cubicBezTo>
                  <a:cubicBezTo>
                    <a:pt x="72" y="385"/>
                    <a:pt x="76" y="396"/>
                    <a:pt x="76" y="404"/>
                  </a:cubicBezTo>
                  <a:cubicBezTo>
                    <a:pt x="80" y="408"/>
                    <a:pt x="80" y="412"/>
                    <a:pt x="80" y="415"/>
                  </a:cubicBezTo>
                  <a:cubicBezTo>
                    <a:pt x="87" y="438"/>
                    <a:pt x="103" y="454"/>
                    <a:pt x="126" y="454"/>
                  </a:cubicBezTo>
                  <a:cubicBezTo>
                    <a:pt x="148" y="454"/>
                    <a:pt x="168" y="442"/>
                    <a:pt x="175" y="427"/>
                  </a:cubicBezTo>
                  <a:cubicBezTo>
                    <a:pt x="175" y="419"/>
                    <a:pt x="179" y="393"/>
                    <a:pt x="179" y="370"/>
                  </a:cubicBezTo>
                  <a:cubicBezTo>
                    <a:pt x="175" y="267"/>
                    <a:pt x="175" y="267"/>
                    <a:pt x="175" y="267"/>
                  </a:cubicBezTo>
                  <a:cubicBezTo>
                    <a:pt x="175" y="248"/>
                    <a:pt x="171" y="229"/>
                    <a:pt x="168" y="210"/>
                  </a:cubicBezTo>
                  <a:cubicBezTo>
                    <a:pt x="168" y="195"/>
                    <a:pt x="168" y="195"/>
                    <a:pt x="168" y="195"/>
                  </a:cubicBezTo>
                  <a:cubicBezTo>
                    <a:pt x="183" y="191"/>
                    <a:pt x="183" y="191"/>
                    <a:pt x="183" y="191"/>
                  </a:cubicBezTo>
                  <a:cubicBezTo>
                    <a:pt x="187" y="191"/>
                    <a:pt x="198" y="187"/>
                    <a:pt x="202" y="179"/>
                  </a:cubicBezTo>
                  <a:cubicBezTo>
                    <a:pt x="156" y="61"/>
                    <a:pt x="156" y="61"/>
                    <a:pt x="156" y="61"/>
                  </a:cubicBezTo>
                  <a:cubicBezTo>
                    <a:pt x="152" y="54"/>
                    <a:pt x="148" y="46"/>
                    <a:pt x="145" y="38"/>
                  </a:cubicBezTo>
                  <a:cubicBezTo>
                    <a:pt x="141" y="38"/>
                    <a:pt x="137" y="38"/>
                    <a:pt x="133"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69" name="Group 678">
            <a:extLst>
              <a:ext uri="{FF2B5EF4-FFF2-40B4-BE49-F238E27FC236}">
                <a16:creationId xmlns:a16="http://schemas.microsoft.com/office/drawing/2014/main" id="{3BD5009A-B047-2545-9BDA-5961DECC853D}"/>
              </a:ext>
            </a:extLst>
          </p:cNvPr>
          <p:cNvGrpSpPr>
            <a:grpSpLocks/>
          </p:cNvGrpSpPr>
          <p:nvPr userDrawn="1"/>
        </p:nvGrpSpPr>
        <p:grpSpPr bwMode="auto">
          <a:xfrm>
            <a:off x="6569652" y="2040082"/>
            <a:ext cx="396875" cy="350838"/>
            <a:chOff x="4278" y="3816"/>
            <a:chExt cx="250" cy="221"/>
          </a:xfrm>
        </p:grpSpPr>
        <p:sp>
          <p:nvSpPr>
            <p:cNvPr id="970" name="Freeform 679">
              <a:extLst>
                <a:ext uri="{FF2B5EF4-FFF2-40B4-BE49-F238E27FC236}">
                  <a16:creationId xmlns:a16="http://schemas.microsoft.com/office/drawing/2014/main" id="{BD959984-71B0-1B4A-80DD-AD488C407103}"/>
                </a:ext>
              </a:extLst>
            </p:cNvPr>
            <p:cNvSpPr>
              <a:spLocks noChangeArrowheads="1"/>
            </p:cNvSpPr>
            <p:nvPr/>
          </p:nvSpPr>
          <p:spPr bwMode="auto">
            <a:xfrm>
              <a:off x="4278" y="3816"/>
              <a:ext cx="250" cy="221"/>
            </a:xfrm>
            <a:custGeom>
              <a:avLst/>
              <a:gdLst>
                <a:gd name="T0" fmla="*/ 10 w 1114"/>
                <a:gd name="T1" fmla="*/ 11 h 984"/>
                <a:gd name="T2" fmla="*/ 10 w 1114"/>
                <a:gd name="T3" fmla="*/ 11 h 984"/>
                <a:gd name="T4" fmla="*/ 10 w 1114"/>
                <a:gd name="T5" fmla="*/ 11 h 984"/>
                <a:gd name="T6" fmla="*/ 8 w 1114"/>
                <a:gd name="T7" fmla="*/ 9 h 984"/>
                <a:gd name="T8" fmla="*/ 7 w 1114"/>
                <a:gd name="T9" fmla="*/ 9 h 984"/>
                <a:gd name="T10" fmla="*/ 6 w 1114"/>
                <a:gd name="T11" fmla="*/ 9 h 984"/>
                <a:gd name="T12" fmla="*/ 4 w 1114"/>
                <a:gd name="T13" fmla="*/ 8 h 984"/>
                <a:gd name="T14" fmla="*/ 3 w 1114"/>
                <a:gd name="T15" fmla="*/ 9 h 984"/>
                <a:gd name="T16" fmla="*/ 1 w 1114"/>
                <a:gd name="T17" fmla="*/ 8 h 984"/>
                <a:gd name="T18" fmla="*/ 1 w 1114"/>
                <a:gd name="T19" fmla="*/ 8 h 984"/>
                <a:gd name="T20" fmla="*/ 0 w 1114"/>
                <a:gd name="T21" fmla="*/ 6 h 984"/>
                <a:gd name="T22" fmla="*/ 0 w 1114"/>
                <a:gd name="T23" fmla="*/ 5 h 984"/>
                <a:gd name="T24" fmla="*/ 0 w 1114"/>
                <a:gd name="T25" fmla="*/ 4 h 984"/>
                <a:gd name="T26" fmla="*/ 2 w 1114"/>
                <a:gd name="T27" fmla="*/ 2 h 984"/>
                <a:gd name="T28" fmla="*/ 4 w 1114"/>
                <a:gd name="T29" fmla="*/ 1 h 984"/>
                <a:gd name="T30" fmla="*/ 6 w 1114"/>
                <a:gd name="T31" fmla="*/ 0 h 984"/>
                <a:gd name="T32" fmla="*/ 7 w 1114"/>
                <a:gd name="T33" fmla="*/ 1 h 984"/>
                <a:gd name="T34" fmla="*/ 9 w 1114"/>
                <a:gd name="T35" fmla="*/ 0 h 984"/>
                <a:gd name="T36" fmla="*/ 12 w 1114"/>
                <a:gd name="T37" fmla="*/ 3 h 984"/>
                <a:gd name="T38" fmla="*/ 13 w 1114"/>
                <a:gd name="T39" fmla="*/ 4 h 984"/>
                <a:gd name="T40" fmla="*/ 12 w 1114"/>
                <a:gd name="T41" fmla="*/ 6 h 984"/>
                <a:gd name="T42" fmla="*/ 12 w 1114"/>
                <a:gd name="T43" fmla="*/ 7 h 984"/>
                <a:gd name="T44" fmla="*/ 11 w 1114"/>
                <a:gd name="T45" fmla="*/ 8 h 984"/>
                <a:gd name="T46" fmla="*/ 10 w 1114"/>
                <a:gd name="T47" fmla="*/ 9 h 984"/>
                <a:gd name="T48" fmla="*/ 10 w 1114"/>
                <a:gd name="T49" fmla="*/ 11 h 984"/>
                <a:gd name="T50" fmla="*/ 7 w 1114"/>
                <a:gd name="T51" fmla="*/ 8 h 984"/>
                <a:gd name="T52" fmla="*/ 7 w 1114"/>
                <a:gd name="T53" fmla="*/ 8 h 984"/>
                <a:gd name="T54" fmla="*/ 7 w 1114"/>
                <a:gd name="T55" fmla="*/ 9 h 984"/>
                <a:gd name="T56" fmla="*/ 8 w 1114"/>
                <a:gd name="T57" fmla="*/ 9 h 984"/>
                <a:gd name="T58" fmla="*/ 8 w 1114"/>
                <a:gd name="T59" fmla="*/ 9 h 984"/>
                <a:gd name="T60" fmla="*/ 10 w 1114"/>
                <a:gd name="T61" fmla="*/ 10 h 984"/>
                <a:gd name="T62" fmla="*/ 10 w 1114"/>
                <a:gd name="T63" fmla="*/ 9 h 984"/>
                <a:gd name="T64" fmla="*/ 10 w 1114"/>
                <a:gd name="T65" fmla="*/ 9 h 984"/>
                <a:gd name="T66" fmla="*/ 11 w 1114"/>
                <a:gd name="T67" fmla="*/ 8 h 984"/>
                <a:gd name="T68" fmla="*/ 11 w 1114"/>
                <a:gd name="T69" fmla="*/ 8 h 984"/>
                <a:gd name="T70" fmla="*/ 12 w 1114"/>
                <a:gd name="T71" fmla="*/ 7 h 984"/>
                <a:gd name="T72" fmla="*/ 12 w 1114"/>
                <a:gd name="T73" fmla="*/ 6 h 984"/>
                <a:gd name="T74" fmla="*/ 12 w 1114"/>
                <a:gd name="T75" fmla="*/ 6 h 984"/>
                <a:gd name="T76" fmla="*/ 12 w 1114"/>
                <a:gd name="T77" fmla="*/ 4 h 984"/>
                <a:gd name="T78" fmla="*/ 11 w 1114"/>
                <a:gd name="T79" fmla="*/ 3 h 984"/>
                <a:gd name="T80" fmla="*/ 11 w 1114"/>
                <a:gd name="T81" fmla="*/ 3 h 984"/>
                <a:gd name="T82" fmla="*/ 9 w 1114"/>
                <a:gd name="T83" fmla="*/ 1 h 984"/>
                <a:gd name="T84" fmla="*/ 7 w 1114"/>
                <a:gd name="T85" fmla="*/ 1 h 984"/>
                <a:gd name="T86" fmla="*/ 7 w 1114"/>
                <a:gd name="T87" fmla="*/ 1 h 984"/>
                <a:gd name="T88" fmla="*/ 6 w 1114"/>
                <a:gd name="T89" fmla="*/ 0 h 984"/>
                <a:gd name="T90" fmla="*/ 4 w 1114"/>
                <a:gd name="T91" fmla="*/ 1 h 984"/>
                <a:gd name="T92" fmla="*/ 4 w 1114"/>
                <a:gd name="T93" fmla="*/ 1 h 984"/>
                <a:gd name="T94" fmla="*/ 4 w 1114"/>
                <a:gd name="T95" fmla="*/ 1 h 984"/>
                <a:gd name="T96" fmla="*/ 2 w 1114"/>
                <a:gd name="T97" fmla="*/ 2 h 984"/>
                <a:gd name="T98" fmla="*/ 2 w 1114"/>
                <a:gd name="T99" fmla="*/ 3 h 984"/>
                <a:gd name="T100" fmla="*/ 0 w 1114"/>
                <a:gd name="T101" fmla="*/ 4 h 984"/>
                <a:gd name="T102" fmla="*/ 0 w 1114"/>
                <a:gd name="T103" fmla="*/ 5 h 984"/>
                <a:gd name="T104" fmla="*/ 0 w 1114"/>
                <a:gd name="T105" fmla="*/ 5 h 984"/>
                <a:gd name="T106" fmla="*/ 0 w 1114"/>
                <a:gd name="T107" fmla="*/ 6 h 984"/>
                <a:gd name="T108" fmla="*/ 1 w 1114"/>
                <a:gd name="T109" fmla="*/ 7 h 984"/>
                <a:gd name="T110" fmla="*/ 2 w 1114"/>
                <a:gd name="T111" fmla="*/ 8 h 984"/>
                <a:gd name="T112" fmla="*/ 3 w 1114"/>
                <a:gd name="T113" fmla="*/ 8 h 984"/>
                <a:gd name="T114" fmla="*/ 4 w 1114"/>
                <a:gd name="T115" fmla="*/ 8 h 984"/>
                <a:gd name="T116" fmla="*/ 4 w 1114"/>
                <a:gd name="T117" fmla="*/ 8 h 984"/>
                <a:gd name="T118" fmla="*/ 6 w 1114"/>
                <a:gd name="T119" fmla="*/ 9 h 984"/>
                <a:gd name="T120" fmla="*/ 7 w 1114"/>
                <a:gd name="T121" fmla="*/ 8 h 984"/>
                <a:gd name="T122" fmla="*/ 7 w 1114"/>
                <a:gd name="T123" fmla="*/ 8 h 9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4" h="984">
                  <a:moveTo>
                    <a:pt x="907" y="983"/>
                  </a:moveTo>
                  <a:lnTo>
                    <a:pt x="907" y="983"/>
                  </a:lnTo>
                  <a:cubicBezTo>
                    <a:pt x="880" y="960"/>
                    <a:pt x="880" y="960"/>
                    <a:pt x="880" y="960"/>
                  </a:cubicBezTo>
                  <a:cubicBezTo>
                    <a:pt x="865" y="949"/>
                    <a:pt x="789" y="888"/>
                    <a:pt x="713" y="812"/>
                  </a:cubicBezTo>
                  <a:cubicBezTo>
                    <a:pt x="671" y="808"/>
                    <a:pt x="629" y="793"/>
                    <a:pt x="595" y="766"/>
                  </a:cubicBezTo>
                  <a:cubicBezTo>
                    <a:pt x="564" y="785"/>
                    <a:pt x="530" y="793"/>
                    <a:pt x="495" y="793"/>
                  </a:cubicBezTo>
                  <a:cubicBezTo>
                    <a:pt x="435" y="793"/>
                    <a:pt x="381" y="770"/>
                    <a:pt x="343" y="728"/>
                  </a:cubicBezTo>
                  <a:cubicBezTo>
                    <a:pt x="313" y="743"/>
                    <a:pt x="278" y="758"/>
                    <a:pt x="244" y="758"/>
                  </a:cubicBezTo>
                  <a:cubicBezTo>
                    <a:pt x="191" y="758"/>
                    <a:pt x="153" y="747"/>
                    <a:pt x="111" y="693"/>
                  </a:cubicBezTo>
                  <a:lnTo>
                    <a:pt x="107" y="690"/>
                  </a:lnTo>
                  <a:cubicBezTo>
                    <a:pt x="8" y="659"/>
                    <a:pt x="0" y="591"/>
                    <a:pt x="0" y="530"/>
                  </a:cubicBezTo>
                  <a:cubicBezTo>
                    <a:pt x="0" y="503"/>
                    <a:pt x="4" y="480"/>
                    <a:pt x="15" y="457"/>
                  </a:cubicBezTo>
                  <a:cubicBezTo>
                    <a:pt x="4" y="434"/>
                    <a:pt x="0" y="412"/>
                    <a:pt x="0" y="385"/>
                  </a:cubicBezTo>
                  <a:cubicBezTo>
                    <a:pt x="0" y="305"/>
                    <a:pt x="54" y="233"/>
                    <a:pt x="134" y="210"/>
                  </a:cubicBezTo>
                  <a:cubicBezTo>
                    <a:pt x="160" y="118"/>
                    <a:pt x="252" y="61"/>
                    <a:pt x="351" y="73"/>
                  </a:cubicBezTo>
                  <a:cubicBezTo>
                    <a:pt x="389" y="27"/>
                    <a:pt x="450" y="0"/>
                    <a:pt x="511" y="0"/>
                  </a:cubicBezTo>
                  <a:cubicBezTo>
                    <a:pt x="564" y="0"/>
                    <a:pt x="614" y="19"/>
                    <a:pt x="652" y="53"/>
                  </a:cubicBezTo>
                  <a:cubicBezTo>
                    <a:pt x="682" y="42"/>
                    <a:pt x="713" y="38"/>
                    <a:pt x="747" y="38"/>
                  </a:cubicBezTo>
                  <a:cubicBezTo>
                    <a:pt x="880" y="38"/>
                    <a:pt x="995" y="126"/>
                    <a:pt x="1025" y="248"/>
                  </a:cubicBezTo>
                  <a:cubicBezTo>
                    <a:pt x="1082" y="282"/>
                    <a:pt x="1113" y="339"/>
                    <a:pt x="1113" y="404"/>
                  </a:cubicBezTo>
                  <a:cubicBezTo>
                    <a:pt x="1113" y="450"/>
                    <a:pt x="1098" y="492"/>
                    <a:pt x="1067" y="526"/>
                  </a:cubicBezTo>
                  <a:cubicBezTo>
                    <a:pt x="1071" y="541"/>
                    <a:pt x="1071" y="556"/>
                    <a:pt x="1071" y="572"/>
                  </a:cubicBezTo>
                  <a:cubicBezTo>
                    <a:pt x="1071" y="640"/>
                    <a:pt x="1033" y="705"/>
                    <a:pt x="968" y="739"/>
                  </a:cubicBezTo>
                  <a:cubicBezTo>
                    <a:pt x="953" y="766"/>
                    <a:pt x="930" y="789"/>
                    <a:pt x="903" y="800"/>
                  </a:cubicBezTo>
                  <a:lnTo>
                    <a:pt x="907" y="983"/>
                  </a:lnTo>
                  <a:close/>
                  <a:moveTo>
                    <a:pt x="598" y="735"/>
                  </a:moveTo>
                  <a:lnTo>
                    <a:pt x="598" y="735"/>
                  </a:lnTo>
                  <a:cubicBezTo>
                    <a:pt x="602" y="735"/>
                    <a:pt x="610" y="739"/>
                    <a:pt x="614" y="743"/>
                  </a:cubicBezTo>
                  <a:cubicBezTo>
                    <a:pt x="644" y="766"/>
                    <a:pt x="678" y="777"/>
                    <a:pt x="717" y="785"/>
                  </a:cubicBezTo>
                  <a:cubicBezTo>
                    <a:pt x="724" y="785"/>
                    <a:pt x="732" y="789"/>
                    <a:pt x="736" y="793"/>
                  </a:cubicBezTo>
                  <a:cubicBezTo>
                    <a:pt x="793" y="850"/>
                    <a:pt x="846" y="895"/>
                    <a:pt x="877" y="918"/>
                  </a:cubicBezTo>
                  <a:cubicBezTo>
                    <a:pt x="873" y="800"/>
                    <a:pt x="873" y="800"/>
                    <a:pt x="873" y="800"/>
                  </a:cubicBezTo>
                  <a:cubicBezTo>
                    <a:pt x="873" y="789"/>
                    <a:pt x="877" y="777"/>
                    <a:pt x="888" y="774"/>
                  </a:cubicBezTo>
                  <a:cubicBezTo>
                    <a:pt x="911" y="762"/>
                    <a:pt x="930" y="743"/>
                    <a:pt x="941" y="724"/>
                  </a:cubicBezTo>
                  <a:cubicBezTo>
                    <a:pt x="945" y="716"/>
                    <a:pt x="949" y="713"/>
                    <a:pt x="957" y="713"/>
                  </a:cubicBezTo>
                  <a:cubicBezTo>
                    <a:pt x="1010" y="682"/>
                    <a:pt x="1040" y="629"/>
                    <a:pt x="1040" y="572"/>
                  </a:cubicBezTo>
                  <a:cubicBezTo>
                    <a:pt x="1040" y="560"/>
                    <a:pt x="1040" y="549"/>
                    <a:pt x="1037" y="534"/>
                  </a:cubicBezTo>
                  <a:cubicBezTo>
                    <a:pt x="1033" y="526"/>
                    <a:pt x="1037" y="514"/>
                    <a:pt x="1044" y="507"/>
                  </a:cubicBezTo>
                  <a:cubicBezTo>
                    <a:pt x="1071" y="480"/>
                    <a:pt x="1082" y="442"/>
                    <a:pt x="1082" y="404"/>
                  </a:cubicBezTo>
                  <a:cubicBezTo>
                    <a:pt x="1082" y="351"/>
                    <a:pt x="1056" y="301"/>
                    <a:pt x="1010" y="271"/>
                  </a:cubicBezTo>
                  <a:cubicBezTo>
                    <a:pt x="1002" y="267"/>
                    <a:pt x="998" y="263"/>
                    <a:pt x="995" y="255"/>
                  </a:cubicBezTo>
                  <a:cubicBezTo>
                    <a:pt x="968" y="145"/>
                    <a:pt x="865" y="69"/>
                    <a:pt x="747" y="69"/>
                  </a:cubicBezTo>
                  <a:cubicBezTo>
                    <a:pt x="717" y="69"/>
                    <a:pt x="690" y="73"/>
                    <a:pt x="663" y="84"/>
                  </a:cubicBezTo>
                  <a:cubicBezTo>
                    <a:pt x="652" y="88"/>
                    <a:pt x="640" y="84"/>
                    <a:pt x="633" y="76"/>
                  </a:cubicBezTo>
                  <a:cubicBezTo>
                    <a:pt x="598" y="46"/>
                    <a:pt x="556" y="31"/>
                    <a:pt x="511" y="31"/>
                  </a:cubicBezTo>
                  <a:cubicBezTo>
                    <a:pt x="457" y="31"/>
                    <a:pt x="408" y="53"/>
                    <a:pt x="374" y="92"/>
                  </a:cubicBezTo>
                  <a:cubicBezTo>
                    <a:pt x="370" y="99"/>
                    <a:pt x="358" y="103"/>
                    <a:pt x="347" y="103"/>
                  </a:cubicBezTo>
                  <a:cubicBezTo>
                    <a:pt x="339" y="103"/>
                    <a:pt x="336" y="99"/>
                    <a:pt x="328" y="99"/>
                  </a:cubicBezTo>
                  <a:cubicBezTo>
                    <a:pt x="252" y="99"/>
                    <a:pt x="183" y="149"/>
                    <a:pt x="164" y="217"/>
                  </a:cubicBezTo>
                  <a:cubicBezTo>
                    <a:pt x="160" y="225"/>
                    <a:pt x="153" y="233"/>
                    <a:pt x="145" y="236"/>
                  </a:cubicBezTo>
                  <a:cubicBezTo>
                    <a:pt x="76" y="259"/>
                    <a:pt x="31" y="320"/>
                    <a:pt x="31" y="385"/>
                  </a:cubicBezTo>
                  <a:cubicBezTo>
                    <a:pt x="31" y="408"/>
                    <a:pt x="35" y="427"/>
                    <a:pt x="42" y="446"/>
                  </a:cubicBezTo>
                  <a:cubicBezTo>
                    <a:pt x="46" y="454"/>
                    <a:pt x="46" y="461"/>
                    <a:pt x="42" y="469"/>
                  </a:cubicBezTo>
                  <a:cubicBezTo>
                    <a:pt x="35" y="488"/>
                    <a:pt x="31" y="507"/>
                    <a:pt x="31" y="530"/>
                  </a:cubicBezTo>
                  <a:cubicBezTo>
                    <a:pt x="31" y="587"/>
                    <a:pt x="38" y="636"/>
                    <a:pt x="122" y="663"/>
                  </a:cubicBezTo>
                  <a:cubicBezTo>
                    <a:pt x="126" y="663"/>
                    <a:pt x="134" y="667"/>
                    <a:pt x="134" y="674"/>
                  </a:cubicBezTo>
                  <a:cubicBezTo>
                    <a:pt x="172" y="720"/>
                    <a:pt x="198" y="728"/>
                    <a:pt x="244" y="728"/>
                  </a:cubicBezTo>
                  <a:cubicBezTo>
                    <a:pt x="271" y="728"/>
                    <a:pt x="305" y="713"/>
                    <a:pt x="328" y="701"/>
                  </a:cubicBezTo>
                  <a:cubicBezTo>
                    <a:pt x="339" y="693"/>
                    <a:pt x="355" y="697"/>
                    <a:pt x="366" y="709"/>
                  </a:cubicBezTo>
                  <a:cubicBezTo>
                    <a:pt x="396" y="743"/>
                    <a:pt x="446" y="762"/>
                    <a:pt x="495" y="762"/>
                  </a:cubicBezTo>
                  <a:cubicBezTo>
                    <a:pt x="526" y="762"/>
                    <a:pt x="556" y="754"/>
                    <a:pt x="583" y="739"/>
                  </a:cubicBezTo>
                  <a:cubicBezTo>
                    <a:pt x="587" y="739"/>
                    <a:pt x="591" y="735"/>
                    <a:pt x="598" y="73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1" name="Freeform 680">
              <a:extLst>
                <a:ext uri="{FF2B5EF4-FFF2-40B4-BE49-F238E27FC236}">
                  <a16:creationId xmlns:a16="http://schemas.microsoft.com/office/drawing/2014/main" id="{E8B21E5B-6F79-8049-9386-B690A37C4706}"/>
                </a:ext>
              </a:extLst>
            </p:cNvPr>
            <p:cNvSpPr>
              <a:spLocks noChangeArrowheads="1"/>
            </p:cNvSpPr>
            <p:nvPr/>
          </p:nvSpPr>
          <p:spPr bwMode="auto">
            <a:xfrm>
              <a:off x="4469" y="3861"/>
              <a:ext cx="14" cy="98"/>
            </a:xfrm>
            <a:custGeom>
              <a:avLst/>
              <a:gdLst>
                <a:gd name="T0" fmla="*/ 0 w 70"/>
                <a:gd name="T1" fmla="*/ 5 h 439"/>
                <a:gd name="T2" fmla="*/ 0 w 70"/>
                <a:gd name="T3" fmla="*/ 5 h 439"/>
                <a:gd name="T4" fmla="*/ 0 w 70"/>
                <a:gd name="T5" fmla="*/ 5 h 439"/>
                <a:gd name="T6" fmla="*/ 0 w 70"/>
                <a:gd name="T7" fmla="*/ 3 h 439"/>
                <a:gd name="T8" fmla="*/ 0 w 70"/>
                <a:gd name="T9" fmla="*/ 3 h 439"/>
                <a:gd name="T10" fmla="*/ 0 w 70"/>
                <a:gd name="T11" fmla="*/ 0 h 439"/>
                <a:gd name="T12" fmla="*/ 0 w 70"/>
                <a:gd name="T13" fmla="*/ 0 h 439"/>
                <a:gd name="T14" fmla="*/ 1 w 70"/>
                <a:gd name="T15" fmla="*/ 0 h 439"/>
                <a:gd name="T16" fmla="*/ 1 w 70"/>
                <a:gd name="T17" fmla="*/ 5 h 439"/>
                <a:gd name="T18" fmla="*/ 0 w 70"/>
                <a:gd name="T19" fmla="*/ 5 h 439"/>
                <a:gd name="T20" fmla="*/ 0 w 70"/>
                <a:gd name="T21" fmla="*/ 5 h 439"/>
                <a:gd name="T22" fmla="*/ 0 w 70"/>
                <a:gd name="T23" fmla="*/ 5 h 439"/>
                <a:gd name="T24" fmla="*/ 0 w 70"/>
                <a:gd name="T25" fmla="*/ 3 h 439"/>
                <a:gd name="T26" fmla="*/ 0 w 70"/>
                <a:gd name="T27" fmla="*/ 3 h 439"/>
                <a:gd name="T28" fmla="*/ 0 w 70"/>
                <a:gd name="T29" fmla="*/ 3 h 439"/>
                <a:gd name="T30" fmla="*/ 0 w 70"/>
                <a:gd name="T31" fmla="*/ 5 h 439"/>
                <a:gd name="T32" fmla="*/ 0 w 70"/>
                <a:gd name="T33" fmla="*/ 5 h 439"/>
                <a:gd name="T34" fmla="*/ 0 w 70"/>
                <a:gd name="T35" fmla="*/ 5 h 439"/>
                <a:gd name="T36" fmla="*/ 0 w 70"/>
                <a:gd name="T37" fmla="*/ 5 h 439"/>
                <a:gd name="T38" fmla="*/ 0 w 70"/>
                <a:gd name="T39" fmla="*/ 0 h 439"/>
                <a:gd name="T40" fmla="*/ 0 w 70"/>
                <a:gd name="T41" fmla="*/ 0 h 439"/>
                <a:gd name="T42" fmla="*/ 0 w 70"/>
                <a:gd name="T43" fmla="*/ 0 h 439"/>
                <a:gd name="T44" fmla="*/ 0 w 70"/>
                <a:gd name="T45" fmla="*/ 3 h 4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 h="439">
                  <a:moveTo>
                    <a:pt x="42" y="438"/>
                  </a:moveTo>
                  <a:lnTo>
                    <a:pt x="42" y="438"/>
                  </a:lnTo>
                  <a:cubicBezTo>
                    <a:pt x="31" y="438"/>
                    <a:pt x="23" y="435"/>
                    <a:pt x="19" y="419"/>
                  </a:cubicBezTo>
                  <a:cubicBezTo>
                    <a:pt x="19" y="263"/>
                    <a:pt x="19" y="263"/>
                    <a:pt x="19" y="263"/>
                  </a:cubicBezTo>
                  <a:cubicBezTo>
                    <a:pt x="0" y="263"/>
                    <a:pt x="0" y="263"/>
                    <a:pt x="0" y="263"/>
                  </a:cubicBezTo>
                  <a:cubicBezTo>
                    <a:pt x="0" y="38"/>
                    <a:pt x="0" y="38"/>
                    <a:pt x="0" y="38"/>
                  </a:cubicBezTo>
                  <a:cubicBezTo>
                    <a:pt x="0" y="12"/>
                    <a:pt x="19" y="0"/>
                    <a:pt x="34" y="0"/>
                  </a:cubicBezTo>
                  <a:cubicBezTo>
                    <a:pt x="50" y="0"/>
                    <a:pt x="69" y="12"/>
                    <a:pt x="69" y="38"/>
                  </a:cubicBezTo>
                  <a:cubicBezTo>
                    <a:pt x="69" y="415"/>
                    <a:pt x="69" y="415"/>
                    <a:pt x="69" y="415"/>
                  </a:cubicBezTo>
                  <a:cubicBezTo>
                    <a:pt x="69" y="431"/>
                    <a:pt x="57" y="438"/>
                    <a:pt x="46" y="438"/>
                  </a:cubicBezTo>
                  <a:cubicBezTo>
                    <a:pt x="42" y="438"/>
                    <a:pt x="42" y="438"/>
                    <a:pt x="42" y="438"/>
                  </a:cubicBezTo>
                  <a:close/>
                  <a:moveTo>
                    <a:pt x="19" y="248"/>
                  </a:moveTo>
                  <a:lnTo>
                    <a:pt x="19" y="248"/>
                  </a:lnTo>
                  <a:cubicBezTo>
                    <a:pt x="34" y="248"/>
                    <a:pt x="34" y="248"/>
                    <a:pt x="34" y="248"/>
                  </a:cubicBezTo>
                  <a:cubicBezTo>
                    <a:pt x="34" y="415"/>
                    <a:pt x="34" y="415"/>
                    <a:pt x="34" y="415"/>
                  </a:cubicBezTo>
                  <a:cubicBezTo>
                    <a:pt x="38" y="423"/>
                    <a:pt x="42" y="423"/>
                    <a:pt x="42" y="423"/>
                  </a:cubicBezTo>
                  <a:cubicBezTo>
                    <a:pt x="46" y="423"/>
                    <a:pt x="46" y="423"/>
                    <a:pt x="46" y="423"/>
                  </a:cubicBezTo>
                  <a:cubicBezTo>
                    <a:pt x="50" y="423"/>
                    <a:pt x="50" y="423"/>
                    <a:pt x="50" y="415"/>
                  </a:cubicBezTo>
                  <a:cubicBezTo>
                    <a:pt x="50" y="38"/>
                    <a:pt x="50" y="38"/>
                    <a:pt x="50" y="38"/>
                  </a:cubicBezTo>
                  <a:cubicBezTo>
                    <a:pt x="50" y="23"/>
                    <a:pt x="42" y="19"/>
                    <a:pt x="34" y="19"/>
                  </a:cubicBezTo>
                  <a:cubicBezTo>
                    <a:pt x="27" y="19"/>
                    <a:pt x="19" y="23"/>
                    <a:pt x="19" y="38"/>
                  </a:cubicBezTo>
                  <a:cubicBezTo>
                    <a:pt x="19" y="248"/>
                    <a:pt x="19" y="248"/>
                    <a:pt x="19" y="24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2" name="Freeform 681">
              <a:extLst>
                <a:ext uri="{FF2B5EF4-FFF2-40B4-BE49-F238E27FC236}">
                  <a16:creationId xmlns:a16="http://schemas.microsoft.com/office/drawing/2014/main" id="{46069137-ABCF-F843-91C3-7D8FA9273AA2}"/>
                </a:ext>
              </a:extLst>
            </p:cNvPr>
            <p:cNvSpPr>
              <a:spLocks noChangeArrowheads="1"/>
            </p:cNvSpPr>
            <p:nvPr/>
          </p:nvSpPr>
          <p:spPr bwMode="auto">
            <a:xfrm>
              <a:off x="4467" y="3860"/>
              <a:ext cx="16" cy="100"/>
            </a:xfrm>
            <a:custGeom>
              <a:avLst/>
              <a:gdLst>
                <a:gd name="T0" fmla="*/ 0 w 81"/>
                <a:gd name="T1" fmla="*/ 5 h 451"/>
                <a:gd name="T2" fmla="*/ 0 w 81"/>
                <a:gd name="T3" fmla="*/ 5 h 451"/>
                <a:gd name="T4" fmla="*/ 0 w 81"/>
                <a:gd name="T5" fmla="*/ 5 h 451"/>
                <a:gd name="T6" fmla="*/ 0 w 81"/>
                <a:gd name="T7" fmla="*/ 3 h 451"/>
                <a:gd name="T8" fmla="*/ 0 w 81"/>
                <a:gd name="T9" fmla="*/ 3 h 451"/>
                <a:gd name="T10" fmla="*/ 0 w 81"/>
                <a:gd name="T11" fmla="*/ 0 h 451"/>
                <a:gd name="T12" fmla="*/ 0 w 81"/>
                <a:gd name="T13" fmla="*/ 0 h 451"/>
                <a:gd name="T14" fmla="*/ 1 w 81"/>
                <a:gd name="T15" fmla="*/ 0 h 451"/>
                <a:gd name="T16" fmla="*/ 1 w 81"/>
                <a:gd name="T17" fmla="*/ 5 h 451"/>
                <a:gd name="T18" fmla="*/ 0 w 81"/>
                <a:gd name="T19" fmla="*/ 5 h 451"/>
                <a:gd name="T20" fmla="*/ 0 w 81"/>
                <a:gd name="T21" fmla="*/ 5 h 451"/>
                <a:gd name="T22" fmla="*/ 0 w 81"/>
                <a:gd name="T23" fmla="*/ 5 h 451"/>
                <a:gd name="T24" fmla="*/ 0 w 81"/>
                <a:gd name="T25" fmla="*/ 3 h 451"/>
                <a:gd name="T26" fmla="*/ 0 w 81"/>
                <a:gd name="T27" fmla="*/ 3 h 451"/>
                <a:gd name="T28" fmla="*/ 0 w 81"/>
                <a:gd name="T29" fmla="*/ 3 h 451"/>
                <a:gd name="T30" fmla="*/ 0 w 81"/>
                <a:gd name="T31" fmla="*/ 5 h 451"/>
                <a:gd name="T32" fmla="*/ 0 w 81"/>
                <a:gd name="T33" fmla="*/ 5 h 451"/>
                <a:gd name="T34" fmla="*/ 0 w 81"/>
                <a:gd name="T35" fmla="*/ 5 h 451"/>
                <a:gd name="T36" fmla="*/ 0 w 81"/>
                <a:gd name="T37" fmla="*/ 5 h 451"/>
                <a:gd name="T38" fmla="*/ 1 w 81"/>
                <a:gd name="T39" fmla="*/ 5 h 451"/>
                <a:gd name="T40" fmla="*/ 1 w 81"/>
                <a:gd name="T41" fmla="*/ 0 h 451"/>
                <a:gd name="T42" fmla="*/ 0 w 81"/>
                <a:gd name="T43" fmla="*/ 0 h 451"/>
                <a:gd name="T44" fmla="*/ 0 w 81"/>
                <a:gd name="T45" fmla="*/ 0 h 451"/>
                <a:gd name="T46" fmla="*/ 0 w 81"/>
                <a:gd name="T47" fmla="*/ 3 h 451"/>
                <a:gd name="T48" fmla="*/ 0 w 81"/>
                <a:gd name="T49" fmla="*/ 5 h 451"/>
                <a:gd name="T50" fmla="*/ 0 w 81"/>
                <a:gd name="T51" fmla="*/ 5 h 451"/>
                <a:gd name="T52" fmla="*/ 0 w 81"/>
                <a:gd name="T53" fmla="*/ 5 h 451"/>
                <a:gd name="T54" fmla="*/ 0 w 81"/>
                <a:gd name="T55" fmla="*/ 5 h 451"/>
                <a:gd name="T56" fmla="*/ 0 w 81"/>
                <a:gd name="T57" fmla="*/ 3 h 451"/>
                <a:gd name="T58" fmla="*/ 0 w 81"/>
                <a:gd name="T59" fmla="*/ 3 h 451"/>
                <a:gd name="T60" fmla="*/ 0 w 81"/>
                <a:gd name="T61" fmla="*/ 0 h 451"/>
                <a:gd name="T62" fmla="*/ 0 w 81"/>
                <a:gd name="T63" fmla="*/ 0 h 451"/>
                <a:gd name="T64" fmla="*/ 1 w 81"/>
                <a:gd name="T65" fmla="*/ 0 h 451"/>
                <a:gd name="T66" fmla="*/ 1 w 81"/>
                <a:gd name="T67" fmla="*/ 5 h 451"/>
                <a:gd name="T68" fmla="*/ 0 w 81"/>
                <a:gd name="T69" fmla="*/ 5 h 451"/>
                <a:gd name="T70" fmla="*/ 0 w 81"/>
                <a:gd name="T71" fmla="*/ 5 h 451"/>
                <a:gd name="T72" fmla="*/ 0 w 81"/>
                <a:gd name="T73" fmla="*/ 5 h 451"/>
                <a:gd name="T74" fmla="*/ 0 w 81"/>
                <a:gd name="T75" fmla="*/ 3 h 451"/>
                <a:gd name="T76" fmla="*/ 0 w 81"/>
                <a:gd name="T77" fmla="*/ 3 h 451"/>
                <a:gd name="T78" fmla="*/ 0 w 81"/>
                <a:gd name="T79" fmla="*/ 3 h 451"/>
                <a:gd name="T80" fmla="*/ 0 w 81"/>
                <a:gd name="T81" fmla="*/ 5 h 451"/>
                <a:gd name="T82" fmla="*/ 0 w 81"/>
                <a:gd name="T83" fmla="*/ 5 h 451"/>
                <a:gd name="T84" fmla="*/ 0 w 81"/>
                <a:gd name="T85" fmla="*/ 5 h 451"/>
                <a:gd name="T86" fmla="*/ 0 w 81"/>
                <a:gd name="T87" fmla="*/ 0 h 451"/>
                <a:gd name="T88" fmla="*/ 0 w 81"/>
                <a:gd name="T89" fmla="*/ 0 h 451"/>
                <a:gd name="T90" fmla="*/ 0 w 81"/>
                <a:gd name="T91" fmla="*/ 0 h 451"/>
                <a:gd name="T92" fmla="*/ 0 w 81"/>
                <a:gd name="T93" fmla="*/ 3 h 4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1" h="451">
                  <a:moveTo>
                    <a:pt x="50" y="450"/>
                  </a:moveTo>
                  <a:lnTo>
                    <a:pt x="50" y="450"/>
                  </a:lnTo>
                  <a:cubicBezTo>
                    <a:pt x="39" y="450"/>
                    <a:pt x="23" y="446"/>
                    <a:pt x="19" y="423"/>
                  </a:cubicBezTo>
                  <a:cubicBezTo>
                    <a:pt x="19" y="275"/>
                    <a:pt x="19" y="275"/>
                    <a:pt x="19" y="275"/>
                  </a:cubicBezTo>
                  <a:cubicBezTo>
                    <a:pt x="0" y="275"/>
                    <a:pt x="0" y="275"/>
                    <a:pt x="0" y="275"/>
                  </a:cubicBezTo>
                  <a:cubicBezTo>
                    <a:pt x="0" y="42"/>
                    <a:pt x="0" y="42"/>
                    <a:pt x="0" y="42"/>
                  </a:cubicBezTo>
                  <a:cubicBezTo>
                    <a:pt x="0" y="12"/>
                    <a:pt x="23" y="0"/>
                    <a:pt x="42" y="0"/>
                  </a:cubicBezTo>
                  <a:cubicBezTo>
                    <a:pt x="61" y="0"/>
                    <a:pt x="80" y="12"/>
                    <a:pt x="80" y="42"/>
                  </a:cubicBezTo>
                  <a:cubicBezTo>
                    <a:pt x="80" y="419"/>
                    <a:pt x="80" y="419"/>
                    <a:pt x="80" y="419"/>
                  </a:cubicBezTo>
                  <a:cubicBezTo>
                    <a:pt x="80" y="439"/>
                    <a:pt x="69" y="450"/>
                    <a:pt x="54" y="450"/>
                  </a:cubicBezTo>
                  <a:cubicBezTo>
                    <a:pt x="50" y="450"/>
                    <a:pt x="50" y="450"/>
                    <a:pt x="50" y="450"/>
                  </a:cubicBezTo>
                  <a:close/>
                  <a:moveTo>
                    <a:pt x="12" y="263"/>
                  </a:moveTo>
                  <a:lnTo>
                    <a:pt x="12" y="263"/>
                  </a:lnTo>
                  <a:cubicBezTo>
                    <a:pt x="31" y="263"/>
                    <a:pt x="31" y="263"/>
                    <a:pt x="31" y="263"/>
                  </a:cubicBezTo>
                  <a:cubicBezTo>
                    <a:pt x="31" y="423"/>
                    <a:pt x="31" y="423"/>
                    <a:pt x="31" y="423"/>
                  </a:cubicBezTo>
                  <a:cubicBezTo>
                    <a:pt x="35" y="431"/>
                    <a:pt x="39" y="439"/>
                    <a:pt x="50" y="439"/>
                  </a:cubicBezTo>
                  <a:cubicBezTo>
                    <a:pt x="50" y="439"/>
                    <a:pt x="50" y="439"/>
                    <a:pt x="54" y="439"/>
                  </a:cubicBezTo>
                  <a:cubicBezTo>
                    <a:pt x="61" y="439"/>
                    <a:pt x="69" y="431"/>
                    <a:pt x="69" y="419"/>
                  </a:cubicBezTo>
                  <a:cubicBezTo>
                    <a:pt x="69" y="42"/>
                    <a:pt x="69" y="42"/>
                    <a:pt x="69" y="42"/>
                  </a:cubicBezTo>
                  <a:cubicBezTo>
                    <a:pt x="69" y="19"/>
                    <a:pt x="58" y="8"/>
                    <a:pt x="42" y="8"/>
                  </a:cubicBezTo>
                  <a:cubicBezTo>
                    <a:pt x="27" y="8"/>
                    <a:pt x="12" y="19"/>
                    <a:pt x="12" y="42"/>
                  </a:cubicBezTo>
                  <a:lnTo>
                    <a:pt x="12" y="263"/>
                  </a:lnTo>
                  <a:close/>
                  <a:moveTo>
                    <a:pt x="46" y="431"/>
                  </a:moveTo>
                  <a:lnTo>
                    <a:pt x="46" y="431"/>
                  </a:lnTo>
                  <a:cubicBezTo>
                    <a:pt x="46" y="431"/>
                    <a:pt x="46" y="431"/>
                    <a:pt x="42" y="431"/>
                  </a:cubicBezTo>
                  <a:cubicBezTo>
                    <a:pt x="39" y="427"/>
                    <a:pt x="39" y="423"/>
                    <a:pt x="39" y="423"/>
                  </a:cubicBezTo>
                  <a:cubicBezTo>
                    <a:pt x="39" y="256"/>
                    <a:pt x="39" y="256"/>
                    <a:pt x="39" y="256"/>
                  </a:cubicBezTo>
                  <a:cubicBezTo>
                    <a:pt x="19" y="256"/>
                    <a:pt x="19" y="256"/>
                    <a:pt x="19" y="256"/>
                  </a:cubicBezTo>
                  <a:cubicBezTo>
                    <a:pt x="19" y="42"/>
                    <a:pt x="19" y="42"/>
                    <a:pt x="19" y="42"/>
                  </a:cubicBezTo>
                  <a:cubicBezTo>
                    <a:pt x="19" y="23"/>
                    <a:pt x="31" y="16"/>
                    <a:pt x="42" y="16"/>
                  </a:cubicBezTo>
                  <a:cubicBezTo>
                    <a:pt x="50" y="16"/>
                    <a:pt x="65" y="23"/>
                    <a:pt x="65" y="42"/>
                  </a:cubicBezTo>
                  <a:cubicBezTo>
                    <a:pt x="65" y="419"/>
                    <a:pt x="65" y="419"/>
                    <a:pt x="65" y="419"/>
                  </a:cubicBezTo>
                  <a:cubicBezTo>
                    <a:pt x="65" y="427"/>
                    <a:pt x="61" y="431"/>
                    <a:pt x="54" y="431"/>
                  </a:cubicBezTo>
                  <a:cubicBezTo>
                    <a:pt x="54" y="431"/>
                    <a:pt x="54" y="431"/>
                    <a:pt x="50" y="431"/>
                  </a:cubicBezTo>
                  <a:cubicBezTo>
                    <a:pt x="50" y="431"/>
                    <a:pt x="50" y="431"/>
                    <a:pt x="46" y="431"/>
                  </a:cubicBezTo>
                  <a:close/>
                  <a:moveTo>
                    <a:pt x="31" y="244"/>
                  </a:moveTo>
                  <a:lnTo>
                    <a:pt x="31" y="244"/>
                  </a:lnTo>
                  <a:cubicBezTo>
                    <a:pt x="50" y="244"/>
                    <a:pt x="50" y="244"/>
                    <a:pt x="50" y="244"/>
                  </a:cubicBezTo>
                  <a:cubicBezTo>
                    <a:pt x="50" y="419"/>
                    <a:pt x="50" y="419"/>
                    <a:pt x="50" y="419"/>
                  </a:cubicBezTo>
                  <a:cubicBezTo>
                    <a:pt x="50" y="419"/>
                    <a:pt x="50" y="419"/>
                    <a:pt x="54" y="419"/>
                  </a:cubicBezTo>
                  <a:cubicBezTo>
                    <a:pt x="54" y="42"/>
                    <a:pt x="54" y="42"/>
                    <a:pt x="54" y="42"/>
                  </a:cubicBezTo>
                  <a:cubicBezTo>
                    <a:pt x="54" y="31"/>
                    <a:pt x="50" y="27"/>
                    <a:pt x="42" y="27"/>
                  </a:cubicBezTo>
                  <a:cubicBezTo>
                    <a:pt x="35" y="27"/>
                    <a:pt x="31" y="31"/>
                    <a:pt x="31" y="42"/>
                  </a:cubicBezTo>
                  <a:lnTo>
                    <a:pt x="31" y="24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3" name="Freeform 682">
              <a:extLst>
                <a:ext uri="{FF2B5EF4-FFF2-40B4-BE49-F238E27FC236}">
                  <a16:creationId xmlns:a16="http://schemas.microsoft.com/office/drawing/2014/main" id="{81579361-EBF2-8E42-B7EB-4F8D1E3B9ABB}"/>
                </a:ext>
              </a:extLst>
            </p:cNvPr>
            <p:cNvSpPr>
              <a:spLocks noChangeArrowheads="1"/>
            </p:cNvSpPr>
            <p:nvPr/>
          </p:nvSpPr>
          <p:spPr bwMode="auto">
            <a:xfrm>
              <a:off x="4329" y="3861"/>
              <a:ext cx="23" cy="98"/>
            </a:xfrm>
            <a:custGeom>
              <a:avLst/>
              <a:gdLst>
                <a:gd name="T0" fmla="*/ 1 w 112"/>
                <a:gd name="T1" fmla="*/ 2 h 439"/>
                <a:gd name="T2" fmla="*/ 1 w 112"/>
                <a:gd name="T3" fmla="*/ 2 h 439"/>
                <a:gd name="T4" fmla="*/ 1 w 112"/>
                <a:gd name="T5" fmla="*/ 0 h 439"/>
                <a:gd name="T6" fmla="*/ 1 w 112"/>
                <a:gd name="T7" fmla="*/ 0 h 439"/>
                <a:gd name="T8" fmla="*/ 1 w 112"/>
                <a:gd name="T9" fmla="*/ 0 h 439"/>
                <a:gd name="T10" fmla="*/ 1 w 112"/>
                <a:gd name="T11" fmla="*/ 2 h 439"/>
                <a:gd name="T12" fmla="*/ 1 w 112"/>
                <a:gd name="T13" fmla="*/ 2 h 439"/>
                <a:gd name="T14" fmla="*/ 1 w 112"/>
                <a:gd name="T15" fmla="*/ 2 h 439"/>
                <a:gd name="T16" fmla="*/ 1 w 112"/>
                <a:gd name="T17" fmla="*/ 4 h 439"/>
                <a:gd name="T18" fmla="*/ 0 w 112"/>
                <a:gd name="T19" fmla="*/ 5 h 439"/>
                <a:gd name="T20" fmla="*/ 0 w 112"/>
                <a:gd name="T21" fmla="*/ 4 h 439"/>
                <a:gd name="T22" fmla="*/ 0 w 112"/>
                <a:gd name="T23" fmla="*/ 2 h 439"/>
                <a:gd name="T24" fmla="*/ 0 w 112"/>
                <a:gd name="T25" fmla="*/ 2 h 439"/>
                <a:gd name="T26" fmla="*/ 0 w 112"/>
                <a:gd name="T27" fmla="*/ 2 h 439"/>
                <a:gd name="T28" fmla="*/ 0 w 112"/>
                <a:gd name="T29" fmla="*/ 0 h 439"/>
                <a:gd name="T30" fmla="*/ 0 w 112"/>
                <a:gd name="T31" fmla="*/ 0 h 439"/>
                <a:gd name="T32" fmla="*/ 0 w 112"/>
                <a:gd name="T33" fmla="*/ 0 h 439"/>
                <a:gd name="T34" fmla="*/ 0 w 112"/>
                <a:gd name="T35" fmla="*/ 2 h 439"/>
                <a:gd name="T36" fmla="*/ 0 w 112"/>
                <a:gd name="T37" fmla="*/ 2 h 439"/>
                <a:gd name="T38" fmla="*/ 0 w 112"/>
                <a:gd name="T39" fmla="*/ 2 h 439"/>
                <a:gd name="T40" fmla="*/ 0 w 112"/>
                <a:gd name="T41" fmla="*/ 2 h 439"/>
                <a:gd name="T42" fmla="*/ 0 w 112"/>
                <a:gd name="T43" fmla="*/ 4 h 439"/>
                <a:gd name="T44" fmla="*/ 0 w 112"/>
                <a:gd name="T45" fmla="*/ 5 h 439"/>
                <a:gd name="T46" fmla="*/ 1 w 112"/>
                <a:gd name="T47" fmla="*/ 4 h 439"/>
                <a:gd name="T48" fmla="*/ 1 w 112"/>
                <a:gd name="T49" fmla="*/ 2 h 439"/>
                <a:gd name="T50" fmla="*/ 1 w 112"/>
                <a:gd name="T51" fmla="*/ 2 h 439"/>
                <a:gd name="T52" fmla="*/ 1 w 112"/>
                <a:gd name="T53" fmla="*/ 2 h 439"/>
                <a:gd name="T54" fmla="*/ 1 w 112"/>
                <a:gd name="T55" fmla="*/ 2 h 4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 h="439">
                  <a:moveTo>
                    <a:pt x="111" y="145"/>
                  </a:moveTo>
                  <a:lnTo>
                    <a:pt x="111" y="145"/>
                  </a:lnTo>
                  <a:cubicBezTo>
                    <a:pt x="111" y="8"/>
                    <a:pt x="111" y="8"/>
                    <a:pt x="111" y="8"/>
                  </a:cubicBezTo>
                  <a:cubicBezTo>
                    <a:pt x="111" y="4"/>
                    <a:pt x="107" y="0"/>
                    <a:pt x="103" y="0"/>
                  </a:cubicBezTo>
                  <a:cubicBezTo>
                    <a:pt x="99" y="0"/>
                    <a:pt x="99" y="4"/>
                    <a:pt x="99" y="8"/>
                  </a:cubicBezTo>
                  <a:cubicBezTo>
                    <a:pt x="99" y="145"/>
                    <a:pt x="99" y="145"/>
                    <a:pt x="99" y="145"/>
                  </a:cubicBezTo>
                  <a:cubicBezTo>
                    <a:pt x="99" y="156"/>
                    <a:pt x="88" y="168"/>
                    <a:pt x="76" y="168"/>
                  </a:cubicBezTo>
                  <a:cubicBezTo>
                    <a:pt x="69" y="168"/>
                    <a:pt x="69" y="168"/>
                    <a:pt x="69" y="168"/>
                  </a:cubicBezTo>
                  <a:cubicBezTo>
                    <a:pt x="69" y="408"/>
                    <a:pt x="69" y="408"/>
                    <a:pt x="69" y="408"/>
                  </a:cubicBezTo>
                  <a:cubicBezTo>
                    <a:pt x="69" y="419"/>
                    <a:pt x="65" y="423"/>
                    <a:pt x="57" y="423"/>
                  </a:cubicBezTo>
                  <a:cubicBezTo>
                    <a:pt x="50" y="423"/>
                    <a:pt x="42" y="419"/>
                    <a:pt x="42" y="408"/>
                  </a:cubicBezTo>
                  <a:cubicBezTo>
                    <a:pt x="42" y="168"/>
                    <a:pt x="42" y="168"/>
                    <a:pt x="42" y="168"/>
                  </a:cubicBezTo>
                  <a:cubicBezTo>
                    <a:pt x="34" y="168"/>
                    <a:pt x="34" y="168"/>
                    <a:pt x="34" y="168"/>
                  </a:cubicBezTo>
                  <a:cubicBezTo>
                    <a:pt x="23" y="168"/>
                    <a:pt x="11" y="160"/>
                    <a:pt x="11" y="145"/>
                  </a:cubicBezTo>
                  <a:cubicBezTo>
                    <a:pt x="11" y="8"/>
                    <a:pt x="11" y="8"/>
                    <a:pt x="11" y="8"/>
                  </a:cubicBezTo>
                  <a:cubicBezTo>
                    <a:pt x="11" y="4"/>
                    <a:pt x="11" y="0"/>
                    <a:pt x="8" y="0"/>
                  </a:cubicBezTo>
                  <a:cubicBezTo>
                    <a:pt x="4" y="0"/>
                    <a:pt x="0" y="4"/>
                    <a:pt x="0" y="8"/>
                  </a:cubicBezTo>
                  <a:cubicBezTo>
                    <a:pt x="0" y="145"/>
                    <a:pt x="0" y="145"/>
                    <a:pt x="0" y="145"/>
                  </a:cubicBezTo>
                  <a:cubicBezTo>
                    <a:pt x="0" y="160"/>
                    <a:pt x="11" y="175"/>
                    <a:pt x="27" y="179"/>
                  </a:cubicBezTo>
                  <a:cubicBezTo>
                    <a:pt x="27" y="183"/>
                    <a:pt x="27" y="183"/>
                    <a:pt x="27" y="183"/>
                  </a:cubicBezTo>
                  <a:cubicBezTo>
                    <a:pt x="27" y="408"/>
                    <a:pt x="27" y="408"/>
                    <a:pt x="27" y="408"/>
                  </a:cubicBezTo>
                  <a:cubicBezTo>
                    <a:pt x="27" y="427"/>
                    <a:pt x="42" y="438"/>
                    <a:pt x="57" y="438"/>
                  </a:cubicBezTo>
                  <a:cubicBezTo>
                    <a:pt x="69" y="438"/>
                    <a:pt x="84" y="427"/>
                    <a:pt x="84" y="408"/>
                  </a:cubicBezTo>
                  <a:cubicBezTo>
                    <a:pt x="84" y="183"/>
                    <a:pt x="84" y="183"/>
                    <a:pt x="84" y="183"/>
                  </a:cubicBezTo>
                  <a:cubicBezTo>
                    <a:pt x="88" y="179"/>
                    <a:pt x="88" y="179"/>
                    <a:pt x="88" y="179"/>
                  </a:cubicBezTo>
                  <a:cubicBezTo>
                    <a:pt x="103" y="175"/>
                    <a:pt x="111" y="160"/>
                    <a:pt x="111" y="14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4" name="Freeform 683">
              <a:extLst>
                <a:ext uri="{FF2B5EF4-FFF2-40B4-BE49-F238E27FC236}">
                  <a16:creationId xmlns:a16="http://schemas.microsoft.com/office/drawing/2014/main" id="{EA28E370-26ED-AF40-9280-3D587EDA47D8}"/>
                </a:ext>
              </a:extLst>
            </p:cNvPr>
            <p:cNvSpPr>
              <a:spLocks noChangeArrowheads="1"/>
            </p:cNvSpPr>
            <p:nvPr/>
          </p:nvSpPr>
          <p:spPr bwMode="auto">
            <a:xfrm>
              <a:off x="4327" y="3860"/>
              <a:ext cx="27" cy="100"/>
            </a:xfrm>
            <a:custGeom>
              <a:avLst/>
              <a:gdLst>
                <a:gd name="T0" fmla="*/ 1 w 127"/>
                <a:gd name="T1" fmla="*/ 5 h 451"/>
                <a:gd name="T2" fmla="*/ 1 w 127"/>
                <a:gd name="T3" fmla="*/ 5 h 451"/>
                <a:gd name="T4" fmla="*/ 0 w 127"/>
                <a:gd name="T5" fmla="*/ 4 h 451"/>
                <a:gd name="T6" fmla="*/ 0 w 127"/>
                <a:gd name="T7" fmla="*/ 2 h 451"/>
                <a:gd name="T8" fmla="*/ 0 w 127"/>
                <a:gd name="T9" fmla="*/ 2 h 451"/>
                <a:gd name="T10" fmla="*/ 0 w 127"/>
                <a:gd name="T11" fmla="*/ 0 h 451"/>
                <a:gd name="T12" fmla="*/ 0 w 127"/>
                <a:gd name="T13" fmla="*/ 0 h 451"/>
                <a:gd name="T14" fmla="*/ 0 w 127"/>
                <a:gd name="T15" fmla="*/ 0 h 451"/>
                <a:gd name="T16" fmla="*/ 0 w 127"/>
                <a:gd name="T17" fmla="*/ 2 h 451"/>
                <a:gd name="T18" fmla="*/ 0 w 127"/>
                <a:gd name="T19" fmla="*/ 2 h 451"/>
                <a:gd name="T20" fmla="*/ 0 w 127"/>
                <a:gd name="T21" fmla="*/ 2 h 451"/>
                <a:gd name="T22" fmla="*/ 0 w 127"/>
                <a:gd name="T23" fmla="*/ 4 h 451"/>
                <a:gd name="T24" fmla="*/ 1 w 127"/>
                <a:gd name="T25" fmla="*/ 5 h 451"/>
                <a:gd name="T26" fmla="*/ 1 w 127"/>
                <a:gd name="T27" fmla="*/ 4 h 451"/>
                <a:gd name="T28" fmla="*/ 1 w 127"/>
                <a:gd name="T29" fmla="*/ 2 h 451"/>
                <a:gd name="T30" fmla="*/ 1 w 127"/>
                <a:gd name="T31" fmla="*/ 2 h 451"/>
                <a:gd name="T32" fmla="*/ 1 w 127"/>
                <a:gd name="T33" fmla="*/ 2 h 451"/>
                <a:gd name="T34" fmla="*/ 1 w 127"/>
                <a:gd name="T35" fmla="*/ 0 h 451"/>
                <a:gd name="T36" fmla="*/ 1 w 127"/>
                <a:gd name="T37" fmla="*/ 0 h 451"/>
                <a:gd name="T38" fmla="*/ 1 w 127"/>
                <a:gd name="T39" fmla="*/ 0 h 451"/>
                <a:gd name="T40" fmla="*/ 1 w 127"/>
                <a:gd name="T41" fmla="*/ 2 h 451"/>
                <a:gd name="T42" fmla="*/ 1 w 127"/>
                <a:gd name="T43" fmla="*/ 2 h 451"/>
                <a:gd name="T44" fmla="*/ 1 w 127"/>
                <a:gd name="T45" fmla="*/ 4 h 451"/>
                <a:gd name="T46" fmla="*/ 1 w 127"/>
                <a:gd name="T47" fmla="*/ 5 h 451"/>
                <a:gd name="T48" fmla="*/ 0 w 127"/>
                <a:gd name="T49" fmla="*/ 0 h 451"/>
                <a:gd name="T50" fmla="*/ 0 w 127"/>
                <a:gd name="T51" fmla="*/ 0 h 451"/>
                <a:gd name="T52" fmla="*/ 0 w 127"/>
                <a:gd name="T53" fmla="*/ 0 h 451"/>
                <a:gd name="T54" fmla="*/ 0 w 127"/>
                <a:gd name="T55" fmla="*/ 2 h 451"/>
                <a:gd name="T56" fmla="*/ 0 w 127"/>
                <a:gd name="T57" fmla="*/ 2 h 451"/>
                <a:gd name="T58" fmla="*/ 0 w 127"/>
                <a:gd name="T59" fmla="*/ 2 h 451"/>
                <a:gd name="T60" fmla="*/ 0 w 127"/>
                <a:gd name="T61" fmla="*/ 4 h 451"/>
                <a:gd name="T62" fmla="*/ 1 w 127"/>
                <a:gd name="T63" fmla="*/ 5 h 451"/>
                <a:gd name="T64" fmla="*/ 1 w 127"/>
                <a:gd name="T65" fmla="*/ 4 h 451"/>
                <a:gd name="T66" fmla="*/ 1 w 127"/>
                <a:gd name="T67" fmla="*/ 2 h 451"/>
                <a:gd name="T68" fmla="*/ 1 w 127"/>
                <a:gd name="T69" fmla="*/ 2 h 451"/>
                <a:gd name="T70" fmla="*/ 1 w 127"/>
                <a:gd name="T71" fmla="*/ 2 h 451"/>
                <a:gd name="T72" fmla="*/ 1 w 127"/>
                <a:gd name="T73" fmla="*/ 0 h 451"/>
                <a:gd name="T74" fmla="*/ 1 w 127"/>
                <a:gd name="T75" fmla="*/ 0 h 451"/>
                <a:gd name="T76" fmla="*/ 1 w 127"/>
                <a:gd name="T77" fmla="*/ 2 h 451"/>
                <a:gd name="T78" fmla="*/ 1 w 127"/>
                <a:gd name="T79" fmla="*/ 2 h 451"/>
                <a:gd name="T80" fmla="*/ 1 w 127"/>
                <a:gd name="T81" fmla="*/ 2 h 451"/>
                <a:gd name="T82" fmla="*/ 1 w 127"/>
                <a:gd name="T83" fmla="*/ 4 h 451"/>
                <a:gd name="T84" fmla="*/ 1 w 127"/>
                <a:gd name="T85" fmla="*/ 5 h 451"/>
                <a:gd name="T86" fmla="*/ 0 w 127"/>
                <a:gd name="T87" fmla="*/ 4 h 451"/>
                <a:gd name="T88" fmla="*/ 0 w 127"/>
                <a:gd name="T89" fmla="*/ 2 h 451"/>
                <a:gd name="T90" fmla="*/ 0 w 127"/>
                <a:gd name="T91" fmla="*/ 2 h 451"/>
                <a:gd name="T92" fmla="*/ 0 w 127"/>
                <a:gd name="T93" fmla="*/ 2 h 451"/>
                <a:gd name="T94" fmla="*/ 0 w 127"/>
                <a:gd name="T95" fmla="*/ 0 h 4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7" h="451">
                  <a:moveTo>
                    <a:pt x="65" y="450"/>
                  </a:moveTo>
                  <a:lnTo>
                    <a:pt x="65" y="450"/>
                  </a:lnTo>
                  <a:cubicBezTo>
                    <a:pt x="46" y="450"/>
                    <a:pt x="31" y="435"/>
                    <a:pt x="31" y="412"/>
                  </a:cubicBezTo>
                  <a:cubicBezTo>
                    <a:pt x="31" y="191"/>
                    <a:pt x="31" y="191"/>
                    <a:pt x="31" y="191"/>
                  </a:cubicBezTo>
                  <a:cubicBezTo>
                    <a:pt x="12" y="183"/>
                    <a:pt x="0" y="168"/>
                    <a:pt x="0" y="149"/>
                  </a:cubicBezTo>
                  <a:cubicBezTo>
                    <a:pt x="0" y="12"/>
                    <a:pt x="0" y="12"/>
                    <a:pt x="0" y="12"/>
                  </a:cubicBezTo>
                  <a:cubicBezTo>
                    <a:pt x="0" y="4"/>
                    <a:pt x="8" y="0"/>
                    <a:pt x="16" y="0"/>
                  </a:cubicBezTo>
                  <a:cubicBezTo>
                    <a:pt x="19" y="0"/>
                    <a:pt x="27" y="4"/>
                    <a:pt x="27" y="12"/>
                  </a:cubicBezTo>
                  <a:cubicBezTo>
                    <a:pt x="27" y="149"/>
                    <a:pt x="27" y="149"/>
                    <a:pt x="27" y="149"/>
                  </a:cubicBezTo>
                  <a:cubicBezTo>
                    <a:pt x="27" y="160"/>
                    <a:pt x="35" y="164"/>
                    <a:pt x="42" y="164"/>
                  </a:cubicBezTo>
                  <a:cubicBezTo>
                    <a:pt x="54" y="164"/>
                    <a:pt x="54" y="164"/>
                    <a:pt x="54" y="164"/>
                  </a:cubicBezTo>
                  <a:cubicBezTo>
                    <a:pt x="54" y="412"/>
                    <a:pt x="54" y="412"/>
                    <a:pt x="54" y="412"/>
                  </a:cubicBezTo>
                  <a:cubicBezTo>
                    <a:pt x="54" y="419"/>
                    <a:pt x="61" y="423"/>
                    <a:pt x="65" y="423"/>
                  </a:cubicBezTo>
                  <a:cubicBezTo>
                    <a:pt x="69" y="423"/>
                    <a:pt x="73" y="419"/>
                    <a:pt x="73" y="412"/>
                  </a:cubicBezTo>
                  <a:cubicBezTo>
                    <a:pt x="73" y="164"/>
                    <a:pt x="73" y="164"/>
                    <a:pt x="73" y="164"/>
                  </a:cubicBezTo>
                  <a:cubicBezTo>
                    <a:pt x="84" y="164"/>
                    <a:pt x="84" y="164"/>
                    <a:pt x="84" y="164"/>
                  </a:cubicBezTo>
                  <a:cubicBezTo>
                    <a:pt x="92" y="164"/>
                    <a:pt x="100" y="157"/>
                    <a:pt x="100" y="149"/>
                  </a:cubicBezTo>
                  <a:cubicBezTo>
                    <a:pt x="100" y="12"/>
                    <a:pt x="100" y="12"/>
                    <a:pt x="100" y="12"/>
                  </a:cubicBezTo>
                  <a:cubicBezTo>
                    <a:pt x="100" y="4"/>
                    <a:pt x="107" y="0"/>
                    <a:pt x="111" y="0"/>
                  </a:cubicBezTo>
                  <a:cubicBezTo>
                    <a:pt x="119" y="0"/>
                    <a:pt x="126" y="4"/>
                    <a:pt x="126" y="12"/>
                  </a:cubicBezTo>
                  <a:cubicBezTo>
                    <a:pt x="126" y="149"/>
                    <a:pt x="126" y="149"/>
                    <a:pt x="126" y="149"/>
                  </a:cubicBezTo>
                  <a:cubicBezTo>
                    <a:pt x="126" y="164"/>
                    <a:pt x="115" y="183"/>
                    <a:pt x="100" y="191"/>
                  </a:cubicBezTo>
                  <a:cubicBezTo>
                    <a:pt x="100" y="412"/>
                    <a:pt x="100" y="412"/>
                    <a:pt x="100" y="412"/>
                  </a:cubicBezTo>
                  <a:cubicBezTo>
                    <a:pt x="100" y="435"/>
                    <a:pt x="80" y="450"/>
                    <a:pt x="65" y="450"/>
                  </a:cubicBezTo>
                  <a:close/>
                  <a:moveTo>
                    <a:pt x="16" y="12"/>
                  </a:moveTo>
                  <a:lnTo>
                    <a:pt x="16" y="12"/>
                  </a:lnTo>
                  <a:cubicBezTo>
                    <a:pt x="12" y="12"/>
                    <a:pt x="12" y="12"/>
                    <a:pt x="12" y="12"/>
                  </a:cubicBezTo>
                  <a:cubicBezTo>
                    <a:pt x="12" y="149"/>
                    <a:pt x="12" y="149"/>
                    <a:pt x="12" y="149"/>
                  </a:cubicBezTo>
                  <a:cubicBezTo>
                    <a:pt x="12" y="164"/>
                    <a:pt x="23" y="176"/>
                    <a:pt x="35" y="179"/>
                  </a:cubicBezTo>
                  <a:cubicBezTo>
                    <a:pt x="42" y="183"/>
                    <a:pt x="42" y="183"/>
                    <a:pt x="42" y="183"/>
                  </a:cubicBezTo>
                  <a:cubicBezTo>
                    <a:pt x="42" y="412"/>
                    <a:pt x="42" y="412"/>
                    <a:pt x="42" y="412"/>
                  </a:cubicBezTo>
                  <a:cubicBezTo>
                    <a:pt x="42" y="431"/>
                    <a:pt x="54" y="439"/>
                    <a:pt x="65" y="439"/>
                  </a:cubicBezTo>
                  <a:cubicBezTo>
                    <a:pt x="77" y="439"/>
                    <a:pt x="88" y="431"/>
                    <a:pt x="88" y="412"/>
                  </a:cubicBezTo>
                  <a:cubicBezTo>
                    <a:pt x="88" y="183"/>
                    <a:pt x="88" y="183"/>
                    <a:pt x="88" y="183"/>
                  </a:cubicBezTo>
                  <a:cubicBezTo>
                    <a:pt x="92" y="179"/>
                    <a:pt x="92" y="179"/>
                    <a:pt x="92" y="179"/>
                  </a:cubicBezTo>
                  <a:cubicBezTo>
                    <a:pt x="107" y="176"/>
                    <a:pt x="115" y="160"/>
                    <a:pt x="115" y="149"/>
                  </a:cubicBezTo>
                  <a:cubicBezTo>
                    <a:pt x="115" y="12"/>
                    <a:pt x="115" y="12"/>
                    <a:pt x="115" y="12"/>
                  </a:cubicBezTo>
                  <a:lnTo>
                    <a:pt x="111" y="12"/>
                  </a:lnTo>
                  <a:cubicBezTo>
                    <a:pt x="111" y="149"/>
                    <a:pt x="111" y="149"/>
                    <a:pt x="111" y="149"/>
                  </a:cubicBezTo>
                  <a:cubicBezTo>
                    <a:pt x="111" y="164"/>
                    <a:pt x="100" y="176"/>
                    <a:pt x="84" y="176"/>
                  </a:cubicBezTo>
                  <a:cubicBezTo>
                    <a:pt x="84" y="412"/>
                    <a:pt x="84" y="412"/>
                    <a:pt x="84" y="412"/>
                  </a:cubicBezTo>
                  <a:cubicBezTo>
                    <a:pt x="84" y="427"/>
                    <a:pt x="73" y="435"/>
                    <a:pt x="65" y="435"/>
                  </a:cubicBezTo>
                  <a:cubicBezTo>
                    <a:pt x="54" y="435"/>
                    <a:pt x="42" y="427"/>
                    <a:pt x="42" y="412"/>
                  </a:cubicBezTo>
                  <a:cubicBezTo>
                    <a:pt x="42" y="176"/>
                    <a:pt x="42" y="176"/>
                    <a:pt x="42" y="176"/>
                  </a:cubicBezTo>
                  <a:cubicBezTo>
                    <a:pt x="31" y="176"/>
                    <a:pt x="16" y="168"/>
                    <a:pt x="16" y="149"/>
                  </a:cubicBezTo>
                  <a:cubicBezTo>
                    <a:pt x="16" y="12"/>
                    <a:pt x="16" y="12"/>
                    <a:pt x="16" y="1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5" name="Freeform 684">
              <a:extLst>
                <a:ext uri="{FF2B5EF4-FFF2-40B4-BE49-F238E27FC236}">
                  <a16:creationId xmlns:a16="http://schemas.microsoft.com/office/drawing/2014/main" id="{65AA5702-CDE2-8548-9E3E-3B1C79702567}"/>
                </a:ext>
              </a:extLst>
            </p:cNvPr>
            <p:cNvSpPr>
              <a:spLocks noChangeArrowheads="1"/>
            </p:cNvSpPr>
            <p:nvPr/>
          </p:nvSpPr>
          <p:spPr bwMode="auto">
            <a:xfrm>
              <a:off x="4336" y="3861"/>
              <a:ext cx="2" cy="32"/>
            </a:xfrm>
            <a:custGeom>
              <a:avLst/>
              <a:gdLst>
                <a:gd name="T0" fmla="*/ 0 w 16"/>
                <a:gd name="T1" fmla="*/ 0 h 150"/>
                <a:gd name="T2" fmla="*/ 0 w 16"/>
                <a:gd name="T3" fmla="*/ 0 h 150"/>
                <a:gd name="T4" fmla="*/ 0 w 16"/>
                <a:gd name="T5" fmla="*/ 0 h 150"/>
                <a:gd name="T6" fmla="*/ 0 w 16"/>
                <a:gd name="T7" fmla="*/ 1 h 150"/>
                <a:gd name="T8" fmla="*/ 0 w 16"/>
                <a:gd name="T9" fmla="*/ 1 h 150"/>
                <a:gd name="T10" fmla="*/ 0 w 16"/>
                <a:gd name="T11" fmla="*/ 1 h 150"/>
                <a:gd name="T12" fmla="*/ 0 w 16"/>
                <a:gd name="T13" fmla="*/ 0 h 150"/>
                <a:gd name="T14" fmla="*/ 0 w 16"/>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50">
                  <a:moveTo>
                    <a:pt x="7" y="0"/>
                  </a:moveTo>
                  <a:lnTo>
                    <a:pt x="7" y="0"/>
                  </a:lnTo>
                  <a:cubicBezTo>
                    <a:pt x="3" y="0"/>
                    <a:pt x="0" y="4"/>
                    <a:pt x="0" y="8"/>
                  </a:cubicBezTo>
                  <a:cubicBezTo>
                    <a:pt x="0" y="141"/>
                    <a:pt x="0" y="141"/>
                    <a:pt x="0" y="141"/>
                  </a:cubicBezTo>
                  <a:cubicBezTo>
                    <a:pt x="0" y="145"/>
                    <a:pt x="3" y="149"/>
                    <a:pt x="7" y="149"/>
                  </a:cubicBezTo>
                  <a:cubicBezTo>
                    <a:pt x="11" y="149"/>
                    <a:pt x="15" y="145"/>
                    <a:pt x="15" y="141"/>
                  </a:cubicBezTo>
                  <a:cubicBezTo>
                    <a:pt x="15" y="8"/>
                    <a:pt x="15" y="8"/>
                    <a:pt x="15" y="8"/>
                  </a:cubicBezTo>
                  <a:cubicBezTo>
                    <a:pt x="15" y="4"/>
                    <a:pt x="11" y="0"/>
                    <a:pt x="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6" name="Freeform 685">
              <a:extLst>
                <a:ext uri="{FF2B5EF4-FFF2-40B4-BE49-F238E27FC236}">
                  <a16:creationId xmlns:a16="http://schemas.microsoft.com/office/drawing/2014/main" id="{FC79B16C-6E34-0F41-9F44-12ACE98D7A73}"/>
                </a:ext>
              </a:extLst>
            </p:cNvPr>
            <p:cNvSpPr>
              <a:spLocks noChangeArrowheads="1"/>
            </p:cNvSpPr>
            <p:nvPr/>
          </p:nvSpPr>
          <p:spPr bwMode="auto">
            <a:xfrm>
              <a:off x="4335" y="3860"/>
              <a:ext cx="3" cy="35"/>
            </a:xfrm>
            <a:custGeom>
              <a:avLst/>
              <a:gdLst>
                <a:gd name="T0" fmla="*/ 0 w 24"/>
                <a:gd name="T1" fmla="*/ 2 h 161"/>
                <a:gd name="T2" fmla="*/ 0 w 24"/>
                <a:gd name="T3" fmla="*/ 2 h 161"/>
                <a:gd name="T4" fmla="*/ 0 w 24"/>
                <a:gd name="T5" fmla="*/ 2 h 161"/>
                <a:gd name="T6" fmla="*/ 0 w 24"/>
                <a:gd name="T7" fmla="*/ 0 h 161"/>
                <a:gd name="T8" fmla="*/ 0 w 24"/>
                <a:gd name="T9" fmla="*/ 0 h 161"/>
                <a:gd name="T10" fmla="*/ 0 w 24"/>
                <a:gd name="T11" fmla="*/ 0 h 161"/>
                <a:gd name="T12" fmla="*/ 0 w 24"/>
                <a:gd name="T13" fmla="*/ 2 h 161"/>
                <a:gd name="T14" fmla="*/ 0 w 24"/>
                <a:gd name="T15" fmla="*/ 2 h 161"/>
                <a:gd name="T16" fmla="*/ 0 w 24"/>
                <a:gd name="T17" fmla="*/ 0 h 161"/>
                <a:gd name="T18" fmla="*/ 0 w 24"/>
                <a:gd name="T19" fmla="*/ 0 h 161"/>
                <a:gd name="T20" fmla="*/ 0 w 24"/>
                <a:gd name="T21" fmla="*/ 0 h 161"/>
                <a:gd name="T22" fmla="*/ 0 w 24"/>
                <a:gd name="T23" fmla="*/ 2 h 161"/>
                <a:gd name="T24" fmla="*/ 0 w 24"/>
                <a:gd name="T25" fmla="*/ 2 h 161"/>
                <a:gd name="T26" fmla="*/ 0 w 24"/>
                <a:gd name="T27" fmla="*/ 0 h 1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161">
                  <a:moveTo>
                    <a:pt x="11" y="160"/>
                  </a:moveTo>
                  <a:lnTo>
                    <a:pt x="11" y="160"/>
                  </a:lnTo>
                  <a:cubicBezTo>
                    <a:pt x="4" y="160"/>
                    <a:pt x="0" y="153"/>
                    <a:pt x="0" y="145"/>
                  </a:cubicBezTo>
                  <a:cubicBezTo>
                    <a:pt x="0" y="12"/>
                    <a:pt x="0" y="12"/>
                    <a:pt x="0" y="12"/>
                  </a:cubicBezTo>
                  <a:cubicBezTo>
                    <a:pt x="0" y="4"/>
                    <a:pt x="4" y="0"/>
                    <a:pt x="11" y="0"/>
                  </a:cubicBezTo>
                  <a:cubicBezTo>
                    <a:pt x="19" y="0"/>
                    <a:pt x="23" y="4"/>
                    <a:pt x="23" y="12"/>
                  </a:cubicBezTo>
                  <a:cubicBezTo>
                    <a:pt x="23" y="145"/>
                    <a:pt x="23" y="145"/>
                    <a:pt x="23" y="145"/>
                  </a:cubicBezTo>
                  <a:cubicBezTo>
                    <a:pt x="23" y="153"/>
                    <a:pt x="19" y="160"/>
                    <a:pt x="11" y="160"/>
                  </a:cubicBezTo>
                  <a:close/>
                  <a:moveTo>
                    <a:pt x="11" y="12"/>
                  </a:moveTo>
                  <a:lnTo>
                    <a:pt x="11" y="12"/>
                  </a:lnTo>
                  <a:cubicBezTo>
                    <a:pt x="11" y="145"/>
                    <a:pt x="11" y="145"/>
                    <a:pt x="11" y="145"/>
                  </a:cubicBezTo>
                  <a:cubicBezTo>
                    <a:pt x="11" y="149"/>
                    <a:pt x="11" y="149"/>
                    <a:pt x="11" y="145"/>
                  </a:cubicBezTo>
                  <a:cubicBezTo>
                    <a:pt x="11" y="12"/>
                    <a:pt x="11" y="12"/>
                    <a:pt x="11" y="1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7" name="Freeform 686">
              <a:extLst>
                <a:ext uri="{FF2B5EF4-FFF2-40B4-BE49-F238E27FC236}">
                  <a16:creationId xmlns:a16="http://schemas.microsoft.com/office/drawing/2014/main" id="{91F733D4-F95E-9A44-A6B9-0C5643D4B2B9}"/>
                </a:ext>
              </a:extLst>
            </p:cNvPr>
            <p:cNvSpPr>
              <a:spLocks noChangeArrowheads="1"/>
            </p:cNvSpPr>
            <p:nvPr/>
          </p:nvSpPr>
          <p:spPr bwMode="auto">
            <a:xfrm>
              <a:off x="4344" y="3861"/>
              <a:ext cx="2" cy="32"/>
            </a:xfrm>
            <a:custGeom>
              <a:avLst/>
              <a:gdLst>
                <a:gd name="T0" fmla="*/ 0 w 16"/>
                <a:gd name="T1" fmla="*/ 0 h 150"/>
                <a:gd name="T2" fmla="*/ 0 w 16"/>
                <a:gd name="T3" fmla="*/ 0 h 150"/>
                <a:gd name="T4" fmla="*/ 0 w 16"/>
                <a:gd name="T5" fmla="*/ 0 h 150"/>
                <a:gd name="T6" fmla="*/ 0 w 16"/>
                <a:gd name="T7" fmla="*/ 1 h 150"/>
                <a:gd name="T8" fmla="*/ 0 w 16"/>
                <a:gd name="T9" fmla="*/ 1 h 150"/>
                <a:gd name="T10" fmla="*/ 0 w 16"/>
                <a:gd name="T11" fmla="*/ 1 h 150"/>
                <a:gd name="T12" fmla="*/ 0 w 16"/>
                <a:gd name="T13" fmla="*/ 0 h 150"/>
                <a:gd name="T14" fmla="*/ 0 w 16"/>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50">
                  <a:moveTo>
                    <a:pt x="7" y="0"/>
                  </a:moveTo>
                  <a:lnTo>
                    <a:pt x="7" y="0"/>
                  </a:lnTo>
                  <a:cubicBezTo>
                    <a:pt x="4" y="0"/>
                    <a:pt x="0" y="4"/>
                    <a:pt x="0" y="8"/>
                  </a:cubicBezTo>
                  <a:cubicBezTo>
                    <a:pt x="0" y="141"/>
                    <a:pt x="0" y="141"/>
                    <a:pt x="0" y="141"/>
                  </a:cubicBezTo>
                  <a:cubicBezTo>
                    <a:pt x="0" y="145"/>
                    <a:pt x="4" y="149"/>
                    <a:pt x="7" y="149"/>
                  </a:cubicBezTo>
                  <a:cubicBezTo>
                    <a:pt x="11" y="149"/>
                    <a:pt x="15" y="145"/>
                    <a:pt x="15" y="141"/>
                  </a:cubicBezTo>
                  <a:cubicBezTo>
                    <a:pt x="15" y="8"/>
                    <a:pt x="15" y="8"/>
                    <a:pt x="15" y="8"/>
                  </a:cubicBezTo>
                  <a:cubicBezTo>
                    <a:pt x="15" y="4"/>
                    <a:pt x="11" y="0"/>
                    <a:pt x="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8" name="Freeform 687">
              <a:extLst>
                <a:ext uri="{FF2B5EF4-FFF2-40B4-BE49-F238E27FC236}">
                  <a16:creationId xmlns:a16="http://schemas.microsoft.com/office/drawing/2014/main" id="{001D6C02-85D0-7E48-BEF3-3FD0A0E934CE}"/>
                </a:ext>
              </a:extLst>
            </p:cNvPr>
            <p:cNvSpPr>
              <a:spLocks noChangeArrowheads="1"/>
            </p:cNvSpPr>
            <p:nvPr/>
          </p:nvSpPr>
          <p:spPr bwMode="auto">
            <a:xfrm>
              <a:off x="4342" y="3860"/>
              <a:ext cx="3" cy="35"/>
            </a:xfrm>
            <a:custGeom>
              <a:avLst/>
              <a:gdLst>
                <a:gd name="T0" fmla="*/ 0 w 24"/>
                <a:gd name="T1" fmla="*/ 2 h 161"/>
                <a:gd name="T2" fmla="*/ 0 w 24"/>
                <a:gd name="T3" fmla="*/ 2 h 161"/>
                <a:gd name="T4" fmla="*/ 0 w 24"/>
                <a:gd name="T5" fmla="*/ 2 h 161"/>
                <a:gd name="T6" fmla="*/ 0 w 24"/>
                <a:gd name="T7" fmla="*/ 0 h 161"/>
                <a:gd name="T8" fmla="*/ 0 w 24"/>
                <a:gd name="T9" fmla="*/ 0 h 161"/>
                <a:gd name="T10" fmla="*/ 0 w 24"/>
                <a:gd name="T11" fmla="*/ 0 h 161"/>
                <a:gd name="T12" fmla="*/ 0 w 24"/>
                <a:gd name="T13" fmla="*/ 2 h 161"/>
                <a:gd name="T14" fmla="*/ 0 w 24"/>
                <a:gd name="T15" fmla="*/ 2 h 161"/>
                <a:gd name="T16" fmla="*/ 0 w 24"/>
                <a:gd name="T17" fmla="*/ 0 h 161"/>
                <a:gd name="T18" fmla="*/ 0 w 24"/>
                <a:gd name="T19" fmla="*/ 0 h 161"/>
                <a:gd name="T20" fmla="*/ 0 w 24"/>
                <a:gd name="T21" fmla="*/ 0 h 161"/>
                <a:gd name="T22" fmla="*/ 0 w 24"/>
                <a:gd name="T23" fmla="*/ 2 h 161"/>
                <a:gd name="T24" fmla="*/ 0 w 24"/>
                <a:gd name="T25" fmla="*/ 2 h 161"/>
                <a:gd name="T26" fmla="*/ 0 w 24"/>
                <a:gd name="T27" fmla="*/ 0 h 161"/>
                <a:gd name="T28" fmla="*/ 0 w 24"/>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161">
                  <a:moveTo>
                    <a:pt x="11" y="160"/>
                  </a:moveTo>
                  <a:lnTo>
                    <a:pt x="11" y="160"/>
                  </a:lnTo>
                  <a:cubicBezTo>
                    <a:pt x="4" y="160"/>
                    <a:pt x="0" y="153"/>
                    <a:pt x="0" y="145"/>
                  </a:cubicBezTo>
                  <a:cubicBezTo>
                    <a:pt x="0" y="12"/>
                    <a:pt x="0" y="12"/>
                    <a:pt x="0" y="12"/>
                  </a:cubicBezTo>
                  <a:cubicBezTo>
                    <a:pt x="0" y="4"/>
                    <a:pt x="4" y="0"/>
                    <a:pt x="11" y="0"/>
                  </a:cubicBezTo>
                  <a:cubicBezTo>
                    <a:pt x="19" y="0"/>
                    <a:pt x="23" y="4"/>
                    <a:pt x="23" y="12"/>
                  </a:cubicBezTo>
                  <a:cubicBezTo>
                    <a:pt x="23" y="145"/>
                    <a:pt x="23" y="145"/>
                    <a:pt x="23" y="145"/>
                  </a:cubicBezTo>
                  <a:cubicBezTo>
                    <a:pt x="23" y="153"/>
                    <a:pt x="19" y="160"/>
                    <a:pt x="11" y="160"/>
                  </a:cubicBezTo>
                  <a:close/>
                  <a:moveTo>
                    <a:pt x="11" y="12"/>
                  </a:moveTo>
                  <a:lnTo>
                    <a:pt x="11" y="12"/>
                  </a:lnTo>
                  <a:cubicBezTo>
                    <a:pt x="11" y="145"/>
                    <a:pt x="11" y="145"/>
                    <a:pt x="11" y="145"/>
                  </a:cubicBezTo>
                  <a:cubicBezTo>
                    <a:pt x="11" y="149"/>
                    <a:pt x="15" y="149"/>
                    <a:pt x="15" y="145"/>
                  </a:cubicBezTo>
                  <a:cubicBezTo>
                    <a:pt x="15" y="12"/>
                    <a:pt x="15" y="12"/>
                    <a:pt x="15" y="12"/>
                  </a:cubicBezTo>
                  <a:lnTo>
                    <a:pt x="11" y="1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79" name="Freeform 688">
              <a:extLst>
                <a:ext uri="{FF2B5EF4-FFF2-40B4-BE49-F238E27FC236}">
                  <a16:creationId xmlns:a16="http://schemas.microsoft.com/office/drawing/2014/main" id="{6AE9562C-794A-6049-AEE8-946F95E31904}"/>
                </a:ext>
              </a:extLst>
            </p:cNvPr>
            <p:cNvSpPr>
              <a:spLocks noChangeArrowheads="1"/>
            </p:cNvSpPr>
            <p:nvPr/>
          </p:nvSpPr>
          <p:spPr bwMode="auto">
            <a:xfrm>
              <a:off x="4358" y="3856"/>
              <a:ext cx="102" cy="102"/>
            </a:xfrm>
            <a:custGeom>
              <a:avLst/>
              <a:gdLst>
                <a:gd name="T0" fmla="*/ 2 w 462"/>
                <a:gd name="T1" fmla="*/ 5 h 459"/>
                <a:gd name="T2" fmla="*/ 2 w 462"/>
                <a:gd name="T3" fmla="*/ 5 h 459"/>
                <a:gd name="T4" fmla="*/ 0 w 462"/>
                <a:gd name="T5" fmla="*/ 2 h 459"/>
                <a:gd name="T6" fmla="*/ 2 w 462"/>
                <a:gd name="T7" fmla="*/ 0 h 459"/>
                <a:gd name="T8" fmla="*/ 5 w 462"/>
                <a:gd name="T9" fmla="*/ 2 h 459"/>
                <a:gd name="T10" fmla="*/ 2 w 462"/>
                <a:gd name="T11" fmla="*/ 5 h 459"/>
                <a:gd name="T12" fmla="*/ 2 w 462"/>
                <a:gd name="T13" fmla="*/ 0 h 459"/>
                <a:gd name="T14" fmla="*/ 2 w 462"/>
                <a:gd name="T15" fmla="*/ 0 h 459"/>
                <a:gd name="T16" fmla="*/ 0 w 462"/>
                <a:gd name="T17" fmla="*/ 2 h 459"/>
                <a:gd name="T18" fmla="*/ 2 w 462"/>
                <a:gd name="T19" fmla="*/ 5 h 459"/>
                <a:gd name="T20" fmla="*/ 5 w 462"/>
                <a:gd name="T21" fmla="*/ 2 h 459"/>
                <a:gd name="T22" fmla="*/ 2 w 462"/>
                <a:gd name="T23" fmla="*/ 0 h 4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2" h="459">
                  <a:moveTo>
                    <a:pt x="232" y="458"/>
                  </a:moveTo>
                  <a:lnTo>
                    <a:pt x="232" y="458"/>
                  </a:lnTo>
                  <a:cubicBezTo>
                    <a:pt x="106" y="458"/>
                    <a:pt x="0" y="355"/>
                    <a:pt x="0" y="229"/>
                  </a:cubicBezTo>
                  <a:cubicBezTo>
                    <a:pt x="0" y="103"/>
                    <a:pt x="106" y="0"/>
                    <a:pt x="232" y="0"/>
                  </a:cubicBezTo>
                  <a:cubicBezTo>
                    <a:pt x="358" y="0"/>
                    <a:pt x="461" y="103"/>
                    <a:pt x="461" y="229"/>
                  </a:cubicBezTo>
                  <a:cubicBezTo>
                    <a:pt x="461" y="355"/>
                    <a:pt x="358" y="458"/>
                    <a:pt x="232" y="458"/>
                  </a:cubicBezTo>
                  <a:close/>
                  <a:moveTo>
                    <a:pt x="232" y="27"/>
                  </a:moveTo>
                  <a:lnTo>
                    <a:pt x="232" y="27"/>
                  </a:lnTo>
                  <a:cubicBezTo>
                    <a:pt x="122" y="27"/>
                    <a:pt x="30" y="118"/>
                    <a:pt x="30" y="229"/>
                  </a:cubicBezTo>
                  <a:cubicBezTo>
                    <a:pt x="30" y="339"/>
                    <a:pt x="122" y="431"/>
                    <a:pt x="232" y="431"/>
                  </a:cubicBezTo>
                  <a:cubicBezTo>
                    <a:pt x="343" y="431"/>
                    <a:pt x="434" y="339"/>
                    <a:pt x="434" y="229"/>
                  </a:cubicBezTo>
                  <a:cubicBezTo>
                    <a:pt x="434" y="118"/>
                    <a:pt x="343" y="27"/>
                    <a:pt x="232" y="2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0" name="Freeform 689">
              <a:extLst>
                <a:ext uri="{FF2B5EF4-FFF2-40B4-BE49-F238E27FC236}">
                  <a16:creationId xmlns:a16="http://schemas.microsoft.com/office/drawing/2014/main" id="{5D2CFAFD-E419-B749-BEC8-8E4F6894D975}"/>
                </a:ext>
              </a:extLst>
            </p:cNvPr>
            <p:cNvSpPr>
              <a:spLocks noChangeArrowheads="1"/>
            </p:cNvSpPr>
            <p:nvPr/>
          </p:nvSpPr>
          <p:spPr bwMode="auto">
            <a:xfrm>
              <a:off x="4371" y="3869"/>
              <a:ext cx="77" cy="76"/>
            </a:xfrm>
            <a:custGeom>
              <a:avLst/>
              <a:gdLst>
                <a:gd name="T0" fmla="*/ 2 w 348"/>
                <a:gd name="T1" fmla="*/ 4 h 343"/>
                <a:gd name="T2" fmla="*/ 2 w 348"/>
                <a:gd name="T3" fmla="*/ 4 h 343"/>
                <a:gd name="T4" fmla="*/ 0 w 348"/>
                <a:gd name="T5" fmla="*/ 2 h 343"/>
                <a:gd name="T6" fmla="*/ 2 w 348"/>
                <a:gd name="T7" fmla="*/ 0 h 343"/>
                <a:gd name="T8" fmla="*/ 4 w 348"/>
                <a:gd name="T9" fmla="*/ 2 h 343"/>
                <a:gd name="T10" fmla="*/ 2 w 348"/>
                <a:gd name="T11" fmla="*/ 4 h 343"/>
                <a:gd name="T12" fmla="*/ 2 w 348"/>
                <a:gd name="T13" fmla="*/ 0 h 343"/>
                <a:gd name="T14" fmla="*/ 2 w 348"/>
                <a:gd name="T15" fmla="*/ 0 h 343"/>
                <a:gd name="T16" fmla="*/ 0 w 348"/>
                <a:gd name="T17" fmla="*/ 2 h 343"/>
                <a:gd name="T18" fmla="*/ 2 w 348"/>
                <a:gd name="T19" fmla="*/ 4 h 343"/>
                <a:gd name="T20" fmla="*/ 4 w 348"/>
                <a:gd name="T21" fmla="*/ 2 h 343"/>
                <a:gd name="T22" fmla="*/ 2 w 348"/>
                <a:gd name="T23" fmla="*/ 0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8" h="343">
                  <a:moveTo>
                    <a:pt x="175" y="342"/>
                  </a:moveTo>
                  <a:lnTo>
                    <a:pt x="175" y="342"/>
                  </a:lnTo>
                  <a:cubicBezTo>
                    <a:pt x="80" y="342"/>
                    <a:pt x="0" y="266"/>
                    <a:pt x="0" y="171"/>
                  </a:cubicBezTo>
                  <a:cubicBezTo>
                    <a:pt x="0" y="76"/>
                    <a:pt x="80" y="0"/>
                    <a:pt x="175" y="0"/>
                  </a:cubicBezTo>
                  <a:cubicBezTo>
                    <a:pt x="270" y="0"/>
                    <a:pt x="347" y="76"/>
                    <a:pt x="347" y="171"/>
                  </a:cubicBezTo>
                  <a:cubicBezTo>
                    <a:pt x="347" y="266"/>
                    <a:pt x="270" y="342"/>
                    <a:pt x="175" y="342"/>
                  </a:cubicBezTo>
                  <a:close/>
                  <a:moveTo>
                    <a:pt x="175" y="19"/>
                  </a:moveTo>
                  <a:lnTo>
                    <a:pt x="175" y="19"/>
                  </a:lnTo>
                  <a:cubicBezTo>
                    <a:pt x="91" y="19"/>
                    <a:pt x="23" y="87"/>
                    <a:pt x="23" y="171"/>
                  </a:cubicBezTo>
                  <a:cubicBezTo>
                    <a:pt x="23" y="255"/>
                    <a:pt x="91" y="323"/>
                    <a:pt x="175" y="323"/>
                  </a:cubicBezTo>
                  <a:cubicBezTo>
                    <a:pt x="259" y="323"/>
                    <a:pt x="328" y="255"/>
                    <a:pt x="328" y="171"/>
                  </a:cubicBezTo>
                  <a:cubicBezTo>
                    <a:pt x="328" y="87"/>
                    <a:pt x="259" y="19"/>
                    <a:pt x="175"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81" name="Group 690">
            <a:extLst>
              <a:ext uri="{FF2B5EF4-FFF2-40B4-BE49-F238E27FC236}">
                <a16:creationId xmlns:a16="http://schemas.microsoft.com/office/drawing/2014/main" id="{1E4A64A6-BB7A-5C4D-88A6-11579384C9D9}"/>
              </a:ext>
            </a:extLst>
          </p:cNvPr>
          <p:cNvGrpSpPr>
            <a:grpSpLocks/>
          </p:cNvGrpSpPr>
          <p:nvPr userDrawn="1"/>
        </p:nvGrpSpPr>
        <p:grpSpPr bwMode="auto">
          <a:xfrm>
            <a:off x="327602" y="2724295"/>
            <a:ext cx="354013" cy="357187"/>
            <a:chOff x="346" y="4247"/>
            <a:chExt cx="223" cy="225"/>
          </a:xfrm>
        </p:grpSpPr>
        <p:sp>
          <p:nvSpPr>
            <p:cNvPr id="982" name="Freeform 691">
              <a:extLst>
                <a:ext uri="{FF2B5EF4-FFF2-40B4-BE49-F238E27FC236}">
                  <a16:creationId xmlns:a16="http://schemas.microsoft.com/office/drawing/2014/main" id="{4C250BCD-F4F4-3A46-A3E2-BF00B6C44B76}"/>
                </a:ext>
              </a:extLst>
            </p:cNvPr>
            <p:cNvSpPr>
              <a:spLocks noChangeArrowheads="1"/>
            </p:cNvSpPr>
            <p:nvPr/>
          </p:nvSpPr>
          <p:spPr bwMode="auto">
            <a:xfrm>
              <a:off x="478" y="4247"/>
              <a:ext cx="91" cy="224"/>
            </a:xfrm>
            <a:custGeom>
              <a:avLst/>
              <a:gdLst>
                <a:gd name="T0" fmla="*/ 4 w 412"/>
                <a:gd name="T1" fmla="*/ 4 h 1003"/>
                <a:gd name="T2" fmla="*/ 4 w 412"/>
                <a:gd name="T3" fmla="*/ 4 h 1003"/>
                <a:gd name="T4" fmla="*/ 3 w 412"/>
                <a:gd name="T5" fmla="*/ 2 h 1003"/>
                <a:gd name="T6" fmla="*/ 3 w 412"/>
                <a:gd name="T7" fmla="*/ 0 h 1003"/>
                <a:gd name="T8" fmla="*/ 3 w 412"/>
                <a:gd name="T9" fmla="*/ 0 h 1003"/>
                <a:gd name="T10" fmla="*/ 1 w 412"/>
                <a:gd name="T11" fmla="*/ 0 h 1003"/>
                <a:gd name="T12" fmla="*/ 1 w 412"/>
                <a:gd name="T13" fmla="*/ 0 h 1003"/>
                <a:gd name="T14" fmla="*/ 1 w 412"/>
                <a:gd name="T15" fmla="*/ 2 h 1003"/>
                <a:gd name="T16" fmla="*/ 1 w 412"/>
                <a:gd name="T17" fmla="*/ 3 h 1003"/>
                <a:gd name="T18" fmla="*/ 0 w 412"/>
                <a:gd name="T19" fmla="*/ 5 h 1003"/>
                <a:gd name="T20" fmla="*/ 0 w 412"/>
                <a:gd name="T21" fmla="*/ 7 h 1003"/>
                <a:gd name="T22" fmla="*/ 0 w 412"/>
                <a:gd name="T23" fmla="*/ 9 h 1003"/>
                <a:gd name="T24" fmla="*/ 0 w 412"/>
                <a:gd name="T25" fmla="*/ 10 h 1003"/>
                <a:gd name="T26" fmla="*/ 1 w 412"/>
                <a:gd name="T27" fmla="*/ 11 h 1003"/>
                <a:gd name="T28" fmla="*/ 4 w 412"/>
                <a:gd name="T29" fmla="*/ 11 h 1003"/>
                <a:gd name="T30" fmla="*/ 4 w 412"/>
                <a:gd name="T31" fmla="*/ 10 h 1003"/>
                <a:gd name="T32" fmla="*/ 4 w 412"/>
                <a:gd name="T33" fmla="*/ 5 h 1003"/>
                <a:gd name="T34" fmla="*/ 4 w 412"/>
                <a:gd name="T35" fmla="*/ 4 h 1003"/>
                <a:gd name="T36" fmla="*/ 3 w 412"/>
                <a:gd name="T37" fmla="*/ 0 h 1003"/>
                <a:gd name="T38" fmla="*/ 3 w 412"/>
                <a:gd name="T39" fmla="*/ 0 h 1003"/>
                <a:gd name="T40" fmla="*/ 3 w 412"/>
                <a:gd name="T41" fmla="*/ 1 h 1003"/>
                <a:gd name="T42" fmla="*/ 2 w 412"/>
                <a:gd name="T43" fmla="*/ 1 h 1003"/>
                <a:gd name="T44" fmla="*/ 2 w 412"/>
                <a:gd name="T45" fmla="*/ 0 h 1003"/>
                <a:gd name="T46" fmla="*/ 3 w 412"/>
                <a:gd name="T47" fmla="*/ 0 h 1003"/>
                <a:gd name="T48" fmla="*/ 1 w 412"/>
                <a:gd name="T49" fmla="*/ 4 h 1003"/>
                <a:gd name="T50" fmla="*/ 1 w 412"/>
                <a:gd name="T51" fmla="*/ 4 h 1003"/>
                <a:gd name="T52" fmla="*/ 2 w 412"/>
                <a:gd name="T53" fmla="*/ 2 h 1003"/>
                <a:gd name="T54" fmla="*/ 2 w 412"/>
                <a:gd name="T55" fmla="*/ 2 h 1003"/>
                <a:gd name="T56" fmla="*/ 3 w 412"/>
                <a:gd name="T57" fmla="*/ 2 h 1003"/>
                <a:gd name="T58" fmla="*/ 3 w 412"/>
                <a:gd name="T59" fmla="*/ 2 h 1003"/>
                <a:gd name="T60" fmla="*/ 4 w 412"/>
                <a:gd name="T61" fmla="*/ 4 h 1003"/>
                <a:gd name="T62" fmla="*/ 4 w 412"/>
                <a:gd name="T63" fmla="*/ 5 h 1003"/>
                <a:gd name="T64" fmla="*/ 4 w 412"/>
                <a:gd name="T65" fmla="*/ 5 h 1003"/>
                <a:gd name="T66" fmla="*/ 0 w 412"/>
                <a:gd name="T67" fmla="*/ 5 h 1003"/>
                <a:gd name="T68" fmla="*/ 0 w 412"/>
                <a:gd name="T69" fmla="*/ 5 h 1003"/>
                <a:gd name="T70" fmla="*/ 1 w 412"/>
                <a:gd name="T71" fmla="*/ 4 h 1003"/>
                <a:gd name="T72" fmla="*/ 0 w 412"/>
                <a:gd name="T73" fmla="*/ 7 h 1003"/>
                <a:gd name="T74" fmla="*/ 0 w 412"/>
                <a:gd name="T75" fmla="*/ 7 h 1003"/>
                <a:gd name="T76" fmla="*/ 2 w 412"/>
                <a:gd name="T77" fmla="*/ 7 h 1003"/>
                <a:gd name="T78" fmla="*/ 2 w 412"/>
                <a:gd name="T79" fmla="*/ 9 h 1003"/>
                <a:gd name="T80" fmla="*/ 0 w 412"/>
                <a:gd name="T81" fmla="*/ 9 h 1003"/>
                <a:gd name="T82" fmla="*/ 0 w 412"/>
                <a:gd name="T83" fmla="*/ 7 h 1003"/>
                <a:gd name="T84" fmla="*/ 4 w 412"/>
                <a:gd name="T85" fmla="*/ 11 h 1003"/>
                <a:gd name="T86" fmla="*/ 4 w 412"/>
                <a:gd name="T87" fmla="*/ 11 h 1003"/>
                <a:gd name="T88" fmla="*/ 1 w 412"/>
                <a:gd name="T89" fmla="*/ 11 h 1003"/>
                <a:gd name="T90" fmla="*/ 0 w 412"/>
                <a:gd name="T91" fmla="*/ 10 h 1003"/>
                <a:gd name="T92" fmla="*/ 0 w 412"/>
                <a:gd name="T93" fmla="*/ 10 h 1003"/>
                <a:gd name="T94" fmla="*/ 2 w 412"/>
                <a:gd name="T95" fmla="*/ 10 h 1003"/>
                <a:gd name="T96" fmla="*/ 3 w 412"/>
                <a:gd name="T97" fmla="*/ 9 h 1003"/>
                <a:gd name="T98" fmla="*/ 3 w 412"/>
                <a:gd name="T99" fmla="*/ 7 h 1003"/>
                <a:gd name="T100" fmla="*/ 2 w 412"/>
                <a:gd name="T101" fmla="*/ 6 h 1003"/>
                <a:gd name="T102" fmla="*/ 0 w 412"/>
                <a:gd name="T103" fmla="*/ 6 h 1003"/>
                <a:gd name="T104" fmla="*/ 0 w 412"/>
                <a:gd name="T105" fmla="*/ 6 h 1003"/>
                <a:gd name="T106" fmla="*/ 4 w 412"/>
                <a:gd name="T107" fmla="*/ 6 h 1003"/>
                <a:gd name="T108" fmla="*/ 4 w 412"/>
                <a:gd name="T109" fmla="*/ 10 h 1003"/>
                <a:gd name="T110" fmla="*/ 4 w 412"/>
                <a:gd name="T111" fmla="*/ 11 h 10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2" h="1003">
                  <a:moveTo>
                    <a:pt x="354" y="313"/>
                  </a:moveTo>
                  <a:lnTo>
                    <a:pt x="354" y="313"/>
                  </a:lnTo>
                  <a:cubicBezTo>
                    <a:pt x="324" y="286"/>
                    <a:pt x="308" y="248"/>
                    <a:pt x="308" y="206"/>
                  </a:cubicBezTo>
                  <a:cubicBezTo>
                    <a:pt x="308" y="23"/>
                    <a:pt x="308" y="23"/>
                    <a:pt x="308" y="23"/>
                  </a:cubicBezTo>
                  <a:cubicBezTo>
                    <a:pt x="308" y="8"/>
                    <a:pt x="301" y="0"/>
                    <a:pt x="289" y="0"/>
                  </a:cubicBezTo>
                  <a:cubicBezTo>
                    <a:pt x="122" y="0"/>
                    <a:pt x="122" y="0"/>
                    <a:pt x="122" y="0"/>
                  </a:cubicBezTo>
                  <a:cubicBezTo>
                    <a:pt x="110" y="0"/>
                    <a:pt x="103" y="8"/>
                    <a:pt x="103" y="23"/>
                  </a:cubicBezTo>
                  <a:cubicBezTo>
                    <a:pt x="103" y="206"/>
                    <a:pt x="103" y="206"/>
                    <a:pt x="103" y="206"/>
                  </a:cubicBezTo>
                  <a:cubicBezTo>
                    <a:pt x="103" y="244"/>
                    <a:pt x="84" y="282"/>
                    <a:pt x="57" y="309"/>
                  </a:cubicBezTo>
                  <a:cubicBezTo>
                    <a:pt x="19" y="347"/>
                    <a:pt x="0" y="393"/>
                    <a:pt x="0" y="446"/>
                  </a:cubicBezTo>
                  <a:cubicBezTo>
                    <a:pt x="0" y="595"/>
                    <a:pt x="0" y="595"/>
                    <a:pt x="0" y="595"/>
                  </a:cubicBezTo>
                  <a:cubicBezTo>
                    <a:pt x="0" y="838"/>
                    <a:pt x="0" y="838"/>
                    <a:pt x="0" y="838"/>
                  </a:cubicBezTo>
                  <a:cubicBezTo>
                    <a:pt x="0" y="918"/>
                    <a:pt x="0" y="918"/>
                    <a:pt x="0" y="918"/>
                  </a:cubicBezTo>
                  <a:cubicBezTo>
                    <a:pt x="0" y="968"/>
                    <a:pt x="38" y="1002"/>
                    <a:pt x="84" y="1002"/>
                  </a:cubicBezTo>
                  <a:cubicBezTo>
                    <a:pt x="328" y="1002"/>
                    <a:pt x="328" y="1002"/>
                    <a:pt x="328" y="1002"/>
                  </a:cubicBezTo>
                  <a:cubicBezTo>
                    <a:pt x="373" y="1002"/>
                    <a:pt x="411" y="968"/>
                    <a:pt x="411" y="918"/>
                  </a:cubicBezTo>
                  <a:cubicBezTo>
                    <a:pt x="411" y="450"/>
                    <a:pt x="411" y="450"/>
                    <a:pt x="411" y="450"/>
                  </a:cubicBezTo>
                  <a:cubicBezTo>
                    <a:pt x="408" y="397"/>
                    <a:pt x="389" y="347"/>
                    <a:pt x="354" y="313"/>
                  </a:cubicBezTo>
                  <a:close/>
                  <a:moveTo>
                    <a:pt x="267" y="42"/>
                  </a:moveTo>
                  <a:lnTo>
                    <a:pt x="267" y="42"/>
                  </a:lnTo>
                  <a:cubicBezTo>
                    <a:pt x="267" y="107"/>
                    <a:pt x="267" y="107"/>
                    <a:pt x="267" y="107"/>
                  </a:cubicBezTo>
                  <a:cubicBezTo>
                    <a:pt x="141" y="107"/>
                    <a:pt x="141" y="107"/>
                    <a:pt x="141" y="107"/>
                  </a:cubicBezTo>
                  <a:cubicBezTo>
                    <a:pt x="141" y="42"/>
                    <a:pt x="141" y="42"/>
                    <a:pt x="141" y="42"/>
                  </a:cubicBezTo>
                  <a:lnTo>
                    <a:pt x="267" y="42"/>
                  </a:lnTo>
                  <a:close/>
                  <a:moveTo>
                    <a:pt x="84" y="343"/>
                  </a:moveTo>
                  <a:lnTo>
                    <a:pt x="84" y="343"/>
                  </a:lnTo>
                  <a:cubicBezTo>
                    <a:pt x="122" y="305"/>
                    <a:pt x="141" y="259"/>
                    <a:pt x="141" y="206"/>
                  </a:cubicBezTo>
                  <a:cubicBezTo>
                    <a:pt x="141" y="149"/>
                    <a:pt x="141" y="149"/>
                    <a:pt x="141" y="149"/>
                  </a:cubicBezTo>
                  <a:cubicBezTo>
                    <a:pt x="267" y="149"/>
                    <a:pt x="267" y="149"/>
                    <a:pt x="267" y="149"/>
                  </a:cubicBezTo>
                  <a:cubicBezTo>
                    <a:pt x="267" y="206"/>
                    <a:pt x="267" y="206"/>
                    <a:pt x="267" y="206"/>
                  </a:cubicBezTo>
                  <a:cubicBezTo>
                    <a:pt x="267" y="255"/>
                    <a:pt x="286" y="305"/>
                    <a:pt x="324" y="343"/>
                  </a:cubicBezTo>
                  <a:cubicBezTo>
                    <a:pt x="354" y="370"/>
                    <a:pt x="366" y="408"/>
                    <a:pt x="366" y="446"/>
                  </a:cubicBezTo>
                  <a:cubicBezTo>
                    <a:pt x="366" y="450"/>
                    <a:pt x="366" y="450"/>
                    <a:pt x="366" y="450"/>
                  </a:cubicBezTo>
                  <a:cubicBezTo>
                    <a:pt x="38" y="450"/>
                    <a:pt x="38" y="450"/>
                    <a:pt x="38" y="450"/>
                  </a:cubicBezTo>
                  <a:cubicBezTo>
                    <a:pt x="38" y="446"/>
                    <a:pt x="38" y="446"/>
                    <a:pt x="38" y="446"/>
                  </a:cubicBezTo>
                  <a:cubicBezTo>
                    <a:pt x="38" y="408"/>
                    <a:pt x="53" y="370"/>
                    <a:pt x="84" y="343"/>
                  </a:cubicBezTo>
                  <a:close/>
                  <a:moveTo>
                    <a:pt x="38" y="621"/>
                  </a:moveTo>
                  <a:lnTo>
                    <a:pt x="38" y="621"/>
                  </a:lnTo>
                  <a:cubicBezTo>
                    <a:pt x="206" y="621"/>
                    <a:pt x="206" y="621"/>
                    <a:pt x="206" y="621"/>
                  </a:cubicBezTo>
                  <a:cubicBezTo>
                    <a:pt x="206" y="816"/>
                    <a:pt x="206" y="816"/>
                    <a:pt x="206" y="816"/>
                  </a:cubicBezTo>
                  <a:cubicBezTo>
                    <a:pt x="38" y="816"/>
                    <a:pt x="38" y="816"/>
                    <a:pt x="38" y="816"/>
                  </a:cubicBezTo>
                  <a:lnTo>
                    <a:pt x="38" y="621"/>
                  </a:lnTo>
                  <a:close/>
                  <a:moveTo>
                    <a:pt x="328" y="960"/>
                  </a:moveTo>
                  <a:lnTo>
                    <a:pt x="328" y="960"/>
                  </a:lnTo>
                  <a:cubicBezTo>
                    <a:pt x="80" y="960"/>
                    <a:pt x="80" y="960"/>
                    <a:pt x="80" y="960"/>
                  </a:cubicBezTo>
                  <a:cubicBezTo>
                    <a:pt x="57" y="960"/>
                    <a:pt x="38" y="945"/>
                    <a:pt x="38" y="918"/>
                  </a:cubicBezTo>
                  <a:cubicBezTo>
                    <a:pt x="38" y="857"/>
                    <a:pt x="38" y="857"/>
                    <a:pt x="38" y="857"/>
                  </a:cubicBezTo>
                  <a:cubicBezTo>
                    <a:pt x="229" y="857"/>
                    <a:pt x="229" y="857"/>
                    <a:pt x="229" y="857"/>
                  </a:cubicBezTo>
                  <a:cubicBezTo>
                    <a:pt x="240" y="857"/>
                    <a:pt x="248" y="850"/>
                    <a:pt x="248" y="838"/>
                  </a:cubicBezTo>
                  <a:cubicBezTo>
                    <a:pt x="248" y="598"/>
                    <a:pt x="248" y="598"/>
                    <a:pt x="248" y="598"/>
                  </a:cubicBezTo>
                  <a:cubicBezTo>
                    <a:pt x="248" y="587"/>
                    <a:pt x="240" y="579"/>
                    <a:pt x="229" y="579"/>
                  </a:cubicBezTo>
                  <a:cubicBezTo>
                    <a:pt x="38" y="579"/>
                    <a:pt x="38" y="579"/>
                    <a:pt x="38" y="579"/>
                  </a:cubicBezTo>
                  <a:cubicBezTo>
                    <a:pt x="38" y="495"/>
                    <a:pt x="38" y="495"/>
                    <a:pt x="38" y="495"/>
                  </a:cubicBezTo>
                  <a:cubicBezTo>
                    <a:pt x="366" y="495"/>
                    <a:pt x="366" y="495"/>
                    <a:pt x="366" y="495"/>
                  </a:cubicBezTo>
                  <a:cubicBezTo>
                    <a:pt x="366" y="918"/>
                    <a:pt x="366" y="918"/>
                    <a:pt x="366" y="918"/>
                  </a:cubicBezTo>
                  <a:cubicBezTo>
                    <a:pt x="366" y="945"/>
                    <a:pt x="350" y="960"/>
                    <a:pt x="328" y="9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3" name="Freeform 692">
              <a:extLst>
                <a:ext uri="{FF2B5EF4-FFF2-40B4-BE49-F238E27FC236}">
                  <a16:creationId xmlns:a16="http://schemas.microsoft.com/office/drawing/2014/main" id="{223E40C2-AB1E-EA48-AEAE-338085783450}"/>
                </a:ext>
              </a:extLst>
            </p:cNvPr>
            <p:cNvSpPr>
              <a:spLocks noChangeArrowheads="1"/>
            </p:cNvSpPr>
            <p:nvPr/>
          </p:nvSpPr>
          <p:spPr bwMode="auto">
            <a:xfrm>
              <a:off x="346" y="4307"/>
              <a:ext cx="120" cy="165"/>
            </a:xfrm>
            <a:custGeom>
              <a:avLst/>
              <a:gdLst>
                <a:gd name="T0" fmla="*/ 6 w 538"/>
                <a:gd name="T1" fmla="*/ 0 h 740"/>
                <a:gd name="T2" fmla="*/ 6 w 538"/>
                <a:gd name="T3" fmla="*/ 0 h 740"/>
                <a:gd name="T4" fmla="*/ 0 w 538"/>
                <a:gd name="T5" fmla="*/ 0 h 740"/>
                <a:gd name="T6" fmla="*/ 0 w 538"/>
                <a:gd name="T7" fmla="*/ 0 h 740"/>
                <a:gd name="T8" fmla="*/ 0 w 538"/>
                <a:gd name="T9" fmla="*/ 0 h 740"/>
                <a:gd name="T10" fmla="*/ 3 w 538"/>
                <a:gd name="T11" fmla="*/ 5 h 740"/>
                <a:gd name="T12" fmla="*/ 3 w 538"/>
                <a:gd name="T13" fmla="*/ 8 h 740"/>
                <a:gd name="T14" fmla="*/ 2 w 538"/>
                <a:gd name="T15" fmla="*/ 8 h 740"/>
                <a:gd name="T16" fmla="*/ 2 w 538"/>
                <a:gd name="T17" fmla="*/ 8 h 740"/>
                <a:gd name="T18" fmla="*/ 2 w 538"/>
                <a:gd name="T19" fmla="*/ 8 h 740"/>
                <a:gd name="T20" fmla="*/ 4 w 538"/>
                <a:gd name="T21" fmla="*/ 8 h 740"/>
                <a:gd name="T22" fmla="*/ 4 w 538"/>
                <a:gd name="T23" fmla="*/ 8 h 740"/>
                <a:gd name="T24" fmla="*/ 4 w 538"/>
                <a:gd name="T25" fmla="*/ 8 h 740"/>
                <a:gd name="T26" fmla="*/ 3 w 538"/>
                <a:gd name="T27" fmla="*/ 8 h 740"/>
                <a:gd name="T28" fmla="*/ 3 w 538"/>
                <a:gd name="T29" fmla="*/ 5 h 740"/>
                <a:gd name="T30" fmla="*/ 6 w 538"/>
                <a:gd name="T31" fmla="*/ 0 h 740"/>
                <a:gd name="T32" fmla="*/ 6 w 538"/>
                <a:gd name="T33" fmla="*/ 0 h 740"/>
                <a:gd name="T34" fmla="*/ 6 w 538"/>
                <a:gd name="T35" fmla="*/ 0 h 740"/>
                <a:gd name="T36" fmla="*/ 3 w 538"/>
                <a:gd name="T37" fmla="*/ 5 h 740"/>
                <a:gd name="T38" fmla="*/ 3 w 538"/>
                <a:gd name="T39" fmla="*/ 5 h 740"/>
                <a:gd name="T40" fmla="*/ 1 w 538"/>
                <a:gd name="T41" fmla="*/ 0 h 740"/>
                <a:gd name="T42" fmla="*/ 5 w 538"/>
                <a:gd name="T43" fmla="*/ 0 h 740"/>
                <a:gd name="T44" fmla="*/ 3 w 538"/>
                <a:gd name="T45" fmla="*/ 5 h 7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38" h="740">
                  <a:moveTo>
                    <a:pt x="514" y="0"/>
                  </a:moveTo>
                  <a:lnTo>
                    <a:pt x="514" y="0"/>
                  </a:lnTo>
                  <a:cubicBezTo>
                    <a:pt x="23" y="0"/>
                    <a:pt x="23" y="0"/>
                    <a:pt x="23" y="0"/>
                  </a:cubicBezTo>
                  <a:cubicBezTo>
                    <a:pt x="15" y="0"/>
                    <a:pt x="8" y="4"/>
                    <a:pt x="4" y="8"/>
                  </a:cubicBezTo>
                  <a:cubicBezTo>
                    <a:pt x="0" y="15"/>
                    <a:pt x="0" y="23"/>
                    <a:pt x="4" y="31"/>
                  </a:cubicBezTo>
                  <a:cubicBezTo>
                    <a:pt x="248" y="457"/>
                    <a:pt x="248" y="457"/>
                    <a:pt x="248" y="457"/>
                  </a:cubicBezTo>
                  <a:cubicBezTo>
                    <a:pt x="248" y="697"/>
                    <a:pt x="248" y="697"/>
                    <a:pt x="248" y="697"/>
                  </a:cubicBezTo>
                  <a:cubicBezTo>
                    <a:pt x="168" y="697"/>
                    <a:pt x="168" y="697"/>
                    <a:pt x="168" y="697"/>
                  </a:cubicBezTo>
                  <a:cubicBezTo>
                    <a:pt x="156" y="697"/>
                    <a:pt x="145" y="709"/>
                    <a:pt x="145" y="720"/>
                  </a:cubicBezTo>
                  <a:cubicBezTo>
                    <a:pt x="145" y="732"/>
                    <a:pt x="156" y="739"/>
                    <a:pt x="168" y="739"/>
                  </a:cubicBezTo>
                  <a:cubicBezTo>
                    <a:pt x="373" y="739"/>
                    <a:pt x="373" y="739"/>
                    <a:pt x="373" y="739"/>
                  </a:cubicBezTo>
                  <a:cubicBezTo>
                    <a:pt x="385" y="739"/>
                    <a:pt x="392" y="732"/>
                    <a:pt x="392" y="720"/>
                  </a:cubicBezTo>
                  <a:cubicBezTo>
                    <a:pt x="392" y="709"/>
                    <a:pt x="385" y="697"/>
                    <a:pt x="373" y="697"/>
                  </a:cubicBezTo>
                  <a:cubicBezTo>
                    <a:pt x="290" y="697"/>
                    <a:pt x="290" y="697"/>
                    <a:pt x="290" y="697"/>
                  </a:cubicBezTo>
                  <a:cubicBezTo>
                    <a:pt x="290" y="457"/>
                    <a:pt x="290" y="457"/>
                    <a:pt x="290" y="457"/>
                  </a:cubicBezTo>
                  <a:cubicBezTo>
                    <a:pt x="533" y="31"/>
                    <a:pt x="533" y="31"/>
                    <a:pt x="533" y="31"/>
                  </a:cubicBezTo>
                  <a:cubicBezTo>
                    <a:pt x="537" y="23"/>
                    <a:pt x="537" y="15"/>
                    <a:pt x="533" y="8"/>
                  </a:cubicBezTo>
                  <a:cubicBezTo>
                    <a:pt x="530" y="4"/>
                    <a:pt x="522" y="0"/>
                    <a:pt x="514" y="0"/>
                  </a:cubicBezTo>
                  <a:close/>
                  <a:moveTo>
                    <a:pt x="271" y="412"/>
                  </a:moveTo>
                  <a:lnTo>
                    <a:pt x="271" y="412"/>
                  </a:lnTo>
                  <a:cubicBezTo>
                    <a:pt x="57" y="42"/>
                    <a:pt x="57" y="42"/>
                    <a:pt x="57" y="42"/>
                  </a:cubicBezTo>
                  <a:cubicBezTo>
                    <a:pt x="480" y="42"/>
                    <a:pt x="480" y="42"/>
                    <a:pt x="480" y="42"/>
                  </a:cubicBezTo>
                  <a:lnTo>
                    <a:pt x="271" y="41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84" name="Group 693">
            <a:extLst>
              <a:ext uri="{FF2B5EF4-FFF2-40B4-BE49-F238E27FC236}">
                <a16:creationId xmlns:a16="http://schemas.microsoft.com/office/drawing/2014/main" id="{8821B32E-ED77-9D48-8BC5-92B316A3C1B1}"/>
              </a:ext>
            </a:extLst>
          </p:cNvPr>
          <p:cNvGrpSpPr>
            <a:grpSpLocks/>
          </p:cNvGrpSpPr>
          <p:nvPr userDrawn="1"/>
        </p:nvGrpSpPr>
        <p:grpSpPr bwMode="auto">
          <a:xfrm>
            <a:off x="1118177" y="2805257"/>
            <a:ext cx="187325" cy="217488"/>
            <a:chOff x="844" y="4298"/>
            <a:chExt cx="118" cy="137"/>
          </a:xfrm>
        </p:grpSpPr>
        <p:sp>
          <p:nvSpPr>
            <p:cNvPr id="985" name="Freeform 694">
              <a:extLst>
                <a:ext uri="{FF2B5EF4-FFF2-40B4-BE49-F238E27FC236}">
                  <a16:creationId xmlns:a16="http://schemas.microsoft.com/office/drawing/2014/main" id="{89B1B25E-5795-5A4B-B064-B09FFEA76C49}"/>
                </a:ext>
              </a:extLst>
            </p:cNvPr>
            <p:cNvSpPr>
              <a:spLocks noChangeArrowheads="1"/>
            </p:cNvSpPr>
            <p:nvPr/>
          </p:nvSpPr>
          <p:spPr bwMode="auto">
            <a:xfrm>
              <a:off x="844" y="4298"/>
              <a:ext cx="118" cy="137"/>
            </a:xfrm>
            <a:custGeom>
              <a:avLst/>
              <a:gdLst>
                <a:gd name="T0" fmla="*/ 6 w 531"/>
                <a:gd name="T1" fmla="*/ 0 h 614"/>
                <a:gd name="T2" fmla="*/ 6 w 531"/>
                <a:gd name="T3" fmla="*/ 0 h 614"/>
                <a:gd name="T4" fmla="*/ 6 w 531"/>
                <a:gd name="T5" fmla="*/ 0 h 614"/>
                <a:gd name="T6" fmla="*/ 0 w 531"/>
                <a:gd name="T7" fmla="*/ 0 h 614"/>
                <a:gd name="T8" fmla="*/ 0 w 531"/>
                <a:gd name="T9" fmla="*/ 0 h 614"/>
                <a:gd name="T10" fmla="*/ 0 w 531"/>
                <a:gd name="T11" fmla="*/ 6 h 614"/>
                <a:gd name="T12" fmla="*/ 0 w 531"/>
                <a:gd name="T13" fmla="*/ 7 h 614"/>
                <a:gd name="T14" fmla="*/ 0 w 531"/>
                <a:gd name="T15" fmla="*/ 7 h 614"/>
                <a:gd name="T16" fmla="*/ 1 w 531"/>
                <a:gd name="T17" fmla="*/ 6 h 614"/>
                <a:gd name="T18" fmla="*/ 6 w 531"/>
                <a:gd name="T19" fmla="*/ 6 h 614"/>
                <a:gd name="T20" fmla="*/ 6 w 531"/>
                <a:gd name="T21" fmla="*/ 5 h 614"/>
                <a:gd name="T22" fmla="*/ 6 w 531"/>
                <a:gd name="T23" fmla="*/ 0 h 614"/>
                <a:gd name="T24" fmla="*/ 5 w 531"/>
                <a:gd name="T25" fmla="*/ 5 h 614"/>
                <a:gd name="T26" fmla="*/ 5 w 531"/>
                <a:gd name="T27" fmla="*/ 5 h 614"/>
                <a:gd name="T28" fmla="*/ 1 w 531"/>
                <a:gd name="T29" fmla="*/ 5 h 614"/>
                <a:gd name="T30" fmla="*/ 1 w 531"/>
                <a:gd name="T31" fmla="*/ 5 h 614"/>
                <a:gd name="T32" fmla="*/ 0 w 531"/>
                <a:gd name="T33" fmla="*/ 6 h 614"/>
                <a:gd name="T34" fmla="*/ 0 w 531"/>
                <a:gd name="T35" fmla="*/ 0 h 614"/>
                <a:gd name="T36" fmla="*/ 5 w 531"/>
                <a:gd name="T37" fmla="*/ 0 h 614"/>
                <a:gd name="T38" fmla="*/ 5 w 531"/>
                <a:gd name="T39" fmla="*/ 5 h 6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1" h="614">
                  <a:moveTo>
                    <a:pt x="530" y="23"/>
                  </a:moveTo>
                  <a:lnTo>
                    <a:pt x="530" y="23"/>
                  </a:lnTo>
                  <a:cubicBezTo>
                    <a:pt x="530" y="11"/>
                    <a:pt x="519" y="0"/>
                    <a:pt x="503" y="0"/>
                  </a:cubicBezTo>
                  <a:cubicBezTo>
                    <a:pt x="23" y="0"/>
                    <a:pt x="23" y="0"/>
                    <a:pt x="23" y="0"/>
                  </a:cubicBezTo>
                  <a:cubicBezTo>
                    <a:pt x="12" y="0"/>
                    <a:pt x="0" y="11"/>
                    <a:pt x="0" y="23"/>
                  </a:cubicBezTo>
                  <a:cubicBezTo>
                    <a:pt x="0" y="591"/>
                    <a:pt x="0" y="591"/>
                    <a:pt x="0" y="591"/>
                  </a:cubicBezTo>
                  <a:cubicBezTo>
                    <a:pt x="0" y="602"/>
                    <a:pt x="12" y="613"/>
                    <a:pt x="23" y="613"/>
                  </a:cubicBezTo>
                  <a:cubicBezTo>
                    <a:pt x="31" y="613"/>
                    <a:pt x="39" y="610"/>
                    <a:pt x="42" y="606"/>
                  </a:cubicBezTo>
                  <a:cubicBezTo>
                    <a:pt x="122" y="503"/>
                    <a:pt x="122" y="503"/>
                    <a:pt x="122" y="503"/>
                  </a:cubicBezTo>
                  <a:cubicBezTo>
                    <a:pt x="503" y="503"/>
                    <a:pt x="503" y="503"/>
                    <a:pt x="503" y="503"/>
                  </a:cubicBezTo>
                  <a:cubicBezTo>
                    <a:pt x="519" y="503"/>
                    <a:pt x="530" y="495"/>
                    <a:pt x="530" y="480"/>
                  </a:cubicBezTo>
                  <a:lnTo>
                    <a:pt x="530" y="23"/>
                  </a:lnTo>
                  <a:close/>
                  <a:moveTo>
                    <a:pt x="480" y="457"/>
                  </a:moveTo>
                  <a:lnTo>
                    <a:pt x="480" y="457"/>
                  </a:lnTo>
                  <a:cubicBezTo>
                    <a:pt x="111" y="457"/>
                    <a:pt x="111" y="457"/>
                    <a:pt x="111" y="457"/>
                  </a:cubicBezTo>
                  <a:cubicBezTo>
                    <a:pt x="103" y="457"/>
                    <a:pt x="96" y="461"/>
                    <a:pt x="92" y="465"/>
                  </a:cubicBezTo>
                  <a:cubicBezTo>
                    <a:pt x="46" y="522"/>
                    <a:pt x="46" y="522"/>
                    <a:pt x="46" y="522"/>
                  </a:cubicBezTo>
                  <a:cubicBezTo>
                    <a:pt x="46" y="50"/>
                    <a:pt x="46" y="50"/>
                    <a:pt x="46" y="50"/>
                  </a:cubicBezTo>
                  <a:cubicBezTo>
                    <a:pt x="480" y="50"/>
                    <a:pt x="480" y="50"/>
                    <a:pt x="480" y="50"/>
                  </a:cubicBezTo>
                  <a:lnTo>
                    <a:pt x="480" y="45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6" name="Freeform 695">
              <a:extLst>
                <a:ext uri="{FF2B5EF4-FFF2-40B4-BE49-F238E27FC236}">
                  <a16:creationId xmlns:a16="http://schemas.microsoft.com/office/drawing/2014/main" id="{2CF9D776-74E5-2042-9400-6A3225A55F0B}"/>
                </a:ext>
              </a:extLst>
            </p:cNvPr>
            <p:cNvSpPr>
              <a:spLocks noChangeArrowheads="1"/>
            </p:cNvSpPr>
            <p:nvPr/>
          </p:nvSpPr>
          <p:spPr bwMode="auto">
            <a:xfrm>
              <a:off x="898" y="4346"/>
              <a:ext cx="10" cy="39"/>
            </a:xfrm>
            <a:custGeom>
              <a:avLst/>
              <a:gdLst>
                <a:gd name="T0" fmla="*/ 0 w 51"/>
                <a:gd name="T1" fmla="*/ 0 h 180"/>
                <a:gd name="T2" fmla="*/ 0 w 51"/>
                <a:gd name="T3" fmla="*/ 0 h 180"/>
                <a:gd name="T4" fmla="*/ 0 w 51"/>
                <a:gd name="T5" fmla="*/ 2 h 180"/>
                <a:gd name="T6" fmla="*/ 0 w 51"/>
                <a:gd name="T7" fmla="*/ 2 h 180"/>
                <a:gd name="T8" fmla="*/ 0 w 51"/>
                <a:gd name="T9" fmla="*/ 0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80">
                  <a:moveTo>
                    <a:pt x="0" y="0"/>
                  </a:moveTo>
                  <a:lnTo>
                    <a:pt x="50" y="0"/>
                  </a:lnTo>
                  <a:lnTo>
                    <a:pt x="50" y="179"/>
                  </a:lnTo>
                  <a:lnTo>
                    <a:pt x="0" y="179"/>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7" name="Freeform 696">
              <a:extLst>
                <a:ext uri="{FF2B5EF4-FFF2-40B4-BE49-F238E27FC236}">
                  <a16:creationId xmlns:a16="http://schemas.microsoft.com/office/drawing/2014/main" id="{B1879CDB-AD45-9041-81AB-871818A940B0}"/>
                </a:ext>
              </a:extLst>
            </p:cNvPr>
            <p:cNvSpPr>
              <a:spLocks noChangeArrowheads="1"/>
            </p:cNvSpPr>
            <p:nvPr/>
          </p:nvSpPr>
          <p:spPr bwMode="auto">
            <a:xfrm>
              <a:off x="898" y="4326"/>
              <a:ext cx="10" cy="10"/>
            </a:xfrm>
            <a:custGeom>
              <a:avLst/>
              <a:gdLst>
                <a:gd name="T0" fmla="*/ 0 w 51"/>
                <a:gd name="T1" fmla="*/ 0 h 54"/>
                <a:gd name="T2" fmla="*/ 0 w 51"/>
                <a:gd name="T3" fmla="*/ 0 h 54"/>
                <a:gd name="T4" fmla="*/ 0 w 51"/>
                <a:gd name="T5" fmla="*/ 0 h 54"/>
                <a:gd name="T6" fmla="*/ 0 w 51"/>
                <a:gd name="T7" fmla="*/ 0 h 54"/>
                <a:gd name="T8" fmla="*/ 0 w 51"/>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4">
                  <a:moveTo>
                    <a:pt x="0" y="0"/>
                  </a:moveTo>
                  <a:lnTo>
                    <a:pt x="50" y="0"/>
                  </a:lnTo>
                  <a:lnTo>
                    <a:pt x="50" y="53"/>
                  </a:lnTo>
                  <a:lnTo>
                    <a:pt x="0" y="53"/>
                  </a:lnTo>
                  <a:lnTo>
                    <a:pt x="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988" name="Freeform 697">
            <a:extLst>
              <a:ext uri="{FF2B5EF4-FFF2-40B4-BE49-F238E27FC236}">
                <a16:creationId xmlns:a16="http://schemas.microsoft.com/office/drawing/2014/main" id="{BEB047CE-D271-E145-81DA-78A4C17D61D9}"/>
              </a:ext>
            </a:extLst>
          </p:cNvPr>
          <p:cNvSpPr>
            <a:spLocks noChangeArrowheads="1"/>
          </p:cNvSpPr>
          <p:nvPr userDrawn="1"/>
        </p:nvSpPr>
        <p:spPr bwMode="auto">
          <a:xfrm>
            <a:off x="1750002" y="2786207"/>
            <a:ext cx="319088" cy="280988"/>
          </a:xfrm>
          <a:custGeom>
            <a:avLst/>
            <a:gdLst>
              <a:gd name="T0" fmla="*/ 2147483646 w 885"/>
              <a:gd name="T1" fmla="*/ 2147483646 h 782"/>
              <a:gd name="T2" fmla="*/ 2147483646 w 885"/>
              <a:gd name="T3" fmla="*/ 2147483646 h 782"/>
              <a:gd name="T4" fmla="*/ 2147483646 w 885"/>
              <a:gd name="T5" fmla="*/ 2147483646 h 782"/>
              <a:gd name="T6" fmla="*/ 2147483646 w 885"/>
              <a:gd name="T7" fmla="*/ 2147483646 h 782"/>
              <a:gd name="T8" fmla="*/ 2147483646 w 885"/>
              <a:gd name="T9" fmla="*/ 2147483646 h 782"/>
              <a:gd name="T10" fmla="*/ 2147483646 w 885"/>
              <a:gd name="T11" fmla="*/ 2147483646 h 782"/>
              <a:gd name="T12" fmla="*/ 2147483646 w 885"/>
              <a:gd name="T13" fmla="*/ 2147483646 h 782"/>
              <a:gd name="T14" fmla="*/ 2147483646 w 885"/>
              <a:gd name="T15" fmla="*/ 0 h 782"/>
              <a:gd name="T16" fmla="*/ 2147483646 w 885"/>
              <a:gd name="T17" fmla="*/ 2147483646 h 782"/>
              <a:gd name="T18" fmla="*/ 2147483646 w 885"/>
              <a:gd name="T19" fmla="*/ 2147483646 h 782"/>
              <a:gd name="T20" fmla="*/ 2147483646 w 885"/>
              <a:gd name="T21" fmla="*/ 2147483646 h 782"/>
              <a:gd name="T22" fmla="*/ 2147483646 w 885"/>
              <a:gd name="T23" fmla="*/ 2147483646 h 782"/>
              <a:gd name="T24" fmla="*/ 187456088 w 885"/>
              <a:gd name="T25" fmla="*/ 2147483646 h 782"/>
              <a:gd name="T26" fmla="*/ 2147483646 w 885"/>
              <a:gd name="T27" fmla="*/ 2147483646 h 782"/>
              <a:gd name="T28" fmla="*/ 2147483646 w 885"/>
              <a:gd name="T29" fmla="*/ 2147483646 h 782"/>
              <a:gd name="T30" fmla="*/ 2147483646 w 885"/>
              <a:gd name="T31" fmla="*/ 2147483646 h 782"/>
              <a:gd name="T32" fmla="*/ 2147483646 w 885"/>
              <a:gd name="T33" fmla="*/ 2147483646 h 782"/>
              <a:gd name="T34" fmla="*/ 2147483646 w 885"/>
              <a:gd name="T35" fmla="*/ 2147483646 h 782"/>
              <a:gd name="T36" fmla="*/ 2147483646 w 885"/>
              <a:gd name="T37" fmla="*/ 2147483646 h 782"/>
              <a:gd name="T38" fmla="*/ 2147483646 w 885"/>
              <a:gd name="T39" fmla="*/ 2147483646 h 782"/>
              <a:gd name="T40" fmla="*/ 2147483646 w 885"/>
              <a:gd name="T41" fmla="*/ 2147483646 h 782"/>
              <a:gd name="T42" fmla="*/ 2147483646 w 885"/>
              <a:gd name="T43" fmla="*/ 2147483646 h 782"/>
              <a:gd name="T44" fmla="*/ 2147483646 w 885"/>
              <a:gd name="T45" fmla="*/ 2147483646 h 782"/>
              <a:gd name="T46" fmla="*/ 2147483646 w 885"/>
              <a:gd name="T47" fmla="*/ 2147483646 h 782"/>
              <a:gd name="T48" fmla="*/ 2147483646 w 885"/>
              <a:gd name="T49" fmla="*/ 2147483646 h 782"/>
              <a:gd name="T50" fmla="*/ 2147483646 w 885"/>
              <a:gd name="T51" fmla="*/ 2147483646 h 782"/>
              <a:gd name="T52" fmla="*/ 2147483646 w 885"/>
              <a:gd name="T53" fmla="*/ 2147483646 h 782"/>
              <a:gd name="T54" fmla="*/ 2147483646 w 885"/>
              <a:gd name="T55" fmla="*/ 2147483646 h 782"/>
              <a:gd name="T56" fmla="*/ 2147483646 w 885"/>
              <a:gd name="T57" fmla="*/ 2147483646 h 782"/>
              <a:gd name="T58" fmla="*/ 2147483646 w 885"/>
              <a:gd name="T59" fmla="*/ 2147483646 h 782"/>
              <a:gd name="T60" fmla="*/ 2147483646 w 885"/>
              <a:gd name="T61" fmla="*/ 2147483646 h 782"/>
              <a:gd name="T62" fmla="*/ 2147483646 w 885"/>
              <a:gd name="T63" fmla="*/ 2147483646 h 782"/>
              <a:gd name="T64" fmla="*/ 2147483646 w 885"/>
              <a:gd name="T65" fmla="*/ 2147483646 h 782"/>
              <a:gd name="T66" fmla="*/ 2147483646 w 885"/>
              <a:gd name="T67" fmla="*/ 2147483646 h 782"/>
              <a:gd name="T68" fmla="*/ 2147483646 w 885"/>
              <a:gd name="T69" fmla="*/ 2147483646 h 782"/>
              <a:gd name="T70" fmla="*/ 2147483646 w 885"/>
              <a:gd name="T71" fmla="*/ 2147483646 h 782"/>
              <a:gd name="T72" fmla="*/ 2147483646 w 885"/>
              <a:gd name="T73" fmla="*/ 2147483646 h 782"/>
              <a:gd name="T74" fmla="*/ 2147483646 w 885"/>
              <a:gd name="T75" fmla="*/ 2147483646 h 782"/>
              <a:gd name="T76" fmla="*/ 2147483646 w 885"/>
              <a:gd name="T77" fmla="*/ 2147483646 h 782"/>
              <a:gd name="T78" fmla="*/ 2147483646 w 885"/>
              <a:gd name="T79" fmla="*/ 2147483646 h 782"/>
              <a:gd name="T80" fmla="*/ 2147483646 w 885"/>
              <a:gd name="T81" fmla="*/ 2147483646 h 782"/>
              <a:gd name="T82" fmla="*/ 2147483646 w 885"/>
              <a:gd name="T83" fmla="*/ 2147483646 h 782"/>
              <a:gd name="T84" fmla="*/ 2147483646 w 885"/>
              <a:gd name="T85" fmla="*/ 2147483646 h 782"/>
              <a:gd name="T86" fmla="*/ 2147483646 w 885"/>
              <a:gd name="T87" fmla="*/ 2147483646 h 782"/>
              <a:gd name="T88" fmla="*/ 2147483646 w 885"/>
              <a:gd name="T89" fmla="*/ 2147483646 h 782"/>
              <a:gd name="T90" fmla="*/ 2147483646 w 885"/>
              <a:gd name="T91" fmla="*/ 2147483646 h 782"/>
              <a:gd name="T92" fmla="*/ 2147483646 w 885"/>
              <a:gd name="T93" fmla="*/ 2147483646 h 782"/>
              <a:gd name="T94" fmla="*/ 2147483646 w 885"/>
              <a:gd name="T95" fmla="*/ 2147483646 h 782"/>
              <a:gd name="T96" fmla="*/ 2147483646 w 885"/>
              <a:gd name="T97" fmla="*/ 2147483646 h 782"/>
              <a:gd name="T98" fmla="*/ 2147483646 w 885"/>
              <a:gd name="T99" fmla="*/ 2147483646 h 782"/>
              <a:gd name="T100" fmla="*/ 2147483646 w 885"/>
              <a:gd name="T101" fmla="*/ 2147483646 h 782"/>
              <a:gd name="T102" fmla="*/ 2147483646 w 885"/>
              <a:gd name="T103" fmla="*/ 2147483646 h 782"/>
              <a:gd name="T104" fmla="*/ 2147483646 w 885"/>
              <a:gd name="T105" fmla="*/ 2147483646 h 782"/>
              <a:gd name="T106" fmla="*/ 2147483646 w 885"/>
              <a:gd name="T107" fmla="*/ 2147483646 h 782"/>
              <a:gd name="T108" fmla="*/ 2147483646 w 885"/>
              <a:gd name="T109" fmla="*/ 2147483646 h 782"/>
              <a:gd name="T110" fmla="*/ 2147483646 w 885"/>
              <a:gd name="T111" fmla="*/ 2147483646 h 782"/>
              <a:gd name="T112" fmla="*/ 2147483646 w 885"/>
              <a:gd name="T113" fmla="*/ 2147483646 h 782"/>
              <a:gd name="T114" fmla="*/ 2147483646 w 885"/>
              <a:gd name="T115" fmla="*/ 2147483646 h 782"/>
              <a:gd name="T116" fmla="*/ 2147483646 w 885"/>
              <a:gd name="T117" fmla="*/ 2147483646 h 782"/>
              <a:gd name="T118" fmla="*/ 2147483646 w 885"/>
              <a:gd name="T119" fmla="*/ 2147483646 h 782"/>
              <a:gd name="T120" fmla="*/ 2147483646 w 885"/>
              <a:gd name="T121" fmla="*/ 2147483646 h 7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5" h="782">
                <a:moveTo>
                  <a:pt x="880" y="403"/>
                </a:moveTo>
                <a:lnTo>
                  <a:pt x="880" y="403"/>
                </a:lnTo>
                <a:cubicBezTo>
                  <a:pt x="838" y="244"/>
                  <a:pt x="838" y="244"/>
                  <a:pt x="838" y="244"/>
                </a:cubicBezTo>
                <a:cubicBezTo>
                  <a:pt x="838" y="232"/>
                  <a:pt x="831" y="225"/>
                  <a:pt x="819" y="221"/>
                </a:cubicBezTo>
                <a:cubicBezTo>
                  <a:pt x="815" y="217"/>
                  <a:pt x="811" y="217"/>
                  <a:pt x="804" y="217"/>
                </a:cubicBezTo>
                <a:cubicBezTo>
                  <a:pt x="800" y="217"/>
                  <a:pt x="796" y="217"/>
                  <a:pt x="792" y="217"/>
                </a:cubicBezTo>
                <a:cubicBezTo>
                  <a:pt x="735" y="240"/>
                  <a:pt x="671" y="263"/>
                  <a:pt x="652" y="266"/>
                </a:cubicBezTo>
                <a:cubicBezTo>
                  <a:pt x="636" y="266"/>
                  <a:pt x="621" y="263"/>
                  <a:pt x="602" y="263"/>
                </a:cubicBezTo>
                <a:cubicBezTo>
                  <a:pt x="598" y="263"/>
                  <a:pt x="594" y="263"/>
                  <a:pt x="591" y="263"/>
                </a:cubicBezTo>
                <a:cubicBezTo>
                  <a:pt x="591" y="263"/>
                  <a:pt x="591" y="263"/>
                  <a:pt x="587" y="263"/>
                </a:cubicBezTo>
                <a:cubicBezTo>
                  <a:pt x="583" y="263"/>
                  <a:pt x="583" y="263"/>
                  <a:pt x="583" y="263"/>
                </a:cubicBezTo>
                <a:lnTo>
                  <a:pt x="583" y="259"/>
                </a:lnTo>
                <a:cubicBezTo>
                  <a:pt x="583" y="255"/>
                  <a:pt x="583" y="255"/>
                  <a:pt x="583" y="251"/>
                </a:cubicBezTo>
                <a:cubicBezTo>
                  <a:pt x="583" y="247"/>
                  <a:pt x="587" y="247"/>
                  <a:pt x="587" y="244"/>
                </a:cubicBezTo>
                <a:cubicBezTo>
                  <a:pt x="587" y="240"/>
                  <a:pt x="587" y="240"/>
                  <a:pt x="583" y="236"/>
                </a:cubicBezTo>
                <a:cubicBezTo>
                  <a:pt x="583" y="232"/>
                  <a:pt x="583" y="232"/>
                  <a:pt x="583" y="228"/>
                </a:cubicBezTo>
                <a:cubicBezTo>
                  <a:pt x="583" y="228"/>
                  <a:pt x="583" y="228"/>
                  <a:pt x="583" y="225"/>
                </a:cubicBezTo>
                <a:cubicBezTo>
                  <a:pt x="579" y="217"/>
                  <a:pt x="575" y="213"/>
                  <a:pt x="568" y="205"/>
                </a:cubicBezTo>
                <a:cubicBezTo>
                  <a:pt x="564" y="202"/>
                  <a:pt x="564" y="202"/>
                  <a:pt x="560" y="202"/>
                </a:cubicBezTo>
                <a:lnTo>
                  <a:pt x="560" y="198"/>
                </a:lnTo>
                <a:cubicBezTo>
                  <a:pt x="556" y="198"/>
                  <a:pt x="552" y="198"/>
                  <a:pt x="552" y="198"/>
                </a:cubicBezTo>
                <a:cubicBezTo>
                  <a:pt x="549" y="194"/>
                  <a:pt x="549" y="194"/>
                  <a:pt x="545" y="194"/>
                </a:cubicBezTo>
                <a:cubicBezTo>
                  <a:pt x="541" y="194"/>
                  <a:pt x="541" y="194"/>
                  <a:pt x="541" y="194"/>
                </a:cubicBezTo>
                <a:cubicBezTo>
                  <a:pt x="537" y="190"/>
                  <a:pt x="530" y="183"/>
                  <a:pt x="526" y="179"/>
                </a:cubicBezTo>
                <a:cubicBezTo>
                  <a:pt x="530" y="156"/>
                  <a:pt x="537" y="99"/>
                  <a:pt x="549" y="45"/>
                </a:cubicBezTo>
                <a:cubicBezTo>
                  <a:pt x="549" y="38"/>
                  <a:pt x="549" y="26"/>
                  <a:pt x="541" y="19"/>
                </a:cubicBezTo>
                <a:cubicBezTo>
                  <a:pt x="533" y="11"/>
                  <a:pt x="526" y="3"/>
                  <a:pt x="514" y="3"/>
                </a:cubicBezTo>
                <a:cubicBezTo>
                  <a:pt x="350" y="0"/>
                  <a:pt x="350" y="0"/>
                  <a:pt x="350" y="0"/>
                </a:cubicBezTo>
                <a:cubicBezTo>
                  <a:pt x="339" y="0"/>
                  <a:pt x="331" y="3"/>
                  <a:pt x="324" y="11"/>
                </a:cubicBezTo>
                <a:cubicBezTo>
                  <a:pt x="316" y="19"/>
                  <a:pt x="312" y="26"/>
                  <a:pt x="312" y="38"/>
                </a:cubicBezTo>
                <a:cubicBezTo>
                  <a:pt x="316" y="95"/>
                  <a:pt x="320" y="164"/>
                  <a:pt x="320" y="186"/>
                </a:cubicBezTo>
                <a:cubicBezTo>
                  <a:pt x="312" y="205"/>
                  <a:pt x="301" y="225"/>
                  <a:pt x="297" y="255"/>
                </a:cubicBezTo>
                <a:cubicBezTo>
                  <a:pt x="293" y="259"/>
                  <a:pt x="293" y="266"/>
                  <a:pt x="293" y="270"/>
                </a:cubicBezTo>
                <a:cubicBezTo>
                  <a:pt x="293" y="266"/>
                  <a:pt x="290" y="266"/>
                  <a:pt x="290" y="263"/>
                </a:cubicBezTo>
                <a:cubicBezTo>
                  <a:pt x="286" y="263"/>
                  <a:pt x="286" y="259"/>
                  <a:pt x="282" y="255"/>
                </a:cubicBezTo>
                <a:cubicBezTo>
                  <a:pt x="278" y="251"/>
                  <a:pt x="271" y="247"/>
                  <a:pt x="267" y="244"/>
                </a:cubicBezTo>
                <a:cubicBezTo>
                  <a:pt x="263" y="244"/>
                  <a:pt x="263" y="244"/>
                  <a:pt x="263" y="244"/>
                </a:cubicBezTo>
                <a:cubicBezTo>
                  <a:pt x="259" y="244"/>
                  <a:pt x="259" y="244"/>
                  <a:pt x="259" y="244"/>
                </a:cubicBezTo>
                <a:cubicBezTo>
                  <a:pt x="255" y="244"/>
                  <a:pt x="255" y="244"/>
                  <a:pt x="255" y="244"/>
                </a:cubicBezTo>
                <a:cubicBezTo>
                  <a:pt x="244" y="244"/>
                  <a:pt x="236" y="247"/>
                  <a:pt x="232" y="255"/>
                </a:cubicBezTo>
                <a:cubicBezTo>
                  <a:pt x="225" y="263"/>
                  <a:pt x="225" y="274"/>
                  <a:pt x="221" y="282"/>
                </a:cubicBezTo>
                <a:cubicBezTo>
                  <a:pt x="221" y="285"/>
                  <a:pt x="221" y="285"/>
                  <a:pt x="221" y="285"/>
                </a:cubicBezTo>
                <a:cubicBezTo>
                  <a:pt x="198" y="270"/>
                  <a:pt x="152" y="247"/>
                  <a:pt x="114" y="225"/>
                </a:cubicBezTo>
                <a:cubicBezTo>
                  <a:pt x="110" y="221"/>
                  <a:pt x="103" y="221"/>
                  <a:pt x="99" y="221"/>
                </a:cubicBezTo>
                <a:cubicBezTo>
                  <a:pt x="95" y="221"/>
                  <a:pt x="91" y="221"/>
                  <a:pt x="88" y="221"/>
                </a:cubicBezTo>
                <a:cubicBezTo>
                  <a:pt x="76" y="225"/>
                  <a:pt x="69" y="232"/>
                  <a:pt x="65" y="244"/>
                </a:cubicBezTo>
                <a:cubicBezTo>
                  <a:pt x="4" y="396"/>
                  <a:pt x="4" y="396"/>
                  <a:pt x="4" y="396"/>
                </a:cubicBezTo>
                <a:cubicBezTo>
                  <a:pt x="0" y="407"/>
                  <a:pt x="0" y="415"/>
                  <a:pt x="4" y="426"/>
                </a:cubicBezTo>
                <a:cubicBezTo>
                  <a:pt x="11" y="434"/>
                  <a:pt x="19" y="442"/>
                  <a:pt x="27" y="442"/>
                </a:cubicBezTo>
                <a:cubicBezTo>
                  <a:pt x="84" y="461"/>
                  <a:pt x="152" y="480"/>
                  <a:pt x="171" y="484"/>
                </a:cubicBezTo>
                <a:cubicBezTo>
                  <a:pt x="183" y="499"/>
                  <a:pt x="194" y="506"/>
                  <a:pt x="210" y="518"/>
                </a:cubicBezTo>
                <a:lnTo>
                  <a:pt x="210" y="522"/>
                </a:lnTo>
                <a:cubicBezTo>
                  <a:pt x="210" y="525"/>
                  <a:pt x="210" y="525"/>
                  <a:pt x="210" y="529"/>
                </a:cubicBezTo>
                <a:cubicBezTo>
                  <a:pt x="213" y="541"/>
                  <a:pt x="213" y="541"/>
                  <a:pt x="213" y="541"/>
                </a:cubicBezTo>
                <a:cubicBezTo>
                  <a:pt x="213" y="545"/>
                  <a:pt x="213" y="545"/>
                  <a:pt x="210" y="545"/>
                </a:cubicBezTo>
                <a:cubicBezTo>
                  <a:pt x="210" y="556"/>
                  <a:pt x="198" y="567"/>
                  <a:pt x="183" y="583"/>
                </a:cubicBezTo>
                <a:cubicBezTo>
                  <a:pt x="179" y="586"/>
                  <a:pt x="171" y="594"/>
                  <a:pt x="168" y="602"/>
                </a:cubicBezTo>
                <a:cubicBezTo>
                  <a:pt x="156" y="613"/>
                  <a:pt x="145" y="621"/>
                  <a:pt x="133" y="632"/>
                </a:cubicBezTo>
                <a:cubicBezTo>
                  <a:pt x="126" y="636"/>
                  <a:pt x="126" y="640"/>
                  <a:pt x="126" y="647"/>
                </a:cubicBezTo>
                <a:cubicBezTo>
                  <a:pt x="126" y="651"/>
                  <a:pt x="130" y="655"/>
                  <a:pt x="133" y="659"/>
                </a:cubicBezTo>
                <a:cubicBezTo>
                  <a:pt x="320" y="777"/>
                  <a:pt x="320" y="777"/>
                  <a:pt x="320" y="777"/>
                </a:cubicBezTo>
                <a:cubicBezTo>
                  <a:pt x="320" y="777"/>
                  <a:pt x="320" y="781"/>
                  <a:pt x="324" y="781"/>
                </a:cubicBezTo>
                <a:cubicBezTo>
                  <a:pt x="328" y="781"/>
                  <a:pt x="328" y="781"/>
                  <a:pt x="328" y="781"/>
                </a:cubicBezTo>
                <a:cubicBezTo>
                  <a:pt x="331" y="781"/>
                  <a:pt x="331" y="781"/>
                  <a:pt x="331" y="781"/>
                </a:cubicBezTo>
                <a:cubicBezTo>
                  <a:pt x="335" y="781"/>
                  <a:pt x="335" y="781"/>
                  <a:pt x="339" y="781"/>
                </a:cubicBezTo>
                <a:cubicBezTo>
                  <a:pt x="339" y="781"/>
                  <a:pt x="339" y="781"/>
                  <a:pt x="343" y="781"/>
                </a:cubicBezTo>
                <a:lnTo>
                  <a:pt x="343" y="777"/>
                </a:lnTo>
                <a:cubicBezTo>
                  <a:pt x="347" y="777"/>
                  <a:pt x="347" y="777"/>
                  <a:pt x="347" y="777"/>
                </a:cubicBezTo>
                <a:lnTo>
                  <a:pt x="350" y="773"/>
                </a:lnTo>
                <a:cubicBezTo>
                  <a:pt x="350" y="773"/>
                  <a:pt x="350" y="769"/>
                  <a:pt x="354" y="769"/>
                </a:cubicBezTo>
                <a:cubicBezTo>
                  <a:pt x="354" y="765"/>
                  <a:pt x="354" y="765"/>
                  <a:pt x="354" y="762"/>
                </a:cubicBezTo>
                <a:cubicBezTo>
                  <a:pt x="354" y="762"/>
                  <a:pt x="358" y="758"/>
                  <a:pt x="362" y="750"/>
                </a:cubicBezTo>
                <a:cubicBezTo>
                  <a:pt x="370" y="727"/>
                  <a:pt x="389" y="685"/>
                  <a:pt x="419" y="651"/>
                </a:cubicBezTo>
                <a:cubicBezTo>
                  <a:pt x="423" y="647"/>
                  <a:pt x="427" y="644"/>
                  <a:pt x="434" y="640"/>
                </a:cubicBezTo>
                <a:cubicBezTo>
                  <a:pt x="446" y="647"/>
                  <a:pt x="457" y="655"/>
                  <a:pt x="465" y="659"/>
                </a:cubicBezTo>
                <a:cubicBezTo>
                  <a:pt x="480" y="666"/>
                  <a:pt x="495" y="670"/>
                  <a:pt x="507" y="670"/>
                </a:cubicBezTo>
                <a:cubicBezTo>
                  <a:pt x="514" y="689"/>
                  <a:pt x="530" y="724"/>
                  <a:pt x="541" y="754"/>
                </a:cubicBezTo>
                <a:cubicBezTo>
                  <a:pt x="545" y="765"/>
                  <a:pt x="552" y="773"/>
                  <a:pt x="564" y="777"/>
                </a:cubicBezTo>
                <a:cubicBezTo>
                  <a:pt x="568" y="777"/>
                  <a:pt x="572" y="777"/>
                  <a:pt x="575" y="777"/>
                </a:cubicBezTo>
                <a:cubicBezTo>
                  <a:pt x="579" y="777"/>
                  <a:pt x="587" y="777"/>
                  <a:pt x="594" y="773"/>
                </a:cubicBezTo>
                <a:cubicBezTo>
                  <a:pt x="724" y="689"/>
                  <a:pt x="724" y="689"/>
                  <a:pt x="724" y="689"/>
                </a:cubicBezTo>
                <a:cubicBezTo>
                  <a:pt x="735" y="682"/>
                  <a:pt x="739" y="674"/>
                  <a:pt x="743" y="663"/>
                </a:cubicBezTo>
                <a:cubicBezTo>
                  <a:pt x="743" y="655"/>
                  <a:pt x="739" y="644"/>
                  <a:pt x="735" y="636"/>
                </a:cubicBezTo>
                <a:cubicBezTo>
                  <a:pt x="709" y="605"/>
                  <a:pt x="678" y="567"/>
                  <a:pt x="671" y="552"/>
                </a:cubicBezTo>
                <a:cubicBezTo>
                  <a:pt x="667" y="545"/>
                  <a:pt x="667" y="533"/>
                  <a:pt x="663" y="522"/>
                </a:cubicBezTo>
                <a:cubicBezTo>
                  <a:pt x="671" y="518"/>
                  <a:pt x="682" y="510"/>
                  <a:pt x="686" y="506"/>
                </a:cubicBezTo>
                <a:cubicBezTo>
                  <a:pt x="701" y="491"/>
                  <a:pt x="709" y="476"/>
                  <a:pt x="716" y="464"/>
                </a:cubicBezTo>
                <a:cubicBezTo>
                  <a:pt x="739" y="461"/>
                  <a:pt x="800" y="449"/>
                  <a:pt x="850" y="445"/>
                </a:cubicBezTo>
                <a:cubicBezTo>
                  <a:pt x="861" y="445"/>
                  <a:pt x="869" y="442"/>
                  <a:pt x="876" y="430"/>
                </a:cubicBezTo>
                <a:cubicBezTo>
                  <a:pt x="880" y="423"/>
                  <a:pt x="884" y="411"/>
                  <a:pt x="880" y="403"/>
                </a:cubicBezTo>
                <a:close/>
                <a:moveTo>
                  <a:pt x="331" y="263"/>
                </a:moveTo>
                <a:lnTo>
                  <a:pt x="331" y="263"/>
                </a:lnTo>
                <a:cubicBezTo>
                  <a:pt x="335" y="236"/>
                  <a:pt x="343" y="217"/>
                  <a:pt x="354" y="198"/>
                </a:cubicBezTo>
                <a:cubicBezTo>
                  <a:pt x="358" y="186"/>
                  <a:pt x="350" y="34"/>
                  <a:pt x="350" y="34"/>
                </a:cubicBezTo>
                <a:cubicBezTo>
                  <a:pt x="514" y="42"/>
                  <a:pt x="514" y="42"/>
                  <a:pt x="514" y="42"/>
                </a:cubicBezTo>
                <a:cubicBezTo>
                  <a:pt x="514" y="42"/>
                  <a:pt x="491" y="144"/>
                  <a:pt x="491" y="183"/>
                </a:cubicBezTo>
                <a:lnTo>
                  <a:pt x="488" y="179"/>
                </a:lnTo>
                <a:cubicBezTo>
                  <a:pt x="484" y="179"/>
                  <a:pt x="484" y="179"/>
                  <a:pt x="484" y="179"/>
                </a:cubicBezTo>
                <a:cubicBezTo>
                  <a:pt x="484" y="179"/>
                  <a:pt x="480" y="179"/>
                  <a:pt x="476" y="179"/>
                </a:cubicBezTo>
                <a:cubicBezTo>
                  <a:pt x="476" y="175"/>
                  <a:pt x="476" y="175"/>
                  <a:pt x="476" y="175"/>
                </a:cubicBezTo>
                <a:cubicBezTo>
                  <a:pt x="472" y="175"/>
                  <a:pt x="472" y="175"/>
                  <a:pt x="469" y="175"/>
                </a:cubicBezTo>
                <a:cubicBezTo>
                  <a:pt x="465" y="175"/>
                  <a:pt x="465" y="175"/>
                  <a:pt x="465" y="175"/>
                </a:cubicBezTo>
                <a:cubicBezTo>
                  <a:pt x="461" y="175"/>
                  <a:pt x="461" y="175"/>
                  <a:pt x="461" y="175"/>
                </a:cubicBezTo>
                <a:cubicBezTo>
                  <a:pt x="457" y="179"/>
                  <a:pt x="457" y="179"/>
                  <a:pt x="453" y="179"/>
                </a:cubicBezTo>
                <a:cubicBezTo>
                  <a:pt x="450" y="179"/>
                  <a:pt x="450" y="179"/>
                  <a:pt x="446" y="183"/>
                </a:cubicBezTo>
                <a:cubicBezTo>
                  <a:pt x="442" y="183"/>
                  <a:pt x="442" y="186"/>
                  <a:pt x="438" y="186"/>
                </a:cubicBezTo>
                <a:lnTo>
                  <a:pt x="434" y="190"/>
                </a:lnTo>
                <a:cubicBezTo>
                  <a:pt x="434" y="190"/>
                  <a:pt x="434" y="190"/>
                  <a:pt x="430" y="194"/>
                </a:cubicBezTo>
                <a:cubicBezTo>
                  <a:pt x="430" y="194"/>
                  <a:pt x="427" y="198"/>
                  <a:pt x="427" y="202"/>
                </a:cubicBezTo>
                <a:cubicBezTo>
                  <a:pt x="411" y="221"/>
                  <a:pt x="411" y="221"/>
                  <a:pt x="411" y="221"/>
                </a:cubicBezTo>
                <a:cubicBezTo>
                  <a:pt x="331" y="343"/>
                  <a:pt x="331" y="343"/>
                  <a:pt x="331" y="343"/>
                </a:cubicBezTo>
                <a:cubicBezTo>
                  <a:pt x="331" y="346"/>
                  <a:pt x="331" y="346"/>
                  <a:pt x="328" y="350"/>
                </a:cubicBezTo>
                <a:cubicBezTo>
                  <a:pt x="328" y="354"/>
                  <a:pt x="324" y="354"/>
                  <a:pt x="324" y="354"/>
                </a:cubicBezTo>
                <a:cubicBezTo>
                  <a:pt x="324" y="327"/>
                  <a:pt x="324" y="297"/>
                  <a:pt x="331" y="263"/>
                </a:cubicBezTo>
                <a:close/>
                <a:moveTo>
                  <a:pt x="191" y="457"/>
                </a:moveTo>
                <a:lnTo>
                  <a:pt x="191" y="457"/>
                </a:lnTo>
                <a:cubicBezTo>
                  <a:pt x="187" y="449"/>
                  <a:pt x="38" y="407"/>
                  <a:pt x="38" y="407"/>
                </a:cubicBezTo>
                <a:cubicBezTo>
                  <a:pt x="99" y="255"/>
                  <a:pt x="99" y="255"/>
                  <a:pt x="99" y="255"/>
                </a:cubicBezTo>
                <a:cubicBezTo>
                  <a:pt x="99" y="255"/>
                  <a:pt x="183" y="308"/>
                  <a:pt x="221" y="323"/>
                </a:cubicBezTo>
                <a:cubicBezTo>
                  <a:pt x="221" y="335"/>
                  <a:pt x="221" y="354"/>
                  <a:pt x="217" y="373"/>
                </a:cubicBezTo>
                <a:cubicBezTo>
                  <a:pt x="217" y="392"/>
                  <a:pt x="213" y="411"/>
                  <a:pt x="213" y="426"/>
                </a:cubicBezTo>
                <a:cubicBezTo>
                  <a:pt x="210" y="449"/>
                  <a:pt x="210" y="464"/>
                  <a:pt x="210" y="468"/>
                </a:cubicBezTo>
                <a:cubicBezTo>
                  <a:pt x="210" y="472"/>
                  <a:pt x="210" y="472"/>
                  <a:pt x="210" y="472"/>
                </a:cubicBezTo>
                <a:cubicBezTo>
                  <a:pt x="202" y="468"/>
                  <a:pt x="198" y="461"/>
                  <a:pt x="191" y="457"/>
                </a:cubicBezTo>
                <a:close/>
                <a:moveTo>
                  <a:pt x="248" y="545"/>
                </a:moveTo>
                <a:lnTo>
                  <a:pt x="248" y="545"/>
                </a:lnTo>
                <a:cubicBezTo>
                  <a:pt x="248" y="541"/>
                  <a:pt x="248" y="541"/>
                  <a:pt x="248" y="537"/>
                </a:cubicBezTo>
                <a:cubicBezTo>
                  <a:pt x="244" y="522"/>
                  <a:pt x="244" y="522"/>
                  <a:pt x="244" y="522"/>
                </a:cubicBezTo>
                <a:cubicBezTo>
                  <a:pt x="240" y="506"/>
                  <a:pt x="240" y="484"/>
                  <a:pt x="244" y="472"/>
                </a:cubicBezTo>
                <a:cubicBezTo>
                  <a:pt x="244" y="472"/>
                  <a:pt x="248" y="457"/>
                  <a:pt x="248" y="434"/>
                </a:cubicBezTo>
                <a:cubicBezTo>
                  <a:pt x="248" y="426"/>
                  <a:pt x="251" y="419"/>
                  <a:pt x="251" y="411"/>
                </a:cubicBezTo>
                <a:cubicBezTo>
                  <a:pt x="251" y="400"/>
                  <a:pt x="251" y="388"/>
                  <a:pt x="255" y="377"/>
                </a:cubicBezTo>
                <a:cubicBezTo>
                  <a:pt x="259" y="335"/>
                  <a:pt x="259" y="297"/>
                  <a:pt x="259" y="293"/>
                </a:cubicBezTo>
                <a:cubicBezTo>
                  <a:pt x="259" y="289"/>
                  <a:pt x="259" y="289"/>
                  <a:pt x="259" y="289"/>
                </a:cubicBezTo>
                <a:cubicBezTo>
                  <a:pt x="259" y="285"/>
                  <a:pt x="259" y="285"/>
                  <a:pt x="259" y="285"/>
                </a:cubicBezTo>
                <a:cubicBezTo>
                  <a:pt x="259" y="282"/>
                  <a:pt x="259" y="282"/>
                  <a:pt x="259" y="282"/>
                </a:cubicBezTo>
                <a:cubicBezTo>
                  <a:pt x="263" y="285"/>
                  <a:pt x="267" y="289"/>
                  <a:pt x="267" y="293"/>
                </a:cubicBezTo>
                <a:cubicBezTo>
                  <a:pt x="271" y="301"/>
                  <a:pt x="274" y="308"/>
                  <a:pt x="274" y="316"/>
                </a:cubicBezTo>
                <a:cubicBezTo>
                  <a:pt x="278" y="362"/>
                  <a:pt x="278" y="362"/>
                  <a:pt x="278" y="362"/>
                </a:cubicBezTo>
                <a:cubicBezTo>
                  <a:pt x="278" y="362"/>
                  <a:pt x="278" y="365"/>
                  <a:pt x="282" y="365"/>
                </a:cubicBezTo>
                <a:cubicBezTo>
                  <a:pt x="282" y="369"/>
                  <a:pt x="282" y="369"/>
                  <a:pt x="282" y="373"/>
                </a:cubicBezTo>
                <a:cubicBezTo>
                  <a:pt x="286" y="384"/>
                  <a:pt x="293" y="392"/>
                  <a:pt x="305" y="396"/>
                </a:cubicBezTo>
                <a:cubicBezTo>
                  <a:pt x="312" y="396"/>
                  <a:pt x="320" y="396"/>
                  <a:pt x="328" y="392"/>
                </a:cubicBezTo>
                <a:cubicBezTo>
                  <a:pt x="328" y="392"/>
                  <a:pt x="331" y="392"/>
                  <a:pt x="335" y="392"/>
                </a:cubicBezTo>
                <a:cubicBezTo>
                  <a:pt x="335" y="388"/>
                  <a:pt x="339" y="388"/>
                  <a:pt x="339" y="388"/>
                </a:cubicBezTo>
                <a:cubicBezTo>
                  <a:pt x="343" y="384"/>
                  <a:pt x="343" y="384"/>
                  <a:pt x="347" y="384"/>
                </a:cubicBezTo>
                <a:lnTo>
                  <a:pt x="347" y="381"/>
                </a:lnTo>
                <a:cubicBezTo>
                  <a:pt x="347" y="381"/>
                  <a:pt x="350" y="381"/>
                  <a:pt x="350" y="377"/>
                </a:cubicBezTo>
                <a:lnTo>
                  <a:pt x="354" y="377"/>
                </a:lnTo>
                <a:cubicBezTo>
                  <a:pt x="354" y="373"/>
                  <a:pt x="354" y="373"/>
                  <a:pt x="358" y="373"/>
                </a:cubicBezTo>
                <a:cubicBezTo>
                  <a:pt x="358" y="369"/>
                  <a:pt x="358" y="369"/>
                  <a:pt x="358" y="369"/>
                </a:cubicBezTo>
                <a:cubicBezTo>
                  <a:pt x="358" y="369"/>
                  <a:pt x="362" y="365"/>
                  <a:pt x="362" y="362"/>
                </a:cubicBezTo>
                <a:cubicBezTo>
                  <a:pt x="453" y="221"/>
                  <a:pt x="453" y="221"/>
                  <a:pt x="453" y="221"/>
                </a:cubicBezTo>
                <a:cubicBezTo>
                  <a:pt x="457" y="217"/>
                  <a:pt x="461" y="213"/>
                  <a:pt x="469" y="213"/>
                </a:cubicBezTo>
                <a:lnTo>
                  <a:pt x="472" y="213"/>
                </a:lnTo>
                <a:lnTo>
                  <a:pt x="476" y="213"/>
                </a:lnTo>
                <a:cubicBezTo>
                  <a:pt x="476" y="213"/>
                  <a:pt x="480" y="217"/>
                  <a:pt x="480" y="221"/>
                </a:cubicBezTo>
                <a:cubicBezTo>
                  <a:pt x="480" y="225"/>
                  <a:pt x="480" y="228"/>
                  <a:pt x="480" y="232"/>
                </a:cubicBezTo>
                <a:cubicBezTo>
                  <a:pt x="476" y="236"/>
                  <a:pt x="476" y="236"/>
                  <a:pt x="476" y="240"/>
                </a:cubicBezTo>
                <a:cubicBezTo>
                  <a:pt x="469" y="251"/>
                  <a:pt x="469" y="251"/>
                  <a:pt x="469" y="251"/>
                </a:cubicBezTo>
                <a:cubicBezTo>
                  <a:pt x="392" y="373"/>
                  <a:pt x="392" y="373"/>
                  <a:pt x="392" y="373"/>
                </a:cubicBezTo>
                <a:cubicBezTo>
                  <a:pt x="419" y="392"/>
                  <a:pt x="419" y="392"/>
                  <a:pt x="419" y="392"/>
                </a:cubicBezTo>
                <a:cubicBezTo>
                  <a:pt x="488" y="285"/>
                  <a:pt x="488" y="285"/>
                  <a:pt x="488" y="285"/>
                </a:cubicBezTo>
                <a:cubicBezTo>
                  <a:pt x="514" y="244"/>
                  <a:pt x="514" y="244"/>
                  <a:pt x="514" y="244"/>
                </a:cubicBezTo>
                <a:cubicBezTo>
                  <a:pt x="518" y="240"/>
                  <a:pt x="518" y="236"/>
                  <a:pt x="522" y="236"/>
                </a:cubicBezTo>
                <a:cubicBezTo>
                  <a:pt x="526" y="232"/>
                  <a:pt x="526" y="232"/>
                  <a:pt x="526" y="232"/>
                </a:cubicBezTo>
                <a:cubicBezTo>
                  <a:pt x="530" y="232"/>
                  <a:pt x="530" y="232"/>
                  <a:pt x="530" y="232"/>
                </a:cubicBezTo>
                <a:cubicBezTo>
                  <a:pt x="530" y="228"/>
                  <a:pt x="533" y="228"/>
                  <a:pt x="533" y="228"/>
                </a:cubicBezTo>
                <a:cubicBezTo>
                  <a:pt x="533" y="228"/>
                  <a:pt x="533" y="228"/>
                  <a:pt x="537" y="228"/>
                </a:cubicBezTo>
                <a:cubicBezTo>
                  <a:pt x="537" y="228"/>
                  <a:pt x="537" y="228"/>
                  <a:pt x="541" y="228"/>
                </a:cubicBezTo>
                <a:cubicBezTo>
                  <a:pt x="541" y="232"/>
                  <a:pt x="545" y="232"/>
                  <a:pt x="545" y="232"/>
                </a:cubicBezTo>
                <a:lnTo>
                  <a:pt x="549" y="236"/>
                </a:lnTo>
                <a:lnTo>
                  <a:pt x="549" y="240"/>
                </a:lnTo>
                <a:cubicBezTo>
                  <a:pt x="552" y="247"/>
                  <a:pt x="545" y="263"/>
                  <a:pt x="541" y="266"/>
                </a:cubicBezTo>
                <a:cubicBezTo>
                  <a:pt x="537" y="274"/>
                  <a:pt x="537" y="274"/>
                  <a:pt x="537" y="274"/>
                </a:cubicBezTo>
                <a:cubicBezTo>
                  <a:pt x="533" y="278"/>
                  <a:pt x="533" y="278"/>
                  <a:pt x="533" y="278"/>
                </a:cubicBezTo>
                <a:cubicBezTo>
                  <a:pt x="533" y="278"/>
                  <a:pt x="533" y="278"/>
                  <a:pt x="533" y="282"/>
                </a:cubicBezTo>
                <a:cubicBezTo>
                  <a:pt x="446" y="407"/>
                  <a:pt x="446" y="407"/>
                  <a:pt x="446" y="407"/>
                </a:cubicBezTo>
                <a:cubicBezTo>
                  <a:pt x="476" y="426"/>
                  <a:pt x="476" y="426"/>
                  <a:pt x="476" y="426"/>
                </a:cubicBezTo>
                <a:cubicBezTo>
                  <a:pt x="560" y="301"/>
                  <a:pt x="560" y="301"/>
                  <a:pt x="560" y="301"/>
                </a:cubicBezTo>
                <a:cubicBezTo>
                  <a:pt x="564" y="297"/>
                  <a:pt x="572" y="293"/>
                  <a:pt x="579" y="297"/>
                </a:cubicBezTo>
                <a:cubicBezTo>
                  <a:pt x="579" y="301"/>
                  <a:pt x="583" y="301"/>
                  <a:pt x="583" y="301"/>
                </a:cubicBezTo>
                <a:cubicBezTo>
                  <a:pt x="587" y="304"/>
                  <a:pt x="583" y="312"/>
                  <a:pt x="583" y="316"/>
                </a:cubicBezTo>
                <a:cubicBezTo>
                  <a:pt x="579" y="316"/>
                  <a:pt x="579" y="320"/>
                  <a:pt x="579" y="320"/>
                </a:cubicBezTo>
                <a:cubicBezTo>
                  <a:pt x="560" y="343"/>
                  <a:pt x="560" y="343"/>
                  <a:pt x="560" y="343"/>
                </a:cubicBezTo>
                <a:cubicBezTo>
                  <a:pt x="552" y="354"/>
                  <a:pt x="552" y="354"/>
                  <a:pt x="552" y="354"/>
                </a:cubicBezTo>
                <a:cubicBezTo>
                  <a:pt x="491" y="438"/>
                  <a:pt x="491" y="438"/>
                  <a:pt x="491" y="438"/>
                </a:cubicBezTo>
                <a:cubicBezTo>
                  <a:pt x="518" y="461"/>
                  <a:pt x="518" y="461"/>
                  <a:pt x="518" y="461"/>
                </a:cubicBezTo>
                <a:cubicBezTo>
                  <a:pt x="583" y="373"/>
                  <a:pt x="583" y="373"/>
                  <a:pt x="583" y="373"/>
                </a:cubicBezTo>
                <a:lnTo>
                  <a:pt x="587" y="369"/>
                </a:lnTo>
                <a:cubicBezTo>
                  <a:pt x="591" y="369"/>
                  <a:pt x="591" y="369"/>
                  <a:pt x="591" y="365"/>
                </a:cubicBezTo>
                <a:cubicBezTo>
                  <a:pt x="591" y="365"/>
                  <a:pt x="591" y="365"/>
                  <a:pt x="594" y="365"/>
                </a:cubicBezTo>
                <a:cubicBezTo>
                  <a:pt x="594" y="365"/>
                  <a:pt x="594" y="365"/>
                  <a:pt x="598" y="365"/>
                </a:cubicBezTo>
                <a:cubicBezTo>
                  <a:pt x="598" y="369"/>
                  <a:pt x="598" y="369"/>
                  <a:pt x="598" y="369"/>
                </a:cubicBezTo>
                <a:cubicBezTo>
                  <a:pt x="606" y="377"/>
                  <a:pt x="594" y="392"/>
                  <a:pt x="594" y="392"/>
                </a:cubicBezTo>
                <a:cubicBezTo>
                  <a:pt x="530" y="484"/>
                  <a:pt x="453" y="586"/>
                  <a:pt x="434" y="594"/>
                </a:cubicBezTo>
                <a:cubicBezTo>
                  <a:pt x="373" y="632"/>
                  <a:pt x="339" y="708"/>
                  <a:pt x="328" y="739"/>
                </a:cubicBezTo>
                <a:cubicBezTo>
                  <a:pt x="171" y="644"/>
                  <a:pt x="171" y="644"/>
                  <a:pt x="171" y="644"/>
                </a:cubicBezTo>
                <a:cubicBezTo>
                  <a:pt x="183" y="632"/>
                  <a:pt x="198" y="621"/>
                  <a:pt x="210" y="609"/>
                </a:cubicBezTo>
                <a:cubicBezTo>
                  <a:pt x="229" y="586"/>
                  <a:pt x="248" y="564"/>
                  <a:pt x="248" y="545"/>
                </a:cubicBezTo>
                <a:close/>
                <a:moveTo>
                  <a:pt x="705" y="659"/>
                </a:moveTo>
                <a:lnTo>
                  <a:pt x="705" y="659"/>
                </a:lnTo>
                <a:cubicBezTo>
                  <a:pt x="575" y="743"/>
                  <a:pt x="575" y="743"/>
                  <a:pt x="575" y="743"/>
                </a:cubicBezTo>
                <a:cubicBezTo>
                  <a:pt x="575" y="743"/>
                  <a:pt x="541" y="644"/>
                  <a:pt x="526" y="640"/>
                </a:cubicBezTo>
                <a:cubicBezTo>
                  <a:pt x="518" y="636"/>
                  <a:pt x="499" y="636"/>
                  <a:pt x="480" y="628"/>
                </a:cubicBezTo>
                <a:cubicBezTo>
                  <a:pt x="476" y="625"/>
                  <a:pt x="469" y="621"/>
                  <a:pt x="465" y="617"/>
                </a:cubicBezTo>
                <a:cubicBezTo>
                  <a:pt x="476" y="605"/>
                  <a:pt x="495" y="583"/>
                  <a:pt x="514" y="560"/>
                </a:cubicBezTo>
                <a:cubicBezTo>
                  <a:pt x="541" y="525"/>
                  <a:pt x="572" y="484"/>
                  <a:pt x="594" y="453"/>
                </a:cubicBezTo>
                <a:cubicBezTo>
                  <a:pt x="602" y="468"/>
                  <a:pt x="613" y="484"/>
                  <a:pt x="621" y="503"/>
                </a:cubicBezTo>
                <a:cubicBezTo>
                  <a:pt x="629" y="525"/>
                  <a:pt x="632" y="545"/>
                  <a:pt x="632" y="564"/>
                </a:cubicBezTo>
                <a:cubicBezTo>
                  <a:pt x="636" y="571"/>
                  <a:pt x="705" y="659"/>
                  <a:pt x="705" y="659"/>
                </a:cubicBezTo>
                <a:close/>
                <a:moveTo>
                  <a:pt x="690" y="434"/>
                </a:moveTo>
                <a:lnTo>
                  <a:pt x="690" y="434"/>
                </a:lnTo>
                <a:cubicBezTo>
                  <a:pt x="686" y="442"/>
                  <a:pt x="678" y="464"/>
                  <a:pt x="663" y="480"/>
                </a:cubicBezTo>
                <a:cubicBezTo>
                  <a:pt x="659" y="480"/>
                  <a:pt x="655" y="484"/>
                  <a:pt x="652" y="487"/>
                </a:cubicBezTo>
                <a:cubicBezTo>
                  <a:pt x="644" y="468"/>
                  <a:pt x="632" y="449"/>
                  <a:pt x="625" y="434"/>
                </a:cubicBezTo>
                <a:cubicBezTo>
                  <a:pt x="621" y="430"/>
                  <a:pt x="617" y="426"/>
                  <a:pt x="617" y="423"/>
                </a:cubicBezTo>
                <a:cubicBezTo>
                  <a:pt x="617" y="419"/>
                  <a:pt x="621" y="415"/>
                  <a:pt x="621" y="415"/>
                </a:cubicBezTo>
                <a:cubicBezTo>
                  <a:pt x="625" y="411"/>
                  <a:pt x="629" y="407"/>
                  <a:pt x="629" y="403"/>
                </a:cubicBezTo>
                <a:cubicBezTo>
                  <a:pt x="640" y="388"/>
                  <a:pt x="640" y="369"/>
                  <a:pt x="632" y="358"/>
                </a:cubicBezTo>
                <a:cubicBezTo>
                  <a:pt x="632" y="350"/>
                  <a:pt x="629" y="346"/>
                  <a:pt x="621" y="343"/>
                </a:cubicBezTo>
                <a:cubicBezTo>
                  <a:pt x="621" y="339"/>
                  <a:pt x="617" y="339"/>
                  <a:pt x="613" y="339"/>
                </a:cubicBezTo>
                <a:lnTo>
                  <a:pt x="613" y="335"/>
                </a:lnTo>
                <a:lnTo>
                  <a:pt x="610" y="335"/>
                </a:lnTo>
                <a:cubicBezTo>
                  <a:pt x="613" y="331"/>
                  <a:pt x="613" y="331"/>
                  <a:pt x="613" y="327"/>
                </a:cubicBezTo>
                <a:cubicBezTo>
                  <a:pt x="617" y="323"/>
                  <a:pt x="617" y="323"/>
                  <a:pt x="617" y="320"/>
                </a:cubicBezTo>
                <a:cubicBezTo>
                  <a:pt x="617" y="316"/>
                  <a:pt x="617" y="316"/>
                  <a:pt x="617" y="312"/>
                </a:cubicBezTo>
                <a:cubicBezTo>
                  <a:pt x="617" y="308"/>
                  <a:pt x="617" y="304"/>
                  <a:pt x="617" y="304"/>
                </a:cubicBezTo>
                <a:lnTo>
                  <a:pt x="617" y="301"/>
                </a:lnTo>
                <a:cubicBezTo>
                  <a:pt x="629" y="301"/>
                  <a:pt x="640" y="301"/>
                  <a:pt x="652" y="304"/>
                </a:cubicBezTo>
                <a:cubicBezTo>
                  <a:pt x="667" y="304"/>
                  <a:pt x="804" y="251"/>
                  <a:pt x="804" y="251"/>
                </a:cubicBezTo>
                <a:cubicBezTo>
                  <a:pt x="846" y="411"/>
                  <a:pt x="846" y="411"/>
                  <a:pt x="846" y="411"/>
                </a:cubicBezTo>
                <a:cubicBezTo>
                  <a:pt x="846" y="411"/>
                  <a:pt x="701" y="423"/>
                  <a:pt x="690" y="4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89" name="Freeform 698">
            <a:extLst>
              <a:ext uri="{FF2B5EF4-FFF2-40B4-BE49-F238E27FC236}">
                <a16:creationId xmlns:a16="http://schemas.microsoft.com/office/drawing/2014/main" id="{97A48EE6-2E52-9F4C-AD77-2C3E9BB7B93E}"/>
              </a:ext>
            </a:extLst>
          </p:cNvPr>
          <p:cNvSpPr>
            <a:spLocks noChangeArrowheads="1"/>
          </p:cNvSpPr>
          <p:nvPr userDrawn="1"/>
        </p:nvSpPr>
        <p:spPr bwMode="auto">
          <a:xfrm>
            <a:off x="2456440" y="2775095"/>
            <a:ext cx="298450" cy="250825"/>
          </a:xfrm>
          <a:custGeom>
            <a:avLst/>
            <a:gdLst>
              <a:gd name="T0" fmla="*/ 2147483646 w 828"/>
              <a:gd name="T1" fmla="*/ 185561269 h 698"/>
              <a:gd name="T2" fmla="*/ 2147483646 w 828"/>
              <a:gd name="T3" fmla="*/ 1763285017 h 698"/>
              <a:gd name="T4" fmla="*/ 2147483646 w 828"/>
              <a:gd name="T5" fmla="*/ 2147483646 h 698"/>
              <a:gd name="T6" fmla="*/ 2147483646 w 828"/>
              <a:gd name="T7" fmla="*/ 2147483646 h 698"/>
              <a:gd name="T8" fmla="*/ 2147483646 w 828"/>
              <a:gd name="T9" fmla="*/ 2147483646 h 698"/>
              <a:gd name="T10" fmla="*/ 2147483646 w 828"/>
              <a:gd name="T11" fmla="*/ 2147483646 h 698"/>
              <a:gd name="T12" fmla="*/ 2147483646 w 828"/>
              <a:gd name="T13" fmla="*/ 2147483646 h 698"/>
              <a:gd name="T14" fmla="*/ 2147483646 w 828"/>
              <a:gd name="T15" fmla="*/ 2147483646 h 698"/>
              <a:gd name="T16" fmla="*/ 2147483646 w 828"/>
              <a:gd name="T17" fmla="*/ 2147483646 h 698"/>
              <a:gd name="T18" fmla="*/ 2147483646 w 828"/>
              <a:gd name="T19" fmla="*/ 2147483646 h 698"/>
              <a:gd name="T20" fmla="*/ 2147483646 w 828"/>
              <a:gd name="T21" fmla="*/ 2147483646 h 698"/>
              <a:gd name="T22" fmla="*/ 0 w 828"/>
              <a:gd name="T23" fmla="*/ 2147483646 h 698"/>
              <a:gd name="T24" fmla="*/ 2147483646 w 828"/>
              <a:gd name="T25" fmla="*/ 2147483646 h 698"/>
              <a:gd name="T26" fmla="*/ 2147483646 w 828"/>
              <a:gd name="T27" fmla="*/ 2147483646 h 698"/>
              <a:gd name="T28" fmla="*/ 2147483646 w 828"/>
              <a:gd name="T29" fmla="*/ 2147483646 h 698"/>
              <a:gd name="T30" fmla="*/ 2147483646 w 828"/>
              <a:gd name="T31" fmla="*/ 2147483646 h 698"/>
              <a:gd name="T32" fmla="*/ 2147483646 w 828"/>
              <a:gd name="T33" fmla="*/ 2147483646 h 698"/>
              <a:gd name="T34" fmla="*/ 2147483646 w 828"/>
              <a:gd name="T35" fmla="*/ 2147483646 h 698"/>
              <a:gd name="T36" fmla="*/ 2147483646 w 828"/>
              <a:gd name="T37" fmla="*/ 2147483646 h 698"/>
              <a:gd name="T38" fmla="*/ 1592193264 w 828"/>
              <a:gd name="T39" fmla="*/ 2147483646 h 698"/>
              <a:gd name="T40" fmla="*/ 2147483646 w 828"/>
              <a:gd name="T41" fmla="*/ 2147483646 h 698"/>
              <a:gd name="T42" fmla="*/ 2147483646 w 828"/>
              <a:gd name="T43" fmla="*/ 2147483646 h 698"/>
              <a:gd name="T44" fmla="*/ 2147483646 w 828"/>
              <a:gd name="T45" fmla="*/ 2147483646 h 698"/>
              <a:gd name="T46" fmla="*/ 2147483646 w 828"/>
              <a:gd name="T47" fmla="*/ 2147483646 h 698"/>
              <a:gd name="T48" fmla="*/ 2147483646 w 828"/>
              <a:gd name="T49" fmla="*/ 2147483646 h 698"/>
              <a:gd name="T50" fmla="*/ 2147483646 w 828"/>
              <a:gd name="T51" fmla="*/ 2147483646 h 698"/>
              <a:gd name="T52" fmla="*/ 2147483646 w 828"/>
              <a:gd name="T53" fmla="*/ 2147483646 h 698"/>
              <a:gd name="T54" fmla="*/ 2147483646 w 828"/>
              <a:gd name="T55" fmla="*/ 2147483646 h 698"/>
              <a:gd name="T56" fmla="*/ 2147483646 w 828"/>
              <a:gd name="T57" fmla="*/ 2147483646 h 698"/>
              <a:gd name="T58" fmla="*/ 2147483646 w 828"/>
              <a:gd name="T59" fmla="*/ 2147483646 h 698"/>
              <a:gd name="T60" fmla="*/ 2147483646 w 828"/>
              <a:gd name="T61" fmla="*/ 2147483646 h 698"/>
              <a:gd name="T62" fmla="*/ 2147483646 w 828"/>
              <a:gd name="T63" fmla="*/ 2147483646 h 698"/>
              <a:gd name="T64" fmla="*/ 2147483646 w 828"/>
              <a:gd name="T65" fmla="*/ 2147483646 h 698"/>
              <a:gd name="T66" fmla="*/ 2147483646 w 828"/>
              <a:gd name="T67" fmla="*/ 2147483646 h 698"/>
              <a:gd name="T68" fmla="*/ 2147483646 w 828"/>
              <a:gd name="T69" fmla="*/ 2147483646 h 698"/>
              <a:gd name="T70" fmla="*/ 2147483646 w 828"/>
              <a:gd name="T71" fmla="*/ 2147483646 h 698"/>
              <a:gd name="T72" fmla="*/ 2147483646 w 828"/>
              <a:gd name="T73" fmla="*/ 2147483646 h 698"/>
              <a:gd name="T74" fmla="*/ 2147483646 w 828"/>
              <a:gd name="T75" fmla="*/ 2147483646 h 698"/>
              <a:gd name="T76" fmla="*/ 2147483646 w 828"/>
              <a:gd name="T77" fmla="*/ 2147483646 h 698"/>
              <a:gd name="T78" fmla="*/ 2147483646 w 828"/>
              <a:gd name="T79" fmla="*/ 2147483646 h 698"/>
              <a:gd name="T80" fmla="*/ 2147483646 w 828"/>
              <a:gd name="T81" fmla="*/ 2147483646 h 698"/>
              <a:gd name="T82" fmla="*/ 2147483646 w 828"/>
              <a:gd name="T83" fmla="*/ 2147483646 h 698"/>
              <a:gd name="T84" fmla="*/ 2147483646 w 828"/>
              <a:gd name="T85" fmla="*/ 2147483646 h 6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8" h="698">
                <a:moveTo>
                  <a:pt x="823" y="172"/>
                </a:moveTo>
                <a:lnTo>
                  <a:pt x="823" y="172"/>
                </a:lnTo>
                <a:cubicBezTo>
                  <a:pt x="694" y="4"/>
                  <a:pt x="694" y="4"/>
                  <a:pt x="694" y="4"/>
                </a:cubicBezTo>
                <a:cubicBezTo>
                  <a:pt x="690" y="4"/>
                  <a:pt x="686" y="0"/>
                  <a:pt x="682" y="0"/>
                </a:cubicBezTo>
                <a:cubicBezTo>
                  <a:pt x="678" y="0"/>
                  <a:pt x="675" y="0"/>
                  <a:pt x="671" y="4"/>
                </a:cubicBezTo>
                <a:cubicBezTo>
                  <a:pt x="659" y="15"/>
                  <a:pt x="636" y="34"/>
                  <a:pt x="621" y="38"/>
                </a:cubicBezTo>
                <a:cubicBezTo>
                  <a:pt x="621" y="38"/>
                  <a:pt x="614" y="38"/>
                  <a:pt x="610" y="34"/>
                </a:cubicBezTo>
                <a:cubicBezTo>
                  <a:pt x="598" y="34"/>
                  <a:pt x="579" y="31"/>
                  <a:pt x="556" y="34"/>
                </a:cubicBezTo>
                <a:cubicBezTo>
                  <a:pt x="526" y="42"/>
                  <a:pt x="480" y="53"/>
                  <a:pt x="446" y="65"/>
                </a:cubicBezTo>
                <a:cubicBezTo>
                  <a:pt x="442" y="65"/>
                  <a:pt x="434" y="65"/>
                  <a:pt x="431" y="69"/>
                </a:cubicBezTo>
                <a:cubicBezTo>
                  <a:pt x="415" y="73"/>
                  <a:pt x="400" y="76"/>
                  <a:pt x="385" y="84"/>
                </a:cubicBezTo>
                <a:cubicBezTo>
                  <a:pt x="347" y="107"/>
                  <a:pt x="324" y="107"/>
                  <a:pt x="309" y="107"/>
                </a:cubicBezTo>
                <a:cubicBezTo>
                  <a:pt x="301" y="111"/>
                  <a:pt x="290" y="111"/>
                  <a:pt x="282" y="118"/>
                </a:cubicBezTo>
                <a:cubicBezTo>
                  <a:pt x="274" y="130"/>
                  <a:pt x="271" y="141"/>
                  <a:pt x="278" y="156"/>
                </a:cubicBezTo>
                <a:cubicBezTo>
                  <a:pt x="286" y="172"/>
                  <a:pt x="305" y="191"/>
                  <a:pt x="335" y="191"/>
                </a:cubicBezTo>
                <a:cubicBezTo>
                  <a:pt x="347" y="191"/>
                  <a:pt x="358" y="191"/>
                  <a:pt x="385" y="183"/>
                </a:cubicBezTo>
                <a:cubicBezTo>
                  <a:pt x="408" y="175"/>
                  <a:pt x="419" y="175"/>
                  <a:pt x="419" y="179"/>
                </a:cubicBezTo>
                <a:cubicBezTo>
                  <a:pt x="419" y="179"/>
                  <a:pt x="412" y="187"/>
                  <a:pt x="408" y="187"/>
                </a:cubicBezTo>
                <a:cubicBezTo>
                  <a:pt x="366" y="225"/>
                  <a:pt x="320" y="267"/>
                  <a:pt x="305" y="282"/>
                </a:cubicBezTo>
                <a:cubicBezTo>
                  <a:pt x="301" y="286"/>
                  <a:pt x="301" y="286"/>
                  <a:pt x="301" y="286"/>
                </a:cubicBezTo>
                <a:cubicBezTo>
                  <a:pt x="297" y="290"/>
                  <a:pt x="294" y="290"/>
                  <a:pt x="294" y="294"/>
                </a:cubicBezTo>
                <a:cubicBezTo>
                  <a:pt x="282" y="297"/>
                  <a:pt x="271" y="305"/>
                  <a:pt x="259" y="309"/>
                </a:cubicBezTo>
                <a:cubicBezTo>
                  <a:pt x="259" y="313"/>
                  <a:pt x="252" y="316"/>
                  <a:pt x="248" y="316"/>
                </a:cubicBezTo>
                <a:cubicBezTo>
                  <a:pt x="248" y="313"/>
                  <a:pt x="248" y="305"/>
                  <a:pt x="263" y="286"/>
                </a:cubicBezTo>
                <a:cubicBezTo>
                  <a:pt x="282" y="267"/>
                  <a:pt x="290" y="256"/>
                  <a:pt x="294" y="244"/>
                </a:cubicBezTo>
                <a:cubicBezTo>
                  <a:pt x="301" y="217"/>
                  <a:pt x="294" y="195"/>
                  <a:pt x="282" y="179"/>
                </a:cubicBezTo>
                <a:cubicBezTo>
                  <a:pt x="274" y="168"/>
                  <a:pt x="259" y="164"/>
                  <a:pt x="248" y="168"/>
                </a:cubicBezTo>
                <a:cubicBezTo>
                  <a:pt x="236" y="172"/>
                  <a:pt x="233" y="183"/>
                  <a:pt x="229" y="191"/>
                </a:cubicBezTo>
                <a:cubicBezTo>
                  <a:pt x="221" y="202"/>
                  <a:pt x="210" y="225"/>
                  <a:pt x="175" y="248"/>
                </a:cubicBezTo>
                <a:cubicBezTo>
                  <a:pt x="164" y="259"/>
                  <a:pt x="153" y="271"/>
                  <a:pt x="145" y="282"/>
                </a:cubicBezTo>
                <a:cubicBezTo>
                  <a:pt x="141" y="286"/>
                  <a:pt x="137" y="290"/>
                  <a:pt x="134" y="294"/>
                </a:cubicBezTo>
                <a:cubicBezTo>
                  <a:pt x="111" y="324"/>
                  <a:pt x="84" y="358"/>
                  <a:pt x="65" y="381"/>
                </a:cubicBezTo>
                <a:cubicBezTo>
                  <a:pt x="53" y="404"/>
                  <a:pt x="50" y="419"/>
                  <a:pt x="46" y="431"/>
                </a:cubicBezTo>
                <a:cubicBezTo>
                  <a:pt x="46" y="434"/>
                  <a:pt x="46" y="442"/>
                  <a:pt x="42" y="442"/>
                </a:cubicBezTo>
                <a:cubicBezTo>
                  <a:pt x="31" y="461"/>
                  <a:pt x="4" y="492"/>
                  <a:pt x="4" y="492"/>
                </a:cubicBezTo>
                <a:cubicBezTo>
                  <a:pt x="0" y="495"/>
                  <a:pt x="0" y="503"/>
                  <a:pt x="0" y="511"/>
                </a:cubicBezTo>
                <a:cubicBezTo>
                  <a:pt x="99" y="690"/>
                  <a:pt x="99" y="690"/>
                  <a:pt x="99" y="690"/>
                </a:cubicBezTo>
                <a:cubicBezTo>
                  <a:pt x="103" y="694"/>
                  <a:pt x="107" y="694"/>
                  <a:pt x="111" y="697"/>
                </a:cubicBezTo>
                <a:lnTo>
                  <a:pt x="114" y="697"/>
                </a:lnTo>
                <a:cubicBezTo>
                  <a:pt x="118" y="697"/>
                  <a:pt x="122" y="694"/>
                  <a:pt x="122" y="694"/>
                </a:cubicBezTo>
                <a:cubicBezTo>
                  <a:pt x="149" y="667"/>
                  <a:pt x="149" y="667"/>
                  <a:pt x="149" y="667"/>
                </a:cubicBezTo>
                <a:cubicBezTo>
                  <a:pt x="153" y="667"/>
                  <a:pt x="153" y="667"/>
                  <a:pt x="153" y="663"/>
                </a:cubicBezTo>
                <a:cubicBezTo>
                  <a:pt x="160" y="659"/>
                  <a:pt x="164" y="656"/>
                  <a:pt x="168" y="656"/>
                </a:cubicBezTo>
                <a:cubicBezTo>
                  <a:pt x="206" y="656"/>
                  <a:pt x="294" y="625"/>
                  <a:pt x="385" y="576"/>
                </a:cubicBezTo>
                <a:cubicBezTo>
                  <a:pt x="442" y="545"/>
                  <a:pt x="522" y="484"/>
                  <a:pt x="526" y="480"/>
                </a:cubicBezTo>
                <a:cubicBezTo>
                  <a:pt x="526" y="480"/>
                  <a:pt x="526" y="480"/>
                  <a:pt x="530" y="480"/>
                </a:cubicBezTo>
                <a:cubicBezTo>
                  <a:pt x="537" y="469"/>
                  <a:pt x="545" y="461"/>
                  <a:pt x="545" y="450"/>
                </a:cubicBezTo>
                <a:cubicBezTo>
                  <a:pt x="564" y="442"/>
                  <a:pt x="583" y="434"/>
                  <a:pt x="610" y="415"/>
                </a:cubicBezTo>
                <a:cubicBezTo>
                  <a:pt x="690" y="347"/>
                  <a:pt x="743" y="267"/>
                  <a:pt x="762" y="233"/>
                </a:cubicBezTo>
                <a:cubicBezTo>
                  <a:pt x="766" y="225"/>
                  <a:pt x="793" y="206"/>
                  <a:pt x="819" y="195"/>
                </a:cubicBezTo>
                <a:cubicBezTo>
                  <a:pt x="823" y="191"/>
                  <a:pt x="823" y="187"/>
                  <a:pt x="823" y="183"/>
                </a:cubicBezTo>
                <a:cubicBezTo>
                  <a:pt x="827" y="179"/>
                  <a:pt x="823" y="175"/>
                  <a:pt x="823" y="172"/>
                </a:cubicBezTo>
                <a:close/>
                <a:moveTo>
                  <a:pt x="507" y="457"/>
                </a:moveTo>
                <a:lnTo>
                  <a:pt x="507" y="457"/>
                </a:lnTo>
                <a:cubicBezTo>
                  <a:pt x="503" y="461"/>
                  <a:pt x="427" y="522"/>
                  <a:pt x="373" y="549"/>
                </a:cubicBezTo>
                <a:cubicBezTo>
                  <a:pt x="278" y="598"/>
                  <a:pt x="198" y="625"/>
                  <a:pt x="168" y="625"/>
                </a:cubicBezTo>
                <a:cubicBezTo>
                  <a:pt x="149" y="625"/>
                  <a:pt x="141" y="636"/>
                  <a:pt x="134" y="644"/>
                </a:cubicBezTo>
                <a:cubicBezTo>
                  <a:pt x="134" y="644"/>
                  <a:pt x="130" y="644"/>
                  <a:pt x="130" y="648"/>
                </a:cubicBezTo>
                <a:cubicBezTo>
                  <a:pt x="118" y="656"/>
                  <a:pt x="118" y="656"/>
                  <a:pt x="118" y="656"/>
                </a:cubicBezTo>
                <a:cubicBezTo>
                  <a:pt x="34" y="503"/>
                  <a:pt x="34" y="503"/>
                  <a:pt x="34" y="503"/>
                </a:cubicBezTo>
                <a:cubicBezTo>
                  <a:pt x="42" y="492"/>
                  <a:pt x="61" y="473"/>
                  <a:pt x="69" y="457"/>
                </a:cubicBezTo>
                <a:cubicBezTo>
                  <a:pt x="73" y="454"/>
                  <a:pt x="76" y="446"/>
                  <a:pt x="76" y="438"/>
                </a:cubicBezTo>
                <a:cubicBezTo>
                  <a:pt x="80" y="427"/>
                  <a:pt x="80" y="415"/>
                  <a:pt x="92" y="400"/>
                </a:cubicBezTo>
                <a:cubicBezTo>
                  <a:pt x="107" y="377"/>
                  <a:pt x="134" y="339"/>
                  <a:pt x="156" y="313"/>
                </a:cubicBezTo>
                <a:cubicBezTo>
                  <a:pt x="160" y="309"/>
                  <a:pt x="164" y="305"/>
                  <a:pt x="168" y="301"/>
                </a:cubicBezTo>
                <a:cubicBezTo>
                  <a:pt x="175" y="290"/>
                  <a:pt x="183" y="278"/>
                  <a:pt x="195" y="275"/>
                </a:cubicBezTo>
                <a:cubicBezTo>
                  <a:pt x="233" y="244"/>
                  <a:pt x="248" y="217"/>
                  <a:pt x="255" y="202"/>
                </a:cubicBezTo>
                <a:lnTo>
                  <a:pt x="255" y="198"/>
                </a:lnTo>
                <a:cubicBezTo>
                  <a:pt x="259" y="198"/>
                  <a:pt x="259" y="202"/>
                  <a:pt x="259" y="202"/>
                </a:cubicBezTo>
                <a:cubicBezTo>
                  <a:pt x="267" y="206"/>
                  <a:pt x="271" y="221"/>
                  <a:pt x="263" y="233"/>
                </a:cubicBezTo>
                <a:cubicBezTo>
                  <a:pt x="259" y="240"/>
                  <a:pt x="255" y="252"/>
                  <a:pt x="240" y="267"/>
                </a:cubicBezTo>
                <a:cubicBezTo>
                  <a:pt x="225" y="282"/>
                  <a:pt x="210" y="309"/>
                  <a:pt x="221" y="332"/>
                </a:cubicBezTo>
                <a:cubicBezTo>
                  <a:pt x="236" y="354"/>
                  <a:pt x="263" y="343"/>
                  <a:pt x="274" y="335"/>
                </a:cubicBezTo>
                <a:cubicBezTo>
                  <a:pt x="332" y="305"/>
                  <a:pt x="473" y="244"/>
                  <a:pt x="473" y="244"/>
                </a:cubicBezTo>
                <a:cubicBezTo>
                  <a:pt x="488" y="236"/>
                  <a:pt x="499" y="240"/>
                  <a:pt x="499" y="248"/>
                </a:cubicBezTo>
                <a:cubicBezTo>
                  <a:pt x="503" y="256"/>
                  <a:pt x="499" y="259"/>
                  <a:pt x="492" y="267"/>
                </a:cubicBezTo>
                <a:cubicBezTo>
                  <a:pt x="434" y="294"/>
                  <a:pt x="347" y="343"/>
                  <a:pt x="305" y="362"/>
                </a:cubicBezTo>
                <a:cubicBezTo>
                  <a:pt x="297" y="366"/>
                  <a:pt x="294" y="377"/>
                  <a:pt x="297" y="385"/>
                </a:cubicBezTo>
                <a:cubicBezTo>
                  <a:pt x="301" y="393"/>
                  <a:pt x="309" y="393"/>
                  <a:pt x="316" y="389"/>
                </a:cubicBezTo>
                <a:cubicBezTo>
                  <a:pt x="328" y="385"/>
                  <a:pt x="545" y="275"/>
                  <a:pt x="553" y="267"/>
                </a:cubicBezTo>
                <a:cubicBezTo>
                  <a:pt x="560" y="263"/>
                  <a:pt x="568" y="267"/>
                  <a:pt x="572" y="271"/>
                </a:cubicBezTo>
                <a:cubicBezTo>
                  <a:pt x="576" y="278"/>
                  <a:pt x="572" y="286"/>
                  <a:pt x="560" y="294"/>
                </a:cubicBezTo>
                <a:cubicBezTo>
                  <a:pt x="347" y="419"/>
                  <a:pt x="347" y="419"/>
                  <a:pt x="347" y="419"/>
                </a:cubicBezTo>
                <a:cubicBezTo>
                  <a:pt x="339" y="423"/>
                  <a:pt x="335" y="434"/>
                  <a:pt x="339" y="442"/>
                </a:cubicBezTo>
                <a:cubicBezTo>
                  <a:pt x="343" y="446"/>
                  <a:pt x="351" y="450"/>
                  <a:pt x="354" y="450"/>
                </a:cubicBezTo>
                <a:cubicBezTo>
                  <a:pt x="358" y="450"/>
                  <a:pt x="358" y="446"/>
                  <a:pt x="362" y="446"/>
                </a:cubicBezTo>
                <a:cubicBezTo>
                  <a:pt x="362" y="446"/>
                  <a:pt x="476" y="377"/>
                  <a:pt x="537" y="343"/>
                </a:cubicBezTo>
                <a:cubicBezTo>
                  <a:pt x="549" y="335"/>
                  <a:pt x="553" y="343"/>
                  <a:pt x="556" y="347"/>
                </a:cubicBezTo>
                <a:cubicBezTo>
                  <a:pt x="556" y="347"/>
                  <a:pt x="564" y="358"/>
                  <a:pt x="553" y="366"/>
                </a:cubicBezTo>
                <a:cubicBezTo>
                  <a:pt x="541" y="374"/>
                  <a:pt x="354" y="488"/>
                  <a:pt x="354" y="492"/>
                </a:cubicBezTo>
                <a:cubicBezTo>
                  <a:pt x="347" y="495"/>
                  <a:pt x="347" y="503"/>
                  <a:pt x="351" y="511"/>
                </a:cubicBezTo>
                <a:cubicBezTo>
                  <a:pt x="354" y="515"/>
                  <a:pt x="358" y="518"/>
                  <a:pt x="362" y="518"/>
                </a:cubicBezTo>
                <a:cubicBezTo>
                  <a:pt x="366" y="518"/>
                  <a:pt x="370" y="518"/>
                  <a:pt x="370" y="515"/>
                </a:cubicBezTo>
                <a:cubicBezTo>
                  <a:pt x="370" y="515"/>
                  <a:pt x="370" y="515"/>
                  <a:pt x="507" y="431"/>
                </a:cubicBezTo>
                <a:cubicBezTo>
                  <a:pt x="511" y="427"/>
                  <a:pt x="511" y="427"/>
                  <a:pt x="515" y="431"/>
                </a:cubicBezTo>
                <a:cubicBezTo>
                  <a:pt x="518" y="434"/>
                  <a:pt x="522" y="446"/>
                  <a:pt x="507" y="457"/>
                </a:cubicBezTo>
                <a:close/>
                <a:moveTo>
                  <a:pt x="732" y="217"/>
                </a:moveTo>
                <a:lnTo>
                  <a:pt x="732" y="217"/>
                </a:lnTo>
                <a:cubicBezTo>
                  <a:pt x="716" y="252"/>
                  <a:pt x="667" y="328"/>
                  <a:pt x="591" y="389"/>
                </a:cubicBezTo>
                <a:cubicBezTo>
                  <a:pt x="572" y="404"/>
                  <a:pt x="556" y="415"/>
                  <a:pt x="541" y="419"/>
                </a:cubicBezTo>
                <a:cubicBezTo>
                  <a:pt x="541" y="415"/>
                  <a:pt x="541" y="415"/>
                  <a:pt x="537" y="412"/>
                </a:cubicBezTo>
                <a:cubicBezTo>
                  <a:pt x="549" y="404"/>
                  <a:pt x="560" y="396"/>
                  <a:pt x="572" y="389"/>
                </a:cubicBezTo>
                <a:cubicBezTo>
                  <a:pt x="595" y="374"/>
                  <a:pt x="591" y="347"/>
                  <a:pt x="579" y="328"/>
                </a:cubicBezTo>
                <a:cubicBezTo>
                  <a:pt x="579" y="324"/>
                  <a:pt x="576" y="324"/>
                  <a:pt x="572" y="320"/>
                </a:cubicBezTo>
                <a:cubicBezTo>
                  <a:pt x="576" y="316"/>
                  <a:pt x="579" y="316"/>
                  <a:pt x="579" y="316"/>
                </a:cubicBezTo>
                <a:cubicBezTo>
                  <a:pt x="606" y="301"/>
                  <a:pt x="606" y="275"/>
                  <a:pt x="598" y="256"/>
                </a:cubicBezTo>
                <a:cubicBezTo>
                  <a:pt x="587" y="240"/>
                  <a:pt x="564" y="229"/>
                  <a:pt x="537" y="244"/>
                </a:cubicBezTo>
                <a:cubicBezTo>
                  <a:pt x="537" y="244"/>
                  <a:pt x="534" y="244"/>
                  <a:pt x="530" y="244"/>
                </a:cubicBezTo>
                <a:cubicBezTo>
                  <a:pt x="530" y="240"/>
                  <a:pt x="530" y="236"/>
                  <a:pt x="526" y="233"/>
                </a:cubicBezTo>
                <a:cubicBezTo>
                  <a:pt x="518" y="214"/>
                  <a:pt x="492" y="202"/>
                  <a:pt x="461" y="217"/>
                </a:cubicBezTo>
                <a:cubicBezTo>
                  <a:pt x="461" y="217"/>
                  <a:pt x="423" y="233"/>
                  <a:pt x="381" y="252"/>
                </a:cubicBezTo>
                <a:cubicBezTo>
                  <a:pt x="396" y="240"/>
                  <a:pt x="412" y="225"/>
                  <a:pt x="427" y="214"/>
                </a:cubicBezTo>
                <a:cubicBezTo>
                  <a:pt x="438" y="202"/>
                  <a:pt x="461" y="183"/>
                  <a:pt x="446" y="160"/>
                </a:cubicBezTo>
                <a:cubicBezTo>
                  <a:pt x="431" y="137"/>
                  <a:pt x="396" y="145"/>
                  <a:pt x="373" y="153"/>
                </a:cubicBezTo>
                <a:cubicBezTo>
                  <a:pt x="354" y="160"/>
                  <a:pt x="343" y="160"/>
                  <a:pt x="335" y="160"/>
                </a:cubicBezTo>
                <a:cubicBezTo>
                  <a:pt x="320" y="160"/>
                  <a:pt x="309" y="153"/>
                  <a:pt x="305" y="145"/>
                </a:cubicBezTo>
                <a:cubicBezTo>
                  <a:pt x="305" y="145"/>
                  <a:pt x="305" y="141"/>
                  <a:pt x="305" y="137"/>
                </a:cubicBezTo>
                <a:cubicBezTo>
                  <a:pt x="305" y="137"/>
                  <a:pt x="309" y="137"/>
                  <a:pt x="313" y="137"/>
                </a:cubicBezTo>
                <a:cubicBezTo>
                  <a:pt x="328" y="137"/>
                  <a:pt x="358" y="137"/>
                  <a:pt x="400" y="111"/>
                </a:cubicBezTo>
                <a:cubicBezTo>
                  <a:pt x="412" y="103"/>
                  <a:pt x="423" y="99"/>
                  <a:pt x="438" y="95"/>
                </a:cubicBezTo>
                <a:cubicBezTo>
                  <a:pt x="442" y="95"/>
                  <a:pt x="450" y="95"/>
                  <a:pt x="454" y="92"/>
                </a:cubicBezTo>
                <a:cubicBezTo>
                  <a:pt x="488" y="80"/>
                  <a:pt x="534" y="69"/>
                  <a:pt x="560" y="65"/>
                </a:cubicBezTo>
                <a:cubicBezTo>
                  <a:pt x="579" y="61"/>
                  <a:pt x="591" y="61"/>
                  <a:pt x="602" y="65"/>
                </a:cubicBezTo>
                <a:cubicBezTo>
                  <a:pt x="610" y="65"/>
                  <a:pt x="617" y="69"/>
                  <a:pt x="625" y="69"/>
                </a:cubicBezTo>
                <a:cubicBezTo>
                  <a:pt x="644" y="65"/>
                  <a:pt x="667" y="50"/>
                  <a:pt x="678" y="38"/>
                </a:cubicBezTo>
                <a:cubicBezTo>
                  <a:pt x="789" y="175"/>
                  <a:pt x="789" y="175"/>
                  <a:pt x="789" y="175"/>
                </a:cubicBezTo>
                <a:cubicBezTo>
                  <a:pt x="762" y="191"/>
                  <a:pt x="739" y="206"/>
                  <a:pt x="732" y="21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990" name="Group 699">
            <a:extLst>
              <a:ext uri="{FF2B5EF4-FFF2-40B4-BE49-F238E27FC236}">
                <a16:creationId xmlns:a16="http://schemas.microsoft.com/office/drawing/2014/main" id="{6F92F370-499F-4A4B-A42B-2E605B21AB42}"/>
              </a:ext>
            </a:extLst>
          </p:cNvPr>
          <p:cNvGrpSpPr>
            <a:grpSpLocks/>
          </p:cNvGrpSpPr>
          <p:nvPr userDrawn="1"/>
        </p:nvGrpSpPr>
        <p:grpSpPr bwMode="auto">
          <a:xfrm>
            <a:off x="3178752" y="2784620"/>
            <a:ext cx="203200" cy="239712"/>
            <a:chOff x="2142" y="4285"/>
            <a:chExt cx="128" cy="151"/>
          </a:xfrm>
        </p:grpSpPr>
        <p:sp>
          <p:nvSpPr>
            <p:cNvPr id="991" name="Freeform 700">
              <a:extLst>
                <a:ext uri="{FF2B5EF4-FFF2-40B4-BE49-F238E27FC236}">
                  <a16:creationId xmlns:a16="http://schemas.microsoft.com/office/drawing/2014/main" id="{820D93B2-AE22-F141-9829-5E6E2A95BBFE}"/>
                </a:ext>
              </a:extLst>
            </p:cNvPr>
            <p:cNvSpPr>
              <a:spLocks noChangeArrowheads="1"/>
            </p:cNvSpPr>
            <p:nvPr/>
          </p:nvSpPr>
          <p:spPr bwMode="auto">
            <a:xfrm>
              <a:off x="2142" y="4291"/>
              <a:ext cx="128" cy="145"/>
            </a:xfrm>
            <a:custGeom>
              <a:avLst/>
              <a:gdLst>
                <a:gd name="T0" fmla="*/ 5 w 592"/>
                <a:gd name="T1" fmla="*/ 2 h 652"/>
                <a:gd name="T2" fmla="*/ 5 w 592"/>
                <a:gd name="T3" fmla="*/ 2 h 652"/>
                <a:gd name="T4" fmla="*/ 5 w 592"/>
                <a:gd name="T5" fmla="*/ 2 h 652"/>
                <a:gd name="T6" fmla="*/ 3 w 592"/>
                <a:gd name="T7" fmla="*/ 2 h 652"/>
                <a:gd name="T8" fmla="*/ 2 w 592"/>
                <a:gd name="T9" fmla="*/ 2 h 652"/>
                <a:gd name="T10" fmla="*/ 2 w 592"/>
                <a:gd name="T11" fmla="*/ 1 h 652"/>
                <a:gd name="T12" fmla="*/ 1 w 592"/>
                <a:gd name="T13" fmla="*/ 0 h 652"/>
                <a:gd name="T14" fmla="*/ 0 w 592"/>
                <a:gd name="T15" fmla="*/ 1 h 652"/>
                <a:gd name="T16" fmla="*/ 1 w 592"/>
                <a:gd name="T17" fmla="*/ 3 h 652"/>
                <a:gd name="T18" fmla="*/ 2 w 592"/>
                <a:gd name="T19" fmla="*/ 4 h 652"/>
                <a:gd name="T20" fmla="*/ 2 w 592"/>
                <a:gd name="T21" fmla="*/ 7 h 652"/>
                <a:gd name="T22" fmla="*/ 2 w 592"/>
                <a:gd name="T23" fmla="*/ 7 h 652"/>
                <a:gd name="T24" fmla="*/ 5 w 592"/>
                <a:gd name="T25" fmla="*/ 7 h 652"/>
                <a:gd name="T26" fmla="*/ 5 w 592"/>
                <a:gd name="T27" fmla="*/ 7 h 652"/>
                <a:gd name="T28" fmla="*/ 5 w 592"/>
                <a:gd name="T29" fmla="*/ 6 h 652"/>
                <a:gd name="T30" fmla="*/ 6 w 592"/>
                <a:gd name="T31" fmla="*/ 6 h 652"/>
                <a:gd name="T32" fmla="*/ 6 w 592"/>
                <a:gd name="T33" fmla="*/ 3 h 652"/>
                <a:gd name="T34" fmla="*/ 5 w 592"/>
                <a:gd name="T35" fmla="*/ 2 h 652"/>
                <a:gd name="T36" fmla="*/ 6 w 592"/>
                <a:gd name="T37" fmla="*/ 6 h 652"/>
                <a:gd name="T38" fmla="*/ 6 w 592"/>
                <a:gd name="T39" fmla="*/ 6 h 652"/>
                <a:gd name="T40" fmla="*/ 5 w 592"/>
                <a:gd name="T41" fmla="*/ 6 h 652"/>
                <a:gd name="T42" fmla="*/ 5 w 592"/>
                <a:gd name="T43" fmla="*/ 6 h 652"/>
                <a:gd name="T44" fmla="*/ 5 w 592"/>
                <a:gd name="T45" fmla="*/ 7 h 652"/>
                <a:gd name="T46" fmla="*/ 3 w 592"/>
                <a:gd name="T47" fmla="*/ 7 h 652"/>
                <a:gd name="T48" fmla="*/ 3 w 592"/>
                <a:gd name="T49" fmla="*/ 4 h 652"/>
                <a:gd name="T50" fmla="*/ 2 w 592"/>
                <a:gd name="T51" fmla="*/ 4 h 652"/>
                <a:gd name="T52" fmla="*/ 2 w 592"/>
                <a:gd name="T53" fmla="*/ 3 h 652"/>
                <a:gd name="T54" fmla="*/ 1 w 592"/>
                <a:gd name="T55" fmla="*/ 1 h 652"/>
                <a:gd name="T56" fmla="*/ 1 w 592"/>
                <a:gd name="T57" fmla="*/ 0 h 652"/>
                <a:gd name="T58" fmla="*/ 1 w 592"/>
                <a:gd name="T59" fmla="*/ 0 h 652"/>
                <a:gd name="T60" fmla="*/ 1 w 592"/>
                <a:gd name="T61" fmla="*/ 1 h 652"/>
                <a:gd name="T62" fmla="*/ 2 w 592"/>
                <a:gd name="T63" fmla="*/ 2 h 652"/>
                <a:gd name="T64" fmla="*/ 3 w 592"/>
                <a:gd name="T65" fmla="*/ 3 h 652"/>
                <a:gd name="T66" fmla="*/ 3 w 592"/>
                <a:gd name="T67" fmla="*/ 3 h 652"/>
                <a:gd name="T68" fmla="*/ 5 w 592"/>
                <a:gd name="T69" fmla="*/ 3 h 652"/>
                <a:gd name="T70" fmla="*/ 5 w 592"/>
                <a:gd name="T71" fmla="*/ 3 h 652"/>
                <a:gd name="T72" fmla="*/ 6 w 592"/>
                <a:gd name="T73" fmla="*/ 3 h 652"/>
                <a:gd name="T74" fmla="*/ 6 w 592"/>
                <a:gd name="T75" fmla="*/ 6 h 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2" h="652">
                  <a:moveTo>
                    <a:pt x="503" y="221"/>
                  </a:moveTo>
                  <a:lnTo>
                    <a:pt x="503" y="221"/>
                  </a:lnTo>
                  <a:cubicBezTo>
                    <a:pt x="255" y="221"/>
                    <a:pt x="255" y="221"/>
                    <a:pt x="255" y="221"/>
                  </a:cubicBezTo>
                  <a:cubicBezTo>
                    <a:pt x="240" y="213"/>
                    <a:pt x="225" y="206"/>
                    <a:pt x="210" y="198"/>
                  </a:cubicBezTo>
                  <a:cubicBezTo>
                    <a:pt x="145" y="152"/>
                    <a:pt x="152" y="84"/>
                    <a:pt x="152" y="80"/>
                  </a:cubicBezTo>
                  <a:cubicBezTo>
                    <a:pt x="160" y="42"/>
                    <a:pt x="133" y="11"/>
                    <a:pt x="95" y="3"/>
                  </a:cubicBezTo>
                  <a:cubicBezTo>
                    <a:pt x="57" y="0"/>
                    <a:pt x="23" y="26"/>
                    <a:pt x="19" y="64"/>
                  </a:cubicBezTo>
                  <a:cubicBezTo>
                    <a:pt x="19" y="68"/>
                    <a:pt x="0" y="217"/>
                    <a:pt x="133" y="308"/>
                  </a:cubicBezTo>
                  <a:cubicBezTo>
                    <a:pt x="160" y="324"/>
                    <a:pt x="187" y="339"/>
                    <a:pt x="213" y="346"/>
                  </a:cubicBezTo>
                  <a:cubicBezTo>
                    <a:pt x="213" y="632"/>
                    <a:pt x="213" y="632"/>
                    <a:pt x="213" y="632"/>
                  </a:cubicBezTo>
                  <a:cubicBezTo>
                    <a:pt x="213" y="644"/>
                    <a:pt x="221" y="651"/>
                    <a:pt x="232" y="651"/>
                  </a:cubicBezTo>
                  <a:cubicBezTo>
                    <a:pt x="503" y="651"/>
                    <a:pt x="503" y="651"/>
                    <a:pt x="503" y="651"/>
                  </a:cubicBezTo>
                  <a:cubicBezTo>
                    <a:pt x="511" y="651"/>
                    <a:pt x="522" y="644"/>
                    <a:pt x="522" y="632"/>
                  </a:cubicBezTo>
                  <a:cubicBezTo>
                    <a:pt x="522" y="590"/>
                    <a:pt x="522" y="590"/>
                    <a:pt x="522" y="590"/>
                  </a:cubicBezTo>
                  <a:cubicBezTo>
                    <a:pt x="560" y="583"/>
                    <a:pt x="591" y="548"/>
                    <a:pt x="591" y="506"/>
                  </a:cubicBezTo>
                  <a:cubicBezTo>
                    <a:pt x="591" y="304"/>
                    <a:pt x="591" y="304"/>
                    <a:pt x="591" y="304"/>
                  </a:cubicBezTo>
                  <a:cubicBezTo>
                    <a:pt x="591" y="259"/>
                    <a:pt x="552" y="221"/>
                    <a:pt x="503" y="221"/>
                  </a:cubicBezTo>
                  <a:close/>
                  <a:moveTo>
                    <a:pt x="552" y="506"/>
                  </a:moveTo>
                  <a:lnTo>
                    <a:pt x="552" y="506"/>
                  </a:lnTo>
                  <a:cubicBezTo>
                    <a:pt x="552" y="533"/>
                    <a:pt x="530" y="556"/>
                    <a:pt x="503" y="556"/>
                  </a:cubicBezTo>
                  <a:cubicBezTo>
                    <a:pt x="492" y="556"/>
                    <a:pt x="484" y="564"/>
                    <a:pt x="484" y="575"/>
                  </a:cubicBezTo>
                  <a:cubicBezTo>
                    <a:pt x="484" y="617"/>
                    <a:pt x="484" y="617"/>
                    <a:pt x="484" y="617"/>
                  </a:cubicBezTo>
                  <a:cubicBezTo>
                    <a:pt x="251" y="617"/>
                    <a:pt x="251" y="617"/>
                    <a:pt x="251" y="617"/>
                  </a:cubicBezTo>
                  <a:cubicBezTo>
                    <a:pt x="251" y="335"/>
                    <a:pt x="251" y="335"/>
                    <a:pt x="251" y="335"/>
                  </a:cubicBezTo>
                  <a:cubicBezTo>
                    <a:pt x="251" y="327"/>
                    <a:pt x="244" y="320"/>
                    <a:pt x="236" y="316"/>
                  </a:cubicBezTo>
                  <a:cubicBezTo>
                    <a:pt x="210" y="308"/>
                    <a:pt x="179" y="297"/>
                    <a:pt x="152" y="278"/>
                  </a:cubicBezTo>
                  <a:cubicBezTo>
                    <a:pt x="42" y="198"/>
                    <a:pt x="53" y="72"/>
                    <a:pt x="57" y="68"/>
                  </a:cubicBezTo>
                  <a:cubicBezTo>
                    <a:pt x="57" y="53"/>
                    <a:pt x="72" y="42"/>
                    <a:pt x="88" y="42"/>
                  </a:cubicBezTo>
                  <a:cubicBezTo>
                    <a:pt x="88" y="42"/>
                    <a:pt x="88" y="42"/>
                    <a:pt x="91" y="42"/>
                  </a:cubicBezTo>
                  <a:cubicBezTo>
                    <a:pt x="107" y="42"/>
                    <a:pt x="118" y="57"/>
                    <a:pt x="118" y="76"/>
                  </a:cubicBezTo>
                  <a:cubicBezTo>
                    <a:pt x="118" y="80"/>
                    <a:pt x="107" y="171"/>
                    <a:pt x="191" y="225"/>
                  </a:cubicBezTo>
                  <a:cubicBezTo>
                    <a:pt x="206" y="240"/>
                    <a:pt x="229" y="247"/>
                    <a:pt x="248" y="255"/>
                  </a:cubicBezTo>
                  <a:lnTo>
                    <a:pt x="251" y="255"/>
                  </a:lnTo>
                  <a:cubicBezTo>
                    <a:pt x="499" y="255"/>
                    <a:pt x="499" y="255"/>
                    <a:pt x="499" y="255"/>
                  </a:cubicBezTo>
                  <a:cubicBezTo>
                    <a:pt x="503" y="255"/>
                    <a:pt x="503" y="255"/>
                    <a:pt x="503" y="255"/>
                  </a:cubicBezTo>
                  <a:cubicBezTo>
                    <a:pt x="530" y="255"/>
                    <a:pt x="552" y="278"/>
                    <a:pt x="552" y="304"/>
                  </a:cubicBezTo>
                  <a:lnTo>
                    <a:pt x="552" y="50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2" name="Freeform 701">
              <a:extLst>
                <a:ext uri="{FF2B5EF4-FFF2-40B4-BE49-F238E27FC236}">
                  <a16:creationId xmlns:a16="http://schemas.microsoft.com/office/drawing/2014/main" id="{D9FD7751-3655-9C46-896C-E26BC67EF0F8}"/>
                </a:ext>
              </a:extLst>
            </p:cNvPr>
            <p:cNvSpPr>
              <a:spLocks noChangeArrowheads="1"/>
            </p:cNvSpPr>
            <p:nvPr/>
          </p:nvSpPr>
          <p:spPr bwMode="auto">
            <a:xfrm>
              <a:off x="2198" y="4285"/>
              <a:ext cx="44" cy="45"/>
            </a:xfrm>
            <a:custGeom>
              <a:avLst/>
              <a:gdLst>
                <a:gd name="T0" fmla="*/ 1 w 211"/>
                <a:gd name="T1" fmla="*/ 2 h 207"/>
                <a:gd name="T2" fmla="*/ 1 w 211"/>
                <a:gd name="T3" fmla="*/ 2 h 207"/>
                <a:gd name="T4" fmla="*/ 2 w 211"/>
                <a:gd name="T5" fmla="*/ 1 h 207"/>
                <a:gd name="T6" fmla="*/ 1 w 211"/>
                <a:gd name="T7" fmla="*/ 0 h 207"/>
                <a:gd name="T8" fmla="*/ 0 w 211"/>
                <a:gd name="T9" fmla="*/ 1 h 207"/>
                <a:gd name="T10" fmla="*/ 1 w 211"/>
                <a:gd name="T11" fmla="*/ 2 h 207"/>
                <a:gd name="T12" fmla="*/ 1 w 211"/>
                <a:gd name="T13" fmla="*/ 0 h 207"/>
                <a:gd name="T14" fmla="*/ 1 w 211"/>
                <a:gd name="T15" fmla="*/ 0 h 207"/>
                <a:gd name="T16" fmla="*/ 2 w 211"/>
                <a:gd name="T17" fmla="*/ 1 h 207"/>
                <a:gd name="T18" fmla="*/ 1 w 211"/>
                <a:gd name="T19" fmla="*/ 2 h 207"/>
                <a:gd name="T20" fmla="*/ 0 w 211"/>
                <a:gd name="T21" fmla="*/ 1 h 207"/>
                <a:gd name="T22" fmla="*/ 1 w 211"/>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1" h="207">
                  <a:moveTo>
                    <a:pt x="107" y="206"/>
                  </a:moveTo>
                  <a:lnTo>
                    <a:pt x="107" y="206"/>
                  </a:lnTo>
                  <a:cubicBezTo>
                    <a:pt x="164" y="206"/>
                    <a:pt x="210" y="160"/>
                    <a:pt x="210" y="103"/>
                  </a:cubicBezTo>
                  <a:cubicBezTo>
                    <a:pt x="210" y="46"/>
                    <a:pt x="164" y="0"/>
                    <a:pt x="107" y="0"/>
                  </a:cubicBezTo>
                  <a:cubicBezTo>
                    <a:pt x="50" y="0"/>
                    <a:pt x="0" y="46"/>
                    <a:pt x="0" y="103"/>
                  </a:cubicBezTo>
                  <a:cubicBezTo>
                    <a:pt x="0" y="160"/>
                    <a:pt x="50" y="206"/>
                    <a:pt x="107" y="206"/>
                  </a:cubicBezTo>
                  <a:close/>
                  <a:moveTo>
                    <a:pt x="107" y="34"/>
                  </a:moveTo>
                  <a:lnTo>
                    <a:pt x="107" y="34"/>
                  </a:lnTo>
                  <a:cubicBezTo>
                    <a:pt x="145" y="34"/>
                    <a:pt x="175" y="65"/>
                    <a:pt x="175" y="103"/>
                  </a:cubicBezTo>
                  <a:cubicBezTo>
                    <a:pt x="175" y="141"/>
                    <a:pt x="145" y="171"/>
                    <a:pt x="107" y="171"/>
                  </a:cubicBezTo>
                  <a:cubicBezTo>
                    <a:pt x="69" y="171"/>
                    <a:pt x="38" y="141"/>
                    <a:pt x="38" y="103"/>
                  </a:cubicBezTo>
                  <a:cubicBezTo>
                    <a:pt x="38" y="65"/>
                    <a:pt x="69" y="34"/>
                    <a:pt x="107"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3" name="Freeform 702">
              <a:extLst>
                <a:ext uri="{FF2B5EF4-FFF2-40B4-BE49-F238E27FC236}">
                  <a16:creationId xmlns:a16="http://schemas.microsoft.com/office/drawing/2014/main" id="{A2E6A055-0379-4144-8295-D56D385A5C05}"/>
                </a:ext>
              </a:extLst>
            </p:cNvPr>
            <p:cNvSpPr>
              <a:spLocks noChangeArrowheads="1"/>
            </p:cNvSpPr>
            <p:nvPr/>
          </p:nvSpPr>
          <p:spPr bwMode="auto">
            <a:xfrm>
              <a:off x="2198" y="4358"/>
              <a:ext cx="47" cy="43"/>
            </a:xfrm>
            <a:custGeom>
              <a:avLst/>
              <a:gdLst>
                <a:gd name="T0" fmla="*/ 1 w 226"/>
                <a:gd name="T1" fmla="*/ 0 h 199"/>
                <a:gd name="T2" fmla="*/ 1 w 226"/>
                <a:gd name="T3" fmla="*/ 0 h 199"/>
                <a:gd name="T4" fmla="*/ 1 w 226"/>
                <a:gd name="T5" fmla="*/ 0 h 199"/>
                <a:gd name="T6" fmla="*/ 1 w 226"/>
                <a:gd name="T7" fmla="*/ 0 h 199"/>
                <a:gd name="T8" fmla="*/ 1 w 226"/>
                <a:gd name="T9" fmla="*/ 0 h 199"/>
                <a:gd name="T10" fmla="*/ 0 w 226"/>
                <a:gd name="T11" fmla="*/ 0 h 199"/>
                <a:gd name="T12" fmla="*/ 0 w 226"/>
                <a:gd name="T13" fmla="*/ 1 h 199"/>
                <a:gd name="T14" fmla="*/ 1 w 226"/>
                <a:gd name="T15" fmla="*/ 2 h 199"/>
                <a:gd name="T16" fmla="*/ 1 w 226"/>
                <a:gd name="T17" fmla="*/ 2 h 199"/>
                <a:gd name="T18" fmla="*/ 1 w 226"/>
                <a:gd name="T19" fmla="*/ 2 h 199"/>
                <a:gd name="T20" fmla="*/ 2 w 226"/>
                <a:gd name="T21" fmla="*/ 1 h 199"/>
                <a:gd name="T22" fmla="*/ 1 w 226"/>
                <a:gd name="T23" fmla="*/ 0 h 199"/>
                <a:gd name="T24" fmla="*/ 1 w 226"/>
                <a:gd name="T25" fmla="*/ 2 h 199"/>
                <a:gd name="T26" fmla="*/ 1 w 226"/>
                <a:gd name="T27" fmla="*/ 2 h 199"/>
                <a:gd name="T28" fmla="*/ 0 w 226"/>
                <a:gd name="T29" fmla="*/ 1 h 199"/>
                <a:gd name="T30" fmla="*/ 1 w 226"/>
                <a:gd name="T31" fmla="*/ 0 h 199"/>
                <a:gd name="T32" fmla="*/ 1 w 226"/>
                <a:gd name="T33" fmla="*/ 0 h 199"/>
                <a:gd name="T34" fmla="*/ 1 w 226"/>
                <a:gd name="T35" fmla="*/ 1 h 199"/>
                <a:gd name="T36" fmla="*/ 1 w 226"/>
                <a:gd name="T37" fmla="*/ 1 h 199"/>
                <a:gd name="T38" fmla="*/ 1 w 226"/>
                <a:gd name="T39" fmla="*/ 1 h 199"/>
                <a:gd name="T40" fmla="*/ 1 w 226"/>
                <a:gd name="T41" fmla="*/ 0 h 199"/>
                <a:gd name="T42" fmla="*/ 1 w 226"/>
                <a:gd name="T43" fmla="*/ 0 h 199"/>
                <a:gd name="T44" fmla="*/ 2 w 226"/>
                <a:gd name="T45" fmla="*/ 1 h 199"/>
                <a:gd name="T46" fmla="*/ 1 w 226"/>
                <a:gd name="T47" fmla="*/ 2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 h="199">
                  <a:moveTo>
                    <a:pt x="168" y="0"/>
                  </a:moveTo>
                  <a:lnTo>
                    <a:pt x="168" y="0"/>
                  </a:lnTo>
                  <a:cubicBezTo>
                    <a:pt x="164" y="0"/>
                    <a:pt x="160" y="0"/>
                    <a:pt x="156" y="0"/>
                  </a:cubicBezTo>
                  <a:cubicBezTo>
                    <a:pt x="137" y="0"/>
                    <a:pt x="122" y="7"/>
                    <a:pt x="114" y="19"/>
                  </a:cubicBezTo>
                  <a:cubicBezTo>
                    <a:pt x="103" y="7"/>
                    <a:pt x="88" y="0"/>
                    <a:pt x="72" y="0"/>
                  </a:cubicBezTo>
                  <a:cubicBezTo>
                    <a:pt x="65" y="0"/>
                    <a:pt x="61" y="0"/>
                    <a:pt x="57" y="0"/>
                  </a:cubicBezTo>
                  <a:cubicBezTo>
                    <a:pt x="23" y="7"/>
                    <a:pt x="4" y="34"/>
                    <a:pt x="4" y="68"/>
                  </a:cubicBezTo>
                  <a:cubicBezTo>
                    <a:pt x="0" y="145"/>
                    <a:pt x="99" y="194"/>
                    <a:pt x="107" y="194"/>
                  </a:cubicBezTo>
                  <a:cubicBezTo>
                    <a:pt x="107" y="198"/>
                    <a:pt x="111" y="198"/>
                    <a:pt x="114" y="198"/>
                  </a:cubicBezTo>
                  <a:cubicBezTo>
                    <a:pt x="114" y="198"/>
                    <a:pt x="118" y="198"/>
                    <a:pt x="122" y="194"/>
                  </a:cubicBezTo>
                  <a:cubicBezTo>
                    <a:pt x="126" y="194"/>
                    <a:pt x="225" y="145"/>
                    <a:pt x="225" y="68"/>
                  </a:cubicBezTo>
                  <a:cubicBezTo>
                    <a:pt x="225" y="34"/>
                    <a:pt x="202" y="7"/>
                    <a:pt x="168" y="0"/>
                  </a:cubicBezTo>
                  <a:close/>
                  <a:moveTo>
                    <a:pt x="114" y="160"/>
                  </a:moveTo>
                  <a:lnTo>
                    <a:pt x="114" y="160"/>
                  </a:lnTo>
                  <a:cubicBezTo>
                    <a:pt x="88" y="145"/>
                    <a:pt x="38" y="107"/>
                    <a:pt x="38" y="68"/>
                  </a:cubicBezTo>
                  <a:cubicBezTo>
                    <a:pt x="38" y="61"/>
                    <a:pt x="42" y="42"/>
                    <a:pt x="65" y="38"/>
                  </a:cubicBezTo>
                  <a:cubicBezTo>
                    <a:pt x="65" y="38"/>
                    <a:pt x="69" y="38"/>
                    <a:pt x="72" y="38"/>
                  </a:cubicBezTo>
                  <a:cubicBezTo>
                    <a:pt x="88" y="38"/>
                    <a:pt x="95" y="57"/>
                    <a:pt x="95" y="57"/>
                  </a:cubicBezTo>
                  <a:cubicBezTo>
                    <a:pt x="99" y="65"/>
                    <a:pt x="107" y="72"/>
                    <a:pt x="114" y="72"/>
                  </a:cubicBezTo>
                  <a:cubicBezTo>
                    <a:pt x="122" y="72"/>
                    <a:pt x="130" y="65"/>
                    <a:pt x="130" y="57"/>
                  </a:cubicBezTo>
                  <a:cubicBezTo>
                    <a:pt x="130" y="57"/>
                    <a:pt x="137" y="38"/>
                    <a:pt x="156" y="38"/>
                  </a:cubicBezTo>
                  <a:lnTo>
                    <a:pt x="160" y="38"/>
                  </a:lnTo>
                  <a:cubicBezTo>
                    <a:pt x="187" y="42"/>
                    <a:pt x="187" y="61"/>
                    <a:pt x="187" y="68"/>
                  </a:cubicBezTo>
                  <a:cubicBezTo>
                    <a:pt x="187" y="107"/>
                    <a:pt x="141" y="145"/>
                    <a:pt x="114" y="1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94" name="Group 703">
            <a:extLst>
              <a:ext uri="{FF2B5EF4-FFF2-40B4-BE49-F238E27FC236}">
                <a16:creationId xmlns:a16="http://schemas.microsoft.com/office/drawing/2014/main" id="{E73AD43B-79B2-3440-9313-4BA110306D59}"/>
              </a:ext>
            </a:extLst>
          </p:cNvPr>
          <p:cNvGrpSpPr>
            <a:grpSpLocks/>
          </p:cNvGrpSpPr>
          <p:nvPr userDrawn="1"/>
        </p:nvGrpSpPr>
        <p:grpSpPr bwMode="auto">
          <a:xfrm>
            <a:off x="3856615" y="2786207"/>
            <a:ext cx="241300" cy="223838"/>
            <a:chOff x="2569" y="4286"/>
            <a:chExt cx="152" cy="141"/>
          </a:xfrm>
        </p:grpSpPr>
        <p:sp>
          <p:nvSpPr>
            <p:cNvPr id="995" name="Freeform 704">
              <a:extLst>
                <a:ext uri="{FF2B5EF4-FFF2-40B4-BE49-F238E27FC236}">
                  <a16:creationId xmlns:a16="http://schemas.microsoft.com/office/drawing/2014/main" id="{55F56E46-4A40-0946-B267-3234E7AC7017}"/>
                </a:ext>
              </a:extLst>
            </p:cNvPr>
            <p:cNvSpPr>
              <a:spLocks noChangeArrowheads="1"/>
            </p:cNvSpPr>
            <p:nvPr/>
          </p:nvSpPr>
          <p:spPr bwMode="auto">
            <a:xfrm>
              <a:off x="2569" y="4416"/>
              <a:ext cx="152" cy="11"/>
            </a:xfrm>
            <a:custGeom>
              <a:avLst/>
              <a:gdLst>
                <a:gd name="T0" fmla="*/ 5 w 679"/>
                <a:gd name="T1" fmla="*/ 0 h 58"/>
                <a:gd name="T2" fmla="*/ 5 w 679"/>
                <a:gd name="T3" fmla="*/ 0 h 58"/>
                <a:gd name="T4" fmla="*/ 5 w 679"/>
                <a:gd name="T5" fmla="*/ 0 h 58"/>
                <a:gd name="T6" fmla="*/ 5 w 679"/>
                <a:gd name="T7" fmla="*/ 0 h 58"/>
                <a:gd name="T8" fmla="*/ 3 w 679"/>
                <a:gd name="T9" fmla="*/ 0 h 58"/>
                <a:gd name="T10" fmla="*/ 3 w 679"/>
                <a:gd name="T11" fmla="*/ 0 h 58"/>
                <a:gd name="T12" fmla="*/ 0 w 679"/>
                <a:gd name="T13" fmla="*/ 0 h 58"/>
                <a:gd name="T14" fmla="*/ 1 w 679"/>
                <a:gd name="T15" fmla="*/ 0 h 58"/>
                <a:gd name="T16" fmla="*/ 7 w 679"/>
                <a:gd name="T17" fmla="*/ 0 h 58"/>
                <a:gd name="T18" fmla="*/ 8 w 679"/>
                <a:gd name="T19" fmla="*/ 0 h 58"/>
                <a:gd name="T20" fmla="*/ 5 w 679"/>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58">
                  <a:moveTo>
                    <a:pt x="450" y="0"/>
                  </a:moveTo>
                  <a:lnTo>
                    <a:pt x="450" y="0"/>
                  </a:lnTo>
                  <a:cubicBezTo>
                    <a:pt x="427" y="0"/>
                    <a:pt x="427" y="0"/>
                    <a:pt x="427" y="0"/>
                  </a:cubicBezTo>
                  <a:cubicBezTo>
                    <a:pt x="427" y="19"/>
                    <a:pt x="427" y="19"/>
                    <a:pt x="427" y="19"/>
                  </a:cubicBezTo>
                  <a:cubicBezTo>
                    <a:pt x="255" y="19"/>
                    <a:pt x="255" y="19"/>
                    <a:pt x="255" y="19"/>
                  </a:cubicBezTo>
                  <a:cubicBezTo>
                    <a:pt x="255" y="0"/>
                    <a:pt x="255" y="0"/>
                    <a:pt x="255" y="0"/>
                  </a:cubicBezTo>
                  <a:cubicBezTo>
                    <a:pt x="0" y="0"/>
                    <a:pt x="0" y="0"/>
                    <a:pt x="0" y="0"/>
                  </a:cubicBezTo>
                  <a:cubicBezTo>
                    <a:pt x="12" y="34"/>
                    <a:pt x="46" y="57"/>
                    <a:pt x="80" y="57"/>
                  </a:cubicBezTo>
                  <a:cubicBezTo>
                    <a:pt x="598" y="57"/>
                    <a:pt x="598" y="57"/>
                    <a:pt x="598" y="57"/>
                  </a:cubicBezTo>
                  <a:cubicBezTo>
                    <a:pt x="636" y="57"/>
                    <a:pt x="667" y="34"/>
                    <a:pt x="678" y="0"/>
                  </a:cubicBezTo>
                  <a:lnTo>
                    <a:pt x="45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6" name="Freeform 705">
              <a:extLst>
                <a:ext uri="{FF2B5EF4-FFF2-40B4-BE49-F238E27FC236}">
                  <a16:creationId xmlns:a16="http://schemas.microsoft.com/office/drawing/2014/main" id="{F5B87BA4-DA3A-3144-B292-AD5650884CE0}"/>
                </a:ext>
              </a:extLst>
            </p:cNvPr>
            <p:cNvSpPr>
              <a:spLocks noChangeArrowheads="1"/>
            </p:cNvSpPr>
            <p:nvPr/>
          </p:nvSpPr>
          <p:spPr bwMode="auto">
            <a:xfrm>
              <a:off x="2695" y="4309"/>
              <a:ext cx="8" cy="5"/>
            </a:xfrm>
            <a:custGeom>
              <a:avLst/>
              <a:gdLst>
                <a:gd name="T0" fmla="*/ 0 w 42"/>
                <a:gd name="T1" fmla="*/ 0 h 31"/>
                <a:gd name="T2" fmla="*/ 0 w 42"/>
                <a:gd name="T3" fmla="*/ 0 h 31"/>
                <a:gd name="T4" fmla="*/ 0 w 42"/>
                <a:gd name="T5" fmla="*/ 0 h 31"/>
                <a:gd name="T6" fmla="*/ 0 w 42"/>
                <a:gd name="T7" fmla="*/ 0 h 31"/>
                <a:gd name="T8" fmla="*/ 0 w 42"/>
                <a:gd name="T9" fmla="*/ 0 h 31"/>
                <a:gd name="T10" fmla="*/ 0 w 42"/>
                <a:gd name="T11" fmla="*/ 0 h 31"/>
                <a:gd name="T12" fmla="*/ 0 w 42"/>
                <a:gd name="T13" fmla="*/ 0 h 31"/>
                <a:gd name="T14" fmla="*/ 0 w 42"/>
                <a:gd name="T15" fmla="*/ 0 h 31"/>
                <a:gd name="T16" fmla="*/ 0 w 42"/>
                <a:gd name="T17" fmla="*/ 0 h 31"/>
                <a:gd name="T18" fmla="*/ 0 w 42"/>
                <a:gd name="T19" fmla="*/ 0 h 31"/>
                <a:gd name="T20" fmla="*/ 0 w 42"/>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31">
                  <a:moveTo>
                    <a:pt x="30" y="0"/>
                  </a:moveTo>
                  <a:lnTo>
                    <a:pt x="30" y="0"/>
                  </a:lnTo>
                  <a:cubicBezTo>
                    <a:pt x="26" y="0"/>
                    <a:pt x="19" y="0"/>
                    <a:pt x="11" y="0"/>
                  </a:cubicBezTo>
                  <a:cubicBezTo>
                    <a:pt x="0" y="0"/>
                    <a:pt x="0" y="0"/>
                    <a:pt x="0" y="0"/>
                  </a:cubicBezTo>
                  <a:cubicBezTo>
                    <a:pt x="0" y="30"/>
                    <a:pt x="0" y="30"/>
                    <a:pt x="0" y="30"/>
                  </a:cubicBezTo>
                  <a:cubicBezTo>
                    <a:pt x="15" y="30"/>
                    <a:pt x="15" y="30"/>
                    <a:pt x="15" y="30"/>
                  </a:cubicBezTo>
                  <a:cubicBezTo>
                    <a:pt x="22" y="30"/>
                    <a:pt x="30" y="30"/>
                    <a:pt x="34" y="30"/>
                  </a:cubicBezTo>
                  <a:cubicBezTo>
                    <a:pt x="34" y="30"/>
                    <a:pt x="38" y="26"/>
                    <a:pt x="41" y="23"/>
                  </a:cubicBezTo>
                  <a:cubicBezTo>
                    <a:pt x="41" y="23"/>
                    <a:pt x="41" y="19"/>
                    <a:pt x="41" y="15"/>
                  </a:cubicBezTo>
                  <a:cubicBezTo>
                    <a:pt x="41" y="11"/>
                    <a:pt x="41" y="7"/>
                    <a:pt x="38" y="4"/>
                  </a:cubicBezTo>
                  <a:cubicBezTo>
                    <a:pt x="38" y="0"/>
                    <a:pt x="34" y="0"/>
                    <a:pt x="30"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7" name="Freeform 706">
              <a:extLst>
                <a:ext uri="{FF2B5EF4-FFF2-40B4-BE49-F238E27FC236}">
                  <a16:creationId xmlns:a16="http://schemas.microsoft.com/office/drawing/2014/main" id="{B1FC6F81-A47B-C543-9800-2E9C8E55BA57}"/>
                </a:ext>
              </a:extLst>
            </p:cNvPr>
            <p:cNvSpPr>
              <a:spLocks noChangeArrowheads="1"/>
            </p:cNvSpPr>
            <p:nvPr/>
          </p:nvSpPr>
          <p:spPr bwMode="auto">
            <a:xfrm>
              <a:off x="2605" y="4286"/>
              <a:ext cx="113" cy="81"/>
            </a:xfrm>
            <a:custGeom>
              <a:avLst/>
              <a:gdLst>
                <a:gd name="T0" fmla="*/ 5 w 508"/>
                <a:gd name="T1" fmla="*/ 0 h 370"/>
                <a:gd name="T2" fmla="*/ 5 w 508"/>
                <a:gd name="T3" fmla="*/ 0 h 370"/>
                <a:gd name="T4" fmla="*/ 0 w 508"/>
                <a:gd name="T5" fmla="*/ 0 h 370"/>
                <a:gd name="T6" fmla="*/ 0 w 508"/>
                <a:gd name="T7" fmla="*/ 0 h 370"/>
                <a:gd name="T8" fmla="*/ 0 w 508"/>
                <a:gd name="T9" fmla="*/ 3 h 370"/>
                <a:gd name="T10" fmla="*/ 0 w 508"/>
                <a:gd name="T11" fmla="*/ 3 h 370"/>
                <a:gd name="T12" fmla="*/ 2 w 508"/>
                <a:gd name="T13" fmla="*/ 3 h 370"/>
                <a:gd name="T14" fmla="*/ 3 w 508"/>
                <a:gd name="T15" fmla="*/ 4 h 370"/>
                <a:gd name="T16" fmla="*/ 3 w 508"/>
                <a:gd name="T17" fmla="*/ 3 h 370"/>
                <a:gd name="T18" fmla="*/ 5 w 508"/>
                <a:gd name="T19" fmla="*/ 3 h 370"/>
                <a:gd name="T20" fmla="*/ 6 w 508"/>
                <a:gd name="T21" fmla="*/ 3 h 370"/>
                <a:gd name="T22" fmla="*/ 6 w 508"/>
                <a:gd name="T23" fmla="*/ 0 h 370"/>
                <a:gd name="T24" fmla="*/ 5 w 508"/>
                <a:gd name="T25" fmla="*/ 0 h 370"/>
                <a:gd name="T26" fmla="*/ 2 w 508"/>
                <a:gd name="T27" fmla="*/ 2 h 370"/>
                <a:gd name="T28" fmla="*/ 2 w 508"/>
                <a:gd name="T29" fmla="*/ 2 h 370"/>
                <a:gd name="T30" fmla="*/ 1 w 508"/>
                <a:gd name="T31" fmla="*/ 2 h 370"/>
                <a:gd name="T32" fmla="*/ 1 w 508"/>
                <a:gd name="T33" fmla="*/ 2 h 370"/>
                <a:gd name="T34" fmla="*/ 1 w 508"/>
                <a:gd name="T35" fmla="*/ 2 h 370"/>
                <a:gd name="T36" fmla="*/ 1 w 508"/>
                <a:gd name="T37" fmla="*/ 2 h 370"/>
                <a:gd name="T38" fmla="*/ 0 w 508"/>
                <a:gd name="T39" fmla="*/ 2 h 370"/>
                <a:gd name="T40" fmla="*/ 0 w 508"/>
                <a:gd name="T41" fmla="*/ 1 h 370"/>
                <a:gd name="T42" fmla="*/ 1 w 508"/>
                <a:gd name="T43" fmla="*/ 1 h 370"/>
                <a:gd name="T44" fmla="*/ 1 w 508"/>
                <a:gd name="T45" fmla="*/ 1 h 370"/>
                <a:gd name="T46" fmla="*/ 1 w 508"/>
                <a:gd name="T47" fmla="*/ 1 h 370"/>
                <a:gd name="T48" fmla="*/ 1 w 508"/>
                <a:gd name="T49" fmla="*/ 1 h 370"/>
                <a:gd name="T50" fmla="*/ 2 w 508"/>
                <a:gd name="T51" fmla="*/ 1 h 370"/>
                <a:gd name="T52" fmla="*/ 2 w 508"/>
                <a:gd name="T53" fmla="*/ 2 h 370"/>
                <a:gd name="T54" fmla="*/ 3 w 508"/>
                <a:gd name="T55" fmla="*/ 2 h 370"/>
                <a:gd name="T56" fmla="*/ 3 w 508"/>
                <a:gd name="T57" fmla="*/ 2 h 370"/>
                <a:gd name="T58" fmla="*/ 2 w 508"/>
                <a:gd name="T59" fmla="*/ 2 h 370"/>
                <a:gd name="T60" fmla="*/ 2 w 508"/>
                <a:gd name="T61" fmla="*/ 1 h 370"/>
                <a:gd name="T62" fmla="*/ 3 w 508"/>
                <a:gd name="T63" fmla="*/ 1 h 370"/>
                <a:gd name="T64" fmla="*/ 3 w 508"/>
                <a:gd name="T65" fmla="*/ 1 h 370"/>
                <a:gd name="T66" fmla="*/ 2 w 508"/>
                <a:gd name="T67" fmla="*/ 1 h 370"/>
                <a:gd name="T68" fmla="*/ 2 w 508"/>
                <a:gd name="T69" fmla="*/ 1 h 370"/>
                <a:gd name="T70" fmla="*/ 3 w 508"/>
                <a:gd name="T71" fmla="*/ 1 h 370"/>
                <a:gd name="T72" fmla="*/ 3 w 508"/>
                <a:gd name="T73" fmla="*/ 2 h 370"/>
                <a:gd name="T74" fmla="*/ 2 w 508"/>
                <a:gd name="T75" fmla="*/ 2 h 370"/>
                <a:gd name="T76" fmla="*/ 2 w 508"/>
                <a:gd name="T77" fmla="*/ 2 h 370"/>
                <a:gd name="T78" fmla="*/ 3 w 508"/>
                <a:gd name="T79" fmla="*/ 2 h 370"/>
                <a:gd name="T80" fmla="*/ 3 w 508"/>
                <a:gd name="T81" fmla="*/ 2 h 370"/>
                <a:gd name="T82" fmla="*/ 4 w 508"/>
                <a:gd name="T83" fmla="*/ 2 h 370"/>
                <a:gd name="T84" fmla="*/ 4 w 508"/>
                <a:gd name="T85" fmla="*/ 2 h 370"/>
                <a:gd name="T86" fmla="*/ 3 w 508"/>
                <a:gd name="T87" fmla="*/ 2 h 370"/>
                <a:gd name="T88" fmla="*/ 3 w 508"/>
                <a:gd name="T89" fmla="*/ 1 h 370"/>
                <a:gd name="T90" fmla="*/ 3 w 508"/>
                <a:gd name="T91" fmla="*/ 1 h 370"/>
                <a:gd name="T92" fmla="*/ 3 w 508"/>
                <a:gd name="T93" fmla="*/ 2 h 370"/>
                <a:gd name="T94" fmla="*/ 4 w 508"/>
                <a:gd name="T95" fmla="*/ 2 h 370"/>
                <a:gd name="T96" fmla="*/ 4 w 508"/>
                <a:gd name="T97" fmla="*/ 2 h 370"/>
                <a:gd name="T98" fmla="*/ 5 w 508"/>
                <a:gd name="T99" fmla="*/ 1 h 370"/>
                <a:gd name="T100" fmla="*/ 5 w 508"/>
                <a:gd name="T101" fmla="*/ 1 h 370"/>
                <a:gd name="T102" fmla="*/ 5 w 508"/>
                <a:gd name="T103" fmla="*/ 2 h 370"/>
                <a:gd name="T104" fmla="*/ 5 w 508"/>
                <a:gd name="T105" fmla="*/ 2 h 370"/>
                <a:gd name="T106" fmla="*/ 4 w 508"/>
                <a:gd name="T107" fmla="*/ 2 h 370"/>
                <a:gd name="T108" fmla="*/ 4 w 508"/>
                <a:gd name="T109" fmla="*/ 2 h 370"/>
                <a:gd name="T110" fmla="*/ 4 w 508"/>
                <a:gd name="T111" fmla="*/ 2 h 370"/>
                <a:gd name="T112" fmla="*/ 4 w 508"/>
                <a:gd name="T113" fmla="*/ 2 h 370"/>
                <a:gd name="T114" fmla="*/ 4 w 508"/>
                <a:gd name="T115" fmla="*/ 1 h 370"/>
                <a:gd name="T116" fmla="*/ 4 w 508"/>
                <a:gd name="T117" fmla="*/ 1 h 370"/>
                <a:gd name="T118" fmla="*/ 5 w 508"/>
                <a:gd name="T119" fmla="*/ 1 h 370"/>
                <a:gd name="T120" fmla="*/ 5 w 508"/>
                <a:gd name="T121" fmla="*/ 1 h 370"/>
                <a:gd name="T122" fmla="*/ 5 w 508"/>
                <a:gd name="T123" fmla="*/ 1 h 370"/>
                <a:gd name="T124" fmla="*/ 5 w 508"/>
                <a:gd name="T125" fmla="*/ 1 h 3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8" h="370">
                  <a:moveTo>
                    <a:pt x="469" y="0"/>
                  </a:moveTo>
                  <a:lnTo>
                    <a:pt x="469" y="0"/>
                  </a:lnTo>
                  <a:cubicBezTo>
                    <a:pt x="38" y="0"/>
                    <a:pt x="38" y="0"/>
                    <a:pt x="38" y="0"/>
                  </a:cubicBezTo>
                  <a:cubicBezTo>
                    <a:pt x="15" y="0"/>
                    <a:pt x="0" y="15"/>
                    <a:pt x="0" y="38"/>
                  </a:cubicBezTo>
                  <a:cubicBezTo>
                    <a:pt x="0" y="240"/>
                    <a:pt x="0" y="240"/>
                    <a:pt x="0" y="240"/>
                  </a:cubicBezTo>
                  <a:cubicBezTo>
                    <a:pt x="0" y="263"/>
                    <a:pt x="15" y="278"/>
                    <a:pt x="38" y="278"/>
                  </a:cubicBezTo>
                  <a:cubicBezTo>
                    <a:pt x="202" y="278"/>
                    <a:pt x="202" y="278"/>
                    <a:pt x="202" y="278"/>
                  </a:cubicBezTo>
                  <a:cubicBezTo>
                    <a:pt x="255" y="369"/>
                    <a:pt x="255" y="369"/>
                    <a:pt x="255" y="369"/>
                  </a:cubicBezTo>
                  <a:cubicBezTo>
                    <a:pt x="305" y="278"/>
                    <a:pt x="305" y="278"/>
                    <a:pt x="305" y="278"/>
                  </a:cubicBezTo>
                  <a:cubicBezTo>
                    <a:pt x="469" y="278"/>
                    <a:pt x="469" y="278"/>
                    <a:pt x="469" y="278"/>
                  </a:cubicBezTo>
                  <a:cubicBezTo>
                    <a:pt x="492" y="278"/>
                    <a:pt x="507" y="263"/>
                    <a:pt x="507" y="240"/>
                  </a:cubicBezTo>
                  <a:cubicBezTo>
                    <a:pt x="507" y="38"/>
                    <a:pt x="507" y="38"/>
                    <a:pt x="507" y="38"/>
                  </a:cubicBezTo>
                  <a:cubicBezTo>
                    <a:pt x="507" y="15"/>
                    <a:pt x="492" y="0"/>
                    <a:pt x="469" y="0"/>
                  </a:cubicBezTo>
                  <a:close/>
                  <a:moveTo>
                    <a:pt x="137" y="194"/>
                  </a:moveTo>
                  <a:lnTo>
                    <a:pt x="137" y="194"/>
                  </a:lnTo>
                  <a:cubicBezTo>
                    <a:pt x="114" y="194"/>
                    <a:pt x="114" y="194"/>
                    <a:pt x="114" y="194"/>
                  </a:cubicBezTo>
                  <a:cubicBezTo>
                    <a:pt x="114" y="144"/>
                    <a:pt x="114" y="144"/>
                    <a:pt x="114" y="144"/>
                  </a:cubicBezTo>
                  <a:cubicBezTo>
                    <a:pt x="69" y="144"/>
                    <a:pt x="69" y="144"/>
                    <a:pt x="69" y="144"/>
                  </a:cubicBezTo>
                  <a:cubicBezTo>
                    <a:pt x="69" y="194"/>
                    <a:pt x="69" y="194"/>
                    <a:pt x="69" y="194"/>
                  </a:cubicBezTo>
                  <a:cubicBezTo>
                    <a:pt x="42" y="194"/>
                    <a:pt x="42" y="194"/>
                    <a:pt x="42" y="194"/>
                  </a:cubicBezTo>
                  <a:cubicBezTo>
                    <a:pt x="42" y="76"/>
                    <a:pt x="42" y="76"/>
                    <a:pt x="42" y="76"/>
                  </a:cubicBezTo>
                  <a:cubicBezTo>
                    <a:pt x="69" y="76"/>
                    <a:pt x="69" y="76"/>
                    <a:pt x="69" y="76"/>
                  </a:cubicBezTo>
                  <a:cubicBezTo>
                    <a:pt x="69" y="122"/>
                    <a:pt x="69" y="122"/>
                    <a:pt x="69" y="122"/>
                  </a:cubicBezTo>
                  <a:cubicBezTo>
                    <a:pt x="114" y="122"/>
                    <a:pt x="114" y="122"/>
                    <a:pt x="114" y="122"/>
                  </a:cubicBezTo>
                  <a:cubicBezTo>
                    <a:pt x="114" y="76"/>
                    <a:pt x="114" y="76"/>
                    <a:pt x="114" y="76"/>
                  </a:cubicBezTo>
                  <a:cubicBezTo>
                    <a:pt x="137" y="76"/>
                    <a:pt x="137" y="76"/>
                    <a:pt x="137" y="76"/>
                  </a:cubicBezTo>
                  <a:lnTo>
                    <a:pt x="137" y="194"/>
                  </a:lnTo>
                  <a:close/>
                  <a:moveTo>
                    <a:pt x="252" y="194"/>
                  </a:moveTo>
                  <a:lnTo>
                    <a:pt x="252" y="194"/>
                  </a:lnTo>
                  <a:cubicBezTo>
                    <a:pt x="164" y="194"/>
                    <a:pt x="164" y="194"/>
                    <a:pt x="164" y="194"/>
                  </a:cubicBezTo>
                  <a:cubicBezTo>
                    <a:pt x="164" y="76"/>
                    <a:pt x="164" y="76"/>
                    <a:pt x="164" y="76"/>
                  </a:cubicBezTo>
                  <a:cubicBezTo>
                    <a:pt x="252" y="76"/>
                    <a:pt x="252" y="76"/>
                    <a:pt x="252" y="76"/>
                  </a:cubicBezTo>
                  <a:cubicBezTo>
                    <a:pt x="252" y="99"/>
                    <a:pt x="252" y="99"/>
                    <a:pt x="252" y="99"/>
                  </a:cubicBezTo>
                  <a:cubicBezTo>
                    <a:pt x="187" y="99"/>
                    <a:pt x="187" y="99"/>
                    <a:pt x="187" y="99"/>
                  </a:cubicBezTo>
                  <a:cubicBezTo>
                    <a:pt x="187" y="122"/>
                    <a:pt x="187" y="122"/>
                    <a:pt x="187" y="122"/>
                  </a:cubicBezTo>
                  <a:cubicBezTo>
                    <a:pt x="244" y="122"/>
                    <a:pt x="244" y="122"/>
                    <a:pt x="244" y="122"/>
                  </a:cubicBezTo>
                  <a:cubicBezTo>
                    <a:pt x="244" y="144"/>
                    <a:pt x="244" y="144"/>
                    <a:pt x="244" y="144"/>
                  </a:cubicBezTo>
                  <a:cubicBezTo>
                    <a:pt x="187" y="144"/>
                    <a:pt x="187" y="144"/>
                    <a:pt x="187" y="144"/>
                  </a:cubicBezTo>
                  <a:cubicBezTo>
                    <a:pt x="187" y="175"/>
                    <a:pt x="187" y="175"/>
                    <a:pt x="187" y="175"/>
                  </a:cubicBezTo>
                  <a:cubicBezTo>
                    <a:pt x="252" y="175"/>
                    <a:pt x="252" y="175"/>
                    <a:pt x="252" y="175"/>
                  </a:cubicBezTo>
                  <a:lnTo>
                    <a:pt x="252" y="194"/>
                  </a:lnTo>
                  <a:close/>
                  <a:moveTo>
                    <a:pt x="355" y="194"/>
                  </a:moveTo>
                  <a:lnTo>
                    <a:pt x="355" y="194"/>
                  </a:lnTo>
                  <a:cubicBezTo>
                    <a:pt x="275" y="194"/>
                    <a:pt x="275" y="194"/>
                    <a:pt x="275" y="194"/>
                  </a:cubicBezTo>
                  <a:cubicBezTo>
                    <a:pt x="275" y="80"/>
                    <a:pt x="275" y="80"/>
                    <a:pt x="275" y="80"/>
                  </a:cubicBezTo>
                  <a:cubicBezTo>
                    <a:pt x="297" y="80"/>
                    <a:pt x="297" y="80"/>
                    <a:pt x="297" y="80"/>
                  </a:cubicBezTo>
                  <a:cubicBezTo>
                    <a:pt x="297" y="175"/>
                    <a:pt x="297" y="175"/>
                    <a:pt x="297" y="175"/>
                  </a:cubicBezTo>
                  <a:cubicBezTo>
                    <a:pt x="355" y="175"/>
                    <a:pt x="355" y="175"/>
                    <a:pt x="355" y="175"/>
                  </a:cubicBezTo>
                  <a:lnTo>
                    <a:pt x="355" y="194"/>
                  </a:lnTo>
                  <a:close/>
                  <a:moveTo>
                    <a:pt x="461" y="133"/>
                  </a:moveTo>
                  <a:lnTo>
                    <a:pt x="461" y="133"/>
                  </a:lnTo>
                  <a:cubicBezTo>
                    <a:pt x="457" y="137"/>
                    <a:pt x="454" y="141"/>
                    <a:pt x="450" y="144"/>
                  </a:cubicBezTo>
                  <a:cubicBezTo>
                    <a:pt x="446" y="144"/>
                    <a:pt x="442" y="148"/>
                    <a:pt x="438" y="148"/>
                  </a:cubicBezTo>
                  <a:cubicBezTo>
                    <a:pt x="431" y="148"/>
                    <a:pt x="423" y="152"/>
                    <a:pt x="412" y="152"/>
                  </a:cubicBezTo>
                  <a:cubicBezTo>
                    <a:pt x="397" y="152"/>
                    <a:pt x="397" y="152"/>
                    <a:pt x="397" y="152"/>
                  </a:cubicBezTo>
                  <a:cubicBezTo>
                    <a:pt x="397" y="194"/>
                    <a:pt x="397" y="194"/>
                    <a:pt x="397" y="194"/>
                  </a:cubicBezTo>
                  <a:cubicBezTo>
                    <a:pt x="374" y="194"/>
                    <a:pt x="374" y="194"/>
                    <a:pt x="374" y="194"/>
                  </a:cubicBezTo>
                  <a:cubicBezTo>
                    <a:pt x="374" y="76"/>
                    <a:pt x="374" y="76"/>
                    <a:pt x="374" y="76"/>
                  </a:cubicBezTo>
                  <a:cubicBezTo>
                    <a:pt x="412" y="76"/>
                    <a:pt x="412" y="76"/>
                    <a:pt x="412" y="76"/>
                  </a:cubicBezTo>
                  <a:cubicBezTo>
                    <a:pt x="427" y="76"/>
                    <a:pt x="435" y="76"/>
                    <a:pt x="438" y="80"/>
                  </a:cubicBezTo>
                  <a:cubicBezTo>
                    <a:pt x="446" y="80"/>
                    <a:pt x="454" y="83"/>
                    <a:pt x="457" y="91"/>
                  </a:cubicBezTo>
                  <a:cubicBezTo>
                    <a:pt x="461" y="95"/>
                    <a:pt x="465" y="103"/>
                    <a:pt x="465" y="114"/>
                  </a:cubicBezTo>
                  <a:cubicBezTo>
                    <a:pt x="465" y="122"/>
                    <a:pt x="461" y="125"/>
                    <a:pt x="461" y="13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998" name="Freeform 707">
              <a:extLst>
                <a:ext uri="{FF2B5EF4-FFF2-40B4-BE49-F238E27FC236}">
                  <a16:creationId xmlns:a16="http://schemas.microsoft.com/office/drawing/2014/main" id="{A1E85855-D9B5-5348-9FC2-CF9F9261E3E2}"/>
                </a:ext>
              </a:extLst>
            </p:cNvPr>
            <p:cNvSpPr>
              <a:spLocks noChangeArrowheads="1"/>
            </p:cNvSpPr>
            <p:nvPr/>
          </p:nvSpPr>
          <p:spPr bwMode="auto">
            <a:xfrm>
              <a:off x="2579" y="4312"/>
              <a:ext cx="132" cy="94"/>
            </a:xfrm>
            <a:custGeom>
              <a:avLst/>
              <a:gdLst>
                <a:gd name="T0" fmla="*/ 6 w 591"/>
                <a:gd name="T1" fmla="*/ 2 h 428"/>
                <a:gd name="T2" fmla="*/ 6 w 591"/>
                <a:gd name="T3" fmla="*/ 2 h 428"/>
                <a:gd name="T4" fmla="*/ 6 w 591"/>
                <a:gd name="T5" fmla="*/ 2 h 428"/>
                <a:gd name="T6" fmla="*/ 6 w 591"/>
                <a:gd name="T7" fmla="*/ 3 h 428"/>
                <a:gd name="T8" fmla="*/ 6 w 591"/>
                <a:gd name="T9" fmla="*/ 3 h 428"/>
                <a:gd name="T10" fmla="*/ 6 w 591"/>
                <a:gd name="T11" fmla="*/ 4 h 428"/>
                <a:gd name="T12" fmla="*/ 0 w 591"/>
                <a:gd name="T13" fmla="*/ 4 h 428"/>
                <a:gd name="T14" fmla="*/ 0 w 591"/>
                <a:gd name="T15" fmla="*/ 1 h 428"/>
                <a:gd name="T16" fmla="*/ 1 w 591"/>
                <a:gd name="T17" fmla="*/ 1 h 428"/>
                <a:gd name="T18" fmla="*/ 1 w 591"/>
                <a:gd name="T19" fmla="*/ 0 h 428"/>
                <a:gd name="T20" fmla="*/ 0 w 591"/>
                <a:gd name="T21" fmla="*/ 0 h 428"/>
                <a:gd name="T22" fmla="*/ 0 w 591"/>
                <a:gd name="T23" fmla="*/ 0 h 428"/>
                <a:gd name="T24" fmla="*/ 0 w 591"/>
                <a:gd name="T25" fmla="*/ 5 h 428"/>
                <a:gd name="T26" fmla="*/ 0 w 591"/>
                <a:gd name="T27" fmla="*/ 5 h 428"/>
                <a:gd name="T28" fmla="*/ 6 w 591"/>
                <a:gd name="T29" fmla="*/ 5 h 428"/>
                <a:gd name="T30" fmla="*/ 6 w 591"/>
                <a:gd name="T31" fmla="*/ 5 h 428"/>
                <a:gd name="T32" fmla="*/ 6 w 591"/>
                <a:gd name="T33" fmla="*/ 3 h 428"/>
                <a:gd name="T34" fmla="*/ 6 w 591"/>
                <a:gd name="T35" fmla="*/ 3 h 428"/>
                <a:gd name="T36" fmla="*/ 6 w 591"/>
                <a:gd name="T37" fmla="*/ 2 h 428"/>
                <a:gd name="T38" fmla="*/ 6 w 591"/>
                <a:gd name="T39" fmla="*/ 2 h 4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1" h="428">
                  <a:moveTo>
                    <a:pt x="583" y="194"/>
                  </a:moveTo>
                  <a:lnTo>
                    <a:pt x="583" y="194"/>
                  </a:lnTo>
                  <a:cubicBezTo>
                    <a:pt x="545" y="194"/>
                    <a:pt x="545" y="194"/>
                    <a:pt x="545" y="194"/>
                  </a:cubicBezTo>
                  <a:cubicBezTo>
                    <a:pt x="545" y="286"/>
                    <a:pt x="545" y="286"/>
                    <a:pt x="545" y="286"/>
                  </a:cubicBezTo>
                  <a:cubicBezTo>
                    <a:pt x="545" y="320"/>
                    <a:pt x="545" y="320"/>
                    <a:pt x="545" y="320"/>
                  </a:cubicBezTo>
                  <a:cubicBezTo>
                    <a:pt x="545" y="373"/>
                    <a:pt x="545" y="373"/>
                    <a:pt x="545" y="373"/>
                  </a:cubicBezTo>
                  <a:cubicBezTo>
                    <a:pt x="46" y="373"/>
                    <a:pt x="46" y="373"/>
                    <a:pt x="46" y="373"/>
                  </a:cubicBezTo>
                  <a:cubicBezTo>
                    <a:pt x="46" y="53"/>
                    <a:pt x="46" y="53"/>
                    <a:pt x="46" y="53"/>
                  </a:cubicBezTo>
                  <a:cubicBezTo>
                    <a:pt x="84" y="53"/>
                    <a:pt x="84" y="53"/>
                    <a:pt x="84" y="53"/>
                  </a:cubicBezTo>
                  <a:cubicBezTo>
                    <a:pt x="84" y="0"/>
                    <a:pt x="84" y="0"/>
                    <a:pt x="84" y="0"/>
                  </a:cubicBezTo>
                  <a:cubicBezTo>
                    <a:pt x="34" y="0"/>
                    <a:pt x="34" y="0"/>
                    <a:pt x="34" y="0"/>
                  </a:cubicBezTo>
                  <a:cubicBezTo>
                    <a:pt x="15" y="0"/>
                    <a:pt x="0" y="15"/>
                    <a:pt x="0" y="34"/>
                  </a:cubicBezTo>
                  <a:cubicBezTo>
                    <a:pt x="0" y="427"/>
                    <a:pt x="0" y="427"/>
                    <a:pt x="0" y="427"/>
                  </a:cubicBezTo>
                  <a:cubicBezTo>
                    <a:pt x="590" y="427"/>
                    <a:pt x="590" y="427"/>
                    <a:pt x="590" y="427"/>
                  </a:cubicBezTo>
                  <a:cubicBezTo>
                    <a:pt x="590" y="278"/>
                    <a:pt x="590" y="278"/>
                    <a:pt x="590" y="278"/>
                  </a:cubicBezTo>
                  <a:cubicBezTo>
                    <a:pt x="590" y="267"/>
                    <a:pt x="590" y="267"/>
                    <a:pt x="590" y="267"/>
                  </a:cubicBezTo>
                  <a:cubicBezTo>
                    <a:pt x="590" y="194"/>
                    <a:pt x="590" y="194"/>
                    <a:pt x="590" y="194"/>
                  </a:cubicBezTo>
                  <a:cubicBezTo>
                    <a:pt x="587" y="194"/>
                    <a:pt x="587" y="194"/>
                    <a:pt x="583" y="19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999" name="Group 708">
            <a:extLst>
              <a:ext uri="{FF2B5EF4-FFF2-40B4-BE49-F238E27FC236}">
                <a16:creationId xmlns:a16="http://schemas.microsoft.com/office/drawing/2014/main" id="{032ED9FD-14EE-504B-9148-814566B4CCAF}"/>
              </a:ext>
            </a:extLst>
          </p:cNvPr>
          <p:cNvGrpSpPr>
            <a:grpSpLocks/>
          </p:cNvGrpSpPr>
          <p:nvPr userDrawn="1"/>
        </p:nvGrpSpPr>
        <p:grpSpPr bwMode="auto">
          <a:xfrm>
            <a:off x="4510665" y="2711595"/>
            <a:ext cx="341312" cy="379412"/>
            <a:chOff x="2981" y="4239"/>
            <a:chExt cx="215" cy="239"/>
          </a:xfrm>
        </p:grpSpPr>
        <p:sp>
          <p:nvSpPr>
            <p:cNvPr id="1000" name="Freeform 709">
              <a:extLst>
                <a:ext uri="{FF2B5EF4-FFF2-40B4-BE49-F238E27FC236}">
                  <a16:creationId xmlns:a16="http://schemas.microsoft.com/office/drawing/2014/main" id="{59DEF520-6B44-C948-BD24-39BB36EE40DB}"/>
                </a:ext>
              </a:extLst>
            </p:cNvPr>
            <p:cNvSpPr>
              <a:spLocks noChangeArrowheads="1"/>
            </p:cNvSpPr>
            <p:nvPr/>
          </p:nvSpPr>
          <p:spPr bwMode="auto">
            <a:xfrm>
              <a:off x="2981" y="4413"/>
              <a:ext cx="135" cy="64"/>
            </a:xfrm>
            <a:custGeom>
              <a:avLst/>
              <a:gdLst>
                <a:gd name="T0" fmla="*/ 7 w 606"/>
                <a:gd name="T1" fmla="*/ 3 h 302"/>
                <a:gd name="T2" fmla="*/ 7 w 606"/>
                <a:gd name="T3" fmla="*/ 3 h 302"/>
                <a:gd name="T4" fmla="*/ 0 w 606"/>
                <a:gd name="T5" fmla="*/ 3 h 302"/>
                <a:gd name="T6" fmla="*/ 0 w 606"/>
                <a:gd name="T7" fmla="*/ 1 h 302"/>
                <a:gd name="T8" fmla="*/ 2 w 606"/>
                <a:gd name="T9" fmla="*/ 0 h 302"/>
                <a:gd name="T10" fmla="*/ 5 w 606"/>
                <a:gd name="T11" fmla="*/ 0 h 302"/>
                <a:gd name="T12" fmla="*/ 7 w 606"/>
                <a:gd name="T13" fmla="*/ 1 h 302"/>
                <a:gd name="T14" fmla="*/ 7 w 606"/>
                <a:gd name="T15" fmla="*/ 3 h 302"/>
                <a:gd name="T16" fmla="*/ 0 w 606"/>
                <a:gd name="T17" fmla="*/ 3 h 302"/>
                <a:gd name="T18" fmla="*/ 0 w 606"/>
                <a:gd name="T19" fmla="*/ 3 h 302"/>
                <a:gd name="T20" fmla="*/ 6 w 606"/>
                <a:gd name="T21" fmla="*/ 3 h 302"/>
                <a:gd name="T22" fmla="*/ 6 w 606"/>
                <a:gd name="T23" fmla="*/ 1 h 302"/>
                <a:gd name="T24" fmla="*/ 5 w 606"/>
                <a:gd name="T25" fmla="*/ 0 h 302"/>
                <a:gd name="T26" fmla="*/ 2 w 606"/>
                <a:gd name="T27" fmla="*/ 0 h 302"/>
                <a:gd name="T28" fmla="*/ 0 w 606"/>
                <a:gd name="T29" fmla="*/ 1 h 302"/>
                <a:gd name="T30" fmla="*/ 0 w 606"/>
                <a:gd name="T31" fmla="*/ 3 h 3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6" h="302">
                  <a:moveTo>
                    <a:pt x="605" y="301"/>
                  </a:moveTo>
                  <a:lnTo>
                    <a:pt x="605" y="301"/>
                  </a:lnTo>
                  <a:cubicBezTo>
                    <a:pt x="0" y="301"/>
                    <a:pt x="0" y="301"/>
                    <a:pt x="0" y="301"/>
                  </a:cubicBezTo>
                  <a:cubicBezTo>
                    <a:pt x="0" y="156"/>
                    <a:pt x="0" y="156"/>
                    <a:pt x="0" y="156"/>
                  </a:cubicBezTo>
                  <a:cubicBezTo>
                    <a:pt x="0" y="69"/>
                    <a:pt x="72" y="0"/>
                    <a:pt x="156" y="0"/>
                  </a:cubicBezTo>
                  <a:cubicBezTo>
                    <a:pt x="449" y="0"/>
                    <a:pt x="449" y="0"/>
                    <a:pt x="449" y="0"/>
                  </a:cubicBezTo>
                  <a:cubicBezTo>
                    <a:pt x="537" y="0"/>
                    <a:pt x="605" y="69"/>
                    <a:pt x="605" y="156"/>
                  </a:cubicBezTo>
                  <a:lnTo>
                    <a:pt x="605" y="301"/>
                  </a:lnTo>
                  <a:close/>
                  <a:moveTo>
                    <a:pt x="38" y="267"/>
                  </a:moveTo>
                  <a:lnTo>
                    <a:pt x="38" y="267"/>
                  </a:lnTo>
                  <a:cubicBezTo>
                    <a:pt x="571" y="267"/>
                    <a:pt x="571" y="267"/>
                    <a:pt x="571" y="267"/>
                  </a:cubicBezTo>
                  <a:cubicBezTo>
                    <a:pt x="571" y="156"/>
                    <a:pt x="571" y="156"/>
                    <a:pt x="571" y="156"/>
                  </a:cubicBezTo>
                  <a:cubicBezTo>
                    <a:pt x="571" y="88"/>
                    <a:pt x="518" y="34"/>
                    <a:pt x="449" y="34"/>
                  </a:cubicBezTo>
                  <a:cubicBezTo>
                    <a:pt x="156" y="34"/>
                    <a:pt x="156" y="34"/>
                    <a:pt x="156" y="34"/>
                  </a:cubicBezTo>
                  <a:cubicBezTo>
                    <a:pt x="91" y="34"/>
                    <a:pt x="38" y="88"/>
                    <a:pt x="38" y="156"/>
                  </a:cubicBezTo>
                  <a:lnTo>
                    <a:pt x="38" y="26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1" name="Freeform 710">
              <a:extLst>
                <a:ext uri="{FF2B5EF4-FFF2-40B4-BE49-F238E27FC236}">
                  <a16:creationId xmlns:a16="http://schemas.microsoft.com/office/drawing/2014/main" id="{EFCB66A8-B17E-1349-9E40-3F7DCEB94E1C}"/>
                </a:ext>
              </a:extLst>
            </p:cNvPr>
            <p:cNvSpPr>
              <a:spLocks noChangeArrowheads="1"/>
            </p:cNvSpPr>
            <p:nvPr/>
          </p:nvSpPr>
          <p:spPr bwMode="auto">
            <a:xfrm>
              <a:off x="3009" y="4330"/>
              <a:ext cx="79" cy="77"/>
            </a:xfrm>
            <a:custGeom>
              <a:avLst/>
              <a:gdLst>
                <a:gd name="T0" fmla="*/ 2 w 356"/>
                <a:gd name="T1" fmla="*/ 4 h 355"/>
                <a:gd name="T2" fmla="*/ 2 w 356"/>
                <a:gd name="T3" fmla="*/ 4 h 355"/>
                <a:gd name="T4" fmla="*/ 0 w 356"/>
                <a:gd name="T5" fmla="*/ 2 h 355"/>
                <a:gd name="T6" fmla="*/ 2 w 356"/>
                <a:gd name="T7" fmla="*/ 0 h 355"/>
                <a:gd name="T8" fmla="*/ 4 w 356"/>
                <a:gd name="T9" fmla="*/ 2 h 355"/>
                <a:gd name="T10" fmla="*/ 2 w 356"/>
                <a:gd name="T11" fmla="*/ 4 h 355"/>
                <a:gd name="T12" fmla="*/ 2 w 356"/>
                <a:gd name="T13" fmla="*/ 0 h 355"/>
                <a:gd name="T14" fmla="*/ 2 w 356"/>
                <a:gd name="T15" fmla="*/ 0 h 355"/>
                <a:gd name="T16" fmla="*/ 0 w 356"/>
                <a:gd name="T17" fmla="*/ 2 h 355"/>
                <a:gd name="T18" fmla="*/ 2 w 356"/>
                <a:gd name="T19" fmla="*/ 3 h 355"/>
                <a:gd name="T20" fmla="*/ 4 w 356"/>
                <a:gd name="T21" fmla="*/ 2 h 355"/>
                <a:gd name="T22" fmla="*/ 2 w 356"/>
                <a:gd name="T23" fmla="*/ 0 h 3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355">
                  <a:moveTo>
                    <a:pt x="179" y="354"/>
                  </a:moveTo>
                  <a:lnTo>
                    <a:pt x="179" y="354"/>
                  </a:lnTo>
                  <a:cubicBezTo>
                    <a:pt x="80" y="354"/>
                    <a:pt x="0" y="278"/>
                    <a:pt x="0" y="179"/>
                  </a:cubicBezTo>
                  <a:cubicBezTo>
                    <a:pt x="0" y="80"/>
                    <a:pt x="80" y="0"/>
                    <a:pt x="179" y="0"/>
                  </a:cubicBezTo>
                  <a:cubicBezTo>
                    <a:pt x="275" y="0"/>
                    <a:pt x="355" y="80"/>
                    <a:pt x="355" y="179"/>
                  </a:cubicBezTo>
                  <a:cubicBezTo>
                    <a:pt x="355" y="274"/>
                    <a:pt x="275" y="354"/>
                    <a:pt x="179" y="354"/>
                  </a:cubicBezTo>
                  <a:close/>
                  <a:moveTo>
                    <a:pt x="179" y="38"/>
                  </a:moveTo>
                  <a:lnTo>
                    <a:pt x="179" y="38"/>
                  </a:lnTo>
                  <a:cubicBezTo>
                    <a:pt x="99" y="38"/>
                    <a:pt x="38" y="99"/>
                    <a:pt x="38" y="179"/>
                  </a:cubicBezTo>
                  <a:cubicBezTo>
                    <a:pt x="38" y="255"/>
                    <a:pt x="99" y="320"/>
                    <a:pt x="179" y="320"/>
                  </a:cubicBezTo>
                  <a:cubicBezTo>
                    <a:pt x="256" y="320"/>
                    <a:pt x="316" y="255"/>
                    <a:pt x="316" y="179"/>
                  </a:cubicBezTo>
                  <a:cubicBezTo>
                    <a:pt x="316" y="99"/>
                    <a:pt x="256" y="38"/>
                    <a:pt x="179"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2" name="Freeform 711">
              <a:extLst>
                <a:ext uri="{FF2B5EF4-FFF2-40B4-BE49-F238E27FC236}">
                  <a16:creationId xmlns:a16="http://schemas.microsoft.com/office/drawing/2014/main" id="{0D7C2E43-F5BC-C042-94D9-A82F08A3610C}"/>
                </a:ext>
              </a:extLst>
            </p:cNvPr>
            <p:cNvSpPr>
              <a:spLocks noChangeArrowheads="1"/>
            </p:cNvSpPr>
            <p:nvPr/>
          </p:nvSpPr>
          <p:spPr bwMode="auto">
            <a:xfrm>
              <a:off x="3110" y="4350"/>
              <a:ext cx="63" cy="60"/>
            </a:xfrm>
            <a:custGeom>
              <a:avLst/>
              <a:gdLst>
                <a:gd name="T0" fmla="*/ 2 w 287"/>
                <a:gd name="T1" fmla="*/ 3 h 283"/>
                <a:gd name="T2" fmla="*/ 2 w 287"/>
                <a:gd name="T3" fmla="*/ 3 h 283"/>
                <a:gd name="T4" fmla="*/ 0 w 287"/>
                <a:gd name="T5" fmla="*/ 1 h 283"/>
                <a:gd name="T6" fmla="*/ 2 w 287"/>
                <a:gd name="T7" fmla="*/ 0 h 283"/>
                <a:gd name="T8" fmla="*/ 3 w 287"/>
                <a:gd name="T9" fmla="*/ 1 h 283"/>
                <a:gd name="T10" fmla="*/ 2 w 287"/>
                <a:gd name="T11" fmla="*/ 3 h 283"/>
                <a:gd name="T12" fmla="*/ 2 w 287"/>
                <a:gd name="T13" fmla="*/ 0 h 283"/>
                <a:gd name="T14" fmla="*/ 2 w 287"/>
                <a:gd name="T15" fmla="*/ 0 h 283"/>
                <a:gd name="T16" fmla="*/ 0 w 287"/>
                <a:gd name="T17" fmla="*/ 1 h 283"/>
                <a:gd name="T18" fmla="*/ 2 w 287"/>
                <a:gd name="T19" fmla="*/ 2 h 283"/>
                <a:gd name="T20" fmla="*/ 3 w 287"/>
                <a:gd name="T21" fmla="*/ 1 h 283"/>
                <a:gd name="T22" fmla="*/ 2 w 287"/>
                <a:gd name="T23" fmla="*/ 0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7" h="283">
                  <a:moveTo>
                    <a:pt x="141" y="282"/>
                  </a:moveTo>
                  <a:lnTo>
                    <a:pt x="141" y="282"/>
                  </a:lnTo>
                  <a:cubicBezTo>
                    <a:pt x="65" y="282"/>
                    <a:pt x="0" y="221"/>
                    <a:pt x="0" y="141"/>
                  </a:cubicBezTo>
                  <a:cubicBezTo>
                    <a:pt x="0" y="61"/>
                    <a:pt x="65" y="0"/>
                    <a:pt x="141" y="0"/>
                  </a:cubicBezTo>
                  <a:cubicBezTo>
                    <a:pt x="221" y="0"/>
                    <a:pt x="286" y="65"/>
                    <a:pt x="286" y="141"/>
                  </a:cubicBezTo>
                  <a:cubicBezTo>
                    <a:pt x="286" y="221"/>
                    <a:pt x="221" y="282"/>
                    <a:pt x="141" y="282"/>
                  </a:cubicBezTo>
                  <a:close/>
                  <a:moveTo>
                    <a:pt x="141" y="34"/>
                  </a:moveTo>
                  <a:lnTo>
                    <a:pt x="141" y="34"/>
                  </a:lnTo>
                  <a:cubicBezTo>
                    <a:pt x="84" y="34"/>
                    <a:pt x="38" y="84"/>
                    <a:pt x="38" y="141"/>
                  </a:cubicBezTo>
                  <a:cubicBezTo>
                    <a:pt x="38" y="198"/>
                    <a:pt x="84" y="248"/>
                    <a:pt x="141" y="248"/>
                  </a:cubicBezTo>
                  <a:cubicBezTo>
                    <a:pt x="202" y="248"/>
                    <a:pt x="248" y="198"/>
                    <a:pt x="248" y="141"/>
                  </a:cubicBezTo>
                  <a:cubicBezTo>
                    <a:pt x="248" y="84"/>
                    <a:pt x="198" y="34"/>
                    <a:pt x="141"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3" name="Freeform 712">
              <a:extLst>
                <a:ext uri="{FF2B5EF4-FFF2-40B4-BE49-F238E27FC236}">
                  <a16:creationId xmlns:a16="http://schemas.microsoft.com/office/drawing/2014/main" id="{27E42BEF-8AD1-664F-9570-903FA2CA2CFC}"/>
                </a:ext>
              </a:extLst>
            </p:cNvPr>
            <p:cNvSpPr>
              <a:spLocks noChangeArrowheads="1"/>
            </p:cNvSpPr>
            <p:nvPr/>
          </p:nvSpPr>
          <p:spPr bwMode="auto">
            <a:xfrm>
              <a:off x="3109" y="4415"/>
              <a:ext cx="87" cy="62"/>
            </a:xfrm>
            <a:custGeom>
              <a:avLst/>
              <a:gdLst>
                <a:gd name="T0" fmla="*/ 4 w 394"/>
                <a:gd name="T1" fmla="*/ 3 h 291"/>
                <a:gd name="T2" fmla="*/ 4 w 394"/>
                <a:gd name="T3" fmla="*/ 3 h 291"/>
                <a:gd name="T4" fmla="*/ 1 w 394"/>
                <a:gd name="T5" fmla="*/ 3 h 291"/>
                <a:gd name="T6" fmla="*/ 1 w 394"/>
                <a:gd name="T7" fmla="*/ 1 h 291"/>
                <a:gd name="T8" fmla="*/ 0 w 394"/>
                <a:gd name="T9" fmla="*/ 0 h 291"/>
                <a:gd name="T10" fmla="*/ 0 w 394"/>
                <a:gd name="T11" fmla="*/ 0 h 291"/>
                <a:gd name="T12" fmla="*/ 3 w 394"/>
                <a:gd name="T13" fmla="*/ 0 h 291"/>
                <a:gd name="T14" fmla="*/ 4 w 394"/>
                <a:gd name="T15" fmla="*/ 1 h 291"/>
                <a:gd name="T16" fmla="*/ 4 w 394"/>
                <a:gd name="T17" fmla="*/ 3 h 291"/>
                <a:gd name="T18" fmla="*/ 1 w 394"/>
                <a:gd name="T19" fmla="*/ 3 h 291"/>
                <a:gd name="T20" fmla="*/ 1 w 394"/>
                <a:gd name="T21" fmla="*/ 3 h 291"/>
                <a:gd name="T22" fmla="*/ 4 w 394"/>
                <a:gd name="T23" fmla="*/ 3 h 291"/>
                <a:gd name="T24" fmla="*/ 4 w 394"/>
                <a:gd name="T25" fmla="*/ 1 h 291"/>
                <a:gd name="T26" fmla="*/ 3 w 394"/>
                <a:gd name="T27" fmla="*/ 0 h 291"/>
                <a:gd name="T28" fmla="*/ 1 w 394"/>
                <a:gd name="T29" fmla="*/ 0 h 291"/>
                <a:gd name="T30" fmla="*/ 1 w 394"/>
                <a:gd name="T31" fmla="*/ 1 h 291"/>
                <a:gd name="T32" fmla="*/ 1 w 394"/>
                <a:gd name="T33" fmla="*/ 3 h 2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4" h="291">
                  <a:moveTo>
                    <a:pt x="393" y="290"/>
                  </a:moveTo>
                  <a:lnTo>
                    <a:pt x="393" y="290"/>
                  </a:lnTo>
                  <a:cubicBezTo>
                    <a:pt x="96" y="290"/>
                    <a:pt x="96" y="290"/>
                    <a:pt x="96" y="290"/>
                  </a:cubicBezTo>
                  <a:cubicBezTo>
                    <a:pt x="88" y="145"/>
                    <a:pt x="88" y="145"/>
                    <a:pt x="88" y="145"/>
                  </a:cubicBezTo>
                  <a:cubicBezTo>
                    <a:pt x="88" y="99"/>
                    <a:pt x="73" y="58"/>
                    <a:pt x="39" y="31"/>
                  </a:cubicBezTo>
                  <a:cubicBezTo>
                    <a:pt x="0" y="0"/>
                    <a:pt x="0" y="0"/>
                    <a:pt x="0" y="0"/>
                  </a:cubicBezTo>
                  <a:cubicBezTo>
                    <a:pt x="263" y="0"/>
                    <a:pt x="263" y="0"/>
                    <a:pt x="263" y="0"/>
                  </a:cubicBezTo>
                  <a:cubicBezTo>
                    <a:pt x="336" y="0"/>
                    <a:pt x="393" y="58"/>
                    <a:pt x="393" y="126"/>
                  </a:cubicBezTo>
                  <a:lnTo>
                    <a:pt x="393" y="290"/>
                  </a:lnTo>
                  <a:close/>
                  <a:moveTo>
                    <a:pt x="130" y="256"/>
                  </a:moveTo>
                  <a:lnTo>
                    <a:pt x="130" y="256"/>
                  </a:lnTo>
                  <a:cubicBezTo>
                    <a:pt x="355" y="256"/>
                    <a:pt x="355" y="256"/>
                    <a:pt x="355" y="256"/>
                  </a:cubicBezTo>
                  <a:cubicBezTo>
                    <a:pt x="355" y="126"/>
                    <a:pt x="355" y="126"/>
                    <a:pt x="355" y="126"/>
                  </a:cubicBezTo>
                  <a:cubicBezTo>
                    <a:pt x="355" y="77"/>
                    <a:pt x="317" y="35"/>
                    <a:pt x="263" y="35"/>
                  </a:cubicBezTo>
                  <a:cubicBezTo>
                    <a:pt x="92" y="35"/>
                    <a:pt x="92" y="35"/>
                    <a:pt x="92" y="35"/>
                  </a:cubicBezTo>
                  <a:cubicBezTo>
                    <a:pt x="115" y="69"/>
                    <a:pt x="126" y="103"/>
                    <a:pt x="126" y="145"/>
                  </a:cubicBezTo>
                  <a:lnTo>
                    <a:pt x="130" y="25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4" name="Freeform 713">
              <a:extLst>
                <a:ext uri="{FF2B5EF4-FFF2-40B4-BE49-F238E27FC236}">
                  <a16:creationId xmlns:a16="http://schemas.microsoft.com/office/drawing/2014/main" id="{4009298A-D272-0749-9A3D-99C961FECDF9}"/>
                </a:ext>
              </a:extLst>
            </p:cNvPr>
            <p:cNvSpPr>
              <a:spLocks noChangeArrowheads="1"/>
            </p:cNvSpPr>
            <p:nvPr/>
          </p:nvSpPr>
          <p:spPr bwMode="auto">
            <a:xfrm>
              <a:off x="3081" y="4239"/>
              <a:ext cx="98" cy="106"/>
            </a:xfrm>
            <a:custGeom>
              <a:avLst/>
              <a:gdLst>
                <a:gd name="T0" fmla="*/ 0 w 440"/>
                <a:gd name="T1" fmla="*/ 5 h 489"/>
                <a:gd name="T2" fmla="*/ 0 w 440"/>
                <a:gd name="T3" fmla="*/ 5 h 489"/>
                <a:gd name="T4" fmla="*/ 1 w 440"/>
                <a:gd name="T5" fmla="*/ 4 h 489"/>
                <a:gd name="T6" fmla="*/ 0 w 440"/>
                <a:gd name="T7" fmla="*/ 3 h 489"/>
                <a:gd name="T8" fmla="*/ 2 w 440"/>
                <a:gd name="T9" fmla="*/ 0 h 489"/>
                <a:gd name="T10" fmla="*/ 5 w 440"/>
                <a:gd name="T11" fmla="*/ 2 h 489"/>
                <a:gd name="T12" fmla="*/ 5 w 440"/>
                <a:gd name="T13" fmla="*/ 2 h 489"/>
                <a:gd name="T14" fmla="*/ 4 w 440"/>
                <a:gd name="T15" fmla="*/ 3 h 489"/>
                <a:gd name="T16" fmla="*/ 3 w 440"/>
                <a:gd name="T17" fmla="*/ 4 h 489"/>
                <a:gd name="T18" fmla="*/ 0 w 440"/>
                <a:gd name="T19" fmla="*/ 5 h 489"/>
                <a:gd name="T20" fmla="*/ 2 w 440"/>
                <a:gd name="T21" fmla="*/ 1 h 489"/>
                <a:gd name="T22" fmla="*/ 2 w 440"/>
                <a:gd name="T23" fmla="*/ 1 h 489"/>
                <a:gd name="T24" fmla="*/ 2 w 440"/>
                <a:gd name="T25" fmla="*/ 1 h 489"/>
                <a:gd name="T26" fmla="*/ 1 w 440"/>
                <a:gd name="T27" fmla="*/ 3 h 489"/>
                <a:gd name="T28" fmla="*/ 2 w 440"/>
                <a:gd name="T29" fmla="*/ 4 h 489"/>
                <a:gd name="T30" fmla="*/ 2 w 440"/>
                <a:gd name="T31" fmla="*/ 4 h 489"/>
                <a:gd name="T32" fmla="*/ 1 w 440"/>
                <a:gd name="T33" fmla="*/ 4 h 489"/>
                <a:gd name="T34" fmla="*/ 3 w 440"/>
                <a:gd name="T35" fmla="*/ 4 h 489"/>
                <a:gd name="T36" fmla="*/ 4 w 440"/>
                <a:gd name="T37" fmla="*/ 3 h 489"/>
                <a:gd name="T38" fmla="*/ 4 w 440"/>
                <a:gd name="T39" fmla="*/ 2 h 489"/>
                <a:gd name="T40" fmla="*/ 4 w 440"/>
                <a:gd name="T41" fmla="*/ 2 h 489"/>
                <a:gd name="T42" fmla="*/ 2 w 440"/>
                <a:gd name="T43" fmla="*/ 1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0" h="489">
                  <a:moveTo>
                    <a:pt x="39" y="488"/>
                  </a:moveTo>
                  <a:lnTo>
                    <a:pt x="39" y="488"/>
                  </a:lnTo>
                  <a:cubicBezTo>
                    <a:pt x="103" y="389"/>
                    <a:pt x="103" y="389"/>
                    <a:pt x="103" y="389"/>
                  </a:cubicBezTo>
                  <a:cubicBezTo>
                    <a:pt x="65" y="362"/>
                    <a:pt x="42" y="324"/>
                    <a:pt x="27" y="278"/>
                  </a:cubicBezTo>
                  <a:cubicBezTo>
                    <a:pt x="0" y="172"/>
                    <a:pt x="65" y="57"/>
                    <a:pt x="176" y="31"/>
                  </a:cubicBezTo>
                  <a:cubicBezTo>
                    <a:pt x="282" y="0"/>
                    <a:pt x="397" y="65"/>
                    <a:pt x="423" y="175"/>
                  </a:cubicBezTo>
                  <a:cubicBezTo>
                    <a:pt x="439" y="229"/>
                    <a:pt x="431" y="282"/>
                    <a:pt x="404" y="332"/>
                  </a:cubicBezTo>
                  <a:cubicBezTo>
                    <a:pt x="374" y="377"/>
                    <a:pt x="332" y="412"/>
                    <a:pt x="279" y="423"/>
                  </a:cubicBezTo>
                  <a:lnTo>
                    <a:pt x="39" y="488"/>
                  </a:lnTo>
                  <a:close/>
                  <a:moveTo>
                    <a:pt x="225" y="57"/>
                  </a:moveTo>
                  <a:lnTo>
                    <a:pt x="225" y="57"/>
                  </a:lnTo>
                  <a:cubicBezTo>
                    <a:pt x="214" y="57"/>
                    <a:pt x="199" y="61"/>
                    <a:pt x="183" y="65"/>
                  </a:cubicBezTo>
                  <a:cubicBezTo>
                    <a:pt x="96" y="88"/>
                    <a:pt x="42" y="179"/>
                    <a:pt x="65" y="271"/>
                  </a:cubicBezTo>
                  <a:cubicBezTo>
                    <a:pt x="77" y="309"/>
                    <a:pt x="100" y="347"/>
                    <a:pt x="138" y="370"/>
                  </a:cubicBezTo>
                  <a:cubicBezTo>
                    <a:pt x="153" y="377"/>
                    <a:pt x="153" y="377"/>
                    <a:pt x="153" y="377"/>
                  </a:cubicBezTo>
                  <a:cubicBezTo>
                    <a:pt x="119" y="427"/>
                    <a:pt x="119" y="427"/>
                    <a:pt x="119" y="427"/>
                  </a:cubicBezTo>
                  <a:cubicBezTo>
                    <a:pt x="271" y="389"/>
                    <a:pt x="271" y="389"/>
                    <a:pt x="271" y="389"/>
                  </a:cubicBezTo>
                  <a:cubicBezTo>
                    <a:pt x="313" y="377"/>
                    <a:pt x="347" y="351"/>
                    <a:pt x="370" y="312"/>
                  </a:cubicBezTo>
                  <a:cubicBezTo>
                    <a:pt x="393" y="274"/>
                    <a:pt x="401" y="229"/>
                    <a:pt x="389" y="183"/>
                  </a:cubicBezTo>
                  <a:cubicBezTo>
                    <a:pt x="370" y="111"/>
                    <a:pt x="302" y="57"/>
                    <a:pt x="225" y="5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5" name="Freeform 714">
              <a:extLst>
                <a:ext uri="{FF2B5EF4-FFF2-40B4-BE49-F238E27FC236}">
                  <a16:creationId xmlns:a16="http://schemas.microsoft.com/office/drawing/2014/main" id="{FE17ECE1-D754-CB48-92FB-DED8D334EAC5}"/>
                </a:ext>
              </a:extLst>
            </p:cNvPr>
            <p:cNvSpPr>
              <a:spLocks noChangeArrowheads="1"/>
            </p:cNvSpPr>
            <p:nvPr/>
          </p:nvSpPr>
          <p:spPr bwMode="auto">
            <a:xfrm>
              <a:off x="3120" y="4261"/>
              <a:ext cx="24" cy="53"/>
            </a:xfrm>
            <a:custGeom>
              <a:avLst/>
              <a:gdLst>
                <a:gd name="T0" fmla="*/ 0 w 115"/>
                <a:gd name="T1" fmla="*/ 2 h 245"/>
                <a:gd name="T2" fmla="*/ 0 w 115"/>
                <a:gd name="T3" fmla="*/ 2 h 245"/>
                <a:gd name="T4" fmla="*/ 0 w 115"/>
                <a:gd name="T5" fmla="*/ 2 h 245"/>
                <a:gd name="T6" fmla="*/ 0 w 115"/>
                <a:gd name="T7" fmla="*/ 2 h 245"/>
                <a:gd name="T8" fmla="*/ 0 w 115"/>
                <a:gd name="T9" fmla="*/ 2 h 245"/>
                <a:gd name="T10" fmla="*/ 0 w 115"/>
                <a:gd name="T11" fmla="*/ 2 h 245"/>
                <a:gd name="T12" fmla="*/ 1 w 115"/>
                <a:gd name="T13" fmla="*/ 2 h 245"/>
                <a:gd name="T14" fmla="*/ 0 w 115"/>
                <a:gd name="T15" fmla="*/ 1 h 245"/>
                <a:gd name="T16" fmla="*/ 0 w 115"/>
                <a:gd name="T17" fmla="*/ 1 h 245"/>
                <a:gd name="T18" fmla="*/ 0 w 115"/>
                <a:gd name="T19" fmla="*/ 0 h 245"/>
                <a:gd name="T20" fmla="*/ 0 w 115"/>
                <a:gd name="T21" fmla="*/ 0 h 245"/>
                <a:gd name="T22" fmla="*/ 1 w 115"/>
                <a:gd name="T23" fmla="*/ 0 h 245"/>
                <a:gd name="T24" fmla="*/ 1 w 115"/>
                <a:gd name="T25" fmla="*/ 0 h 245"/>
                <a:gd name="T26" fmla="*/ 1 w 115"/>
                <a:gd name="T27" fmla="*/ 0 h 245"/>
                <a:gd name="T28" fmla="*/ 1 w 115"/>
                <a:gd name="T29" fmla="*/ 1 h 245"/>
                <a:gd name="T30" fmla="*/ 1 w 115"/>
                <a:gd name="T31" fmla="*/ 0 h 245"/>
                <a:gd name="T32" fmla="*/ 0 w 115"/>
                <a:gd name="T33" fmla="*/ 1 h 245"/>
                <a:gd name="T34" fmla="*/ 1 w 115"/>
                <a:gd name="T35" fmla="*/ 1 h 245"/>
                <a:gd name="T36" fmla="*/ 1 w 115"/>
                <a:gd name="T37" fmla="*/ 2 h 245"/>
                <a:gd name="T38" fmla="*/ 1 w 115"/>
                <a:gd name="T39" fmla="*/ 2 h 245"/>
                <a:gd name="T40" fmla="*/ 1 w 115"/>
                <a:gd name="T41" fmla="*/ 2 h 245"/>
                <a:gd name="T42" fmla="*/ 0 w 115"/>
                <a:gd name="T43" fmla="*/ 2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 h="245">
                  <a:moveTo>
                    <a:pt x="46" y="244"/>
                  </a:moveTo>
                  <a:lnTo>
                    <a:pt x="46" y="244"/>
                  </a:lnTo>
                  <a:cubicBezTo>
                    <a:pt x="46" y="213"/>
                    <a:pt x="46" y="213"/>
                    <a:pt x="46" y="213"/>
                  </a:cubicBezTo>
                  <a:cubicBezTo>
                    <a:pt x="31" y="213"/>
                    <a:pt x="11" y="210"/>
                    <a:pt x="0" y="202"/>
                  </a:cubicBezTo>
                  <a:cubicBezTo>
                    <a:pt x="8" y="179"/>
                    <a:pt x="8" y="179"/>
                    <a:pt x="8" y="179"/>
                  </a:cubicBezTo>
                  <a:cubicBezTo>
                    <a:pt x="19" y="187"/>
                    <a:pt x="34" y="194"/>
                    <a:pt x="50" y="194"/>
                  </a:cubicBezTo>
                  <a:cubicBezTo>
                    <a:pt x="72" y="194"/>
                    <a:pt x="88" y="183"/>
                    <a:pt x="88" y="164"/>
                  </a:cubicBezTo>
                  <a:cubicBezTo>
                    <a:pt x="88" y="149"/>
                    <a:pt x="76" y="137"/>
                    <a:pt x="53" y="130"/>
                  </a:cubicBezTo>
                  <a:cubicBezTo>
                    <a:pt x="23" y="118"/>
                    <a:pt x="4" y="103"/>
                    <a:pt x="4" y="76"/>
                  </a:cubicBezTo>
                  <a:cubicBezTo>
                    <a:pt x="4" y="53"/>
                    <a:pt x="23" y="34"/>
                    <a:pt x="50" y="31"/>
                  </a:cubicBezTo>
                  <a:cubicBezTo>
                    <a:pt x="50" y="0"/>
                    <a:pt x="50" y="0"/>
                    <a:pt x="50" y="0"/>
                  </a:cubicBezTo>
                  <a:cubicBezTo>
                    <a:pt x="69" y="0"/>
                    <a:pt x="69" y="0"/>
                    <a:pt x="69" y="0"/>
                  </a:cubicBezTo>
                  <a:cubicBezTo>
                    <a:pt x="69" y="27"/>
                    <a:pt x="69" y="27"/>
                    <a:pt x="69" y="27"/>
                  </a:cubicBezTo>
                  <a:cubicBezTo>
                    <a:pt x="84" y="27"/>
                    <a:pt x="99" y="34"/>
                    <a:pt x="107" y="38"/>
                  </a:cubicBezTo>
                  <a:cubicBezTo>
                    <a:pt x="99" y="57"/>
                    <a:pt x="99" y="57"/>
                    <a:pt x="99" y="57"/>
                  </a:cubicBezTo>
                  <a:cubicBezTo>
                    <a:pt x="91" y="53"/>
                    <a:pt x="80" y="50"/>
                    <a:pt x="61" y="50"/>
                  </a:cubicBezTo>
                  <a:cubicBezTo>
                    <a:pt x="38" y="50"/>
                    <a:pt x="31" y="61"/>
                    <a:pt x="31" y="73"/>
                  </a:cubicBezTo>
                  <a:cubicBezTo>
                    <a:pt x="31" y="88"/>
                    <a:pt x="42" y="95"/>
                    <a:pt x="65" y="107"/>
                  </a:cubicBezTo>
                  <a:cubicBezTo>
                    <a:pt x="99" y="122"/>
                    <a:pt x="114" y="137"/>
                    <a:pt x="114" y="164"/>
                  </a:cubicBezTo>
                  <a:cubicBezTo>
                    <a:pt x="114" y="187"/>
                    <a:pt x="95" y="210"/>
                    <a:pt x="65" y="213"/>
                  </a:cubicBezTo>
                  <a:cubicBezTo>
                    <a:pt x="65" y="244"/>
                    <a:pt x="65" y="244"/>
                    <a:pt x="65" y="244"/>
                  </a:cubicBezTo>
                  <a:lnTo>
                    <a:pt x="46" y="24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06" name="Group 715">
            <a:extLst>
              <a:ext uri="{FF2B5EF4-FFF2-40B4-BE49-F238E27FC236}">
                <a16:creationId xmlns:a16="http://schemas.microsoft.com/office/drawing/2014/main" id="{193A33B8-20EB-C54D-A694-A90A2F305BC7}"/>
              </a:ext>
            </a:extLst>
          </p:cNvPr>
          <p:cNvGrpSpPr>
            <a:grpSpLocks/>
          </p:cNvGrpSpPr>
          <p:nvPr userDrawn="1"/>
        </p:nvGrpSpPr>
        <p:grpSpPr bwMode="auto">
          <a:xfrm>
            <a:off x="5226627" y="2813195"/>
            <a:ext cx="300038" cy="196850"/>
            <a:chOff x="3432" y="4303"/>
            <a:chExt cx="189" cy="124"/>
          </a:xfrm>
        </p:grpSpPr>
        <p:sp>
          <p:nvSpPr>
            <p:cNvPr id="1007" name="Freeform 716">
              <a:extLst>
                <a:ext uri="{FF2B5EF4-FFF2-40B4-BE49-F238E27FC236}">
                  <a16:creationId xmlns:a16="http://schemas.microsoft.com/office/drawing/2014/main" id="{FBB60DFD-7F8F-ED44-BE94-996B9C6F2D1F}"/>
                </a:ext>
              </a:extLst>
            </p:cNvPr>
            <p:cNvSpPr>
              <a:spLocks noChangeArrowheads="1"/>
            </p:cNvSpPr>
            <p:nvPr/>
          </p:nvSpPr>
          <p:spPr bwMode="auto">
            <a:xfrm>
              <a:off x="3448" y="4320"/>
              <a:ext cx="42" cy="42"/>
            </a:xfrm>
            <a:custGeom>
              <a:avLst/>
              <a:gdLst>
                <a:gd name="T0" fmla="*/ 1 w 195"/>
                <a:gd name="T1" fmla="*/ 2 h 192"/>
                <a:gd name="T2" fmla="*/ 1 w 195"/>
                <a:gd name="T3" fmla="*/ 2 h 192"/>
                <a:gd name="T4" fmla="*/ 2 w 195"/>
                <a:gd name="T5" fmla="*/ 1 h 192"/>
                <a:gd name="T6" fmla="*/ 1 w 195"/>
                <a:gd name="T7" fmla="*/ 0 h 192"/>
                <a:gd name="T8" fmla="*/ 0 w 195"/>
                <a:gd name="T9" fmla="*/ 1 h 192"/>
                <a:gd name="T10" fmla="*/ 1 w 195"/>
                <a:gd name="T11" fmla="*/ 2 h 192"/>
                <a:gd name="T12" fmla="*/ 1 w 195"/>
                <a:gd name="T13" fmla="*/ 0 h 192"/>
                <a:gd name="T14" fmla="*/ 1 w 195"/>
                <a:gd name="T15" fmla="*/ 0 h 192"/>
                <a:gd name="T16" fmla="*/ 2 w 195"/>
                <a:gd name="T17" fmla="*/ 1 h 192"/>
                <a:gd name="T18" fmla="*/ 1 w 195"/>
                <a:gd name="T19" fmla="*/ 2 h 192"/>
                <a:gd name="T20" fmla="*/ 0 w 195"/>
                <a:gd name="T21" fmla="*/ 1 h 192"/>
                <a:gd name="T22" fmla="*/ 1 w 195"/>
                <a:gd name="T23" fmla="*/ 0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 h="192">
                  <a:moveTo>
                    <a:pt x="99" y="191"/>
                  </a:moveTo>
                  <a:lnTo>
                    <a:pt x="99" y="191"/>
                  </a:lnTo>
                  <a:cubicBezTo>
                    <a:pt x="152" y="191"/>
                    <a:pt x="194" y="149"/>
                    <a:pt x="194" y="96"/>
                  </a:cubicBezTo>
                  <a:cubicBezTo>
                    <a:pt x="194" y="42"/>
                    <a:pt x="152" y="0"/>
                    <a:pt x="99" y="0"/>
                  </a:cubicBezTo>
                  <a:cubicBezTo>
                    <a:pt x="46" y="0"/>
                    <a:pt x="0" y="42"/>
                    <a:pt x="0" y="96"/>
                  </a:cubicBezTo>
                  <a:cubicBezTo>
                    <a:pt x="0" y="149"/>
                    <a:pt x="46" y="191"/>
                    <a:pt x="99" y="191"/>
                  </a:cubicBezTo>
                  <a:close/>
                  <a:moveTo>
                    <a:pt x="99" y="38"/>
                  </a:moveTo>
                  <a:lnTo>
                    <a:pt x="99" y="38"/>
                  </a:lnTo>
                  <a:cubicBezTo>
                    <a:pt x="129" y="38"/>
                    <a:pt x="156" y="65"/>
                    <a:pt x="156" y="96"/>
                  </a:cubicBezTo>
                  <a:cubicBezTo>
                    <a:pt x="156" y="126"/>
                    <a:pt x="129" y="153"/>
                    <a:pt x="99" y="153"/>
                  </a:cubicBezTo>
                  <a:cubicBezTo>
                    <a:pt x="68" y="153"/>
                    <a:pt x="42" y="126"/>
                    <a:pt x="42" y="96"/>
                  </a:cubicBezTo>
                  <a:cubicBezTo>
                    <a:pt x="42" y="65"/>
                    <a:pt x="68" y="38"/>
                    <a:pt x="99"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8" name="Freeform 717">
              <a:extLst>
                <a:ext uri="{FF2B5EF4-FFF2-40B4-BE49-F238E27FC236}">
                  <a16:creationId xmlns:a16="http://schemas.microsoft.com/office/drawing/2014/main" id="{36CAB7A0-466A-C14C-BE47-C579139843F2}"/>
                </a:ext>
              </a:extLst>
            </p:cNvPr>
            <p:cNvSpPr>
              <a:spLocks noChangeArrowheads="1"/>
            </p:cNvSpPr>
            <p:nvPr/>
          </p:nvSpPr>
          <p:spPr bwMode="auto">
            <a:xfrm>
              <a:off x="3432" y="4366"/>
              <a:ext cx="42" cy="51"/>
            </a:xfrm>
            <a:custGeom>
              <a:avLst/>
              <a:gdLst>
                <a:gd name="T0" fmla="*/ 2 w 196"/>
                <a:gd name="T1" fmla="*/ 2 h 233"/>
                <a:gd name="T2" fmla="*/ 2 w 196"/>
                <a:gd name="T3" fmla="*/ 2 h 233"/>
                <a:gd name="T4" fmla="*/ 0 w 196"/>
                <a:gd name="T5" fmla="*/ 2 h 233"/>
                <a:gd name="T6" fmla="*/ 0 w 196"/>
                <a:gd name="T7" fmla="*/ 1 h 233"/>
                <a:gd name="T8" fmla="*/ 1 w 196"/>
                <a:gd name="T9" fmla="*/ 0 h 233"/>
                <a:gd name="T10" fmla="*/ 1 w 196"/>
                <a:gd name="T11" fmla="*/ 0 h 233"/>
                <a:gd name="T12" fmla="*/ 1 w 196"/>
                <a:gd name="T13" fmla="*/ 0 h 233"/>
                <a:gd name="T14" fmla="*/ 2 w 196"/>
                <a:gd name="T15" fmla="*/ 1 h 233"/>
                <a:gd name="T16" fmla="*/ 2 w 196"/>
                <a:gd name="T17" fmla="*/ 1 h 233"/>
                <a:gd name="T18" fmla="*/ 2 w 196"/>
                <a:gd name="T19" fmla="*/ 1 h 233"/>
                <a:gd name="T20" fmla="*/ 1 w 196"/>
                <a:gd name="T21" fmla="*/ 0 h 233"/>
                <a:gd name="T22" fmla="*/ 1 w 196"/>
                <a:gd name="T23" fmla="*/ 0 h 233"/>
                <a:gd name="T24" fmla="*/ 1 w 196"/>
                <a:gd name="T25" fmla="*/ 0 h 233"/>
                <a:gd name="T26" fmla="*/ 1 w 196"/>
                <a:gd name="T27" fmla="*/ 0 h 233"/>
                <a:gd name="T28" fmla="*/ 0 w 196"/>
                <a:gd name="T29" fmla="*/ 1 h 233"/>
                <a:gd name="T30" fmla="*/ 0 w 196"/>
                <a:gd name="T31" fmla="*/ 2 h 233"/>
                <a:gd name="T32" fmla="*/ 0 w 196"/>
                <a:gd name="T33" fmla="*/ 2 h 233"/>
                <a:gd name="T34" fmla="*/ 2 w 196"/>
                <a:gd name="T35" fmla="*/ 2 h 233"/>
                <a:gd name="T36" fmla="*/ 2 w 196"/>
                <a:gd name="T37" fmla="*/ 2 h 233"/>
                <a:gd name="T38" fmla="*/ 2 w 196"/>
                <a:gd name="T39" fmla="*/ 2 h 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6" h="233">
                  <a:moveTo>
                    <a:pt x="172" y="191"/>
                  </a:moveTo>
                  <a:lnTo>
                    <a:pt x="172" y="191"/>
                  </a:lnTo>
                  <a:cubicBezTo>
                    <a:pt x="42" y="191"/>
                    <a:pt x="42" y="191"/>
                    <a:pt x="42" y="191"/>
                  </a:cubicBezTo>
                  <a:cubicBezTo>
                    <a:pt x="42" y="72"/>
                    <a:pt x="42" y="72"/>
                    <a:pt x="42" y="72"/>
                  </a:cubicBezTo>
                  <a:cubicBezTo>
                    <a:pt x="42" y="57"/>
                    <a:pt x="54" y="42"/>
                    <a:pt x="73" y="42"/>
                  </a:cubicBezTo>
                  <a:cubicBezTo>
                    <a:pt x="111" y="42"/>
                    <a:pt x="111" y="42"/>
                    <a:pt x="111" y="42"/>
                  </a:cubicBezTo>
                  <a:cubicBezTo>
                    <a:pt x="157" y="95"/>
                    <a:pt x="157" y="95"/>
                    <a:pt x="157" y="95"/>
                  </a:cubicBezTo>
                  <a:cubicBezTo>
                    <a:pt x="160" y="107"/>
                    <a:pt x="176" y="107"/>
                    <a:pt x="183" y="99"/>
                  </a:cubicBezTo>
                  <a:cubicBezTo>
                    <a:pt x="191" y="91"/>
                    <a:pt x="195" y="80"/>
                    <a:pt x="187" y="72"/>
                  </a:cubicBezTo>
                  <a:cubicBezTo>
                    <a:pt x="138" y="8"/>
                    <a:pt x="138" y="8"/>
                    <a:pt x="138" y="8"/>
                  </a:cubicBezTo>
                  <a:cubicBezTo>
                    <a:pt x="134" y="4"/>
                    <a:pt x="130" y="0"/>
                    <a:pt x="122" y="0"/>
                  </a:cubicBezTo>
                  <a:cubicBezTo>
                    <a:pt x="73" y="0"/>
                    <a:pt x="73" y="0"/>
                    <a:pt x="73" y="0"/>
                  </a:cubicBezTo>
                  <a:cubicBezTo>
                    <a:pt x="31" y="4"/>
                    <a:pt x="0" y="34"/>
                    <a:pt x="0" y="72"/>
                  </a:cubicBezTo>
                  <a:cubicBezTo>
                    <a:pt x="0" y="213"/>
                    <a:pt x="0" y="213"/>
                    <a:pt x="0" y="213"/>
                  </a:cubicBezTo>
                  <a:cubicBezTo>
                    <a:pt x="0" y="225"/>
                    <a:pt x="8" y="232"/>
                    <a:pt x="19" y="232"/>
                  </a:cubicBezTo>
                  <a:cubicBezTo>
                    <a:pt x="172" y="232"/>
                    <a:pt x="172" y="232"/>
                    <a:pt x="172" y="232"/>
                  </a:cubicBezTo>
                  <a:cubicBezTo>
                    <a:pt x="183" y="232"/>
                    <a:pt x="191" y="225"/>
                    <a:pt x="191" y="213"/>
                  </a:cubicBezTo>
                  <a:cubicBezTo>
                    <a:pt x="191" y="202"/>
                    <a:pt x="183" y="191"/>
                    <a:pt x="172" y="191"/>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09" name="Freeform 718">
              <a:extLst>
                <a:ext uri="{FF2B5EF4-FFF2-40B4-BE49-F238E27FC236}">
                  <a16:creationId xmlns:a16="http://schemas.microsoft.com/office/drawing/2014/main" id="{9FF822EF-1512-EB4A-9E72-5E75F1829DD5}"/>
                </a:ext>
              </a:extLst>
            </p:cNvPr>
            <p:cNvSpPr>
              <a:spLocks noChangeArrowheads="1"/>
            </p:cNvSpPr>
            <p:nvPr/>
          </p:nvSpPr>
          <p:spPr bwMode="auto">
            <a:xfrm>
              <a:off x="3562" y="4320"/>
              <a:ext cx="41" cy="42"/>
            </a:xfrm>
            <a:custGeom>
              <a:avLst/>
              <a:gdLst>
                <a:gd name="T0" fmla="*/ 1 w 191"/>
                <a:gd name="T1" fmla="*/ 2 h 192"/>
                <a:gd name="T2" fmla="*/ 1 w 191"/>
                <a:gd name="T3" fmla="*/ 2 h 192"/>
                <a:gd name="T4" fmla="*/ 2 w 191"/>
                <a:gd name="T5" fmla="*/ 1 h 192"/>
                <a:gd name="T6" fmla="*/ 1 w 191"/>
                <a:gd name="T7" fmla="*/ 0 h 192"/>
                <a:gd name="T8" fmla="*/ 0 w 191"/>
                <a:gd name="T9" fmla="*/ 1 h 192"/>
                <a:gd name="T10" fmla="*/ 1 w 191"/>
                <a:gd name="T11" fmla="*/ 2 h 192"/>
                <a:gd name="T12" fmla="*/ 1 w 191"/>
                <a:gd name="T13" fmla="*/ 0 h 192"/>
                <a:gd name="T14" fmla="*/ 1 w 191"/>
                <a:gd name="T15" fmla="*/ 0 h 192"/>
                <a:gd name="T16" fmla="*/ 2 w 191"/>
                <a:gd name="T17" fmla="*/ 1 h 192"/>
                <a:gd name="T18" fmla="*/ 1 w 191"/>
                <a:gd name="T19" fmla="*/ 2 h 192"/>
                <a:gd name="T20" fmla="*/ 0 w 191"/>
                <a:gd name="T21" fmla="*/ 1 h 192"/>
                <a:gd name="T22" fmla="*/ 1 w 191"/>
                <a:gd name="T23" fmla="*/ 0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1" h="192">
                  <a:moveTo>
                    <a:pt x="95" y="191"/>
                  </a:moveTo>
                  <a:lnTo>
                    <a:pt x="95" y="191"/>
                  </a:lnTo>
                  <a:cubicBezTo>
                    <a:pt x="148" y="191"/>
                    <a:pt x="190" y="149"/>
                    <a:pt x="190" y="96"/>
                  </a:cubicBezTo>
                  <a:cubicBezTo>
                    <a:pt x="190" y="42"/>
                    <a:pt x="148" y="0"/>
                    <a:pt x="95" y="0"/>
                  </a:cubicBezTo>
                  <a:cubicBezTo>
                    <a:pt x="42" y="0"/>
                    <a:pt x="0" y="42"/>
                    <a:pt x="0" y="96"/>
                  </a:cubicBezTo>
                  <a:cubicBezTo>
                    <a:pt x="0" y="149"/>
                    <a:pt x="42" y="191"/>
                    <a:pt x="95" y="191"/>
                  </a:cubicBezTo>
                  <a:close/>
                  <a:moveTo>
                    <a:pt x="95" y="38"/>
                  </a:moveTo>
                  <a:lnTo>
                    <a:pt x="95" y="38"/>
                  </a:lnTo>
                  <a:cubicBezTo>
                    <a:pt x="125" y="38"/>
                    <a:pt x="152" y="65"/>
                    <a:pt x="152" y="96"/>
                  </a:cubicBezTo>
                  <a:cubicBezTo>
                    <a:pt x="152" y="126"/>
                    <a:pt x="125" y="153"/>
                    <a:pt x="95" y="153"/>
                  </a:cubicBezTo>
                  <a:cubicBezTo>
                    <a:pt x="65" y="153"/>
                    <a:pt x="38" y="126"/>
                    <a:pt x="38" y="96"/>
                  </a:cubicBezTo>
                  <a:cubicBezTo>
                    <a:pt x="38" y="65"/>
                    <a:pt x="65" y="38"/>
                    <a:pt x="95"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0" name="Freeform 719">
              <a:extLst>
                <a:ext uri="{FF2B5EF4-FFF2-40B4-BE49-F238E27FC236}">
                  <a16:creationId xmlns:a16="http://schemas.microsoft.com/office/drawing/2014/main" id="{779AB101-D125-FB4D-B3E7-7B07C5D0FF4A}"/>
                </a:ext>
              </a:extLst>
            </p:cNvPr>
            <p:cNvSpPr>
              <a:spLocks noChangeArrowheads="1"/>
            </p:cNvSpPr>
            <p:nvPr/>
          </p:nvSpPr>
          <p:spPr bwMode="auto">
            <a:xfrm>
              <a:off x="3579" y="4366"/>
              <a:ext cx="42" cy="51"/>
            </a:xfrm>
            <a:custGeom>
              <a:avLst/>
              <a:gdLst>
                <a:gd name="T0" fmla="*/ 1 w 195"/>
                <a:gd name="T1" fmla="*/ 0 h 233"/>
                <a:gd name="T2" fmla="*/ 1 w 195"/>
                <a:gd name="T3" fmla="*/ 0 h 233"/>
                <a:gd name="T4" fmla="*/ 1 w 195"/>
                <a:gd name="T5" fmla="*/ 0 h 233"/>
                <a:gd name="T6" fmla="*/ 1 w 195"/>
                <a:gd name="T7" fmla="*/ 0 h 233"/>
                <a:gd name="T8" fmla="*/ 1 w 195"/>
                <a:gd name="T9" fmla="*/ 0 h 233"/>
                <a:gd name="T10" fmla="*/ 0 w 195"/>
                <a:gd name="T11" fmla="*/ 1 h 233"/>
                <a:gd name="T12" fmla="*/ 0 w 195"/>
                <a:gd name="T13" fmla="*/ 1 h 233"/>
                <a:gd name="T14" fmla="*/ 0 w 195"/>
                <a:gd name="T15" fmla="*/ 1 h 233"/>
                <a:gd name="T16" fmla="*/ 1 w 195"/>
                <a:gd name="T17" fmla="*/ 0 h 233"/>
                <a:gd name="T18" fmla="*/ 1 w 195"/>
                <a:gd name="T19" fmla="*/ 0 h 233"/>
                <a:gd name="T20" fmla="*/ 1 w 195"/>
                <a:gd name="T21" fmla="*/ 0 h 233"/>
                <a:gd name="T22" fmla="*/ 2 w 195"/>
                <a:gd name="T23" fmla="*/ 1 h 233"/>
                <a:gd name="T24" fmla="*/ 2 w 195"/>
                <a:gd name="T25" fmla="*/ 2 h 233"/>
                <a:gd name="T26" fmla="*/ 0 w 195"/>
                <a:gd name="T27" fmla="*/ 2 h 233"/>
                <a:gd name="T28" fmla="*/ 0 w 195"/>
                <a:gd name="T29" fmla="*/ 2 h 233"/>
                <a:gd name="T30" fmla="*/ 0 w 195"/>
                <a:gd name="T31" fmla="*/ 2 h 233"/>
                <a:gd name="T32" fmla="*/ 2 w 195"/>
                <a:gd name="T33" fmla="*/ 2 h 233"/>
                <a:gd name="T34" fmla="*/ 2 w 195"/>
                <a:gd name="T35" fmla="*/ 2 h 233"/>
                <a:gd name="T36" fmla="*/ 2 w 195"/>
                <a:gd name="T37" fmla="*/ 1 h 233"/>
                <a:gd name="T38" fmla="*/ 1 w 195"/>
                <a:gd name="T39" fmla="*/ 0 h 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5" h="233">
                  <a:moveTo>
                    <a:pt x="122" y="0"/>
                  </a:moveTo>
                  <a:lnTo>
                    <a:pt x="122" y="0"/>
                  </a:lnTo>
                  <a:cubicBezTo>
                    <a:pt x="72" y="0"/>
                    <a:pt x="72" y="0"/>
                    <a:pt x="72" y="0"/>
                  </a:cubicBezTo>
                  <a:cubicBezTo>
                    <a:pt x="65" y="0"/>
                    <a:pt x="61" y="4"/>
                    <a:pt x="57" y="8"/>
                  </a:cubicBezTo>
                  <a:cubicBezTo>
                    <a:pt x="8" y="72"/>
                    <a:pt x="8" y="72"/>
                    <a:pt x="8" y="72"/>
                  </a:cubicBezTo>
                  <a:cubicBezTo>
                    <a:pt x="0" y="80"/>
                    <a:pt x="0" y="91"/>
                    <a:pt x="12" y="99"/>
                  </a:cubicBezTo>
                  <a:cubicBezTo>
                    <a:pt x="19" y="107"/>
                    <a:pt x="31" y="107"/>
                    <a:pt x="38" y="95"/>
                  </a:cubicBezTo>
                  <a:cubicBezTo>
                    <a:pt x="80" y="42"/>
                    <a:pt x="80" y="42"/>
                    <a:pt x="80" y="42"/>
                  </a:cubicBezTo>
                  <a:cubicBezTo>
                    <a:pt x="118" y="42"/>
                    <a:pt x="118" y="42"/>
                    <a:pt x="118" y="42"/>
                  </a:cubicBezTo>
                  <a:cubicBezTo>
                    <a:pt x="122" y="42"/>
                    <a:pt x="122" y="42"/>
                    <a:pt x="122" y="42"/>
                  </a:cubicBezTo>
                  <a:cubicBezTo>
                    <a:pt x="137" y="42"/>
                    <a:pt x="152" y="57"/>
                    <a:pt x="152" y="72"/>
                  </a:cubicBezTo>
                  <a:cubicBezTo>
                    <a:pt x="152" y="191"/>
                    <a:pt x="152" y="191"/>
                    <a:pt x="152" y="191"/>
                  </a:cubicBezTo>
                  <a:cubicBezTo>
                    <a:pt x="23" y="191"/>
                    <a:pt x="23" y="191"/>
                    <a:pt x="23" y="191"/>
                  </a:cubicBezTo>
                  <a:cubicBezTo>
                    <a:pt x="12" y="191"/>
                    <a:pt x="4" y="202"/>
                    <a:pt x="4" y="213"/>
                  </a:cubicBezTo>
                  <a:cubicBezTo>
                    <a:pt x="4" y="225"/>
                    <a:pt x="12" y="232"/>
                    <a:pt x="23" y="232"/>
                  </a:cubicBezTo>
                  <a:cubicBezTo>
                    <a:pt x="172" y="232"/>
                    <a:pt x="172" y="232"/>
                    <a:pt x="172" y="232"/>
                  </a:cubicBezTo>
                  <a:cubicBezTo>
                    <a:pt x="183" y="232"/>
                    <a:pt x="194" y="225"/>
                    <a:pt x="194" y="213"/>
                  </a:cubicBezTo>
                  <a:cubicBezTo>
                    <a:pt x="194" y="72"/>
                    <a:pt x="194" y="72"/>
                    <a:pt x="194" y="72"/>
                  </a:cubicBezTo>
                  <a:cubicBezTo>
                    <a:pt x="194" y="34"/>
                    <a:pt x="160" y="4"/>
                    <a:pt x="122"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1" name="Freeform 720">
              <a:extLst>
                <a:ext uri="{FF2B5EF4-FFF2-40B4-BE49-F238E27FC236}">
                  <a16:creationId xmlns:a16="http://schemas.microsoft.com/office/drawing/2014/main" id="{6FFBD0F6-B0FA-8440-AAF0-1A43E7765B73}"/>
                </a:ext>
              </a:extLst>
            </p:cNvPr>
            <p:cNvSpPr>
              <a:spLocks noChangeArrowheads="1"/>
            </p:cNvSpPr>
            <p:nvPr/>
          </p:nvSpPr>
          <p:spPr bwMode="auto">
            <a:xfrm>
              <a:off x="3502" y="4303"/>
              <a:ext cx="49" cy="49"/>
            </a:xfrm>
            <a:custGeom>
              <a:avLst/>
              <a:gdLst>
                <a:gd name="T0" fmla="*/ 1 w 225"/>
                <a:gd name="T1" fmla="*/ 2 h 226"/>
                <a:gd name="T2" fmla="*/ 1 w 225"/>
                <a:gd name="T3" fmla="*/ 2 h 226"/>
                <a:gd name="T4" fmla="*/ 2 w 225"/>
                <a:gd name="T5" fmla="*/ 1 h 226"/>
                <a:gd name="T6" fmla="*/ 1 w 225"/>
                <a:gd name="T7" fmla="*/ 0 h 226"/>
                <a:gd name="T8" fmla="*/ 0 w 225"/>
                <a:gd name="T9" fmla="*/ 1 h 226"/>
                <a:gd name="T10" fmla="*/ 1 w 225"/>
                <a:gd name="T11" fmla="*/ 2 h 226"/>
                <a:gd name="T12" fmla="*/ 1 w 225"/>
                <a:gd name="T13" fmla="*/ 0 h 226"/>
                <a:gd name="T14" fmla="*/ 1 w 225"/>
                <a:gd name="T15" fmla="*/ 0 h 226"/>
                <a:gd name="T16" fmla="*/ 2 w 225"/>
                <a:gd name="T17" fmla="*/ 1 h 226"/>
                <a:gd name="T18" fmla="*/ 1 w 225"/>
                <a:gd name="T19" fmla="*/ 2 h 226"/>
                <a:gd name="T20" fmla="*/ 0 w 225"/>
                <a:gd name="T21" fmla="*/ 1 h 226"/>
                <a:gd name="T22" fmla="*/ 1 w 225"/>
                <a:gd name="T23" fmla="*/ 0 h 2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 h="226">
                  <a:moveTo>
                    <a:pt x="109" y="225"/>
                  </a:moveTo>
                  <a:lnTo>
                    <a:pt x="109" y="225"/>
                  </a:lnTo>
                  <a:cubicBezTo>
                    <a:pt x="174" y="225"/>
                    <a:pt x="224" y="172"/>
                    <a:pt x="224" y="111"/>
                  </a:cubicBezTo>
                  <a:cubicBezTo>
                    <a:pt x="224" y="50"/>
                    <a:pt x="174" y="0"/>
                    <a:pt x="109" y="0"/>
                  </a:cubicBezTo>
                  <a:cubicBezTo>
                    <a:pt x="50" y="0"/>
                    <a:pt x="0" y="50"/>
                    <a:pt x="0" y="111"/>
                  </a:cubicBezTo>
                  <a:cubicBezTo>
                    <a:pt x="0" y="172"/>
                    <a:pt x="50" y="225"/>
                    <a:pt x="109" y="225"/>
                  </a:cubicBezTo>
                  <a:close/>
                  <a:moveTo>
                    <a:pt x="109" y="38"/>
                  </a:moveTo>
                  <a:lnTo>
                    <a:pt x="109" y="38"/>
                  </a:lnTo>
                  <a:cubicBezTo>
                    <a:pt x="151" y="38"/>
                    <a:pt x="182" y="72"/>
                    <a:pt x="182" y="111"/>
                  </a:cubicBezTo>
                  <a:cubicBezTo>
                    <a:pt x="182" y="153"/>
                    <a:pt x="151" y="183"/>
                    <a:pt x="109" y="183"/>
                  </a:cubicBezTo>
                  <a:cubicBezTo>
                    <a:pt x="72" y="183"/>
                    <a:pt x="38" y="153"/>
                    <a:pt x="38" y="111"/>
                  </a:cubicBezTo>
                  <a:cubicBezTo>
                    <a:pt x="38" y="72"/>
                    <a:pt x="72" y="38"/>
                    <a:pt x="109" y="3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2" name="Freeform 721">
              <a:extLst>
                <a:ext uri="{FF2B5EF4-FFF2-40B4-BE49-F238E27FC236}">
                  <a16:creationId xmlns:a16="http://schemas.microsoft.com/office/drawing/2014/main" id="{C8CE9934-02E6-5E43-96D2-8779BD159DC0}"/>
                </a:ext>
              </a:extLst>
            </p:cNvPr>
            <p:cNvSpPr>
              <a:spLocks noChangeArrowheads="1"/>
            </p:cNvSpPr>
            <p:nvPr/>
          </p:nvSpPr>
          <p:spPr bwMode="auto">
            <a:xfrm>
              <a:off x="3477" y="4359"/>
              <a:ext cx="99" cy="68"/>
            </a:xfrm>
            <a:custGeom>
              <a:avLst/>
              <a:gdLst>
                <a:gd name="T0" fmla="*/ 4 w 445"/>
                <a:gd name="T1" fmla="*/ 0 h 309"/>
                <a:gd name="T2" fmla="*/ 4 w 445"/>
                <a:gd name="T3" fmla="*/ 0 h 309"/>
                <a:gd name="T4" fmla="*/ 4 w 445"/>
                <a:gd name="T5" fmla="*/ 0 h 309"/>
                <a:gd name="T6" fmla="*/ 3 w 445"/>
                <a:gd name="T7" fmla="*/ 0 h 309"/>
                <a:gd name="T8" fmla="*/ 3 w 445"/>
                <a:gd name="T9" fmla="*/ 0 h 309"/>
                <a:gd name="T10" fmla="*/ 2 w 445"/>
                <a:gd name="T11" fmla="*/ 1 h 309"/>
                <a:gd name="T12" fmla="*/ 2 w 445"/>
                <a:gd name="T13" fmla="*/ 0 h 309"/>
                <a:gd name="T14" fmla="*/ 2 w 445"/>
                <a:gd name="T15" fmla="*/ 0 h 309"/>
                <a:gd name="T16" fmla="*/ 1 w 445"/>
                <a:gd name="T17" fmla="*/ 0 h 309"/>
                <a:gd name="T18" fmla="*/ 1 w 445"/>
                <a:gd name="T19" fmla="*/ 0 h 309"/>
                <a:gd name="T20" fmla="*/ 0 w 445"/>
                <a:gd name="T21" fmla="*/ 1 h 309"/>
                <a:gd name="T22" fmla="*/ 0 w 445"/>
                <a:gd name="T23" fmla="*/ 3 h 309"/>
                <a:gd name="T24" fmla="*/ 0 w 445"/>
                <a:gd name="T25" fmla="*/ 3 h 309"/>
                <a:gd name="T26" fmla="*/ 5 w 445"/>
                <a:gd name="T27" fmla="*/ 3 h 309"/>
                <a:gd name="T28" fmla="*/ 5 w 445"/>
                <a:gd name="T29" fmla="*/ 3 h 309"/>
                <a:gd name="T30" fmla="*/ 5 w 445"/>
                <a:gd name="T31" fmla="*/ 1 h 309"/>
                <a:gd name="T32" fmla="*/ 4 w 445"/>
                <a:gd name="T33" fmla="*/ 0 h 309"/>
                <a:gd name="T34" fmla="*/ 4 w 445"/>
                <a:gd name="T35" fmla="*/ 3 h 309"/>
                <a:gd name="T36" fmla="*/ 4 w 445"/>
                <a:gd name="T37" fmla="*/ 3 h 309"/>
                <a:gd name="T38" fmla="*/ 0 w 445"/>
                <a:gd name="T39" fmla="*/ 3 h 309"/>
                <a:gd name="T40" fmla="*/ 0 w 445"/>
                <a:gd name="T41" fmla="*/ 1 h 309"/>
                <a:gd name="T42" fmla="*/ 1 w 445"/>
                <a:gd name="T43" fmla="*/ 0 h 309"/>
                <a:gd name="T44" fmla="*/ 1 w 445"/>
                <a:gd name="T45" fmla="*/ 0 h 309"/>
                <a:gd name="T46" fmla="*/ 2 w 445"/>
                <a:gd name="T47" fmla="*/ 0 h 309"/>
                <a:gd name="T48" fmla="*/ 2 w 445"/>
                <a:gd name="T49" fmla="*/ 1 h 309"/>
                <a:gd name="T50" fmla="*/ 2 w 445"/>
                <a:gd name="T51" fmla="*/ 1 h 309"/>
                <a:gd name="T52" fmla="*/ 3 w 445"/>
                <a:gd name="T53" fmla="*/ 1 h 309"/>
                <a:gd name="T54" fmla="*/ 3 w 445"/>
                <a:gd name="T55" fmla="*/ 0 h 309"/>
                <a:gd name="T56" fmla="*/ 4 w 445"/>
                <a:gd name="T57" fmla="*/ 0 h 309"/>
                <a:gd name="T58" fmla="*/ 4 w 445"/>
                <a:gd name="T59" fmla="*/ 0 h 309"/>
                <a:gd name="T60" fmla="*/ 4 w 445"/>
                <a:gd name="T61" fmla="*/ 1 h 309"/>
                <a:gd name="T62" fmla="*/ 4 w 445"/>
                <a:gd name="T63" fmla="*/ 3 h 3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5" h="309">
                  <a:moveTo>
                    <a:pt x="357" y="0"/>
                  </a:moveTo>
                  <a:lnTo>
                    <a:pt x="357" y="0"/>
                  </a:lnTo>
                  <a:cubicBezTo>
                    <a:pt x="353" y="0"/>
                    <a:pt x="353" y="0"/>
                    <a:pt x="353" y="0"/>
                  </a:cubicBezTo>
                  <a:cubicBezTo>
                    <a:pt x="269" y="0"/>
                    <a:pt x="269" y="0"/>
                    <a:pt x="269" y="0"/>
                  </a:cubicBezTo>
                  <a:cubicBezTo>
                    <a:pt x="261" y="0"/>
                    <a:pt x="254" y="3"/>
                    <a:pt x="250" y="11"/>
                  </a:cubicBezTo>
                  <a:cubicBezTo>
                    <a:pt x="219" y="64"/>
                    <a:pt x="219" y="64"/>
                    <a:pt x="219" y="64"/>
                  </a:cubicBezTo>
                  <a:cubicBezTo>
                    <a:pt x="190" y="11"/>
                    <a:pt x="190" y="11"/>
                    <a:pt x="190" y="11"/>
                  </a:cubicBezTo>
                  <a:cubicBezTo>
                    <a:pt x="186" y="3"/>
                    <a:pt x="182" y="0"/>
                    <a:pt x="175" y="0"/>
                  </a:cubicBezTo>
                  <a:cubicBezTo>
                    <a:pt x="91" y="0"/>
                    <a:pt x="91" y="0"/>
                    <a:pt x="91" y="0"/>
                  </a:cubicBezTo>
                  <a:lnTo>
                    <a:pt x="87" y="0"/>
                  </a:lnTo>
                  <a:cubicBezTo>
                    <a:pt x="38" y="3"/>
                    <a:pt x="0" y="42"/>
                    <a:pt x="0" y="91"/>
                  </a:cubicBezTo>
                  <a:cubicBezTo>
                    <a:pt x="0" y="289"/>
                    <a:pt x="0" y="289"/>
                    <a:pt x="0" y="289"/>
                  </a:cubicBezTo>
                  <a:cubicBezTo>
                    <a:pt x="0" y="297"/>
                    <a:pt x="7" y="308"/>
                    <a:pt x="19" y="308"/>
                  </a:cubicBezTo>
                  <a:cubicBezTo>
                    <a:pt x="421" y="308"/>
                    <a:pt x="421" y="308"/>
                    <a:pt x="421" y="308"/>
                  </a:cubicBezTo>
                  <a:cubicBezTo>
                    <a:pt x="433" y="308"/>
                    <a:pt x="444" y="297"/>
                    <a:pt x="444" y="289"/>
                  </a:cubicBezTo>
                  <a:cubicBezTo>
                    <a:pt x="444" y="91"/>
                    <a:pt x="444" y="91"/>
                    <a:pt x="444" y="91"/>
                  </a:cubicBezTo>
                  <a:cubicBezTo>
                    <a:pt x="444" y="42"/>
                    <a:pt x="402" y="3"/>
                    <a:pt x="357" y="0"/>
                  </a:cubicBezTo>
                  <a:close/>
                  <a:moveTo>
                    <a:pt x="402" y="266"/>
                  </a:moveTo>
                  <a:lnTo>
                    <a:pt x="402" y="266"/>
                  </a:lnTo>
                  <a:cubicBezTo>
                    <a:pt x="41" y="266"/>
                    <a:pt x="41" y="266"/>
                    <a:pt x="41" y="266"/>
                  </a:cubicBezTo>
                  <a:cubicBezTo>
                    <a:pt x="41" y="91"/>
                    <a:pt x="41" y="91"/>
                    <a:pt x="41" y="91"/>
                  </a:cubicBezTo>
                  <a:cubicBezTo>
                    <a:pt x="41" y="64"/>
                    <a:pt x="64" y="42"/>
                    <a:pt x="91" y="42"/>
                  </a:cubicBezTo>
                  <a:cubicBezTo>
                    <a:pt x="163" y="42"/>
                    <a:pt x="163" y="42"/>
                    <a:pt x="163" y="42"/>
                  </a:cubicBezTo>
                  <a:cubicBezTo>
                    <a:pt x="204" y="114"/>
                    <a:pt x="204" y="114"/>
                    <a:pt x="204" y="114"/>
                  </a:cubicBezTo>
                  <a:cubicBezTo>
                    <a:pt x="208" y="122"/>
                    <a:pt x="212" y="125"/>
                    <a:pt x="219" y="125"/>
                  </a:cubicBezTo>
                  <a:cubicBezTo>
                    <a:pt x="227" y="125"/>
                    <a:pt x="235" y="122"/>
                    <a:pt x="239" y="114"/>
                  </a:cubicBezTo>
                  <a:cubicBezTo>
                    <a:pt x="280" y="42"/>
                    <a:pt x="280" y="42"/>
                    <a:pt x="280" y="42"/>
                  </a:cubicBezTo>
                  <a:cubicBezTo>
                    <a:pt x="353" y="42"/>
                    <a:pt x="353" y="42"/>
                    <a:pt x="353" y="42"/>
                  </a:cubicBezTo>
                  <a:cubicBezTo>
                    <a:pt x="380" y="42"/>
                    <a:pt x="402" y="64"/>
                    <a:pt x="402" y="91"/>
                  </a:cubicBezTo>
                  <a:lnTo>
                    <a:pt x="402" y="26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13" name="Group 722">
            <a:extLst>
              <a:ext uri="{FF2B5EF4-FFF2-40B4-BE49-F238E27FC236}">
                <a16:creationId xmlns:a16="http://schemas.microsoft.com/office/drawing/2014/main" id="{D65E9611-C0CF-CC40-A6A7-7A8B1087AB71}"/>
              </a:ext>
            </a:extLst>
          </p:cNvPr>
          <p:cNvGrpSpPr>
            <a:grpSpLocks/>
          </p:cNvGrpSpPr>
          <p:nvPr userDrawn="1"/>
        </p:nvGrpSpPr>
        <p:grpSpPr bwMode="auto">
          <a:xfrm>
            <a:off x="5942590" y="2725882"/>
            <a:ext cx="258762" cy="361950"/>
            <a:chOff x="3883" y="4248"/>
            <a:chExt cx="163" cy="228"/>
          </a:xfrm>
        </p:grpSpPr>
        <p:sp>
          <p:nvSpPr>
            <p:cNvPr id="1014" name="Freeform 723">
              <a:extLst>
                <a:ext uri="{FF2B5EF4-FFF2-40B4-BE49-F238E27FC236}">
                  <a16:creationId xmlns:a16="http://schemas.microsoft.com/office/drawing/2014/main" id="{EC6A93D7-5B88-9A47-9246-4DFA0C88BAE5}"/>
                </a:ext>
              </a:extLst>
            </p:cNvPr>
            <p:cNvSpPr>
              <a:spLocks noChangeArrowheads="1"/>
            </p:cNvSpPr>
            <p:nvPr/>
          </p:nvSpPr>
          <p:spPr bwMode="auto">
            <a:xfrm>
              <a:off x="3916" y="4248"/>
              <a:ext cx="97" cy="134"/>
            </a:xfrm>
            <a:custGeom>
              <a:avLst/>
              <a:gdLst>
                <a:gd name="T0" fmla="*/ 4 w 435"/>
                <a:gd name="T1" fmla="*/ 5 h 599"/>
                <a:gd name="T2" fmla="*/ 5 w 435"/>
                <a:gd name="T3" fmla="*/ 4 h 599"/>
                <a:gd name="T4" fmla="*/ 4 w 435"/>
                <a:gd name="T5" fmla="*/ 4 h 599"/>
                <a:gd name="T6" fmla="*/ 4 w 435"/>
                <a:gd name="T7" fmla="*/ 3 h 599"/>
                <a:gd name="T8" fmla="*/ 3 w 435"/>
                <a:gd name="T9" fmla="*/ 2 h 599"/>
                <a:gd name="T10" fmla="*/ 3 w 435"/>
                <a:gd name="T11" fmla="*/ 2 h 599"/>
                <a:gd name="T12" fmla="*/ 4 w 435"/>
                <a:gd name="T13" fmla="*/ 1 h 599"/>
                <a:gd name="T14" fmla="*/ 2 w 435"/>
                <a:gd name="T15" fmla="*/ 0 h 599"/>
                <a:gd name="T16" fmla="*/ 1 w 435"/>
                <a:gd name="T17" fmla="*/ 1 h 599"/>
                <a:gd name="T18" fmla="*/ 2 w 435"/>
                <a:gd name="T19" fmla="*/ 2 h 599"/>
                <a:gd name="T20" fmla="*/ 2 w 435"/>
                <a:gd name="T21" fmla="*/ 2 h 599"/>
                <a:gd name="T22" fmla="*/ 1 w 435"/>
                <a:gd name="T23" fmla="*/ 3 h 599"/>
                <a:gd name="T24" fmla="*/ 0 w 435"/>
                <a:gd name="T25" fmla="*/ 4 h 599"/>
                <a:gd name="T26" fmla="*/ 0 w 435"/>
                <a:gd name="T27" fmla="*/ 4 h 599"/>
                <a:gd name="T28" fmla="*/ 1 w 435"/>
                <a:gd name="T29" fmla="*/ 5 h 599"/>
                <a:gd name="T30" fmla="*/ 1 w 435"/>
                <a:gd name="T31" fmla="*/ 6 h 599"/>
                <a:gd name="T32" fmla="*/ 1 w 435"/>
                <a:gd name="T33" fmla="*/ 6 h 599"/>
                <a:gd name="T34" fmla="*/ 4 w 435"/>
                <a:gd name="T35" fmla="*/ 5 h 599"/>
                <a:gd name="T36" fmla="*/ 4 w 435"/>
                <a:gd name="T37" fmla="*/ 7 h 599"/>
                <a:gd name="T38" fmla="*/ 4 w 435"/>
                <a:gd name="T39" fmla="*/ 5 h 599"/>
                <a:gd name="T40" fmla="*/ 4 w 435"/>
                <a:gd name="T41" fmla="*/ 5 h 599"/>
                <a:gd name="T42" fmla="*/ 2 w 435"/>
                <a:gd name="T43" fmla="*/ 1 h 599"/>
                <a:gd name="T44" fmla="*/ 2 w 435"/>
                <a:gd name="T45" fmla="*/ 0 h 599"/>
                <a:gd name="T46" fmla="*/ 3 w 435"/>
                <a:gd name="T47" fmla="*/ 1 h 599"/>
                <a:gd name="T48" fmla="*/ 2 w 435"/>
                <a:gd name="T49" fmla="*/ 2 h 599"/>
                <a:gd name="T50" fmla="*/ 3 w 435"/>
                <a:gd name="T51" fmla="*/ 3 h 599"/>
                <a:gd name="T52" fmla="*/ 3 w 435"/>
                <a:gd name="T53" fmla="*/ 3 h 599"/>
                <a:gd name="T54" fmla="*/ 2 w 435"/>
                <a:gd name="T55" fmla="*/ 3 h 599"/>
                <a:gd name="T56" fmla="*/ 2 w 435"/>
                <a:gd name="T57" fmla="*/ 3 h 599"/>
                <a:gd name="T58" fmla="*/ 2 w 435"/>
                <a:gd name="T59" fmla="*/ 2 h 599"/>
                <a:gd name="T60" fmla="*/ 3 w 435"/>
                <a:gd name="T61" fmla="*/ 2 h 599"/>
                <a:gd name="T62" fmla="*/ 3 w 435"/>
                <a:gd name="T63" fmla="*/ 2 h 599"/>
                <a:gd name="T64" fmla="*/ 1 w 435"/>
                <a:gd name="T65" fmla="*/ 3 h 599"/>
                <a:gd name="T66" fmla="*/ 1 w 435"/>
                <a:gd name="T67" fmla="*/ 3 h 599"/>
                <a:gd name="T68" fmla="*/ 2 w 435"/>
                <a:gd name="T69" fmla="*/ 3 h 599"/>
                <a:gd name="T70" fmla="*/ 3 w 435"/>
                <a:gd name="T71" fmla="*/ 3 h 599"/>
                <a:gd name="T72" fmla="*/ 4 w 435"/>
                <a:gd name="T73" fmla="*/ 3 h 599"/>
                <a:gd name="T74" fmla="*/ 4 w 435"/>
                <a:gd name="T75" fmla="*/ 4 h 599"/>
                <a:gd name="T76" fmla="*/ 1 w 435"/>
                <a:gd name="T77" fmla="*/ 3 h 599"/>
                <a:gd name="T78" fmla="*/ 1 w 435"/>
                <a:gd name="T79" fmla="*/ 5 h 599"/>
                <a:gd name="T80" fmla="*/ 4 w 435"/>
                <a:gd name="T81" fmla="*/ 4 h 599"/>
                <a:gd name="T82" fmla="*/ 1 w 435"/>
                <a:gd name="T83" fmla="*/ 5 h 5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5" h="599">
                  <a:moveTo>
                    <a:pt x="392" y="446"/>
                  </a:moveTo>
                  <a:lnTo>
                    <a:pt x="392" y="446"/>
                  </a:lnTo>
                  <a:cubicBezTo>
                    <a:pt x="434" y="366"/>
                    <a:pt x="434" y="366"/>
                    <a:pt x="434" y="366"/>
                  </a:cubicBezTo>
                  <a:cubicBezTo>
                    <a:pt x="434" y="362"/>
                    <a:pt x="434" y="358"/>
                    <a:pt x="434" y="351"/>
                  </a:cubicBezTo>
                  <a:cubicBezTo>
                    <a:pt x="430" y="347"/>
                    <a:pt x="427" y="347"/>
                    <a:pt x="423" y="347"/>
                  </a:cubicBezTo>
                  <a:cubicBezTo>
                    <a:pt x="354" y="347"/>
                    <a:pt x="354" y="347"/>
                    <a:pt x="354" y="347"/>
                  </a:cubicBezTo>
                  <a:cubicBezTo>
                    <a:pt x="354" y="305"/>
                    <a:pt x="354" y="305"/>
                    <a:pt x="354" y="305"/>
                  </a:cubicBezTo>
                  <a:cubicBezTo>
                    <a:pt x="354" y="282"/>
                    <a:pt x="343" y="263"/>
                    <a:pt x="324" y="255"/>
                  </a:cubicBezTo>
                  <a:cubicBezTo>
                    <a:pt x="274" y="229"/>
                    <a:pt x="274" y="229"/>
                    <a:pt x="274" y="229"/>
                  </a:cubicBezTo>
                  <a:cubicBezTo>
                    <a:pt x="274" y="229"/>
                    <a:pt x="270" y="229"/>
                    <a:pt x="270" y="225"/>
                  </a:cubicBezTo>
                  <a:cubicBezTo>
                    <a:pt x="270" y="194"/>
                    <a:pt x="270" y="194"/>
                    <a:pt x="270" y="194"/>
                  </a:cubicBezTo>
                  <a:cubicBezTo>
                    <a:pt x="274" y="190"/>
                    <a:pt x="274" y="190"/>
                    <a:pt x="274" y="190"/>
                  </a:cubicBezTo>
                  <a:cubicBezTo>
                    <a:pt x="297" y="175"/>
                    <a:pt x="312" y="145"/>
                    <a:pt x="312" y="114"/>
                  </a:cubicBezTo>
                  <a:cubicBezTo>
                    <a:pt x="312" y="72"/>
                    <a:pt x="312" y="72"/>
                    <a:pt x="312" y="72"/>
                  </a:cubicBezTo>
                  <a:cubicBezTo>
                    <a:pt x="312" y="34"/>
                    <a:pt x="278" y="0"/>
                    <a:pt x="236" y="0"/>
                  </a:cubicBezTo>
                  <a:cubicBezTo>
                    <a:pt x="198" y="0"/>
                    <a:pt x="198" y="0"/>
                    <a:pt x="198" y="0"/>
                  </a:cubicBezTo>
                  <a:cubicBezTo>
                    <a:pt x="156" y="0"/>
                    <a:pt x="122" y="34"/>
                    <a:pt x="122" y="72"/>
                  </a:cubicBezTo>
                  <a:cubicBezTo>
                    <a:pt x="122" y="114"/>
                    <a:pt x="122" y="114"/>
                    <a:pt x="122" y="114"/>
                  </a:cubicBezTo>
                  <a:cubicBezTo>
                    <a:pt x="122" y="145"/>
                    <a:pt x="137" y="175"/>
                    <a:pt x="160" y="190"/>
                  </a:cubicBezTo>
                  <a:cubicBezTo>
                    <a:pt x="164" y="194"/>
                    <a:pt x="164" y="194"/>
                    <a:pt x="164" y="194"/>
                  </a:cubicBezTo>
                  <a:cubicBezTo>
                    <a:pt x="164" y="225"/>
                    <a:pt x="164" y="225"/>
                    <a:pt x="164" y="225"/>
                  </a:cubicBezTo>
                  <a:cubicBezTo>
                    <a:pt x="164" y="229"/>
                    <a:pt x="160" y="229"/>
                    <a:pt x="160" y="229"/>
                  </a:cubicBezTo>
                  <a:cubicBezTo>
                    <a:pt x="110" y="255"/>
                    <a:pt x="110" y="255"/>
                    <a:pt x="110" y="255"/>
                  </a:cubicBezTo>
                  <a:cubicBezTo>
                    <a:pt x="91" y="263"/>
                    <a:pt x="80" y="282"/>
                    <a:pt x="80" y="305"/>
                  </a:cubicBezTo>
                  <a:cubicBezTo>
                    <a:pt x="80" y="347"/>
                    <a:pt x="80" y="347"/>
                    <a:pt x="80" y="347"/>
                  </a:cubicBezTo>
                  <a:cubicBezTo>
                    <a:pt x="15" y="347"/>
                    <a:pt x="15" y="347"/>
                    <a:pt x="15" y="347"/>
                  </a:cubicBezTo>
                  <a:cubicBezTo>
                    <a:pt x="8" y="347"/>
                    <a:pt x="4" y="347"/>
                    <a:pt x="0" y="351"/>
                  </a:cubicBezTo>
                  <a:cubicBezTo>
                    <a:pt x="0" y="358"/>
                    <a:pt x="0" y="362"/>
                    <a:pt x="0" y="366"/>
                  </a:cubicBezTo>
                  <a:cubicBezTo>
                    <a:pt x="42" y="446"/>
                    <a:pt x="42" y="446"/>
                    <a:pt x="42" y="446"/>
                  </a:cubicBezTo>
                  <a:cubicBezTo>
                    <a:pt x="46" y="453"/>
                    <a:pt x="49" y="453"/>
                    <a:pt x="53" y="453"/>
                  </a:cubicBezTo>
                  <a:cubicBezTo>
                    <a:pt x="80" y="453"/>
                    <a:pt x="80" y="453"/>
                    <a:pt x="80" y="453"/>
                  </a:cubicBezTo>
                  <a:cubicBezTo>
                    <a:pt x="80" y="583"/>
                    <a:pt x="80" y="583"/>
                    <a:pt x="80" y="583"/>
                  </a:cubicBezTo>
                  <a:cubicBezTo>
                    <a:pt x="80" y="591"/>
                    <a:pt x="87" y="598"/>
                    <a:pt x="95" y="598"/>
                  </a:cubicBezTo>
                  <a:cubicBezTo>
                    <a:pt x="103" y="598"/>
                    <a:pt x="110" y="591"/>
                    <a:pt x="110" y="583"/>
                  </a:cubicBezTo>
                  <a:cubicBezTo>
                    <a:pt x="110" y="453"/>
                    <a:pt x="110" y="453"/>
                    <a:pt x="110" y="453"/>
                  </a:cubicBezTo>
                  <a:cubicBezTo>
                    <a:pt x="324" y="453"/>
                    <a:pt x="324" y="453"/>
                    <a:pt x="324" y="453"/>
                  </a:cubicBezTo>
                  <a:cubicBezTo>
                    <a:pt x="324" y="583"/>
                    <a:pt x="324" y="583"/>
                    <a:pt x="324" y="583"/>
                  </a:cubicBezTo>
                  <a:cubicBezTo>
                    <a:pt x="324" y="591"/>
                    <a:pt x="331" y="598"/>
                    <a:pt x="339" y="598"/>
                  </a:cubicBezTo>
                  <a:cubicBezTo>
                    <a:pt x="347" y="598"/>
                    <a:pt x="354" y="591"/>
                    <a:pt x="354" y="583"/>
                  </a:cubicBezTo>
                  <a:cubicBezTo>
                    <a:pt x="354" y="453"/>
                    <a:pt x="354" y="453"/>
                    <a:pt x="354" y="453"/>
                  </a:cubicBezTo>
                  <a:cubicBezTo>
                    <a:pt x="381" y="453"/>
                    <a:pt x="381" y="453"/>
                    <a:pt x="381" y="453"/>
                  </a:cubicBezTo>
                  <a:cubicBezTo>
                    <a:pt x="385" y="453"/>
                    <a:pt x="392" y="453"/>
                    <a:pt x="392" y="446"/>
                  </a:cubicBezTo>
                  <a:close/>
                  <a:moveTo>
                    <a:pt x="148" y="114"/>
                  </a:moveTo>
                  <a:lnTo>
                    <a:pt x="148" y="114"/>
                  </a:lnTo>
                  <a:cubicBezTo>
                    <a:pt x="148" y="72"/>
                    <a:pt x="148" y="72"/>
                    <a:pt x="148" y="72"/>
                  </a:cubicBezTo>
                  <a:cubicBezTo>
                    <a:pt x="148" y="50"/>
                    <a:pt x="171" y="27"/>
                    <a:pt x="198" y="27"/>
                  </a:cubicBezTo>
                  <a:cubicBezTo>
                    <a:pt x="236" y="27"/>
                    <a:pt x="236" y="27"/>
                    <a:pt x="236" y="27"/>
                  </a:cubicBezTo>
                  <a:cubicBezTo>
                    <a:pt x="263" y="27"/>
                    <a:pt x="286" y="50"/>
                    <a:pt x="286" y="72"/>
                  </a:cubicBezTo>
                  <a:cubicBezTo>
                    <a:pt x="286" y="114"/>
                    <a:pt x="286" y="114"/>
                    <a:pt x="286" y="114"/>
                  </a:cubicBezTo>
                  <a:cubicBezTo>
                    <a:pt x="286" y="152"/>
                    <a:pt x="255" y="183"/>
                    <a:pt x="217" y="183"/>
                  </a:cubicBezTo>
                  <a:cubicBezTo>
                    <a:pt x="179" y="183"/>
                    <a:pt x="148" y="152"/>
                    <a:pt x="148" y="114"/>
                  </a:cubicBezTo>
                  <a:close/>
                  <a:moveTo>
                    <a:pt x="247" y="240"/>
                  </a:moveTo>
                  <a:lnTo>
                    <a:pt x="247" y="240"/>
                  </a:lnTo>
                  <a:cubicBezTo>
                    <a:pt x="251" y="244"/>
                    <a:pt x="251" y="244"/>
                    <a:pt x="251" y="244"/>
                  </a:cubicBezTo>
                  <a:cubicBezTo>
                    <a:pt x="221" y="274"/>
                    <a:pt x="221" y="274"/>
                    <a:pt x="221" y="274"/>
                  </a:cubicBezTo>
                  <a:cubicBezTo>
                    <a:pt x="221" y="278"/>
                    <a:pt x="217" y="278"/>
                    <a:pt x="213" y="274"/>
                  </a:cubicBezTo>
                  <a:cubicBezTo>
                    <a:pt x="183" y="244"/>
                    <a:pt x="183" y="244"/>
                    <a:pt x="183" y="244"/>
                  </a:cubicBezTo>
                  <a:cubicBezTo>
                    <a:pt x="186" y="240"/>
                    <a:pt x="186" y="240"/>
                    <a:pt x="186" y="240"/>
                  </a:cubicBezTo>
                  <a:cubicBezTo>
                    <a:pt x="190" y="236"/>
                    <a:pt x="190" y="232"/>
                    <a:pt x="190" y="225"/>
                  </a:cubicBezTo>
                  <a:cubicBezTo>
                    <a:pt x="190" y="206"/>
                    <a:pt x="190" y="206"/>
                    <a:pt x="190" y="206"/>
                  </a:cubicBezTo>
                  <a:cubicBezTo>
                    <a:pt x="198" y="210"/>
                    <a:pt x="198" y="210"/>
                    <a:pt x="198" y="210"/>
                  </a:cubicBezTo>
                  <a:cubicBezTo>
                    <a:pt x="209" y="210"/>
                    <a:pt x="225" y="210"/>
                    <a:pt x="240" y="210"/>
                  </a:cubicBezTo>
                  <a:cubicBezTo>
                    <a:pt x="244" y="206"/>
                    <a:pt x="244" y="206"/>
                    <a:pt x="244" y="206"/>
                  </a:cubicBezTo>
                  <a:cubicBezTo>
                    <a:pt x="244" y="225"/>
                    <a:pt x="244" y="225"/>
                    <a:pt x="244" y="225"/>
                  </a:cubicBezTo>
                  <a:cubicBezTo>
                    <a:pt x="244" y="232"/>
                    <a:pt x="247" y="236"/>
                    <a:pt x="247" y="240"/>
                  </a:cubicBezTo>
                  <a:close/>
                  <a:moveTo>
                    <a:pt x="110" y="305"/>
                  </a:moveTo>
                  <a:lnTo>
                    <a:pt x="110" y="305"/>
                  </a:lnTo>
                  <a:cubicBezTo>
                    <a:pt x="110" y="293"/>
                    <a:pt x="114" y="286"/>
                    <a:pt x="126" y="278"/>
                  </a:cubicBezTo>
                  <a:cubicBezTo>
                    <a:pt x="160" y="263"/>
                    <a:pt x="160" y="263"/>
                    <a:pt x="160" y="263"/>
                  </a:cubicBezTo>
                  <a:cubicBezTo>
                    <a:pt x="194" y="293"/>
                    <a:pt x="194" y="293"/>
                    <a:pt x="194" y="293"/>
                  </a:cubicBezTo>
                  <a:cubicBezTo>
                    <a:pt x="198" y="301"/>
                    <a:pt x="209" y="305"/>
                    <a:pt x="217" y="305"/>
                  </a:cubicBezTo>
                  <a:cubicBezTo>
                    <a:pt x="228" y="305"/>
                    <a:pt x="236" y="301"/>
                    <a:pt x="240" y="293"/>
                  </a:cubicBezTo>
                  <a:cubicBezTo>
                    <a:pt x="274" y="263"/>
                    <a:pt x="274" y="263"/>
                    <a:pt x="274" y="263"/>
                  </a:cubicBezTo>
                  <a:cubicBezTo>
                    <a:pt x="312" y="278"/>
                    <a:pt x="312" y="278"/>
                    <a:pt x="312" y="278"/>
                  </a:cubicBezTo>
                  <a:cubicBezTo>
                    <a:pt x="320" y="286"/>
                    <a:pt x="328" y="293"/>
                    <a:pt x="328" y="305"/>
                  </a:cubicBezTo>
                  <a:cubicBezTo>
                    <a:pt x="328" y="347"/>
                    <a:pt x="328" y="347"/>
                    <a:pt x="328" y="347"/>
                  </a:cubicBezTo>
                  <a:cubicBezTo>
                    <a:pt x="110" y="347"/>
                    <a:pt x="110" y="347"/>
                    <a:pt x="110" y="347"/>
                  </a:cubicBezTo>
                  <a:cubicBezTo>
                    <a:pt x="110" y="305"/>
                    <a:pt x="110" y="305"/>
                    <a:pt x="110" y="305"/>
                  </a:cubicBezTo>
                  <a:close/>
                  <a:moveTo>
                    <a:pt x="65" y="427"/>
                  </a:moveTo>
                  <a:lnTo>
                    <a:pt x="65" y="427"/>
                  </a:lnTo>
                  <a:cubicBezTo>
                    <a:pt x="38" y="373"/>
                    <a:pt x="38" y="373"/>
                    <a:pt x="38" y="373"/>
                  </a:cubicBezTo>
                  <a:cubicBezTo>
                    <a:pt x="400" y="373"/>
                    <a:pt x="400" y="373"/>
                    <a:pt x="400" y="373"/>
                  </a:cubicBezTo>
                  <a:cubicBezTo>
                    <a:pt x="373" y="427"/>
                    <a:pt x="373" y="427"/>
                    <a:pt x="373" y="427"/>
                  </a:cubicBezTo>
                  <a:lnTo>
                    <a:pt x="65" y="42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5" name="Freeform 724">
              <a:extLst>
                <a:ext uri="{FF2B5EF4-FFF2-40B4-BE49-F238E27FC236}">
                  <a16:creationId xmlns:a16="http://schemas.microsoft.com/office/drawing/2014/main" id="{B9B1DD9F-5734-5840-B19F-647D2C74B3B8}"/>
                </a:ext>
              </a:extLst>
            </p:cNvPr>
            <p:cNvSpPr>
              <a:spLocks noChangeArrowheads="1"/>
            </p:cNvSpPr>
            <p:nvPr/>
          </p:nvSpPr>
          <p:spPr bwMode="auto">
            <a:xfrm>
              <a:off x="3952" y="4363"/>
              <a:ext cx="24" cy="5"/>
            </a:xfrm>
            <a:custGeom>
              <a:avLst/>
              <a:gdLst>
                <a:gd name="T0" fmla="*/ 1 w 115"/>
                <a:gd name="T1" fmla="*/ 0 h 31"/>
                <a:gd name="T2" fmla="*/ 1 w 115"/>
                <a:gd name="T3" fmla="*/ 0 h 31"/>
                <a:gd name="T4" fmla="*/ 1 w 115"/>
                <a:gd name="T5" fmla="*/ 0 h 31"/>
                <a:gd name="T6" fmla="*/ 1 w 115"/>
                <a:gd name="T7" fmla="*/ 0 h 31"/>
                <a:gd name="T8" fmla="*/ 0 w 115"/>
                <a:gd name="T9" fmla="*/ 0 h 31"/>
                <a:gd name="T10" fmla="*/ 0 w 115"/>
                <a:gd name="T11" fmla="*/ 0 h 31"/>
                <a:gd name="T12" fmla="*/ 0 w 115"/>
                <a:gd name="T13" fmla="*/ 0 h 31"/>
                <a:gd name="T14" fmla="*/ 1 w 11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31">
                  <a:moveTo>
                    <a:pt x="99" y="30"/>
                  </a:moveTo>
                  <a:lnTo>
                    <a:pt x="99" y="30"/>
                  </a:lnTo>
                  <a:cubicBezTo>
                    <a:pt x="107" y="30"/>
                    <a:pt x="114" y="23"/>
                    <a:pt x="114" y="15"/>
                  </a:cubicBezTo>
                  <a:cubicBezTo>
                    <a:pt x="114" y="7"/>
                    <a:pt x="107" y="0"/>
                    <a:pt x="99" y="0"/>
                  </a:cubicBezTo>
                  <a:cubicBezTo>
                    <a:pt x="15" y="0"/>
                    <a:pt x="15" y="0"/>
                    <a:pt x="15" y="0"/>
                  </a:cubicBezTo>
                  <a:cubicBezTo>
                    <a:pt x="7" y="0"/>
                    <a:pt x="0" y="7"/>
                    <a:pt x="0" y="15"/>
                  </a:cubicBezTo>
                  <a:cubicBezTo>
                    <a:pt x="0" y="23"/>
                    <a:pt x="7" y="30"/>
                    <a:pt x="15" y="30"/>
                  </a:cubicBezTo>
                  <a:lnTo>
                    <a:pt x="99" y="3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6" name="Freeform 725">
              <a:extLst>
                <a:ext uri="{FF2B5EF4-FFF2-40B4-BE49-F238E27FC236}">
                  <a16:creationId xmlns:a16="http://schemas.microsoft.com/office/drawing/2014/main" id="{989CC10A-19E6-7043-8689-45343281BB5D}"/>
                </a:ext>
              </a:extLst>
            </p:cNvPr>
            <p:cNvSpPr>
              <a:spLocks noChangeArrowheads="1"/>
            </p:cNvSpPr>
            <p:nvPr/>
          </p:nvSpPr>
          <p:spPr bwMode="auto">
            <a:xfrm>
              <a:off x="3883" y="4382"/>
              <a:ext cx="43" cy="94"/>
            </a:xfrm>
            <a:custGeom>
              <a:avLst/>
              <a:gdLst>
                <a:gd name="T0" fmla="*/ 1 w 203"/>
                <a:gd name="T1" fmla="*/ 2 h 423"/>
                <a:gd name="T2" fmla="*/ 1 w 203"/>
                <a:gd name="T3" fmla="*/ 2 h 423"/>
                <a:gd name="T4" fmla="*/ 2 w 203"/>
                <a:gd name="T5" fmla="*/ 1 h 423"/>
                <a:gd name="T6" fmla="*/ 1 w 203"/>
                <a:gd name="T7" fmla="*/ 0 h 423"/>
                <a:gd name="T8" fmla="*/ 0 w 203"/>
                <a:gd name="T9" fmla="*/ 1 h 423"/>
                <a:gd name="T10" fmla="*/ 0 w 203"/>
                <a:gd name="T11" fmla="*/ 2 h 423"/>
                <a:gd name="T12" fmla="*/ 1 w 203"/>
                <a:gd name="T13" fmla="*/ 2 h 423"/>
                <a:gd name="T14" fmla="*/ 0 w 203"/>
                <a:gd name="T15" fmla="*/ 3 h 423"/>
                <a:gd name="T16" fmla="*/ 0 w 203"/>
                <a:gd name="T17" fmla="*/ 4 h 423"/>
                <a:gd name="T18" fmla="*/ 0 w 203"/>
                <a:gd name="T19" fmla="*/ 5 h 423"/>
                <a:gd name="T20" fmla="*/ 1 w 203"/>
                <a:gd name="T21" fmla="*/ 4 h 423"/>
                <a:gd name="T22" fmla="*/ 0 w 203"/>
                <a:gd name="T23" fmla="*/ 4 h 423"/>
                <a:gd name="T24" fmla="*/ 0 w 203"/>
                <a:gd name="T25" fmla="*/ 3 h 423"/>
                <a:gd name="T26" fmla="*/ 2 w 203"/>
                <a:gd name="T27" fmla="*/ 3 h 423"/>
                <a:gd name="T28" fmla="*/ 1 w 203"/>
                <a:gd name="T29" fmla="*/ 4 h 423"/>
                <a:gd name="T30" fmla="*/ 1 w 203"/>
                <a:gd name="T31" fmla="*/ 5 h 423"/>
                <a:gd name="T32" fmla="*/ 2 w 203"/>
                <a:gd name="T33" fmla="*/ 4 h 423"/>
                <a:gd name="T34" fmla="*/ 2 w 203"/>
                <a:gd name="T35" fmla="*/ 3 h 423"/>
                <a:gd name="T36" fmla="*/ 1 w 203"/>
                <a:gd name="T37" fmla="*/ 2 h 423"/>
                <a:gd name="T38" fmla="*/ 0 w 203"/>
                <a:gd name="T39" fmla="*/ 1 h 423"/>
                <a:gd name="T40" fmla="*/ 0 w 203"/>
                <a:gd name="T41" fmla="*/ 1 h 423"/>
                <a:gd name="T42" fmla="*/ 1 w 203"/>
                <a:gd name="T43" fmla="*/ 0 h 423"/>
                <a:gd name="T44" fmla="*/ 2 w 203"/>
                <a:gd name="T45" fmla="*/ 1 h 423"/>
                <a:gd name="T46" fmla="*/ 1 w 203"/>
                <a:gd name="T47" fmla="*/ 2 h 423"/>
                <a:gd name="T48" fmla="*/ 1 w 203"/>
                <a:gd name="T49" fmla="*/ 2 h 423"/>
                <a:gd name="T50" fmla="*/ 1 w 203"/>
                <a:gd name="T51" fmla="*/ 2 h 423"/>
                <a:gd name="T52" fmla="*/ 1 w 203"/>
                <a:gd name="T53" fmla="*/ 2 h 423"/>
                <a:gd name="T54" fmla="*/ 1 w 203"/>
                <a:gd name="T55" fmla="*/ 2 h 423"/>
                <a:gd name="T56" fmla="*/ 1 w 203"/>
                <a:gd name="T57" fmla="*/ 2 h 423"/>
                <a:gd name="T58" fmla="*/ 1 w 203"/>
                <a:gd name="T59" fmla="*/ 2 h 423"/>
                <a:gd name="T60" fmla="*/ 1 w 203"/>
                <a:gd name="T61" fmla="*/ 2 h 423"/>
                <a:gd name="T62" fmla="*/ 1 w 203"/>
                <a:gd name="T63" fmla="*/ 2 h 4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423">
                  <a:moveTo>
                    <a:pt x="153" y="221"/>
                  </a:moveTo>
                  <a:lnTo>
                    <a:pt x="153" y="221"/>
                  </a:lnTo>
                  <a:cubicBezTo>
                    <a:pt x="141" y="221"/>
                    <a:pt x="141" y="221"/>
                    <a:pt x="141" y="221"/>
                  </a:cubicBezTo>
                  <a:cubicBezTo>
                    <a:pt x="141" y="198"/>
                    <a:pt x="141" y="198"/>
                    <a:pt x="141" y="198"/>
                  </a:cubicBezTo>
                  <a:cubicBezTo>
                    <a:pt x="160" y="182"/>
                    <a:pt x="175" y="163"/>
                    <a:pt x="175" y="137"/>
                  </a:cubicBezTo>
                  <a:cubicBezTo>
                    <a:pt x="187" y="125"/>
                    <a:pt x="191" y="110"/>
                    <a:pt x="191" y="91"/>
                  </a:cubicBezTo>
                  <a:cubicBezTo>
                    <a:pt x="191" y="64"/>
                    <a:pt x="183" y="41"/>
                    <a:pt x="164" y="26"/>
                  </a:cubicBezTo>
                  <a:cubicBezTo>
                    <a:pt x="149" y="7"/>
                    <a:pt x="126" y="0"/>
                    <a:pt x="99" y="0"/>
                  </a:cubicBezTo>
                  <a:cubicBezTo>
                    <a:pt x="46" y="0"/>
                    <a:pt x="8" y="34"/>
                    <a:pt x="8" y="83"/>
                  </a:cubicBezTo>
                  <a:cubicBezTo>
                    <a:pt x="8" y="99"/>
                    <a:pt x="8" y="99"/>
                    <a:pt x="8" y="99"/>
                  </a:cubicBezTo>
                  <a:cubicBezTo>
                    <a:pt x="8" y="110"/>
                    <a:pt x="15" y="125"/>
                    <a:pt x="23" y="137"/>
                  </a:cubicBezTo>
                  <a:cubicBezTo>
                    <a:pt x="27" y="156"/>
                    <a:pt x="34" y="175"/>
                    <a:pt x="46" y="186"/>
                  </a:cubicBezTo>
                  <a:cubicBezTo>
                    <a:pt x="50" y="190"/>
                    <a:pt x="53" y="194"/>
                    <a:pt x="57" y="198"/>
                  </a:cubicBezTo>
                  <a:cubicBezTo>
                    <a:pt x="57" y="221"/>
                    <a:pt x="57" y="221"/>
                    <a:pt x="57" y="221"/>
                  </a:cubicBezTo>
                  <a:cubicBezTo>
                    <a:pt x="46" y="221"/>
                    <a:pt x="46" y="221"/>
                    <a:pt x="46" y="221"/>
                  </a:cubicBezTo>
                  <a:cubicBezTo>
                    <a:pt x="19" y="221"/>
                    <a:pt x="0" y="240"/>
                    <a:pt x="0" y="266"/>
                  </a:cubicBezTo>
                  <a:cubicBezTo>
                    <a:pt x="0" y="297"/>
                    <a:pt x="0" y="297"/>
                    <a:pt x="0" y="297"/>
                  </a:cubicBezTo>
                  <a:cubicBezTo>
                    <a:pt x="0" y="400"/>
                    <a:pt x="0" y="400"/>
                    <a:pt x="0" y="400"/>
                  </a:cubicBezTo>
                  <a:cubicBezTo>
                    <a:pt x="0" y="411"/>
                    <a:pt x="0" y="411"/>
                    <a:pt x="0" y="411"/>
                  </a:cubicBezTo>
                  <a:cubicBezTo>
                    <a:pt x="0" y="419"/>
                    <a:pt x="4" y="422"/>
                    <a:pt x="11" y="422"/>
                  </a:cubicBezTo>
                  <a:cubicBezTo>
                    <a:pt x="50" y="422"/>
                    <a:pt x="50" y="422"/>
                    <a:pt x="50" y="422"/>
                  </a:cubicBezTo>
                  <a:cubicBezTo>
                    <a:pt x="57" y="422"/>
                    <a:pt x="65" y="419"/>
                    <a:pt x="65" y="411"/>
                  </a:cubicBezTo>
                  <a:cubicBezTo>
                    <a:pt x="65" y="403"/>
                    <a:pt x="57" y="396"/>
                    <a:pt x="50" y="396"/>
                  </a:cubicBezTo>
                  <a:cubicBezTo>
                    <a:pt x="27" y="396"/>
                    <a:pt x="27" y="396"/>
                    <a:pt x="27" y="396"/>
                  </a:cubicBezTo>
                  <a:cubicBezTo>
                    <a:pt x="27" y="266"/>
                    <a:pt x="27" y="266"/>
                    <a:pt x="27" y="266"/>
                  </a:cubicBezTo>
                  <a:cubicBezTo>
                    <a:pt x="27" y="255"/>
                    <a:pt x="34" y="247"/>
                    <a:pt x="46" y="247"/>
                  </a:cubicBezTo>
                  <a:cubicBezTo>
                    <a:pt x="153" y="247"/>
                    <a:pt x="153" y="247"/>
                    <a:pt x="153" y="247"/>
                  </a:cubicBezTo>
                  <a:cubicBezTo>
                    <a:pt x="164" y="247"/>
                    <a:pt x="175" y="255"/>
                    <a:pt x="175" y="266"/>
                  </a:cubicBezTo>
                  <a:cubicBezTo>
                    <a:pt x="175" y="396"/>
                    <a:pt x="175" y="396"/>
                    <a:pt x="175" y="396"/>
                  </a:cubicBezTo>
                  <a:cubicBezTo>
                    <a:pt x="107" y="396"/>
                    <a:pt x="107" y="396"/>
                    <a:pt x="107" y="396"/>
                  </a:cubicBezTo>
                  <a:cubicBezTo>
                    <a:pt x="99" y="396"/>
                    <a:pt x="95" y="403"/>
                    <a:pt x="95" y="411"/>
                  </a:cubicBezTo>
                  <a:cubicBezTo>
                    <a:pt x="95" y="419"/>
                    <a:pt x="99" y="422"/>
                    <a:pt x="107" y="422"/>
                  </a:cubicBezTo>
                  <a:cubicBezTo>
                    <a:pt x="187" y="422"/>
                    <a:pt x="187" y="422"/>
                    <a:pt x="187" y="422"/>
                  </a:cubicBezTo>
                  <a:cubicBezTo>
                    <a:pt x="194" y="422"/>
                    <a:pt x="202" y="419"/>
                    <a:pt x="202" y="411"/>
                  </a:cubicBezTo>
                  <a:cubicBezTo>
                    <a:pt x="202" y="400"/>
                    <a:pt x="202" y="400"/>
                    <a:pt x="202" y="400"/>
                  </a:cubicBezTo>
                  <a:cubicBezTo>
                    <a:pt x="202" y="297"/>
                    <a:pt x="202" y="297"/>
                    <a:pt x="202" y="297"/>
                  </a:cubicBezTo>
                  <a:cubicBezTo>
                    <a:pt x="202" y="266"/>
                    <a:pt x="202" y="266"/>
                    <a:pt x="202" y="266"/>
                  </a:cubicBezTo>
                  <a:cubicBezTo>
                    <a:pt x="202" y="240"/>
                    <a:pt x="179" y="221"/>
                    <a:pt x="153" y="221"/>
                  </a:cubicBezTo>
                  <a:close/>
                  <a:moveTo>
                    <a:pt x="46" y="125"/>
                  </a:moveTo>
                  <a:lnTo>
                    <a:pt x="46" y="125"/>
                  </a:lnTo>
                  <a:cubicBezTo>
                    <a:pt x="46" y="122"/>
                    <a:pt x="46" y="122"/>
                    <a:pt x="46" y="122"/>
                  </a:cubicBezTo>
                  <a:cubicBezTo>
                    <a:pt x="38" y="114"/>
                    <a:pt x="34" y="106"/>
                    <a:pt x="34" y="99"/>
                  </a:cubicBezTo>
                  <a:cubicBezTo>
                    <a:pt x="34" y="83"/>
                    <a:pt x="34" y="83"/>
                    <a:pt x="34" y="83"/>
                  </a:cubicBezTo>
                  <a:cubicBezTo>
                    <a:pt x="34" y="49"/>
                    <a:pt x="61" y="26"/>
                    <a:pt x="99" y="26"/>
                  </a:cubicBezTo>
                  <a:cubicBezTo>
                    <a:pt x="118" y="26"/>
                    <a:pt x="133" y="30"/>
                    <a:pt x="145" y="45"/>
                  </a:cubicBezTo>
                  <a:cubicBezTo>
                    <a:pt x="160" y="57"/>
                    <a:pt x="168" y="72"/>
                    <a:pt x="168" y="91"/>
                  </a:cubicBezTo>
                  <a:cubicBezTo>
                    <a:pt x="168" y="102"/>
                    <a:pt x="160" y="114"/>
                    <a:pt x="153" y="125"/>
                  </a:cubicBezTo>
                  <a:cubicBezTo>
                    <a:pt x="137" y="141"/>
                    <a:pt x="111" y="144"/>
                    <a:pt x="99" y="144"/>
                  </a:cubicBezTo>
                  <a:cubicBezTo>
                    <a:pt x="80" y="144"/>
                    <a:pt x="61" y="137"/>
                    <a:pt x="46" y="125"/>
                  </a:cubicBezTo>
                  <a:close/>
                  <a:moveTo>
                    <a:pt x="114" y="221"/>
                  </a:moveTo>
                  <a:lnTo>
                    <a:pt x="114" y="221"/>
                  </a:lnTo>
                  <a:cubicBezTo>
                    <a:pt x="84" y="221"/>
                    <a:pt x="84" y="221"/>
                    <a:pt x="84" y="221"/>
                  </a:cubicBezTo>
                  <a:cubicBezTo>
                    <a:pt x="84" y="205"/>
                    <a:pt x="84" y="205"/>
                    <a:pt x="84" y="205"/>
                  </a:cubicBezTo>
                  <a:cubicBezTo>
                    <a:pt x="92" y="209"/>
                    <a:pt x="95" y="209"/>
                    <a:pt x="99" y="209"/>
                  </a:cubicBezTo>
                  <a:cubicBezTo>
                    <a:pt x="99" y="209"/>
                    <a:pt x="99" y="209"/>
                    <a:pt x="103" y="209"/>
                  </a:cubicBezTo>
                  <a:cubicBezTo>
                    <a:pt x="107" y="209"/>
                    <a:pt x="111" y="209"/>
                    <a:pt x="114" y="205"/>
                  </a:cubicBezTo>
                  <a:lnTo>
                    <a:pt x="114" y="221"/>
                  </a:lnTo>
                  <a:close/>
                  <a:moveTo>
                    <a:pt x="99" y="182"/>
                  </a:moveTo>
                  <a:lnTo>
                    <a:pt x="99" y="182"/>
                  </a:lnTo>
                  <a:cubicBezTo>
                    <a:pt x="88" y="182"/>
                    <a:pt x="76" y="179"/>
                    <a:pt x="65" y="167"/>
                  </a:cubicBezTo>
                  <a:cubicBezTo>
                    <a:pt x="65" y="167"/>
                    <a:pt x="65" y="167"/>
                    <a:pt x="61" y="163"/>
                  </a:cubicBezTo>
                  <a:cubicBezTo>
                    <a:pt x="72" y="171"/>
                    <a:pt x="88" y="171"/>
                    <a:pt x="99" y="171"/>
                  </a:cubicBezTo>
                  <a:cubicBezTo>
                    <a:pt x="99" y="171"/>
                    <a:pt x="99" y="171"/>
                    <a:pt x="103" y="171"/>
                  </a:cubicBezTo>
                  <a:cubicBezTo>
                    <a:pt x="111" y="171"/>
                    <a:pt x="126" y="171"/>
                    <a:pt x="137" y="163"/>
                  </a:cubicBezTo>
                  <a:cubicBezTo>
                    <a:pt x="130" y="175"/>
                    <a:pt x="114" y="182"/>
                    <a:pt x="99" y="18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7" name="Freeform 726">
              <a:extLst>
                <a:ext uri="{FF2B5EF4-FFF2-40B4-BE49-F238E27FC236}">
                  <a16:creationId xmlns:a16="http://schemas.microsoft.com/office/drawing/2014/main" id="{D3FB4B08-2F89-AA43-BF6F-C4210208EFFA}"/>
                </a:ext>
              </a:extLst>
            </p:cNvPr>
            <p:cNvSpPr>
              <a:spLocks noChangeArrowheads="1"/>
            </p:cNvSpPr>
            <p:nvPr/>
          </p:nvSpPr>
          <p:spPr bwMode="auto">
            <a:xfrm>
              <a:off x="3943" y="4382"/>
              <a:ext cx="43" cy="94"/>
            </a:xfrm>
            <a:custGeom>
              <a:avLst/>
              <a:gdLst>
                <a:gd name="T0" fmla="*/ 1 w 203"/>
                <a:gd name="T1" fmla="*/ 2 h 423"/>
                <a:gd name="T2" fmla="*/ 1 w 203"/>
                <a:gd name="T3" fmla="*/ 2 h 423"/>
                <a:gd name="T4" fmla="*/ 2 w 203"/>
                <a:gd name="T5" fmla="*/ 1 h 423"/>
                <a:gd name="T6" fmla="*/ 1 w 203"/>
                <a:gd name="T7" fmla="*/ 0 h 423"/>
                <a:gd name="T8" fmla="*/ 0 w 203"/>
                <a:gd name="T9" fmla="*/ 1 h 423"/>
                <a:gd name="T10" fmla="*/ 0 w 203"/>
                <a:gd name="T11" fmla="*/ 2 h 423"/>
                <a:gd name="T12" fmla="*/ 1 w 203"/>
                <a:gd name="T13" fmla="*/ 2 h 423"/>
                <a:gd name="T14" fmla="*/ 0 w 203"/>
                <a:gd name="T15" fmla="*/ 3 h 423"/>
                <a:gd name="T16" fmla="*/ 0 w 203"/>
                <a:gd name="T17" fmla="*/ 4 h 423"/>
                <a:gd name="T18" fmla="*/ 0 w 203"/>
                <a:gd name="T19" fmla="*/ 5 h 423"/>
                <a:gd name="T20" fmla="*/ 1 w 203"/>
                <a:gd name="T21" fmla="*/ 4 h 423"/>
                <a:gd name="T22" fmla="*/ 0 w 203"/>
                <a:gd name="T23" fmla="*/ 4 h 423"/>
                <a:gd name="T24" fmla="*/ 0 w 203"/>
                <a:gd name="T25" fmla="*/ 3 h 423"/>
                <a:gd name="T26" fmla="*/ 2 w 203"/>
                <a:gd name="T27" fmla="*/ 3 h 423"/>
                <a:gd name="T28" fmla="*/ 1 w 203"/>
                <a:gd name="T29" fmla="*/ 4 h 423"/>
                <a:gd name="T30" fmla="*/ 1 w 203"/>
                <a:gd name="T31" fmla="*/ 5 h 423"/>
                <a:gd name="T32" fmla="*/ 2 w 203"/>
                <a:gd name="T33" fmla="*/ 4 h 423"/>
                <a:gd name="T34" fmla="*/ 2 w 203"/>
                <a:gd name="T35" fmla="*/ 3 h 423"/>
                <a:gd name="T36" fmla="*/ 1 w 203"/>
                <a:gd name="T37" fmla="*/ 2 h 423"/>
                <a:gd name="T38" fmla="*/ 0 w 203"/>
                <a:gd name="T39" fmla="*/ 1 h 423"/>
                <a:gd name="T40" fmla="*/ 0 w 203"/>
                <a:gd name="T41" fmla="*/ 1 h 423"/>
                <a:gd name="T42" fmla="*/ 1 w 203"/>
                <a:gd name="T43" fmla="*/ 0 h 423"/>
                <a:gd name="T44" fmla="*/ 1 w 203"/>
                <a:gd name="T45" fmla="*/ 1 h 423"/>
                <a:gd name="T46" fmla="*/ 1 w 203"/>
                <a:gd name="T47" fmla="*/ 2 h 423"/>
                <a:gd name="T48" fmla="*/ 1 w 203"/>
                <a:gd name="T49" fmla="*/ 2 h 423"/>
                <a:gd name="T50" fmla="*/ 1 w 203"/>
                <a:gd name="T51" fmla="*/ 2 h 423"/>
                <a:gd name="T52" fmla="*/ 1 w 203"/>
                <a:gd name="T53" fmla="*/ 2 h 423"/>
                <a:gd name="T54" fmla="*/ 1 w 203"/>
                <a:gd name="T55" fmla="*/ 2 h 423"/>
                <a:gd name="T56" fmla="*/ 1 w 203"/>
                <a:gd name="T57" fmla="*/ 2 h 423"/>
                <a:gd name="T58" fmla="*/ 1 w 203"/>
                <a:gd name="T59" fmla="*/ 2 h 423"/>
                <a:gd name="T60" fmla="*/ 1 w 203"/>
                <a:gd name="T61" fmla="*/ 2 h 423"/>
                <a:gd name="T62" fmla="*/ 1 w 203"/>
                <a:gd name="T63" fmla="*/ 2 h 4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423">
                  <a:moveTo>
                    <a:pt x="152" y="221"/>
                  </a:moveTo>
                  <a:lnTo>
                    <a:pt x="152" y="221"/>
                  </a:lnTo>
                  <a:cubicBezTo>
                    <a:pt x="141" y="221"/>
                    <a:pt x="141" y="221"/>
                    <a:pt x="141" y="221"/>
                  </a:cubicBezTo>
                  <a:cubicBezTo>
                    <a:pt x="141" y="198"/>
                    <a:pt x="141" y="198"/>
                    <a:pt x="141" y="198"/>
                  </a:cubicBezTo>
                  <a:cubicBezTo>
                    <a:pt x="160" y="182"/>
                    <a:pt x="175" y="163"/>
                    <a:pt x="175" y="137"/>
                  </a:cubicBezTo>
                  <a:cubicBezTo>
                    <a:pt x="187" y="125"/>
                    <a:pt x="190" y="110"/>
                    <a:pt x="190" y="91"/>
                  </a:cubicBezTo>
                  <a:cubicBezTo>
                    <a:pt x="190" y="64"/>
                    <a:pt x="183" y="41"/>
                    <a:pt x="164" y="26"/>
                  </a:cubicBezTo>
                  <a:cubicBezTo>
                    <a:pt x="149" y="7"/>
                    <a:pt x="126" y="0"/>
                    <a:pt x="99" y="0"/>
                  </a:cubicBezTo>
                  <a:cubicBezTo>
                    <a:pt x="46" y="0"/>
                    <a:pt x="8" y="34"/>
                    <a:pt x="8" y="83"/>
                  </a:cubicBezTo>
                  <a:cubicBezTo>
                    <a:pt x="8" y="99"/>
                    <a:pt x="8" y="99"/>
                    <a:pt x="8" y="99"/>
                  </a:cubicBezTo>
                  <a:cubicBezTo>
                    <a:pt x="8" y="110"/>
                    <a:pt x="11" y="125"/>
                    <a:pt x="23" y="137"/>
                  </a:cubicBezTo>
                  <a:cubicBezTo>
                    <a:pt x="27" y="156"/>
                    <a:pt x="34" y="175"/>
                    <a:pt x="46" y="186"/>
                  </a:cubicBezTo>
                  <a:cubicBezTo>
                    <a:pt x="49" y="190"/>
                    <a:pt x="53" y="194"/>
                    <a:pt x="57" y="198"/>
                  </a:cubicBezTo>
                  <a:cubicBezTo>
                    <a:pt x="57" y="221"/>
                    <a:pt x="57" y="221"/>
                    <a:pt x="57" y="221"/>
                  </a:cubicBezTo>
                  <a:cubicBezTo>
                    <a:pt x="46" y="221"/>
                    <a:pt x="46" y="221"/>
                    <a:pt x="46" y="221"/>
                  </a:cubicBezTo>
                  <a:cubicBezTo>
                    <a:pt x="19" y="221"/>
                    <a:pt x="0" y="240"/>
                    <a:pt x="0" y="266"/>
                  </a:cubicBezTo>
                  <a:cubicBezTo>
                    <a:pt x="0" y="297"/>
                    <a:pt x="0" y="297"/>
                    <a:pt x="0" y="297"/>
                  </a:cubicBezTo>
                  <a:cubicBezTo>
                    <a:pt x="0" y="400"/>
                    <a:pt x="0" y="400"/>
                    <a:pt x="0" y="400"/>
                  </a:cubicBezTo>
                  <a:cubicBezTo>
                    <a:pt x="0" y="411"/>
                    <a:pt x="0" y="411"/>
                    <a:pt x="0" y="411"/>
                  </a:cubicBezTo>
                  <a:cubicBezTo>
                    <a:pt x="0" y="419"/>
                    <a:pt x="4" y="422"/>
                    <a:pt x="11" y="422"/>
                  </a:cubicBezTo>
                  <a:cubicBezTo>
                    <a:pt x="49" y="422"/>
                    <a:pt x="49" y="422"/>
                    <a:pt x="49" y="422"/>
                  </a:cubicBezTo>
                  <a:cubicBezTo>
                    <a:pt x="57" y="422"/>
                    <a:pt x="61" y="419"/>
                    <a:pt x="61" y="411"/>
                  </a:cubicBezTo>
                  <a:cubicBezTo>
                    <a:pt x="61" y="403"/>
                    <a:pt x="57" y="396"/>
                    <a:pt x="49" y="396"/>
                  </a:cubicBezTo>
                  <a:cubicBezTo>
                    <a:pt x="23" y="396"/>
                    <a:pt x="23" y="396"/>
                    <a:pt x="23" y="396"/>
                  </a:cubicBezTo>
                  <a:cubicBezTo>
                    <a:pt x="23" y="266"/>
                    <a:pt x="23" y="266"/>
                    <a:pt x="23" y="266"/>
                  </a:cubicBezTo>
                  <a:cubicBezTo>
                    <a:pt x="23" y="255"/>
                    <a:pt x="34" y="247"/>
                    <a:pt x="46" y="247"/>
                  </a:cubicBezTo>
                  <a:cubicBezTo>
                    <a:pt x="152" y="247"/>
                    <a:pt x="152" y="247"/>
                    <a:pt x="152" y="247"/>
                  </a:cubicBezTo>
                  <a:cubicBezTo>
                    <a:pt x="164" y="247"/>
                    <a:pt x="175" y="255"/>
                    <a:pt x="175" y="266"/>
                  </a:cubicBezTo>
                  <a:cubicBezTo>
                    <a:pt x="175" y="396"/>
                    <a:pt x="175" y="396"/>
                    <a:pt x="175" y="396"/>
                  </a:cubicBezTo>
                  <a:cubicBezTo>
                    <a:pt x="107" y="396"/>
                    <a:pt x="107" y="396"/>
                    <a:pt x="107" y="396"/>
                  </a:cubicBezTo>
                  <a:cubicBezTo>
                    <a:pt x="99" y="396"/>
                    <a:pt x="95" y="403"/>
                    <a:pt x="95" y="411"/>
                  </a:cubicBezTo>
                  <a:cubicBezTo>
                    <a:pt x="95" y="419"/>
                    <a:pt x="99" y="422"/>
                    <a:pt x="107" y="422"/>
                  </a:cubicBezTo>
                  <a:cubicBezTo>
                    <a:pt x="187" y="422"/>
                    <a:pt x="187" y="422"/>
                    <a:pt x="187" y="422"/>
                  </a:cubicBezTo>
                  <a:cubicBezTo>
                    <a:pt x="194" y="422"/>
                    <a:pt x="202" y="419"/>
                    <a:pt x="202" y="411"/>
                  </a:cubicBezTo>
                  <a:cubicBezTo>
                    <a:pt x="202" y="400"/>
                    <a:pt x="202" y="400"/>
                    <a:pt x="202" y="400"/>
                  </a:cubicBezTo>
                  <a:cubicBezTo>
                    <a:pt x="202" y="297"/>
                    <a:pt x="202" y="297"/>
                    <a:pt x="202" y="297"/>
                  </a:cubicBezTo>
                  <a:cubicBezTo>
                    <a:pt x="202" y="266"/>
                    <a:pt x="202" y="266"/>
                    <a:pt x="202" y="266"/>
                  </a:cubicBezTo>
                  <a:cubicBezTo>
                    <a:pt x="202" y="240"/>
                    <a:pt x="179" y="221"/>
                    <a:pt x="152" y="221"/>
                  </a:cubicBezTo>
                  <a:close/>
                  <a:moveTo>
                    <a:pt x="46" y="125"/>
                  </a:moveTo>
                  <a:lnTo>
                    <a:pt x="46" y="125"/>
                  </a:lnTo>
                  <a:cubicBezTo>
                    <a:pt x="46" y="122"/>
                    <a:pt x="46" y="122"/>
                    <a:pt x="46" y="122"/>
                  </a:cubicBezTo>
                  <a:cubicBezTo>
                    <a:pt x="38" y="114"/>
                    <a:pt x="34" y="106"/>
                    <a:pt x="34" y="99"/>
                  </a:cubicBezTo>
                  <a:cubicBezTo>
                    <a:pt x="34" y="83"/>
                    <a:pt x="34" y="83"/>
                    <a:pt x="34" y="83"/>
                  </a:cubicBezTo>
                  <a:cubicBezTo>
                    <a:pt x="34" y="49"/>
                    <a:pt x="61" y="26"/>
                    <a:pt x="99" y="26"/>
                  </a:cubicBezTo>
                  <a:cubicBezTo>
                    <a:pt x="118" y="26"/>
                    <a:pt x="133" y="30"/>
                    <a:pt x="145" y="45"/>
                  </a:cubicBezTo>
                  <a:cubicBezTo>
                    <a:pt x="160" y="57"/>
                    <a:pt x="164" y="72"/>
                    <a:pt x="164" y="91"/>
                  </a:cubicBezTo>
                  <a:cubicBezTo>
                    <a:pt x="164" y="102"/>
                    <a:pt x="160" y="114"/>
                    <a:pt x="152" y="125"/>
                  </a:cubicBezTo>
                  <a:cubicBezTo>
                    <a:pt x="133" y="141"/>
                    <a:pt x="110" y="144"/>
                    <a:pt x="99" y="144"/>
                  </a:cubicBezTo>
                  <a:cubicBezTo>
                    <a:pt x="76" y="144"/>
                    <a:pt x="57" y="137"/>
                    <a:pt x="46" y="125"/>
                  </a:cubicBezTo>
                  <a:close/>
                  <a:moveTo>
                    <a:pt x="114" y="221"/>
                  </a:moveTo>
                  <a:lnTo>
                    <a:pt x="114" y="221"/>
                  </a:lnTo>
                  <a:cubicBezTo>
                    <a:pt x="84" y="221"/>
                    <a:pt x="84" y="221"/>
                    <a:pt x="84" y="221"/>
                  </a:cubicBezTo>
                  <a:cubicBezTo>
                    <a:pt x="84" y="205"/>
                    <a:pt x="84" y="205"/>
                    <a:pt x="84" y="205"/>
                  </a:cubicBezTo>
                  <a:cubicBezTo>
                    <a:pt x="91" y="209"/>
                    <a:pt x="95" y="209"/>
                    <a:pt x="99" y="209"/>
                  </a:cubicBezTo>
                  <a:cubicBezTo>
                    <a:pt x="107" y="209"/>
                    <a:pt x="110" y="209"/>
                    <a:pt x="114" y="205"/>
                  </a:cubicBezTo>
                  <a:cubicBezTo>
                    <a:pt x="114" y="221"/>
                    <a:pt x="114" y="221"/>
                    <a:pt x="114" y="221"/>
                  </a:cubicBezTo>
                  <a:close/>
                  <a:moveTo>
                    <a:pt x="99" y="182"/>
                  </a:moveTo>
                  <a:lnTo>
                    <a:pt x="99" y="182"/>
                  </a:lnTo>
                  <a:cubicBezTo>
                    <a:pt x="88" y="182"/>
                    <a:pt x="76" y="179"/>
                    <a:pt x="65" y="167"/>
                  </a:cubicBezTo>
                  <a:cubicBezTo>
                    <a:pt x="65" y="167"/>
                    <a:pt x="65" y="167"/>
                    <a:pt x="61" y="163"/>
                  </a:cubicBezTo>
                  <a:cubicBezTo>
                    <a:pt x="72" y="171"/>
                    <a:pt x="88" y="171"/>
                    <a:pt x="99" y="171"/>
                  </a:cubicBezTo>
                  <a:cubicBezTo>
                    <a:pt x="110" y="171"/>
                    <a:pt x="126" y="171"/>
                    <a:pt x="137" y="163"/>
                  </a:cubicBezTo>
                  <a:cubicBezTo>
                    <a:pt x="129" y="175"/>
                    <a:pt x="114" y="182"/>
                    <a:pt x="99" y="18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18" name="Freeform 727">
              <a:extLst>
                <a:ext uri="{FF2B5EF4-FFF2-40B4-BE49-F238E27FC236}">
                  <a16:creationId xmlns:a16="http://schemas.microsoft.com/office/drawing/2014/main" id="{65B200B7-50EC-0247-886E-00879B26EFD5}"/>
                </a:ext>
              </a:extLst>
            </p:cNvPr>
            <p:cNvSpPr>
              <a:spLocks noChangeArrowheads="1"/>
            </p:cNvSpPr>
            <p:nvPr/>
          </p:nvSpPr>
          <p:spPr bwMode="auto">
            <a:xfrm>
              <a:off x="4001" y="4382"/>
              <a:ext cx="45" cy="94"/>
            </a:xfrm>
            <a:custGeom>
              <a:avLst/>
              <a:gdLst>
                <a:gd name="T0" fmla="*/ 2 w 207"/>
                <a:gd name="T1" fmla="*/ 2 h 423"/>
                <a:gd name="T2" fmla="*/ 2 w 207"/>
                <a:gd name="T3" fmla="*/ 2 h 423"/>
                <a:gd name="T4" fmla="*/ 2 w 207"/>
                <a:gd name="T5" fmla="*/ 1 h 423"/>
                <a:gd name="T6" fmla="*/ 1 w 207"/>
                <a:gd name="T7" fmla="*/ 0 h 423"/>
                <a:gd name="T8" fmla="*/ 0 w 207"/>
                <a:gd name="T9" fmla="*/ 1 h 423"/>
                <a:gd name="T10" fmla="*/ 0 w 207"/>
                <a:gd name="T11" fmla="*/ 2 h 423"/>
                <a:gd name="T12" fmla="*/ 1 w 207"/>
                <a:gd name="T13" fmla="*/ 2 h 423"/>
                <a:gd name="T14" fmla="*/ 0 w 207"/>
                <a:gd name="T15" fmla="*/ 3 h 423"/>
                <a:gd name="T16" fmla="*/ 0 w 207"/>
                <a:gd name="T17" fmla="*/ 4 h 423"/>
                <a:gd name="T18" fmla="*/ 0 w 207"/>
                <a:gd name="T19" fmla="*/ 5 h 423"/>
                <a:gd name="T20" fmla="*/ 1 w 207"/>
                <a:gd name="T21" fmla="*/ 4 h 423"/>
                <a:gd name="T22" fmla="*/ 0 w 207"/>
                <a:gd name="T23" fmla="*/ 4 h 423"/>
                <a:gd name="T24" fmla="*/ 0 w 207"/>
                <a:gd name="T25" fmla="*/ 3 h 423"/>
                <a:gd name="T26" fmla="*/ 2 w 207"/>
                <a:gd name="T27" fmla="*/ 3 h 423"/>
                <a:gd name="T28" fmla="*/ 1 w 207"/>
                <a:gd name="T29" fmla="*/ 4 h 423"/>
                <a:gd name="T30" fmla="*/ 1 w 207"/>
                <a:gd name="T31" fmla="*/ 5 h 423"/>
                <a:gd name="T32" fmla="*/ 2 w 207"/>
                <a:gd name="T33" fmla="*/ 4 h 423"/>
                <a:gd name="T34" fmla="*/ 2 w 207"/>
                <a:gd name="T35" fmla="*/ 3 h 423"/>
                <a:gd name="T36" fmla="*/ 2 w 207"/>
                <a:gd name="T37" fmla="*/ 2 h 423"/>
                <a:gd name="T38" fmla="*/ 0 w 207"/>
                <a:gd name="T39" fmla="*/ 1 h 423"/>
                <a:gd name="T40" fmla="*/ 0 w 207"/>
                <a:gd name="T41" fmla="*/ 1 h 423"/>
                <a:gd name="T42" fmla="*/ 1 w 207"/>
                <a:gd name="T43" fmla="*/ 0 h 423"/>
                <a:gd name="T44" fmla="*/ 2 w 207"/>
                <a:gd name="T45" fmla="*/ 1 h 423"/>
                <a:gd name="T46" fmla="*/ 1 w 207"/>
                <a:gd name="T47" fmla="*/ 2 h 423"/>
                <a:gd name="T48" fmla="*/ 1 w 207"/>
                <a:gd name="T49" fmla="*/ 2 h 423"/>
                <a:gd name="T50" fmla="*/ 1 w 207"/>
                <a:gd name="T51" fmla="*/ 2 h 423"/>
                <a:gd name="T52" fmla="*/ 1 w 207"/>
                <a:gd name="T53" fmla="*/ 2 h 423"/>
                <a:gd name="T54" fmla="*/ 1 w 207"/>
                <a:gd name="T55" fmla="*/ 2 h 423"/>
                <a:gd name="T56" fmla="*/ 1 w 207"/>
                <a:gd name="T57" fmla="*/ 2 h 423"/>
                <a:gd name="T58" fmla="*/ 1 w 207"/>
                <a:gd name="T59" fmla="*/ 2 h 423"/>
                <a:gd name="T60" fmla="*/ 1 w 207"/>
                <a:gd name="T61" fmla="*/ 2 h 423"/>
                <a:gd name="T62" fmla="*/ 2 w 207"/>
                <a:gd name="T63" fmla="*/ 2 h 4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7" h="423">
                  <a:moveTo>
                    <a:pt x="156" y="221"/>
                  </a:moveTo>
                  <a:lnTo>
                    <a:pt x="156" y="221"/>
                  </a:lnTo>
                  <a:cubicBezTo>
                    <a:pt x="145" y="221"/>
                    <a:pt x="145" y="221"/>
                    <a:pt x="145" y="221"/>
                  </a:cubicBezTo>
                  <a:cubicBezTo>
                    <a:pt x="145" y="198"/>
                    <a:pt x="145" y="198"/>
                    <a:pt x="145" y="198"/>
                  </a:cubicBezTo>
                  <a:cubicBezTo>
                    <a:pt x="164" y="182"/>
                    <a:pt x="175" y="163"/>
                    <a:pt x="179" y="137"/>
                  </a:cubicBezTo>
                  <a:cubicBezTo>
                    <a:pt x="190" y="125"/>
                    <a:pt x="194" y="110"/>
                    <a:pt x="194" y="91"/>
                  </a:cubicBezTo>
                  <a:cubicBezTo>
                    <a:pt x="194" y="64"/>
                    <a:pt x="187" y="41"/>
                    <a:pt x="168" y="26"/>
                  </a:cubicBezTo>
                  <a:cubicBezTo>
                    <a:pt x="152" y="7"/>
                    <a:pt x="126" y="0"/>
                    <a:pt x="103" y="0"/>
                  </a:cubicBezTo>
                  <a:cubicBezTo>
                    <a:pt x="50" y="0"/>
                    <a:pt x="12" y="34"/>
                    <a:pt x="12" y="83"/>
                  </a:cubicBezTo>
                  <a:cubicBezTo>
                    <a:pt x="12" y="99"/>
                    <a:pt x="12" y="99"/>
                    <a:pt x="12" y="99"/>
                  </a:cubicBezTo>
                  <a:cubicBezTo>
                    <a:pt x="12" y="110"/>
                    <a:pt x="15" y="125"/>
                    <a:pt x="27" y="137"/>
                  </a:cubicBezTo>
                  <a:cubicBezTo>
                    <a:pt x="31" y="156"/>
                    <a:pt x="38" y="175"/>
                    <a:pt x="50" y="186"/>
                  </a:cubicBezTo>
                  <a:cubicBezTo>
                    <a:pt x="53" y="190"/>
                    <a:pt x="57" y="194"/>
                    <a:pt x="61" y="198"/>
                  </a:cubicBezTo>
                  <a:cubicBezTo>
                    <a:pt x="61" y="221"/>
                    <a:pt x="61" y="221"/>
                    <a:pt x="61" y="221"/>
                  </a:cubicBezTo>
                  <a:cubicBezTo>
                    <a:pt x="50" y="221"/>
                    <a:pt x="50" y="221"/>
                    <a:pt x="50" y="221"/>
                  </a:cubicBezTo>
                  <a:cubicBezTo>
                    <a:pt x="23" y="221"/>
                    <a:pt x="0" y="240"/>
                    <a:pt x="0" y="266"/>
                  </a:cubicBezTo>
                  <a:cubicBezTo>
                    <a:pt x="0" y="297"/>
                    <a:pt x="0" y="297"/>
                    <a:pt x="0" y="297"/>
                  </a:cubicBezTo>
                  <a:cubicBezTo>
                    <a:pt x="0" y="400"/>
                    <a:pt x="0" y="400"/>
                    <a:pt x="0" y="400"/>
                  </a:cubicBezTo>
                  <a:cubicBezTo>
                    <a:pt x="0" y="411"/>
                    <a:pt x="0" y="411"/>
                    <a:pt x="0" y="411"/>
                  </a:cubicBezTo>
                  <a:cubicBezTo>
                    <a:pt x="0" y="419"/>
                    <a:pt x="8" y="422"/>
                    <a:pt x="15" y="422"/>
                  </a:cubicBezTo>
                  <a:cubicBezTo>
                    <a:pt x="53" y="422"/>
                    <a:pt x="53" y="422"/>
                    <a:pt x="53" y="422"/>
                  </a:cubicBezTo>
                  <a:cubicBezTo>
                    <a:pt x="61" y="422"/>
                    <a:pt x="65" y="419"/>
                    <a:pt x="65" y="411"/>
                  </a:cubicBezTo>
                  <a:cubicBezTo>
                    <a:pt x="65" y="403"/>
                    <a:pt x="61" y="396"/>
                    <a:pt x="53" y="396"/>
                  </a:cubicBezTo>
                  <a:cubicBezTo>
                    <a:pt x="27" y="396"/>
                    <a:pt x="27" y="396"/>
                    <a:pt x="27" y="396"/>
                  </a:cubicBezTo>
                  <a:cubicBezTo>
                    <a:pt x="27" y="266"/>
                    <a:pt x="27" y="266"/>
                    <a:pt x="27" y="266"/>
                  </a:cubicBezTo>
                  <a:cubicBezTo>
                    <a:pt x="27" y="255"/>
                    <a:pt x="38" y="247"/>
                    <a:pt x="50" y="247"/>
                  </a:cubicBezTo>
                  <a:cubicBezTo>
                    <a:pt x="156" y="247"/>
                    <a:pt x="156" y="247"/>
                    <a:pt x="156" y="247"/>
                  </a:cubicBezTo>
                  <a:cubicBezTo>
                    <a:pt x="168" y="247"/>
                    <a:pt x="179" y="255"/>
                    <a:pt x="179" y="266"/>
                  </a:cubicBezTo>
                  <a:cubicBezTo>
                    <a:pt x="179" y="396"/>
                    <a:pt x="179" y="396"/>
                    <a:pt x="179" y="396"/>
                  </a:cubicBezTo>
                  <a:cubicBezTo>
                    <a:pt x="111" y="396"/>
                    <a:pt x="111" y="396"/>
                    <a:pt x="111" y="396"/>
                  </a:cubicBezTo>
                  <a:cubicBezTo>
                    <a:pt x="103" y="396"/>
                    <a:pt x="95" y="403"/>
                    <a:pt x="95" y="411"/>
                  </a:cubicBezTo>
                  <a:cubicBezTo>
                    <a:pt x="95" y="419"/>
                    <a:pt x="103" y="422"/>
                    <a:pt x="111" y="422"/>
                  </a:cubicBezTo>
                  <a:cubicBezTo>
                    <a:pt x="190" y="422"/>
                    <a:pt x="190" y="422"/>
                    <a:pt x="190" y="422"/>
                  </a:cubicBezTo>
                  <a:cubicBezTo>
                    <a:pt x="198" y="422"/>
                    <a:pt x="206" y="419"/>
                    <a:pt x="206" y="411"/>
                  </a:cubicBezTo>
                  <a:cubicBezTo>
                    <a:pt x="206" y="400"/>
                    <a:pt x="206" y="400"/>
                    <a:pt x="206" y="400"/>
                  </a:cubicBezTo>
                  <a:cubicBezTo>
                    <a:pt x="206" y="297"/>
                    <a:pt x="206" y="297"/>
                    <a:pt x="206" y="297"/>
                  </a:cubicBezTo>
                  <a:cubicBezTo>
                    <a:pt x="206" y="266"/>
                    <a:pt x="206" y="266"/>
                    <a:pt x="206" y="266"/>
                  </a:cubicBezTo>
                  <a:cubicBezTo>
                    <a:pt x="206" y="240"/>
                    <a:pt x="183" y="221"/>
                    <a:pt x="156" y="221"/>
                  </a:cubicBezTo>
                  <a:close/>
                  <a:moveTo>
                    <a:pt x="50" y="125"/>
                  </a:moveTo>
                  <a:lnTo>
                    <a:pt x="50" y="125"/>
                  </a:lnTo>
                  <a:cubicBezTo>
                    <a:pt x="50" y="122"/>
                    <a:pt x="50" y="122"/>
                    <a:pt x="50" y="122"/>
                  </a:cubicBezTo>
                  <a:cubicBezTo>
                    <a:pt x="42" y="114"/>
                    <a:pt x="38" y="106"/>
                    <a:pt x="38" y="99"/>
                  </a:cubicBezTo>
                  <a:cubicBezTo>
                    <a:pt x="38" y="83"/>
                    <a:pt x="38" y="83"/>
                    <a:pt x="38" y="83"/>
                  </a:cubicBezTo>
                  <a:cubicBezTo>
                    <a:pt x="38" y="49"/>
                    <a:pt x="65" y="26"/>
                    <a:pt x="103" y="26"/>
                  </a:cubicBezTo>
                  <a:cubicBezTo>
                    <a:pt x="122" y="26"/>
                    <a:pt x="137" y="30"/>
                    <a:pt x="149" y="45"/>
                  </a:cubicBezTo>
                  <a:cubicBezTo>
                    <a:pt x="160" y="57"/>
                    <a:pt x="168" y="72"/>
                    <a:pt x="168" y="91"/>
                  </a:cubicBezTo>
                  <a:cubicBezTo>
                    <a:pt x="168" y="102"/>
                    <a:pt x="164" y="114"/>
                    <a:pt x="156" y="125"/>
                  </a:cubicBezTo>
                  <a:cubicBezTo>
                    <a:pt x="137" y="141"/>
                    <a:pt x="114" y="144"/>
                    <a:pt x="103" y="144"/>
                  </a:cubicBezTo>
                  <a:cubicBezTo>
                    <a:pt x="80" y="144"/>
                    <a:pt x="61" y="137"/>
                    <a:pt x="50" y="125"/>
                  </a:cubicBezTo>
                  <a:close/>
                  <a:moveTo>
                    <a:pt x="118" y="221"/>
                  </a:moveTo>
                  <a:lnTo>
                    <a:pt x="118" y="221"/>
                  </a:lnTo>
                  <a:cubicBezTo>
                    <a:pt x="88" y="221"/>
                    <a:pt x="88" y="221"/>
                    <a:pt x="88" y="221"/>
                  </a:cubicBezTo>
                  <a:cubicBezTo>
                    <a:pt x="88" y="205"/>
                    <a:pt x="88" y="205"/>
                    <a:pt x="88" y="205"/>
                  </a:cubicBezTo>
                  <a:cubicBezTo>
                    <a:pt x="91" y="209"/>
                    <a:pt x="99" y="209"/>
                    <a:pt x="103" y="209"/>
                  </a:cubicBezTo>
                  <a:cubicBezTo>
                    <a:pt x="111" y="209"/>
                    <a:pt x="114" y="209"/>
                    <a:pt x="118" y="205"/>
                  </a:cubicBezTo>
                  <a:lnTo>
                    <a:pt x="118" y="221"/>
                  </a:lnTo>
                  <a:close/>
                  <a:moveTo>
                    <a:pt x="103" y="182"/>
                  </a:moveTo>
                  <a:lnTo>
                    <a:pt x="103" y="182"/>
                  </a:lnTo>
                  <a:cubicBezTo>
                    <a:pt x="91" y="182"/>
                    <a:pt x="80" y="179"/>
                    <a:pt x="69" y="167"/>
                  </a:cubicBezTo>
                  <a:cubicBezTo>
                    <a:pt x="69" y="167"/>
                    <a:pt x="65" y="167"/>
                    <a:pt x="65" y="163"/>
                  </a:cubicBezTo>
                  <a:cubicBezTo>
                    <a:pt x="76" y="171"/>
                    <a:pt x="88" y="171"/>
                    <a:pt x="103" y="171"/>
                  </a:cubicBezTo>
                  <a:cubicBezTo>
                    <a:pt x="114" y="171"/>
                    <a:pt x="126" y="171"/>
                    <a:pt x="141" y="163"/>
                  </a:cubicBezTo>
                  <a:cubicBezTo>
                    <a:pt x="133" y="175"/>
                    <a:pt x="118" y="182"/>
                    <a:pt x="103" y="182"/>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19" name="Group 728">
            <a:extLst>
              <a:ext uri="{FF2B5EF4-FFF2-40B4-BE49-F238E27FC236}">
                <a16:creationId xmlns:a16="http://schemas.microsoft.com/office/drawing/2014/main" id="{A7AA0DDC-E3D4-4148-9338-DCB8BFDFF373}"/>
              </a:ext>
            </a:extLst>
          </p:cNvPr>
          <p:cNvGrpSpPr>
            <a:grpSpLocks/>
          </p:cNvGrpSpPr>
          <p:nvPr userDrawn="1"/>
        </p:nvGrpSpPr>
        <p:grpSpPr bwMode="auto">
          <a:xfrm>
            <a:off x="6644265" y="2754457"/>
            <a:ext cx="276225" cy="319088"/>
            <a:chOff x="4325" y="4266"/>
            <a:chExt cx="174" cy="201"/>
          </a:xfrm>
        </p:grpSpPr>
        <p:sp>
          <p:nvSpPr>
            <p:cNvPr id="1020" name="Freeform 729">
              <a:extLst>
                <a:ext uri="{FF2B5EF4-FFF2-40B4-BE49-F238E27FC236}">
                  <a16:creationId xmlns:a16="http://schemas.microsoft.com/office/drawing/2014/main" id="{09E0A169-BEEB-3D45-A4B5-D064CBC5FF33}"/>
                </a:ext>
              </a:extLst>
            </p:cNvPr>
            <p:cNvSpPr>
              <a:spLocks noChangeArrowheads="1"/>
            </p:cNvSpPr>
            <p:nvPr/>
          </p:nvSpPr>
          <p:spPr bwMode="auto">
            <a:xfrm>
              <a:off x="4422" y="4266"/>
              <a:ext cx="40" cy="39"/>
            </a:xfrm>
            <a:custGeom>
              <a:avLst/>
              <a:gdLst>
                <a:gd name="T0" fmla="*/ 1 w 191"/>
                <a:gd name="T1" fmla="*/ 0 h 180"/>
                <a:gd name="T2" fmla="*/ 1 w 191"/>
                <a:gd name="T3" fmla="*/ 0 h 180"/>
                <a:gd name="T4" fmla="*/ 1 w 191"/>
                <a:gd name="T5" fmla="*/ 1 h 180"/>
                <a:gd name="T6" fmla="*/ 1 w 191"/>
                <a:gd name="T7" fmla="*/ 2 h 180"/>
                <a:gd name="T8" fmla="*/ 0 w 191"/>
                <a:gd name="T9" fmla="*/ 1 h 180"/>
                <a:gd name="T10" fmla="*/ 1 w 191"/>
                <a:gd name="T11" fmla="*/ 0 h 180"/>
                <a:gd name="T12" fmla="*/ 1 w 191"/>
                <a:gd name="T13" fmla="*/ 2 h 180"/>
                <a:gd name="T14" fmla="*/ 1 w 191"/>
                <a:gd name="T15" fmla="*/ 2 h 180"/>
                <a:gd name="T16" fmla="*/ 2 w 191"/>
                <a:gd name="T17" fmla="*/ 1 h 180"/>
                <a:gd name="T18" fmla="*/ 1 w 191"/>
                <a:gd name="T19" fmla="*/ 0 h 180"/>
                <a:gd name="T20" fmla="*/ 0 w 191"/>
                <a:gd name="T21" fmla="*/ 1 h 180"/>
                <a:gd name="T22" fmla="*/ 1 w 191"/>
                <a:gd name="T23" fmla="*/ 2 h 180"/>
                <a:gd name="T24" fmla="*/ 1 w 191"/>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1" h="180">
                  <a:moveTo>
                    <a:pt x="95" y="42"/>
                  </a:moveTo>
                  <a:lnTo>
                    <a:pt x="95" y="42"/>
                  </a:lnTo>
                  <a:cubicBezTo>
                    <a:pt x="121" y="42"/>
                    <a:pt x="144" y="61"/>
                    <a:pt x="144" y="88"/>
                  </a:cubicBezTo>
                  <a:cubicBezTo>
                    <a:pt x="144" y="114"/>
                    <a:pt x="121" y="137"/>
                    <a:pt x="95" y="137"/>
                  </a:cubicBezTo>
                  <a:cubicBezTo>
                    <a:pt x="68" y="137"/>
                    <a:pt x="45" y="114"/>
                    <a:pt x="45" y="88"/>
                  </a:cubicBezTo>
                  <a:cubicBezTo>
                    <a:pt x="45" y="61"/>
                    <a:pt x="68" y="42"/>
                    <a:pt x="95" y="42"/>
                  </a:cubicBezTo>
                  <a:lnTo>
                    <a:pt x="95" y="179"/>
                  </a:lnTo>
                  <a:cubicBezTo>
                    <a:pt x="148" y="179"/>
                    <a:pt x="190" y="137"/>
                    <a:pt x="190" y="88"/>
                  </a:cubicBezTo>
                  <a:cubicBezTo>
                    <a:pt x="190" y="38"/>
                    <a:pt x="148" y="0"/>
                    <a:pt x="95" y="0"/>
                  </a:cubicBezTo>
                  <a:cubicBezTo>
                    <a:pt x="41" y="0"/>
                    <a:pt x="0" y="38"/>
                    <a:pt x="0" y="88"/>
                  </a:cubicBezTo>
                  <a:cubicBezTo>
                    <a:pt x="0" y="137"/>
                    <a:pt x="41" y="179"/>
                    <a:pt x="95" y="179"/>
                  </a:cubicBezTo>
                  <a:lnTo>
                    <a:pt x="95"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1" name="Freeform 730">
              <a:extLst>
                <a:ext uri="{FF2B5EF4-FFF2-40B4-BE49-F238E27FC236}">
                  <a16:creationId xmlns:a16="http://schemas.microsoft.com/office/drawing/2014/main" id="{5A69418C-2F39-6A4D-B03C-BFD88575610F}"/>
                </a:ext>
              </a:extLst>
            </p:cNvPr>
            <p:cNvSpPr>
              <a:spLocks noChangeArrowheads="1"/>
            </p:cNvSpPr>
            <p:nvPr/>
          </p:nvSpPr>
          <p:spPr bwMode="auto">
            <a:xfrm>
              <a:off x="4425" y="4311"/>
              <a:ext cx="40" cy="4"/>
            </a:xfrm>
            <a:custGeom>
              <a:avLst/>
              <a:gdLst>
                <a:gd name="T0" fmla="*/ 0 w 191"/>
                <a:gd name="T1" fmla="*/ 0 h 28"/>
                <a:gd name="T2" fmla="*/ 0 w 191"/>
                <a:gd name="T3" fmla="*/ 0 h 28"/>
                <a:gd name="T4" fmla="*/ 0 w 191"/>
                <a:gd name="T5" fmla="*/ 0 h 28"/>
                <a:gd name="T6" fmla="*/ 0 w 191"/>
                <a:gd name="T7" fmla="*/ 0 h 28"/>
                <a:gd name="T8" fmla="*/ 1 w 191"/>
                <a:gd name="T9" fmla="*/ 0 h 28"/>
                <a:gd name="T10" fmla="*/ 2 w 191"/>
                <a:gd name="T11" fmla="*/ 0 h 28"/>
                <a:gd name="T12" fmla="*/ 2 w 191"/>
                <a:gd name="T13" fmla="*/ 0 h 28"/>
                <a:gd name="T14" fmla="*/ 2 w 191"/>
                <a:gd name="T15" fmla="*/ 0 h 28"/>
                <a:gd name="T16" fmla="*/ 1 w 191"/>
                <a:gd name="T17" fmla="*/ 0 h 28"/>
                <a:gd name="T18" fmla="*/ 0 w 191"/>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1" h="28">
                  <a:moveTo>
                    <a:pt x="4" y="12"/>
                  </a:moveTo>
                  <a:lnTo>
                    <a:pt x="4" y="12"/>
                  </a:lnTo>
                  <a:cubicBezTo>
                    <a:pt x="4" y="12"/>
                    <a:pt x="4" y="12"/>
                    <a:pt x="0" y="12"/>
                  </a:cubicBezTo>
                  <a:cubicBezTo>
                    <a:pt x="19" y="15"/>
                    <a:pt x="34" y="19"/>
                    <a:pt x="49" y="23"/>
                  </a:cubicBezTo>
                  <a:cubicBezTo>
                    <a:pt x="57" y="27"/>
                    <a:pt x="68" y="27"/>
                    <a:pt x="84" y="27"/>
                  </a:cubicBezTo>
                  <a:cubicBezTo>
                    <a:pt x="122" y="27"/>
                    <a:pt x="167" y="19"/>
                    <a:pt x="190" y="15"/>
                  </a:cubicBezTo>
                  <a:cubicBezTo>
                    <a:pt x="186" y="15"/>
                    <a:pt x="183" y="12"/>
                    <a:pt x="183" y="12"/>
                  </a:cubicBezTo>
                  <a:cubicBezTo>
                    <a:pt x="179" y="12"/>
                    <a:pt x="179" y="12"/>
                    <a:pt x="179" y="12"/>
                  </a:cubicBezTo>
                  <a:cubicBezTo>
                    <a:pt x="152" y="4"/>
                    <a:pt x="129" y="0"/>
                    <a:pt x="91" y="0"/>
                  </a:cubicBezTo>
                  <a:cubicBezTo>
                    <a:pt x="53" y="0"/>
                    <a:pt x="30" y="4"/>
                    <a:pt x="4" y="1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2" name="Freeform 731">
              <a:extLst>
                <a:ext uri="{FF2B5EF4-FFF2-40B4-BE49-F238E27FC236}">
                  <a16:creationId xmlns:a16="http://schemas.microsoft.com/office/drawing/2014/main" id="{13D1DCBC-B2A1-444C-9D6D-F683593F72D4}"/>
                </a:ext>
              </a:extLst>
            </p:cNvPr>
            <p:cNvSpPr>
              <a:spLocks noChangeArrowheads="1"/>
            </p:cNvSpPr>
            <p:nvPr/>
          </p:nvSpPr>
          <p:spPr bwMode="auto">
            <a:xfrm>
              <a:off x="4416" y="4342"/>
              <a:ext cx="82" cy="125"/>
            </a:xfrm>
            <a:custGeom>
              <a:avLst/>
              <a:gdLst>
                <a:gd name="T0" fmla="*/ 3 w 378"/>
                <a:gd name="T1" fmla="*/ 0 h 564"/>
                <a:gd name="T2" fmla="*/ 3 w 378"/>
                <a:gd name="T3" fmla="*/ 0 h 564"/>
                <a:gd name="T4" fmla="*/ 3 w 378"/>
                <a:gd name="T5" fmla="*/ 0 h 564"/>
                <a:gd name="T6" fmla="*/ 3 w 378"/>
                <a:gd name="T7" fmla="*/ 0 h 564"/>
                <a:gd name="T8" fmla="*/ 3 w 378"/>
                <a:gd name="T9" fmla="*/ 2 h 564"/>
                <a:gd name="T10" fmla="*/ 3 w 378"/>
                <a:gd name="T11" fmla="*/ 2 h 564"/>
                <a:gd name="T12" fmla="*/ 2 w 378"/>
                <a:gd name="T13" fmla="*/ 0 h 564"/>
                <a:gd name="T14" fmla="*/ 2 w 378"/>
                <a:gd name="T15" fmla="*/ 0 h 564"/>
                <a:gd name="T16" fmla="*/ 2 w 378"/>
                <a:gd name="T17" fmla="*/ 1 h 564"/>
                <a:gd name="T18" fmla="*/ 2 w 378"/>
                <a:gd name="T19" fmla="*/ 3 h 564"/>
                <a:gd name="T20" fmla="*/ 2 w 378"/>
                <a:gd name="T21" fmla="*/ 3 h 564"/>
                <a:gd name="T22" fmla="*/ 3 w 378"/>
                <a:gd name="T23" fmla="*/ 6 h 564"/>
                <a:gd name="T24" fmla="*/ 2 w 378"/>
                <a:gd name="T25" fmla="*/ 6 h 564"/>
                <a:gd name="T26" fmla="*/ 2 w 378"/>
                <a:gd name="T27" fmla="*/ 3 h 564"/>
                <a:gd name="T28" fmla="*/ 1 w 378"/>
                <a:gd name="T29" fmla="*/ 2 h 564"/>
                <a:gd name="T30" fmla="*/ 1 w 378"/>
                <a:gd name="T31" fmla="*/ 3 h 564"/>
                <a:gd name="T32" fmla="*/ 1 w 378"/>
                <a:gd name="T33" fmla="*/ 6 h 564"/>
                <a:gd name="T34" fmla="*/ 0 w 378"/>
                <a:gd name="T35" fmla="*/ 6 h 564"/>
                <a:gd name="T36" fmla="*/ 0 w 378"/>
                <a:gd name="T37" fmla="*/ 3 h 564"/>
                <a:gd name="T38" fmla="*/ 0 w 378"/>
                <a:gd name="T39" fmla="*/ 1 h 564"/>
                <a:gd name="T40" fmla="*/ 0 w 378"/>
                <a:gd name="T41" fmla="*/ 1 h 564"/>
                <a:gd name="T42" fmla="*/ 0 w 378"/>
                <a:gd name="T43" fmla="*/ 0 h 564"/>
                <a:gd name="T44" fmla="*/ 0 w 378"/>
                <a:gd name="T45" fmla="*/ 1 h 564"/>
                <a:gd name="T46" fmla="*/ 0 w 378"/>
                <a:gd name="T47" fmla="*/ 3 h 564"/>
                <a:gd name="T48" fmla="*/ 0 w 378"/>
                <a:gd name="T49" fmla="*/ 3 h 564"/>
                <a:gd name="T50" fmla="*/ 0 w 378"/>
                <a:gd name="T51" fmla="*/ 6 h 564"/>
                <a:gd name="T52" fmla="*/ 0 w 378"/>
                <a:gd name="T53" fmla="*/ 6 h 564"/>
                <a:gd name="T54" fmla="*/ 1 w 378"/>
                <a:gd name="T55" fmla="*/ 6 h 564"/>
                <a:gd name="T56" fmla="*/ 2 w 378"/>
                <a:gd name="T57" fmla="*/ 6 h 564"/>
                <a:gd name="T58" fmla="*/ 2 w 378"/>
                <a:gd name="T59" fmla="*/ 5 h 564"/>
                <a:gd name="T60" fmla="*/ 2 w 378"/>
                <a:gd name="T61" fmla="*/ 6 h 564"/>
                <a:gd name="T62" fmla="*/ 2 w 378"/>
                <a:gd name="T63" fmla="*/ 6 h 564"/>
                <a:gd name="T64" fmla="*/ 3 w 378"/>
                <a:gd name="T65" fmla="*/ 6 h 564"/>
                <a:gd name="T66" fmla="*/ 3 w 378"/>
                <a:gd name="T67" fmla="*/ 6 h 564"/>
                <a:gd name="T68" fmla="*/ 3 w 378"/>
                <a:gd name="T69" fmla="*/ 6 h 564"/>
                <a:gd name="T70" fmla="*/ 3 w 378"/>
                <a:gd name="T71" fmla="*/ 3 h 564"/>
                <a:gd name="T72" fmla="*/ 3 w 378"/>
                <a:gd name="T73" fmla="*/ 2 h 564"/>
                <a:gd name="T74" fmla="*/ 3 w 378"/>
                <a:gd name="T75" fmla="*/ 3 h 564"/>
                <a:gd name="T76" fmla="*/ 3 w 378"/>
                <a:gd name="T77" fmla="*/ 3 h 564"/>
                <a:gd name="T78" fmla="*/ 3 w 378"/>
                <a:gd name="T79" fmla="*/ 3 h 564"/>
                <a:gd name="T80" fmla="*/ 4 w 378"/>
                <a:gd name="T81" fmla="*/ 3 h 564"/>
                <a:gd name="T82" fmla="*/ 4 w 378"/>
                <a:gd name="T83" fmla="*/ 2 h 564"/>
                <a:gd name="T84" fmla="*/ 3 w 378"/>
                <a:gd name="T85" fmla="*/ 0 h 5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8" h="564">
                  <a:moveTo>
                    <a:pt x="327" y="0"/>
                  </a:moveTo>
                  <a:lnTo>
                    <a:pt x="327" y="0"/>
                  </a:lnTo>
                  <a:cubicBezTo>
                    <a:pt x="305" y="15"/>
                    <a:pt x="305" y="15"/>
                    <a:pt x="305" y="15"/>
                  </a:cubicBezTo>
                  <a:cubicBezTo>
                    <a:pt x="301" y="15"/>
                    <a:pt x="297" y="19"/>
                    <a:pt x="289" y="19"/>
                  </a:cubicBezTo>
                  <a:cubicBezTo>
                    <a:pt x="312" y="72"/>
                    <a:pt x="331" y="137"/>
                    <a:pt x="331" y="205"/>
                  </a:cubicBezTo>
                  <a:cubicBezTo>
                    <a:pt x="312" y="213"/>
                    <a:pt x="312" y="213"/>
                    <a:pt x="312" y="213"/>
                  </a:cubicBezTo>
                  <a:cubicBezTo>
                    <a:pt x="301" y="152"/>
                    <a:pt x="278" y="57"/>
                    <a:pt x="236" y="38"/>
                  </a:cubicBezTo>
                  <a:cubicBezTo>
                    <a:pt x="225" y="38"/>
                    <a:pt x="213" y="41"/>
                    <a:pt x="202" y="45"/>
                  </a:cubicBezTo>
                  <a:cubicBezTo>
                    <a:pt x="202" y="45"/>
                    <a:pt x="198" y="49"/>
                    <a:pt x="202" y="53"/>
                  </a:cubicBezTo>
                  <a:cubicBezTo>
                    <a:pt x="213" y="247"/>
                    <a:pt x="213" y="247"/>
                    <a:pt x="213" y="247"/>
                  </a:cubicBezTo>
                  <a:cubicBezTo>
                    <a:pt x="267" y="521"/>
                    <a:pt x="267" y="521"/>
                    <a:pt x="267" y="521"/>
                  </a:cubicBezTo>
                  <a:cubicBezTo>
                    <a:pt x="217" y="521"/>
                    <a:pt x="217" y="521"/>
                    <a:pt x="217" y="521"/>
                  </a:cubicBezTo>
                  <a:cubicBezTo>
                    <a:pt x="148" y="240"/>
                    <a:pt x="148" y="240"/>
                    <a:pt x="148" y="240"/>
                  </a:cubicBezTo>
                  <a:cubicBezTo>
                    <a:pt x="145" y="228"/>
                    <a:pt x="133" y="224"/>
                    <a:pt x="126" y="224"/>
                  </a:cubicBezTo>
                  <a:cubicBezTo>
                    <a:pt x="114" y="224"/>
                    <a:pt x="103" y="236"/>
                    <a:pt x="103" y="243"/>
                  </a:cubicBezTo>
                  <a:cubicBezTo>
                    <a:pt x="103" y="521"/>
                    <a:pt x="103" y="521"/>
                    <a:pt x="103" y="521"/>
                  </a:cubicBezTo>
                  <a:cubicBezTo>
                    <a:pt x="53" y="521"/>
                    <a:pt x="53" y="521"/>
                    <a:pt x="53" y="521"/>
                  </a:cubicBezTo>
                  <a:cubicBezTo>
                    <a:pt x="53" y="243"/>
                    <a:pt x="53" y="243"/>
                    <a:pt x="53" y="243"/>
                  </a:cubicBezTo>
                  <a:cubicBezTo>
                    <a:pt x="53" y="240"/>
                    <a:pt x="49" y="106"/>
                    <a:pt x="46" y="53"/>
                  </a:cubicBezTo>
                  <a:cubicBezTo>
                    <a:pt x="30" y="49"/>
                    <a:pt x="15" y="49"/>
                    <a:pt x="0" y="45"/>
                  </a:cubicBezTo>
                  <a:cubicBezTo>
                    <a:pt x="0" y="49"/>
                    <a:pt x="0" y="53"/>
                    <a:pt x="4" y="57"/>
                  </a:cubicBezTo>
                  <a:cubicBezTo>
                    <a:pt x="4" y="95"/>
                    <a:pt x="7" y="179"/>
                    <a:pt x="7" y="243"/>
                  </a:cubicBezTo>
                  <a:cubicBezTo>
                    <a:pt x="7" y="544"/>
                    <a:pt x="7" y="544"/>
                    <a:pt x="7" y="544"/>
                  </a:cubicBezTo>
                  <a:cubicBezTo>
                    <a:pt x="7" y="556"/>
                    <a:pt x="19" y="563"/>
                    <a:pt x="30" y="563"/>
                  </a:cubicBezTo>
                  <a:cubicBezTo>
                    <a:pt x="126" y="563"/>
                    <a:pt x="126" y="563"/>
                    <a:pt x="126" y="563"/>
                  </a:cubicBezTo>
                  <a:cubicBezTo>
                    <a:pt x="137" y="563"/>
                    <a:pt x="145" y="556"/>
                    <a:pt x="145" y="544"/>
                  </a:cubicBezTo>
                  <a:cubicBezTo>
                    <a:pt x="148" y="419"/>
                    <a:pt x="148" y="419"/>
                    <a:pt x="148" y="419"/>
                  </a:cubicBezTo>
                  <a:cubicBezTo>
                    <a:pt x="179" y="548"/>
                    <a:pt x="179" y="548"/>
                    <a:pt x="179" y="548"/>
                  </a:cubicBezTo>
                  <a:cubicBezTo>
                    <a:pt x="183" y="556"/>
                    <a:pt x="190" y="563"/>
                    <a:pt x="202" y="563"/>
                  </a:cubicBezTo>
                  <a:cubicBezTo>
                    <a:pt x="293" y="563"/>
                    <a:pt x="293" y="563"/>
                    <a:pt x="293" y="563"/>
                  </a:cubicBezTo>
                  <a:cubicBezTo>
                    <a:pt x="301" y="563"/>
                    <a:pt x="308" y="560"/>
                    <a:pt x="312" y="556"/>
                  </a:cubicBezTo>
                  <a:cubicBezTo>
                    <a:pt x="316" y="552"/>
                    <a:pt x="316" y="544"/>
                    <a:pt x="316" y="540"/>
                  </a:cubicBezTo>
                  <a:cubicBezTo>
                    <a:pt x="259" y="243"/>
                    <a:pt x="259" y="243"/>
                    <a:pt x="259" y="243"/>
                  </a:cubicBezTo>
                  <a:cubicBezTo>
                    <a:pt x="251" y="140"/>
                    <a:pt x="251" y="140"/>
                    <a:pt x="251" y="140"/>
                  </a:cubicBezTo>
                  <a:cubicBezTo>
                    <a:pt x="259" y="171"/>
                    <a:pt x="267" y="205"/>
                    <a:pt x="274" y="240"/>
                  </a:cubicBezTo>
                  <a:cubicBezTo>
                    <a:pt x="274" y="247"/>
                    <a:pt x="278" y="251"/>
                    <a:pt x="282" y="255"/>
                  </a:cubicBezTo>
                  <a:cubicBezTo>
                    <a:pt x="289" y="259"/>
                    <a:pt x="293" y="259"/>
                    <a:pt x="301" y="259"/>
                  </a:cubicBezTo>
                  <a:cubicBezTo>
                    <a:pt x="358" y="243"/>
                    <a:pt x="358" y="243"/>
                    <a:pt x="358" y="243"/>
                  </a:cubicBezTo>
                  <a:cubicBezTo>
                    <a:pt x="366" y="243"/>
                    <a:pt x="373" y="232"/>
                    <a:pt x="373" y="224"/>
                  </a:cubicBezTo>
                  <a:cubicBezTo>
                    <a:pt x="377" y="140"/>
                    <a:pt x="354" y="57"/>
                    <a:pt x="32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3" name="Freeform 732">
              <a:extLst>
                <a:ext uri="{FF2B5EF4-FFF2-40B4-BE49-F238E27FC236}">
                  <a16:creationId xmlns:a16="http://schemas.microsoft.com/office/drawing/2014/main" id="{E43E114A-71AB-C043-B80F-64EB48902321}"/>
                </a:ext>
              </a:extLst>
            </p:cNvPr>
            <p:cNvSpPr>
              <a:spLocks noChangeArrowheads="1"/>
            </p:cNvSpPr>
            <p:nvPr/>
          </p:nvSpPr>
          <p:spPr bwMode="auto">
            <a:xfrm>
              <a:off x="4360" y="4266"/>
              <a:ext cx="40" cy="39"/>
            </a:xfrm>
            <a:custGeom>
              <a:avLst/>
              <a:gdLst>
                <a:gd name="T0" fmla="*/ 1 w 188"/>
                <a:gd name="T1" fmla="*/ 0 h 180"/>
                <a:gd name="T2" fmla="*/ 1 w 188"/>
                <a:gd name="T3" fmla="*/ 0 h 180"/>
                <a:gd name="T4" fmla="*/ 1 w 188"/>
                <a:gd name="T5" fmla="*/ 1 h 180"/>
                <a:gd name="T6" fmla="*/ 1 w 188"/>
                <a:gd name="T7" fmla="*/ 2 h 180"/>
                <a:gd name="T8" fmla="*/ 0 w 188"/>
                <a:gd name="T9" fmla="*/ 1 h 180"/>
                <a:gd name="T10" fmla="*/ 1 w 188"/>
                <a:gd name="T11" fmla="*/ 0 h 180"/>
                <a:gd name="T12" fmla="*/ 1 w 188"/>
                <a:gd name="T13" fmla="*/ 2 h 180"/>
                <a:gd name="T14" fmla="*/ 1 w 188"/>
                <a:gd name="T15" fmla="*/ 2 h 180"/>
                <a:gd name="T16" fmla="*/ 2 w 188"/>
                <a:gd name="T17" fmla="*/ 1 h 180"/>
                <a:gd name="T18" fmla="*/ 1 w 188"/>
                <a:gd name="T19" fmla="*/ 0 h 180"/>
                <a:gd name="T20" fmla="*/ 0 w 188"/>
                <a:gd name="T21" fmla="*/ 1 h 180"/>
                <a:gd name="T22" fmla="*/ 1 w 188"/>
                <a:gd name="T23" fmla="*/ 2 h 180"/>
                <a:gd name="T24" fmla="*/ 1 w 188"/>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8" h="180">
                  <a:moveTo>
                    <a:pt x="95" y="42"/>
                  </a:moveTo>
                  <a:lnTo>
                    <a:pt x="95" y="42"/>
                  </a:lnTo>
                  <a:cubicBezTo>
                    <a:pt x="122" y="42"/>
                    <a:pt x="145" y="61"/>
                    <a:pt x="145" y="88"/>
                  </a:cubicBezTo>
                  <a:cubicBezTo>
                    <a:pt x="145" y="114"/>
                    <a:pt x="122" y="137"/>
                    <a:pt x="95" y="137"/>
                  </a:cubicBezTo>
                  <a:cubicBezTo>
                    <a:pt x="65" y="137"/>
                    <a:pt x="42" y="114"/>
                    <a:pt x="42" y="88"/>
                  </a:cubicBezTo>
                  <a:cubicBezTo>
                    <a:pt x="42" y="61"/>
                    <a:pt x="65" y="42"/>
                    <a:pt x="95" y="42"/>
                  </a:cubicBezTo>
                  <a:lnTo>
                    <a:pt x="95" y="179"/>
                  </a:lnTo>
                  <a:cubicBezTo>
                    <a:pt x="145" y="179"/>
                    <a:pt x="187" y="137"/>
                    <a:pt x="187" y="88"/>
                  </a:cubicBezTo>
                  <a:cubicBezTo>
                    <a:pt x="187" y="38"/>
                    <a:pt x="145" y="0"/>
                    <a:pt x="95" y="0"/>
                  </a:cubicBezTo>
                  <a:cubicBezTo>
                    <a:pt x="42" y="0"/>
                    <a:pt x="0" y="38"/>
                    <a:pt x="0" y="88"/>
                  </a:cubicBezTo>
                  <a:cubicBezTo>
                    <a:pt x="0" y="137"/>
                    <a:pt x="42" y="179"/>
                    <a:pt x="95" y="179"/>
                  </a:cubicBezTo>
                  <a:lnTo>
                    <a:pt x="95"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4" name="Freeform 733">
              <a:extLst>
                <a:ext uri="{FF2B5EF4-FFF2-40B4-BE49-F238E27FC236}">
                  <a16:creationId xmlns:a16="http://schemas.microsoft.com/office/drawing/2014/main" id="{BEFC82A2-449E-794F-B4E3-4D905BDF6F8F}"/>
                </a:ext>
              </a:extLst>
            </p:cNvPr>
            <p:cNvSpPr>
              <a:spLocks noChangeArrowheads="1"/>
            </p:cNvSpPr>
            <p:nvPr/>
          </p:nvSpPr>
          <p:spPr bwMode="auto">
            <a:xfrm>
              <a:off x="4325" y="4311"/>
              <a:ext cx="158" cy="155"/>
            </a:xfrm>
            <a:custGeom>
              <a:avLst/>
              <a:gdLst>
                <a:gd name="T0" fmla="*/ 4 w 717"/>
                <a:gd name="T1" fmla="*/ 1 h 698"/>
                <a:gd name="T2" fmla="*/ 4 w 717"/>
                <a:gd name="T3" fmla="*/ 2 h 698"/>
                <a:gd name="T4" fmla="*/ 4 w 717"/>
                <a:gd name="T5" fmla="*/ 7 h 698"/>
                <a:gd name="T6" fmla="*/ 3 w 717"/>
                <a:gd name="T7" fmla="*/ 4 h 698"/>
                <a:gd name="T8" fmla="*/ 2 w 717"/>
                <a:gd name="T9" fmla="*/ 4 h 698"/>
                <a:gd name="T10" fmla="*/ 1 w 717"/>
                <a:gd name="T11" fmla="*/ 7 h 698"/>
                <a:gd name="T12" fmla="*/ 2 w 717"/>
                <a:gd name="T13" fmla="*/ 4 h 698"/>
                <a:gd name="T14" fmla="*/ 2 w 717"/>
                <a:gd name="T15" fmla="*/ 1 h 698"/>
                <a:gd name="T16" fmla="*/ 1 w 717"/>
                <a:gd name="T17" fmla="*/ 2 h 698"/>
                <a:gd name="T18" fmla="*/ 0 w 717"/>
                <a:gd name="T19" fmla="*/ 4 h 698"/>
                <a:gd name="T20" fmla="*/ 2 w 717"/>
                <a:gd name="T21" fmla="*/ 1 h 698"/>
                <a:gd name="T22" fmla="*/ 4 w 717"/>
                <a:gd name="T23" fmla="*/ 1 h 698"/>
                <a:gd name="T24" fmla="*/ 4 w 717"/>
                <a:gd name="T25" fmla="*/ 1 h 698"/>
                <a:gd name="T26" fmla="*/ 6 w 717"/>
                <a:gd name="T27" fmla="*/ 1 h 698"/>
                <a:gd name="T28" fmla="*/ 7 w 717"/>
                <a:gd name="T29" fmla="*/ 1 h 698"/>
                <a:gd name="T30" fmla="*/ 4 w 717"/>
                <a:gd name="T31" fmla="*/ 1 h 698"/>
                <a:gd name="T32" fmla="*/ 5 w 717"/>
                <a:gd name="T33" fmla="*/ 2 h 698"/>
                <a:gd name="T34" fmla="*/ 7 w 717"/>
                <a:gd name="T35" fmla="*/ 1 h 698"/>
                <a:gd name="T36" fmla="*/ 7 w 717"/>
                <a:gd name="T37" fmla="*/ 0 h 698"/>
                <a:gd name="T38" fmla="*/ 6 w 717"/>
                <a:gd name="T39" fmla="*/ 1 h 698"/>
                <a:gd name="T40" fmla="*/ 4 w 717"/>
                <a:gd name="T41" fmla="*/ 0 h 698"/>
                <a:gd name="T42" fmla="*/ 3 w 717"/>
                <a:gd name="T43" fmla="*/ 0 h 698"/>
                <a:gd name="T44" fmla="*/ 0 w 717"/>
                <a:gd name="T45" fmla="*/ 2 h 698"/>
                <a:gd name="T46" fmla="*/ 0 w 717"/>
                <a:gd name="T47" fmla="*/ 4 h 698"/>
                <a:gd name="T48" fmla="*/ 1 w 717"/>
                <a:gd name="T49" fmla="*/ 4 h 698"/>
                <a:gd name="T50" fmla="*/ 2 w 717"/>
                <a:gd name="T51" fmla="*/ 2 h 698"/>
                <a:gd name="T52" fmla="*/ 1 w 717"/>
                <a:gd name="T53" fmla="*/ 7 h 698"/>
                <a:gd name="T54" fmla="*/ 1 w 717"/>
                <a:gd name="T55" fmla="*/ 8 h 698"/>
                <a:gd name="T56" fmla="*/ 2 w 717"/>
                <a:gd name="T57" fmla="*/ 8 h 698"/>
                <a:gd name="T58" fmla="*/ 3 w 717"/>
                <a:gd name="T59" fmla="*/ 8 h 698"/>
                <a:gd name="T60" fmla="*/ 4 w 717"/>
                <a:gd name="T61" fmla="*/ 8 h 698"/>
                <a:gd name="T62" fmla="*/ 4 w 717"/>
                <a:gd name="T63" fmla="*/ 7 h 698"/>
                <a:gd name="T64" fmla="*/ 4 w 717"/>
                <a:gd name="T65" fmla="*/ 2 h 698"/>
                <a:gd name="T66" fmla="*/ 5 w 717"/>
                <a:gd name="T67" fmla="*/ 2 h 698"/>
                <a:gd name="T68" fmla="*/ 4 w 717"/>
                <a:gd name="T69" fmla="*/ 1 h 6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7" h="698">
                  <a:moveTo>
                    <a:pt x="370" y="107"/>
                  </a:moveTo>
                  <a:lnTo>
                    <a:pt x="370" y="107"/>
                  </a:lnTo>
                  <a:cubicBezTo>
                    <a:pt x="358" y="103"/>
                    <a:pt x="347" y="111"/>
                    <a:pt x="343" y="122"/>
                  </a:cubicBezTo>
                  <a:cubicBezTo>
                    <a:pt x="339" y="141"/>
                    <a:pt x="339" y="160"/>
                    <a:pt x="335" y="187"/>
                  </a:cubicBezTo>
                  <a:cubicBezTo>
                    <a:pt x="332" y="290"/>
                    <a:pt x="328" y="377"/>
                    <a:pt x="328" y="377"/>
                  </a:cubicBezTo>
                  <a:cubicBezTo>
                    <a:pt x="332" y="655"/>
                    <a:pt x="332" y="655"/>
                    <a:pt x="332" y="655"/>
                  </a:cubicBezTo>
                  <a:cubicBezTo>
                    <a:pt x="293" y="655"/>
                    <a:pt x="293" y="655"/>
                    <a:pt x="293" y="655"/>
                  </a:cubicBezTo>
                  <a:cubicBezTo>
                    <a:pt x="278" y="377"/>
                    <a:pt x="278" y="377"/>
                    <a:pt x="278" y="377"/>
                  </a:cubicBezTo>
                  <a:cubicBezTo>
                    <a:pt x="278" y="366"/>
                    <a:pt x="267" y="358"/>
                    <a:pt x="255" y="358"/>
                  </a:cubicBezTo>
                  <a:cubicBezTo>
                    <a:pt x="248" y="358"/>
                    <a:pt x="236" y="362"/>
                    <a:pt x="233" y="374"/>
                  </a:cubicBezTo>
                  <a:cubicBezTo>
                    <a:pt x="168" y="655"/>
                    <a:pt x="168" y="655"/>
                    <a:pt x="168" y="655"/>
                  </a:cubicBezTo>
                  <a:cubicBezTo>
                    <a:pt x="118" y="655"/>
                    <a:pt x="118" y="655"/>
                    <a:pt x="118" y="655"/>
                  </a:cubicBezTo>
                  <a:cubicBezTo>
                    <a:pt x="172" y="381"/>
                    <a:pt x="172" y="381"/>
                    <a:pt x="172" y="381"/>
                  </a:cubicBezTo>
                  <a:cubicBezTo>
                    <a:pt x="172" y="374"/>
                    <a:pt x="191" y="236"/>
                    <a:pt x="187" y="141"/>
                  </a:cubicBezTo>
                  <a:cubicBezTo>
                    <a:pt x="187" y="134"/>
                    <a:pt x="179" y="126"/>
                    <a:pt x="175" y="122"/>
                  </a:cubicBezTo>
                  <a:cubicBezTo>
                    <a:pt x="168" y="118"/>
                    <a:pt x="156" y="122"/>
                    <a:pt x="153" y="126"/>
                  </a:cubicBezTo>
                  <a:cubicBezTo>
                    <a:pt x="145" y="130"/>
                    <a:pt x="111" y="168"/>
                    <a:pt x="92" y="221"/>
                  </a:cubicBezTo>
                  <a:cubicBezTo>
                    <a:pt x="80" y="267"/>
                    <a:pt x="73" y="320"/>
                    <a:pt x="69" y="351"/>
                  </a:cubicBezTo>
                  <a:cubicBezTo>
                    <a:pt x="50" y="351"/>
                    <a:pt x="50" y="351"/>
                    <a:pt x="50" y="351"/>
                  </a:cubicBezTo>
                  <a:cubicBezTo>
                    <a:pt x="50" y="313"/>
                    <a:pt x="50" y="252"/>
                    <a:pt x="65" y="210"/>
                  </a:cubicBezTo>
                  <a:cubicBezTo>
                    <a:pt x="88" y="137"/>
                    <a:pt x="141" y="65"/>
                    <a:pt x="156" y="57"/>
                  </a:cubicBezTo>
                  <a:cubicBezTo>
                    <a:pt x="172" y="54"/>
                    <a:pt x="217" y="46"/>
                    <a:pt x="255" y="46"/>
                  </a:cubicBezTo>
                  <a:cubicBezTo>
                    <a:pt x="290" y="46"/>
                    <a:pt x="309" y="46"/>
                    <a:pt x="332" y="54"/>
                  </a:cubicBezTo>
                  <a:lnTo>
                    <a:pt x="335" y="54"/>
                  </a:lnTo>
                  <a:cubicBezTo>
                    <a:pt x="366" y="61"/>
                    <a:pt x="431" y="84"/>
                    <a:pt x="476" y="92"/>
                  </a:cubicBezTo>
                  <a:cubicBezTo>
                    <a:pt x="488" y="95"/>
                    <a:pt x="503" y="95"/>
                    <a:pt x="522" y="95"/>
                  </a:cubicBezTo>
                  <a:cubicBezTo>
                    <a:pt x="572" y="95"/>
                    <a:pt x="629" y="84"/>
                    <a:pt x="655" y="76"/>
                  </a:cubicBezTo>
                  <a:cubicBezTo>
                    <a:pt x="663" y="92"/>
                    <a:pt x="663" y="92"/>
                    <a:pt x="663" y="92"/>
                  </a:cubicBezTo>
                  <a:cubicBezTo>
                    <a:pt x="621" y="103"/>
                    <a:pt x="530" y="126"/>
                    <a:pt x="484" y="122"/>
                  </a:cubicBezTo>
                  <a:cubicBezTo>
                    <a:pt x="457" y="118"/>
                    <a:pt x="415" y="115"/>
                    <a:pt x="370" y="107"/>
                  </a:cubicBezTo>
                  <a:lnTo>
                    <a:pt x="496" y="164"/>
                  </a:lnTo>
                  <a:cubicBezTo>
                    <a:pt x="560" y="164"/>
                    <a:pt x="686" y="130"/>
                    <a:pt x="705" y="118"/>
                  </a:cubicBezTo>
                  <a:cubicBezTo>
                    <a:pt x="713" y="115"/>
                    <a:pt x="716" y="103"/>
                    <a:pt x="713" y="92"/>
                  </a:cubicBezTo>
                  <a:cubicBezTo>
                    <a:pt x="690" y="46"/>
                    <a:pt x="690" y="46"/>
                    <a:pt x="690" y="46"/>
                  </a:cubicBezTo>
                  <a:cubicBezTo>
                    <a:pt x="682" y="34"/>
                    <a:pt x="675" y="31"/>
                    <a:pt x="663" y="34"/>
                  </a:cubicBezTo>
                  <a:cubicBezTo>
                    <a:pt x="663" y="34"/>
                    <a:pt x="583" y="54"/>
                    <a:pt x="522" y="54"/>
                  </a:cubicBezTo>
                  <a:cubicBezTo>
                    <a:pt x="507" y="54"/>
                    <a:pt x="496" y="54"/>
                    <a:pt x="484" y="54"/>
                  </a:cubicBezTo>
                  <a:cubicBezTo>
                    <a:pt x="442" y="42"/>
                    <a:pt x="374" y="19"/>
                    <a:pt x="351" y="15"/>
                  </a:cubicBezTo>
                  <a:cubicBezTo>
                    <a:pt x="347" y="12"/>
                    <a:pt x="343" y="12"/>
                    <a:pt x="343" y="12"/>
                  </a:cubicBezTo>
                  <a:cubicBezTo>
                    <a:pt x="316" y="4"/>
                    <a:pt x="293" y="0"/>
                    <a:pt x="255" y="0"/>
                  </a:cubicBezTo>
                  <a:cubicBezTo>
                    <a:pt x="210" y="0"/>
                    <a:pt x="160" y="12"/>
                    <a:pt x="145" y="15"/>
                  </a:cubicBezTo>
                  <a:cubicBezTo>
                    <a:pt x="111" y="27"/>
                    <a:pt x="46" y="122"/>
                    <a:pt x="23" y="194"/>
                  </a:cubicBezTo>
                  <a:cubicBezTo>
                    <a:pt x="0" y="259"/>
                    <a:pt x="4" y="343"/>
                    <a:pt x="8" y="374"/>
                  </a:cubicBezTo>
                  <a:cubicBezTo>
                    <a:pt x="12" y="381"/>
                    <a:pt x="19" y="389"/>
                    <a:pt x="31" y="389"/>
                  </a:cubicBezTo>
                  <a:cubicBezTo>
                    <a:pt x="84" y="393"/>
                    <a:pt x="84" y="393"/>
                    <a:pt x="84" y="393"/>
                  </a:cubicBezTo>
                  <a:cubicBezTo>
                    <a:pt x="99" y="396"/>
                    <a:pt x="107" y="385"/>
                    <a:pt x="111" y="374"/>
                  </a:cubicBezTo>
                  <a:cubicBezTo>
                    <a:pt x="111" y="374"/>
                    <a:pt x="115" y="293"/>
                    <a:pt x="134" y="233"/>
                  </a:cubicBezTo>
                  <a:cubicBezTo>
                    <a:pt x="137" y="229"/>
                    <a:pt x="141" y="221"/>
                    <a:pt x="141" y="217"/>
                  </a:cubicBezTo>
                  <a:cubicBezTo>
                    <a:pt x="137" y="290"/>
                    <a:pt x="130" y="370"/>
                    <a:pt x="130" y="377"/>
                  </a:cubicBezTo>
                  <a:cubicBezTo>
                    <a:pt x="73" y="674"/>
                    <a:pt x="73" y="674"/>
                    <a:pt x="73" y="674"/>
                  </a:cubicBezTo>
                  <a:cubicBezTo>
                    <a:pt x="73" y="678"/>
                    <a:pt x="73" y="686"/>
                    <a:pt x="76" y="690"/>
                  </a:cubicBezTo>
                  <a:cubicBezTo>
                    <a:pt x="80" y="694"/>
                    <a:pt x="88" y="697"/>
                    <a:pt x="95" y="697"/>
                  </a:cubicBezTo>
                  <a:cubicBezTo>
                    <a:pt x="187" y="697"/>
                    <a:pt x="187" y="697"/>
                    <a:pt x="187" y="697"/>
                  </a:cubicBezTo>
                  <a:cubicBezTo>
                    <a:pt x="194" y="697"/>
                    <a:pt x="206" y="690"/>
                    <a:pt x="206" y="682"/>
                  </a:cubicBezTo>
                  <a:cubicBezTo>
                    <a:pt x="244" y="530"/>
                    <a:pt x="244" y="530"/>
                    <a:pt x="244" y="530"/>
                  </a:cubicBezTo>
                  <a:cubicBezTo>
                    <a:pt x="252" y="678"/>
                    <a:pt x="252" y="678"/>
                    <a:pt x="252" y="678"/>
                  </a:cubicBezTo>
                  <a:cubicBezTo>
                    <a:pt x="252" y="690"/>
                    <a:pt x="263" y="697"/>
                    <a:pt x="274" y="697"/>
                  </a:cubicBezTo>
                  <a:cubicBezTo>
                    <a:pt x="354" y="697"/>
                    <a:pt x="354" y="697"/>
                    <a:pt x="354" y="697"/>
                  </a:cubicBezTo>
                  <a:cubicBezTo>
                    <a:pt x="362" y="697"/>
                    <a:pt x="366" y="694"/>
                    <a:pt x="370" y="690"/>
                  </a:cubicBezTo>
                  <a:cubicBezTo>
                    <a:pt x="374" y="686"/>
                    <a:pt x="377" y="682"/>
                    <a:pt x="377" y="674"/>
                  </a:cubicBezTo>
                  <a:cubicBezTo>
                    <a:pt x="374" y="381"/>
                    <a:pt x="374" y="381"/>
                    <a:pt x="374" y="381"/>
                  </a:cubicBezTo>
                  <a:cubicBezTo>
                    <a:pt x="374" y="377"/>
                    <a:pt x="374" y="290"/>
                    <a:pt x="381" y="191"/>
                  </a:cubicBezTo>
                  <a:cubicBezTo>
                    <a:pt x="381" y="175"/>
                    <a:pt x="381" y="160"/>
                    <a:pt x="381" y="153"/>
                  </a:cubicBezTo>
                  <a:cubicBezTo>
                    <a:pt x="423" y="156"/>
                    <a:pt x="454" y="160"/>
                    <a:pt x="480" y="164"/>
                  </a:cubicBezTo>
                  <a:cubicBezTo>
                    <a:pt x="484" y="164"/>
                    <a:pt x="488" y="164"/>
                    <a:pt x="496" y="164"/>
                  </a:cubicBezTo>
                  <a:lnTo>
                    <a:pt x="370" y="10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25" name="Group 734">
            <a:extLst>
              <a:ext uri="{FF2B5EF4-FFF2-40B4-BE49-F238E27FC236}">
                <a16:creationId xmlns:a16="http://schemas.microsoft.com/office/drawing/2014/main" id="{29E6C4A3-33DC-734A-B572-B80E2E04CF27}"/>
              </a:ext>
            </a:extLst>
          </p:cNvPr>
          <p:cNvGrpSpPr>
            <a:grpSpLocks/>
          </p:cNvGrpSpPr>
          <p:nvPr userDrawn="1"/>
        </p:nvGrpSpPr>
        <p:grpSpPr bwMode="auto">
          <a:xfrm>
            <a:off x="7312602" y="2770332"/>
            <a:ext cx="288925" cy="312738"/>
            <a:chOff x="4746" y="4276"/>
            <a:chExt cx="182" cy="197"/>
          </a:xfrm>
        </p:grpSpPr>
        <p:sp>
          <p:nvSpPr>
            <p:cNvPr id="1026" name="Freeform 735">
              <a:extLst>
                <a:ext uri="{FF2B5EF4-FFF2-40B4-BE49-F238E27FC236}">
                  <a16:creationId xmlns:a16="http://schemas.microsoft.com/office/drawing/2014/main" id="{2D6FA346-C53C-7F4B-9E24-21663CD3BFBF}"/>
                </a:ext>
              </a:extLst>
            </p:cNvPr>
            <p:cNvSpPr>
              <a:spLocks noChangeArrowheads="1"/>
            </p:cNvSpPr>
            <p:nvPr/>
          </p:nvSpPr>
          <p:spPr bwMode="auto">
            <a:xfrm>
              <a:off x="4773" y="4353"/>
              <a:ext cx="21" cy="20"/>
            </a:xfrm>
            <a:custGeom>
              <a:avLst/>
              <a:gdLst>
                <a:gd name="T0" fmla="*/ 0 w 100"/>
                <a:gd name="T1" fmla="*/ 0 h 96"/>
                <a:gd name="T2" fmla="*/ 0 w 100"/>
                <a:gd name="T3" fmla="*/ 0 h 96"/>
                <a:gd name="T4" fmla="*/ 0 w 100"/>
                <a:gd name="T5" fmla="*/ 0 h 96"/>
                <a:gd name="T6" fmla="*/ 0 w 100"/>
                <a:gd name="T7" fmla="*/ 1 h 96"/>
                <a:gd name="T8" fmla="*/ 0 w 100"/>
                <a:gd name="T9" fmla="*/ 1 h 96"/>
                <a:gd name="T10" fmla="*/ 1 w 100"/>
                <a:gd name="T11" fmla="*/ 1 h 96"/>
                <a:gd name="T12" fmla="*/ 1 w 100"/>
                <a:gd name="T13" fmla="*/ 1 h 96"/>
                <a:gd name="T14" fmla="*/ 1 w 100"/>
                <a:gd name="T15" fmla="*/ 0 h 96"/>
                <a:gd name="T16" fmla="*/ 1 w 100"/>
                <a:gd name="T17" fmla="*/ 0 h 96"/>
                <a:gd name="T18" fmla="*/ 0 w 100"/>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6">
                  <a:moveTo>
                    <a:pt x="16" y="0"/>
                  </a:moveTo>
                  <a:lnTo>
                    <a:pt x="16" y="0"/>
                  </a:lnTo>
                  <a:cubicBezTo>
                    <a:pt x="16" y="0"/>
                    <a:pt x="0" y="0"/>
                    <a:pt x="0" y="11"/>
                  </a:cubicBezTo>
                  <a:cubicBezTo>
                    <a:pt x="0" y="84"/>
                    <a:pt x="0" y="84"/>
                    <a:pt x="0" y="84"/>
                  </a:cubicBezTo>
                  <a:cubicBezTo>
                    <a:pt x="0" y="84"/>
                    <a:pt x="0" y="95"/>
                    <a:pt x="16" y="95"/>
                  </a:cubicBezTo>
                  <a:cubicBezTo>
                    <a:pt x="84" y="95"/>
                    <a:pt x="84" y="95"/>
                    <a:pt x="84" y="95"/>
                  </a:cubicBezTo>
                  <a:cubicBezTo>
                    <a:pt x="84" y="95"/>
                    <a:pt x="99" y="95"/>
                    <a:pt x="99" y="84"/>
                  </a:cubicBezTo>
                  <a:cubicBezTo>
                    <a:pt x="99" y="11"/>
                    <a:pt x="99" y="11"/>
                    <a:pt x="99" y="11"/>
                  </a:cubicBezTo>
                  <a:cubicBezTo>
                    <a:pt x="99" y="11"/>
                    <a:pt x="99" y="0"/>
                    <a:pt x="84" y="0"/>
                  </a:cubicBezTo>
                  <a:lnTo>
                    <a:pt x="16"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7" name="Freeform 736">
              <a:extLst>
                <a:ext uri="{FF2B5EF4-FFF2-40B4-BE49-F238E27FC236}">
                  <a16:creationId xmlns:a16="http://schemas.microsoft.com/office/drawing/2014/main" id="{DBC285B7-7D0E-1544-9BF5-1FC3EF18A2D4}"/>
                </a:ext>
              </a:extLst>
            </p:cNvPr>
            <p:cNvSpPr>
              <a:spLocks noChangeArrowheads="1"/>
            </p:cNvSpPr>
            <p:nvPr/>
          </p:nvSpPr>
          <p:spPr bwMode="auto">
            <a:xfrm>
              <a:off x="4809" y="4353"/>
              <a:ext cx="21" cy="20"/>
            </a:xfrm>
            <a:custGeom>
              <a:avLst/>
              <a:gdLst>
                <a:gd name="T0" fmla="*/ 0 w 100"/>
                <a:gd name="T1" fmla="*/ 0 h 96"/>
                <a:gd name="T2" fmla="*/ 0 w 100"/>
                <a:gd name="T3" fmla="*/ 0 h 96"/>
                <a:gd name="T4" fmla="*/ 0 w 100"/>
                <a:gd name="T5" fmla="*/ 0 h 96"/>
                <a:gd name="T6" fmla="*/ 0 w 100"/>
                <a:gd name="T7" fmla="*/ 1 h 96"/>
                <a:gd name="T8" fmla="*/ 0 w 100"/>
                <a:gd name="T9" fmla="*/ 1 h 96"/>
                <a:gd name="T10" fmla="*/ 1 w 100"/>
                <a:gd name="T11" fmla="*/ 1 h 96"/>
                <a:gd name="T12" fmla="*/ 1 w 100"/>
                <a:gd name="T13" fmla="*/ 1 h 96"/>
                <a:gd name="T14" fmla="*/ 1 w 100"/>
                <a:gd name="T15" fmla="*/ 0 h 96"/>
                <a:gd name="T16" fmla="*/ 1 w 100"/>
                <a:gd name="T17" fmla="*/ 0 h 96"/>
                <a:gd name="T18" fmla="*/ 0 w 100"/>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6">
                  <a:moveTo>
                    <a:pt x="15" y="0"/>
                  </a:moveTo>
                  <a:lnTo>
                    <a:pt x="15" y="0"/>
                  </a:lnTo>
                  <a:cubicBezTo>
                    <a:pt x="15" y="0"/>
                    <a:pt x="0" y="0"/>
                    <a:pt x="0" y="11"/>
                  </a:cubicBezTo>
                  <a:cubicBezTo>
                    <a:pt x="0" y="84"/>
                    <a:pt x="0" y="84"/>
                    <a:pt x="0" y="84"/>
                  </a:cubicBezTo>
                  <a:cubicBezTo>
                    <a:pt x="0" y="84"/>
                    <a:pt x="0" y="95"/>
                    <a:pt x="15" y="95"/>
                  </a:cubicBezTo>
                  <a:cubicBezTo>
                    <a:pt x="83" y="95"/>
                    <a:pt x="83" y="95"/>
                    <a:pt x="83" y="95"/>
                  </a:cubicBezTo>
                  <a:cubicBezTo>
                    <a:pt x="83" y="95"/>
                    <a:pt x="99" y="95"/>
                    <a:pt x="99" y="84"/>
                  </a:cubicBezTo>
                  <a:cubicBezTo>
                    <a:pt x="99" y="11"/>
                    <a:pt x="99" y="11"/>
                    <a:pt x="99" y="11"/>
                  </a:cubicBezTo>
                  <a:cubicBezTo>
                    <a:pt x="99" y="11"/>
                    <a:pt x="99" y="0"/>
                    <a:pt x="83" y="0"/>
                  </a:cubicBezTo>
                  <a:lnTo>
                    <a:pt x="1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8" name="Freeform 737">
              <a:extLst>
                <a:ext uri="{FF2B5EF4-FFF2-40B4-BE49-F238E27FC236}">
                  <a16:creationId xmlns:a16="http://schemas.microsoft.com/office/drawing/2014/main" id="{C2863CEA-67FA-EE4B-A0E0-FBE5E92F0554}"/>
                </a:ext>
              </a:extLst>
            </p:cNvPr>
            <p:cNvSpPr>
              <a:spLocks noChangeArrowheads="1"/>
            </p:cNvSpPr>
            <p:nvPr/>
          </p:nvSpPr>
          <p:spPr bwMode="auto">
            <a:xfrm>
              <a:off x="4844" y="4353"/>
              <a:ext cx="21" cy="20"/>
            </a:xfrm>
            <a:custGeom>
              <a:avLst/>
              <a:gdLst>
                <a:gd name="T0" fmla="*/ 0 w 100"/>
                <a:gd name="T1" fmla="*/ 0 h 96"/>
                <a:gd name="T2" fmla="*/ 0 w 100"/>
                <a:gd name="T3" fmla="*/ 0 h 96"/>
                <a:gd name="T4" fmla="*/ 0 w 100"/>
                <a:gd name="T5" fmla="*/ 0 h 96"/>
                <a:gd name="T6" fmla="*/ 0 w 100"/>
                <a:gd name="T7" fmla="*/ 1 h 96"/>
                <a:gd name="T8" fmla="*/ 0 w 100"/>
                <a:gd name="T9" fmla="*/ 1 h 96"/>
                <a:gd name="T10" fmla="*/ 1 w 100"/>
                <a:gd name="T11" fmla="*/ 1 h 96"/>
                <a:gd name="T12" fmla="*/ 1 w 100"/>
                <a:gd name="T13" fmla="*/ 1 h 96"/>
                <a:gd name="T14" fmla="*/ 1 w 100"/>
                <a:gd name="T15" fmla="*/ 0 h 96"/>
                <a:gd name="T16" fmla="*/ 1 w 100"/>
                <a:gd name="T17" fmla="*/ 0 h 96"/>
                <a:gd name="T18" fmla="*/ 0 w 100"/>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6">
                  <a:moveTo>
                    <a:pt x="11" y="0"/>
                  </a:moveTo>
                  <a:lnTo>
                    <a:pt x="11" y="0"/>
                  </a:lnTo>
                  <a:cubicBezTo>
                    <a:pt x="11" y="0"/>
                    <a:pt x="0" y="0"/>
                    <a:pt x="0" y="11"/>
                  </a:cubicBezTo>
                  <a:cubicBezTo>
                    <a:pt x="0" y="84"/>
                    <a:pt x="0" y="84"/>
                    <a:pt x="0" y="84"/>
                  </a:cubicBezTo>
                  <a:cubicBezTo>
                    <a:pt x="0" y="84"/>
                    <a:pt x="0" y="95"/>
                    <a:pt x="11" y="95"/>
                  </a:cubicBezTo>
                  <a:cubicBezTo>
                    <a:pt x="84" y="95"/>
                    <a:pt x="84" y="95"/>
                    <a:pt x="84" y="95"/>
                  </a:cubicBezTo>
                  <a:cubicBezTo>
                    <a:pt x="84" y="95"/>
                    <a:pt x="99" y="95"/>
                    <a:pt x="99" y="84"/>
                  </a:cubicBezTo>
                  <a:cubicBezTo>
                    <a:pt x="99" y="11"/>
                    <a:pt x="99" y="11"/>
                    <a:pt x="99" y="11"/>
                  </a:cubicBezTo>
                  <a:cubicBezTo>
                    <a:pt x="99" y="11"/>
                    <a:pt x="99" y="0"/>
                    <a:pt x="84" y="0"/>
                  </a:cubicBezTo>
                  <a:lnTo>
                    <a:pt x="11"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9" name="Freeform 738">
              <a:extLst>
                <a:ext uri="{FF2B5EF4-FFF2-40B4-BE49-F238E27FC236}">
                  <a16:creationId xmlns:a16="http://schemas.microsoft.com/office/drawing/2014/main" id="{6B9280CE-3BC6-A243-B51D-F03928021BF0}"/>
                </a:ext>
              </a:extLst>
            </p:cNvPr>
            <p:cNvSpPr>
              <a:spLocks noChangeArrowheads="1"/>
            </p:cNvSpPr>
            <p:nvPr/>
          </p:nvSpPr>
          <p:spPr bwMode="auto">
            <a:xfrm>
              <a:off x="4880" y="4353"/>
              <a:ext cx="21" cy="20"/>
            </a:xfrm>
            <a:custGeom>
              <a:avLst/>
              <a:gdLst>
                <a:gd name="T0" fmla="*/ 0 w 100"/>
                <a:gd name="T1" fmla="*/ 0 h 96"/>
                <a:gd name="T2" fmla="*/ 0 w 100"/>
                <a:gd name="T3" fmla="*/ 0 h 96"/>
                <a:gd name="T4" fmla="*/ 0 w 100"/>
                <a:gd name="T5" fmla="*/ 0 h 96"/>
                <a:gd name="T6" fmla="*/ 0 w 100"/>
                <a:gd name="T7" fmla="*/ 1 h 96"/>
                <a:gd name="T8" fmla="*/ 0 w 100"/>
                <a:gd name="T9" fmla="*/ 1 h 96"/>
                <a:gd name="T10" fmla="*/ 1 w 100"/>
                <a:gd name="T11" fmla="*/ 1 h 96"/>
                <a:gd name="T12" fmla="*/ 1 w 100"/>
                <a:gd name="T13" fmla="*/ 1 h 96"/>
                <a:gd name="T14" fmla="*/ 1 w 100"/>
                <a:gd name="T15" fmla="*/ 0 h 96"/>
                <a:gd name="T16" fmla="*/ 1 w 100"/>
                <a:gd name="T17" fmla="*/ 0 h 96"/>
                <a:gd name="T18" fmla="*/ 0 w 100"/>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6">
                  <a:moveTo>
                    <a:pt x="15" y="0"/>
                  </a:moveTo>
                  <a:lnTo>
                    <a:pt x="15" y="0"/>
                  </a:lnTo>
                  <a:cubicBezTo>
                    <a:pt x="15" y="0"/>
                    <a:pt x="0" y="0"/>
                    <a:pt x="0" y="11"/>
                  </a:cubicBezTo>
                  <a:cubicBezTo>
                    <a:pt x="0" y="84"/>
                    <a:pt x="0" y="84"/>
                    <a:pt x="0" y="84"/>
                  </a:cubicBezTo>
                  <a:cubicBezTo>
                    <a:pt x="0" y="84"/>
                    <a:pt x="0" y="95"/>
                    <a:pt x="15" y="95"/>
                  </a:cubicBezTo>
                  <a:cubicBezTo>
                    <a:pt x="84" y="95"/>
                    <a:pt x="84" y="95"/>
                    <a:pt x="84" y="95"/>
                  </a:cubicBezTo>
                  <a:cubicBezTo>
                    <a:pt x="84" y="95"/>
                    <a:pt x="99" y="95"/>
                    <a:pt x="99" y="84"/>
                  </a:cubicBezTo>
                  <a:cubicBezTo>
                    <a:pt x="99" y="11"/>
                    <a:pt x="99" y="11"/>
                    <a:pt x="99" y="11"/>
                  </a:cubicBezTo>
                  <a:cubicBezTo>
                    <a:pt x="99" y="11"/>
                    <a:pt x="99" y="0"/>
                    <a:pt x="84" y="0"/>
                  </a:cubicBezTo>
                  <a:lnTo>
                    <a:pt x="1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0" name="Freeform 739">
              <a:extLst>
                <a:ext uri="{FF2B5EF4-FFF2-40B4-BE49-F238E27FC236}">
                  <a16:creationId xmlns:a16="http://schemas.microsoft.com/office/drawing/2014/main" id="{54B88DB6-A5C6-F743-A0CE-96FE53416542}"/>
                </a:ext>
              </a:extLst>
            </p:cNvPr>
            <p:cNvSpPr>
              <a:spLocks noChangeArrowheads="1"/>
            </p:cNvSpPr>
            <p:nvPr/>
          </p:nvSpPr>
          <p:spPr bwMode="auto">
            <a:xfrm>
              <a:off x="4773" y="4388"/>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6" y="0"/>
                  </a:moveTo>
                  <a:lnTo>
                    <a:pt x="16" y="0"/>
                  </a:lnTo>
                  <a:cubicBezTo>
                    <a:pt x="16" y="0"/>
                    <a:pt x="0" y="0"/>
                    <a:pt x="0" y="15"/>
                  </a:cubicBezTo>
                  <a:cubicBezTo>
                    <a:pt x="0" y="84"/>
                    <a:pt x="0" y="84"/>
                    <a:pt x="0" y="84"/>
                  </a:cubicBezTo>
                  <a:cubicBezTo>
                    <a:pt x="0" y="84"/>
                    <a:pt x="0" y="99"/>
                    <a:pt x="16" y="99"/>
                  </a:cubicBezTo>
                  <a:cubicBezTo>
                    <a:pt x="84" y="99"/>
                    <a:pt x="84" y="99"/>
                    <a:pt x="84" y="99"/>
                  </a:cubicBezTo>
                  <a:cubicBezTo>
                    <a:pt x="84" y="99"/>
                    <a:pt x="99" y="99"/>
                    <a:pt x="99" y="84"/>
                  </a:cubicBezTo>
                  <a:cubicBezTo>
                    <a:pt x="99" y="15"/>
                    <a:pt x="99" y="15"/>
                    <a:pt x="99" y="15"/>
                  </a:cubicBezTo>
                  <a:cubicBezTo>
                    <a:pt x="99" y="15"/>
                    <a:pt x="99" y="0"/>
                    <a:pt x="84" y="0"/>
                  </a:cubicBezTo>
                  <a:lnTo>
                    <a:pt x="16"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1" name="Freeform 740">
              <a:extLst>
                <a:ext uri="{FF2B5EF4-FFF2-40B4-BE49-F238E27FC236}">
                  <a16:creationId xmlns:a16="http://schemas.microsoft.com/office/drawing/2014/main" id="{C81BF4DA-4D25-BB4D-8280-8E6318DAC7EF}"/>
                </a:ext>
              </a:extLst>
            </p:cNvPr>
            <p:cNvSpPr>
              <a:spLocks noChangeArrowheads="1"/>
            </p:cNvSpPr>
            <p:nvPr/>
          </p:nvSpPr>
          <p:spPr bwMode="auto">
            <a:xfrm>
              <a:off x="4809" y="4388"/>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5" y="0"/>
                  </a:moveTo>
                  <a:lnTo>
                    <a:pt x="15" y="0"/>
                  </a:lnTo>
                  <a:cubicBezTo>
                    <a:pt x="15" y="0"/>
                    <a:pt x="0" y="0"/>
                    <a:pt x="0" y="15"/>
                  </a:cubicBezTo>
                  <a:cubicBezTo>
                    <a:pt x="0" y="84"/>
                    <a:pt x="0" y="84"/>
                    <a:pt x="0" y="84"/>
                  </a:cubicBezTo>
                  <a:cubicBezTo>
                    <a:pt x="0" y="84"/>
                    <a:pt x="0" y="99"/>
                    <a:pt x="15" y="99"/>
                  </a:cubicBezTo>
                  <a:cubicBezTo>
                    <a:pt x="83" y="99"/>
                    <a:pt x="83" y="99"/>
                    <a:pt x="83" y="99"/>
                  </a:cubicBezTo>
                  <a:cubicBezTo>
                    <a:pt x="83" y="99"/>
                    <a:pt x="99" y="99"/>
                    <a:pt x="99" y="84"/>
                  </a:cubicBezTo>
                  <a:cubicBezTo>
                    <a:pt x="99" y="15"/>
                    <a:pt x="99" y="15"/>
                    <a:pt x="99" y="15"/>
                  </a:cubicBezTo>
                  <a:cubicBezTo>
                    <a:pt x="99" y="15"/>
                    <a:pt x="99" y="0"/>
                    <a:pt x="83" y="0"/>
                  </a:cubicBezTo>
                  <a:lnTo>
                    <a:pt x="1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2" name="Freeform 741">
              <a:extLst>
                <a:ext uri="{FF2B5EF4-FFF2-40B4-BE49-F238E27FC236}">
                  <a16:creationId xmlns:a16="http://schemas.microsoft.com/office/drawing/2014/main" id="{67C834D5-AB86-774F-920C-17AD0D67414A}"/>
                </a:ext>
              </a:extLst>
            </p:cNvPr>
            <p:cNvSpPr>
              <a:spLocks noChangeArrowheads="1"/>
            </p:cNvSpPr>
            <p:nvPr/>
          </p:nvSpPr>
          <p:spPr bwMode="auto">
            <a:xfrm>
              <a:off x="4844" y="4388"/>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1" y="0"/>
                  </a:moveTo>
                  <a:lnTo>
                    <a:pt x="11" y="0"/>
                  </a:lnTo>
                  <a:cubicBezTo>
                    <a:pt x="11" y="0"/>
                    <a:pt x="0" y="0"/>
                    <a:pt x="0" y="15"/>
                  </a:cubicBezTo>
                  <a:cubicBezTo>
                    <a:pt x="0" y="84"/>
                    <a:pt x="0" y="84"/>
                    <a:pt x="0" y="84"/>
                  </a:cubicBezTo>
                  <a:cubicBezTo>
                    <a:pt x="0" y="84"/>
                    <a:pt x="0" y="99"/>
                    <a:pt x="11" y="99"/>
                  </a:cubicBezTo>
                  <a:cubicBezTo>
                    <a:pt x="84" y="99"/>
                    <a:pt x="84" y="99"/>
                    <a:pt x="84" y="99"/>
                  </a:cubicBezTo>
                  <a:cubicBezTo>
                    <a:pt x="84" y="99"/>
                    <a:pt x="99" y="99"/>
                    <a:pt x="99" y="84"/>
                  </a:cubicBezTo>
                  <a:cubicBezTo>
                    <a:pt x="99" y="15"/>
                    <a:pt x="99" y="15"/>
                    <a:pt x="99" y="15"/>
                  </a:cubicBezTo>
                  <a:cubicBezTo>
                    <a:pt x="99" y="15"/>
                    <a:pt x="99" y="0"/>
                    <a:pt x="84" y="0"/>
                  </a:cubicBezTo>
                  <a:lnTo>
                    <a:pt x="11"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3" name="Freeform 742">
              <a:extLst>
                <a:ext uri="{FF2B5EF4-FFF2-40B4-BE49-F238E27FC236}">
                  <a16:creationId xmlns:a16="http://schemas.microsoft.com/office/drawing/2014/main" id="{1573A640-BB92-284E-8929-22DA07B49767}"/>
                </a:ext>
              </a:extLst>
            </p:cNvPr>
            <p:cNvSpPr>
              <a:spLocks noChangeArrowheads="1"/>
            </p:cNvSpPr>
            <p:nvPr/>
          </p:nvSpPr>
          <p:spPr bwMode="auto">
            <a:xfrm>
              <a:off x="4880" y="4388"/>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5" y="0"/>
                  </a:moveTo>
                  <a:lnTo>
                    <a:pt x="15" y="0"/>
                  </a:lnTo>
                  <a:cubicBezTo>
                    <a:pt x="15" y="0"/>
                    <a:pt x="0" y="0"/>
                    <a:pt x="0" y="15"/>
                  </a:cubicBezTo>
                  <a:cubicBezTo>
                    <a:pt x="0" y="84"/>
                    <a:pt x="0" y="84"/>
                    <a:pt x="0" y="84"/>
                  </a:cubicBezTo>
                  <a:cubicBezTo>
                    <a:pt x="0" y="84"/>
                    <a:pt x="0" y="99"/>
                    <a:pt x="15" y="99"/>
                  </a:cubicBezTo>
                  <a:cubicBezTo>
                    <a:pt x="84" y="99"/>
                    <a:pt x="84" y="99"/>
                    <a:pt x="84" y="99"/>
                  </a:cubicBezTo>
                  <a:cubicBezTo>
                    <a:pt x="84" y="99"/>
                    <a:pt x="99" y="99"/>
                    <a:pt x="99" y="84"/>
                  </a:cubicBezTo>
                  <a:cubicBezTo>
                    <a:pt x="99" y="15"/>
                    <a:pt x="99" y="15"/>
                    <a:pt x="99" y="15"/>
                  </a:cubicBezTo>
                  <a:cubicBezTo>
                    <a:pt x="99" y="15"/>
                    <a:pt x="99" y="0"/>
                    <a:pt x="84" y="0"/>
                  </a:cubicBezTo>
                  <a:lnTo>
                    <a:pt x="1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4" name="Freeform 743">
              <a:extLst>
                <a:ext uri="{FF2B5EF4-FFF2-40B4-BE49-F238E27FC236}">
                  <a16:creationId xmlns:a16="http://schemas.microsoft.com/office/drawing/2014/main" id="{D4E9F387-FCEC-6448-B1A2-87990FC0194C}"/>
                </a:ext>
              </a:extLst>
            </p:cNvPr>
            <p:cNvSpPr>
              <a:spLocks noChangeArrowheads="1"/>
            </p:cNvSpPr>
            <p:nvPr/>
          </p:nvSpPr>
          <p:spPr bwMode="auto">
            <a:xfrm>
              <a:off x="4773" y="4423"/>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6" y="0"/>
                  </a:moveTo>
                  <a:lnTo>
                    <a:pt x="16" y="0"/>
                  </a:lnTo>
                  <a:cubicBezTo>
                    <a:pt x="16" y="0"/>
                    <a:pt x="0" y="0"/>
                    <a:pt x="0" y="15"/>
                  </a:cubicBezTo>
                  <a:cubicBezTo>
                    <a:pt x="0" y="87"/>
                    <a:pt x="0" y="87"/>
                    <a:pt x="0" y="87"/>
                  </a:cubicBezTo>
                  <a:cubicBezTo>
                    <a:pt x="0" y="87"/>
                    <a:pt x="0" y="99"/>
                    <a:pt x="16" y="99"/>
                  </a:cubicBezTo>
                  <a:cubicBezTo>
                    <a:pt x="84" y="99"/>
                    <a:pt x="84" y="99"/>
                    <a:pt x="84" y="99"/>
                  </a:cubicBezTo>
                  <a:cubicBezTo>
                    <a:pt x="84" y="99"/>
                    <a:pt x="99" y="99"/>
                    <a:pt x="99" y="87"/>
                  </a:cubicBezTo>
                  <a:cubicBezTo>
                    <a:pt x="99" y="15"/>
                    <a:pt x="99" y="15"/>
                    <a:pt x="99" y="15"/>
                  </a:cubicBezTo>
                  <a:cubicBezTo>
                    <a:pt x="99" y="15"/>
                    <a:pt x="99" y="0"/>
                    <a:pt x="84" y="0"/>
                  </a:cubicBezTo>
                  <a:lnTo>
                    <a:pt x="16"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5" name="Freeform 744">
              <a:extLst>
                <a:ext uri="{FF2B5EF4-FFF2-40B4-BE49-F238E27FC236}">
                  <a16:creationId xmlns:a16="http://schemas.microsoft.com/office/drawing/2014/main" id="{06431513-F643-A84E-A1D4-7CA619121A6A}"/>
                </a:ext>
              </a:extLst>
            </p:cNvPr>
            <p:cNvSpPr>
              <a:spLocks noChangeArrowheads="1"/>
            </p:cNvSpPr>
            <p:nvPr/>
          </p:nvSpPr>
          <p:spPr bwMode="auto">
            <a:xfrm>
              <a:off x="4809" y="4423"/>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5" y="0"/>
                  </a:moveTo>
                  <a:lnTo>
                    <a:pt x="15" y="0"/>
                  </a:lnTo>
                  <a:cubicBezTo>
                    <a:pt x="15" y="0"/>
                    <a:pt x="0" y="0"/>
                    <a:pt x="0" y="15"/>
                  </a:cubicBezTo>
                  <a:cubicBezTo>
                    <a:pt x="0" y="87"/>
                    <a:pt x="0" y="87"/>
                    <a:pt x="0" y="87"/>
                  </a:cubicBezTo>
                  <a:cubicBezTo>
                    <a:pt x="0" y="87"/>
                    <a:pt x="0" y="99"/>
                    <a:pt x="15" y="99"/>
                  </a:cubicBezTo>
                  <a:cubicBezTo>
                    <a:pt x="83" y="99"/>
                    <a:pt x="83" y="99"/>
                    <a:pt x="83" y="99"/>
                  </a:cubicBezTo>
                  <a:cubicBezTo>
                    <a:pt x="83" y="99"/>
                    <a:pt x="99" y="99"/>
                    <a:pt x="99" y="87"/>
                  </a:cubicBezTo>
                  <a:cubicBezTo>
                    <a:pt x="99" y="15"/>
                    <a:pt x="99" y="15"/>
                    <a:pt x="99" y="15"/>
                  </a:cubicBezTo>
                  <a:cubicBezTo>
                    <a:pt x="99" y="15"/>
                    <a:pt x="99" y="0"/>
                    <a:pt x="83" y="0"/>
                  </a:cubicBezTo>
                  <a:lnTo>
                    <a:pt x="15"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6" name="Freeform 745">
              <a:extLst>
                <a:ext uri="{FF2B5EF4-FFF2-40B4-BE49-F238E27FC236}">
                  <a16:creationId xmlns:a16="http://schemas.microsoft.com/office/drawing/2014/main" id="{42F6C36C-9690-C94B-A505-6737A7D5B10E}"/>
                </a:ext>
              </a:extLst>
            </p:cNvPr>
            <p:cNvSpPr>
              <a:spLocks noChangeArrowheads="1"/>
            </p:cNvSpPr>
            <p:nvPr/>
          </p:nvSpPr>
          <p:spPr bwMode="auto">
            <a:xfrm>
              <a:off x="4844" y="4423"/>
              <a:ext cx="21" cy="21"/>
            </a:xfrm>
            <a:custGeom>
              <a:avLst/>
              <a:gdLst>
                <a:gd name="T0" fmla="*/ 0 w 100"/>
                <a:gd name="T1" fmla="*/ 0 h 100"/>
                <a:gd name="T2" fmla="*/ 0 w 100"/>
                <a:gd name="T3" fmla="*/ 0 h 100"/>
                <a:gd name="T4" fmla="*/ 0 w 100"/>
                <a:gd name="T5" fmla="*/ 0 h 100"/>
                <a:gd name="T6" fmla="*/ 0 w 100"/>
                <a:gd name="T7" fmla="*/ 1 h 100"/>
                <a:gd name="T8" fmla="*/ 0 w 100"/>
                <a:gd name="T9" fmla="*/ 1 h 100"/>
                <a:gd name="T10" fmla="*/ 1 w 100"/>
                <a:gd name="T11" fmla="*/ 1 h 100"/>
                <a:gd name="T12" fmla="*/ 1 w 100"/>
                <a:gd name="T13" fmla="*/ 1 h 100"/>
                <a:gd name="T14" fmla="*/ 1 w 100"/>
                <a:gd name="T15" fmla="*/ 0 h 100"/>
                <a:gd name="T16" fmla="*/ 1 w 100"/>
                <a:gd name="T17" fmla="*/ 0 h 100"/>
                <a:gd name="T18" fmla="*/ 0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1" y="0"/>
                  </a:moveTo>
                  <a:lnTo>
                    <a:pt x="11" y="0"/>
                  </a:lnTo>
                  <a:cubicBezTo>
                    <a:pt x="11" y="0"/>
                    <a:pt x="0" y="0"/>
                    <a:pt x="0" y="15"/>
                  </a:cubicBezTo>
                  <a:cubicBezTo>
                    <a:pt x="0" y="87"/>
                    <a:pt x="0" y="87"/>
                    <a:pt x="0" y="87"/>
                  </a:cubicBezTo>
                  <a:cubicBezTo>
                    <a:pt x="0" y="87"/>
                    <a:pt x="0" y="99"/>
                    <a:pt x="11" y="99"/>
                  </a:cubicBezTo>
                  <a:cubicBezTo>
                    <a:pt x="84" y="99"/>
                    <a:pt x="84" y="99"/>
                    <a:pt x="84" y="99"/>
                  </a:cubicBezTo>
                  <a:cubicBezTo>
                    <a:pt x="84" y="99"/>
                    <a:pt x="99" y="99"/>
                    <a:pt x="99" y="87"/>
                  </a:cubicBezTo>
                  <a:cubicBezTo>
                    <a:pt x="99" y="15"/>
                    <a:pt x="99" y="15"/>
                    <a:pt x="99" y="15"/>
                  </a:cubicBezTo>
                  <a:cubicBezTo>
                    <a:pt x="99" y="15"/>
                    <a:pt x="99" y="0"/>
                    <a:pt x="84" y="0"/>
                  </a:cubicBezTo>
                  <a:lnTo>
                    <a:pt x="11"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7" name="Freeform 746">
              <a:extLst>
                <a:ext uri="{FF2B5EF4-FFF2-40B4-BE49-F238E27FC236}">
                  <a16:creationId xmlns:a16="http://schemas.microsoft.com/office/drawing/2014/main" id="{BF5FA655-47F1-A947-B33D-11EAA00FD62B}"/>
                </a:ext>
              </a:extLst>
            </p:cNvPr>
            <p:cNvSpPr>
              <a:spLocks noChangeArrowheads="1"/>
            </p:cNvSpPr>
            <p:nvPr/>
          </p:nvSpPr>
          <p:spPr bwMode="auto">
            <a:xfrm>
              <a:off x="4783" y="4276"/>
              <a:ext cx="15" cy="35"/>
            </a:xfrm>
            <a:custGeom>
              <a:avLst/>
              <a:gdLst>
                <a:gd name="T0" fmla="*/ 0 w 74"/>
                <a:gd name="T1" fmla="*/ 0 h 165"/>
                <a:gd name="T2" fmla="*/ 0 w 74"/>
                <a:gd name="T3" fmla="*/ 0 h 165"/>
                <a:gd name="T4" fmla="*/ 0 w 74"/>
                <a:gd name="T5" fmla="*/ 0 h 165"/>
                <a:gd name="T6" fmla="*/ 0 w 74"/>
                <a:gd name="T7" fmla="*/ 1 h 165"/>
                <a:gd name="T8" fmla="*/ 0 w 74"/>
                <a:gd name="T9" fmla="*/ 1 h 165"/>
                <a:gd name="T10" fmla="*/ 0 w 74"/>
                <a:gd name="T11" fmla="*/ 1 h 165"/>
                <a:gd name="T12" fmla="*/ 1 w 74"/>
                <a:gd name="T13" fmla="*/ 1 h 165"/>
                <a:gd name="T14" fmla="*/ 1 w 74"/>
                <a:gd name="T15" fmla="*/ 0 h 165"/>
                <a:gd name="T16" fmla="*/ 0 w 74"/>
                <a:gd name="T17" fmla="*/ 0 h 165"/>
                <a:gd name="T18" fmla="*/ 0 w 74"/>
                <a:gd name="T19" fmla="*/ 0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 h="165">
                  <a:moveTo>
                    <a:pt x="31" y="0"/>
                  </a:moveTo>
                  <a:lnTo>
                    <a:pt x="31" y="0"/>
                  </a:lnTo>
                  <a:cubicBezTo>
                    <a:pt x="31" y="0"/>
                    <a:pt x="0" y="0"/>
                    <a:pt x="0" y="27"/>
                  </a:cubicBezTo>
                  <a:cubicBezTo>
                    <a:pt x="0" y="133"/>
                    <a:pt x="0" y="133"/>
                    <a:pt x="0" y="133"/>
                  </a:cubicBezTo>
                  <a:cubicBezTo>
                    <a:pt x="0" y="133"/>
                    <a:pt x="0" y="164"/>
                    <a:pt x="31" y="164"/>
                  </a:cubicBezTo>
                  <a:cubicBezTo>
                    <a:pt x="42" y="164"/>
                    <a:pt x="42" y="164"/>
                    <a:pt x="42" y="164"/>
                  </a:cubicBezTo>
                  <a:cubicBezTo>
                    <a:pt x="42" y="164"/>
                    <a:pt x="73" y="164"/>
                    <a:pt x="73" y="133"/>
                  </a:cubicBezTo>
                  <a:cubicBezTo>
                    <a:pt x="73" y="27"/>
                    <a:pt x="73" y="27"/>
                    <a:pt x="73" y="27"/>
                  </a:cubicBezTo>
                  <a:cubicBezTo>
                    <a:pt x="73" y="27"/>
                    <a:pt x="73" y="0"/>
                    <a:pt x="42" y="0"/>
                  </a:cubicBezTo>
                  <a:lnTo>
                    <a:pt x="31"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8" name="Freeform 747">
              <a:extLst>
                <a:ext uri="{FF2B5EF4-FFF2-40B4-BE49-F238E27FC236}">
                  <a16:creationId xmlns:a16="http://schemas.microsoft.com/office/drawing/2014/main" id="{95744FD0-D9A0-F74F-B5AF-374C37620323}"/>
                </a:ext>
              </a:extLst>
            </p:cNvPr>
            <p:cNvSpPr>
              <a:spLocks noChangeArrowheads="1"/>
            </p:cNvSpPr>
            <p:nvPr/>
          </p:nvSpPr>
          <p:spPr bwMode="auto">
            <a:xfrm>
              <a:off x="4830" y="4276"/>
              <a:ext cx="14" cy="35"/>
            </a:xfrm>
            <a:custGeom>
              <a:avLst/>
              <a:gdLst>
                <a:gd name="T0" fmla="*/ 0 w 70"/>
                <a:gd name="T1" fmla="*/ 0 h 165"/>
                <a:gd name="T2" fmla="*/ 0 w 70"/>
                <a:gd name="T3" fmla="*/ 0 h 165"/>
                <a:gd name="T4" fmla="*/ 0 w 70"/>
                <a:gd name="T5" fmla="*/ 0 h 165"/>
                <a:gd name="T6" fmla="*/ 0 w 70"/>
                <a:gd name="T7" fmla="*/ 1 h 165"/>
                <a:gd name="T8" fmla="*/ 0 w 70"/>
                <a:gd name="T9" fmla="*/ 1 h 165"/>
                <a:gd name="T10" fmla="*/ 0 w 70"/>
                <a:gd name="T11" fmla="*/ 1 h 165"/>
                <a:gd name="T12" fmla="*/ 1 w 70"/>
                <a:gd name="T13" fmla="*/ 1 h 165"/>
                <a:gd name="T14" fmla="*/ 1 w 70"/>
                <a:gd name="T15" fmla="*/ 0 h 165"/>
                <a:gd name="T16" fmla="*/ 0 w 70"/>
                <a:gd name="T17" fmla="*/ 0 h 165"/>
                <a:gd name="T18" fmla="*/ 0 w 70"/>
                <a:gd name="T19" fmla="*/ 0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65">
                  <a:moveTo>
                    <a:pt x="27" y="0"/>
                  </a:moveTo>
                  <a:lnTo>
                    <a:pt x="27" y="0"/>
                  </a:lnTo>
                  <a:cubicBezTo>
                    <a:pt x="27" y="0"/>
                    <a:pt x="0" y="0"/>
                    <a:pt x="0" y="27"/>
                  </a:cubicBezTo>
                  <a:cubicBezTo>
                    <a:pt x="0" y="133"/>
                    <a:pt x="0" y="133"/>
                    <a:pt x="0" y="133"/>
                  </a:cubicBezTo>
                  <a:cubicBezTo>
                    <a:pt x="0" y="133"/>
                    <a:pt x="0" y="164"/>
                    <a:pt x="27" y="164"/>
                  </a:cubicBezTo>
                  <a:cubicBezTo>
                    <a:pt x="42" y="164"/>
                    <a:pt x="42" y="164"/>
                    <a:pt x="42" y="164"/>
                  </a:cubicBezTo>
                  <a:cubicBezTo>
                    <a:pt x="42" y="164"/>
                    <a:pt x="69" y="164"/>
                    <a:pt x="69" y="133"/>
                  </a:cubicBezTo>
                  <a:cubicBezTo>
                    <a:pt x="69" y="27"/>
                    <a:pt x="69" y="27"/>
                    <a:pt x="69" y="27"/>
                  </a:cubicBezTo>
                  <a:cubicBezTo>
                    <a:pt x="69" y="27"/>
                    <a:pt x="69" y="0"/>
                    <a:pt x="42" y="0"/>
                  </a:cubicBezTo>
                  <a:lnTo>
                    <a:pt x="27"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39" name="Freeform 748">
              <a:extLst>
                <a:ext uri="{FF2B5EF4-FFF2-40B4-BE49-F238E27FC236}">
                  <a16:creationId xmlns:a16="http://schemas.microsoft.com/office/drawing/2014/main" id="{66638D28-878B-1947-963B-C24F0206CB67}"/>
                </a:ext>
              </a:extLst>
            </p:cNvPr>
            <p:cNvSpPr>
              <a:spLocks noChangeArrowheads="1"/>
            </p:cNvSpPr>
            <p:nvPr/>
          </p:nvSpPr>
          <p:spPr bwMode="auto">
            <a:xfrm>
              <a:off x="4876" y="4276"/>
              <a:ext cx="15" cy="35"/>
            </a:xfrm>
            <a:custGeom>
              <a:avLst/>
              <a:gdLst>
                <a:gd name="T0" fmla="*/ 0 w 73"/>
                <a:gd name="T1" fmla="*/ 0 h 165"/>
                <a:gd name="T2" fmla="*/ 0 w 73"/>
                <a:gd name="T3" fmla="*/ 0 h 165"/>
                <a:gd name="T4" fmla="*/ 0 w 73"/>
                <a:gd name="T5" fmla="*/ 0 h 165"/>
                <a:gd name="T6" fmla="*/ 0 w 73"/>
                <a:gd name="T7" fmla="*/ 1 h 165"/>
                <a:gd name="T8" fmla="*/ 0 w 73"/>
                <a:gd name="T9" fmla="*/ 1 h 165"/>
                <a:gd name="T10" fmla="*/ 0 w 73"/>
                <a:gd name="T11" fmla="*/ 1 h 165"/>
                <a:gd name="T12" fmla="*/ 1 w 73"/>
                <a:gd name="T13" fmla="*/ 1 h 165"/>
                <a:gd name="T14" fmla="*/ 1 w 73"/>
                <a:gd name="T15" fmla="*/ 0 h 165"/>
                <a:gd name="T16" fmla="*/ 0 w 73"/>
                <a:gd name="T17" fmla="*/ 0 h 165"/>
                <a:gd name="T18" fmla="*/ 0 w 73"/>
                <a:gd name="T19" fmla="*/ 0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 h="165">
                  <a:moveTo>
                    <a:pt x="30" y="0"/>
                  </a:moveTo>
                  <a:lnTo>
                    <a:pt x="30" y="0"/>
                  </a:lnTo>
                  <a:cubicBezTo>
                    <a:pt x="30" y="0"/>
                    <a:pt x="0" y="0"/>
                    <a:pt x="0" y="27"/>
                  </a:cubicBezTo>
                  <a:cubicBezTo>
                    <a:pt x="0" y="133"/>
                    <a:pt x="0" y="133"/>
                    <a:pt x="0" y="133"/>
                  </a:cubicBezTo>
                  <a:cubicBezTo>
                    <a:pt x="0" y="133"/>
                    <a:pt x="0" y="164"/>
                    <a:pt x="30" y="164"/>
                  </a:cubicBezTo>
                  <a:cubicBezTo>
                    <a:pt x="42" y="164"/>
                    <a:pt x="42" y="164"/>
                    <a:pt x="42" y="164"/>
                  </a:cubicBezTo>
                  <a:cubicBezTo>
                    <a:pt x="42" y="164"/>
                    <a:pt x="72" y="164"/>
                    <a:pt x="72" y="133"/>
                  </a:cubicBezTo>
                  <a:cubicBezTo>
                    <a:pt x="72" y="27"/>
                    <a:pt x="72" y="27"/>
                    <a:pt x="72" y="27"/>
                  </a:cubicBezTo>
                  <a:cubicBezTo>
                    <a:pt x="72" y="27"/>
                    <a:pt x="72" y="0"/>
                    <a:pt x="42" y="0"/>
                  </a:cubicBezTo>
                  <a:lnTo>
                    <a:pt x="30"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0" name="Freeform 749">
              <a:extLst>
                <a:ext uri="{FF2B5EF4-FFF2-40B4-BE49-F238E27FC236}">
                  <a16:creationId xmlns:a16="http://schemas.microsoft.com/office/drawing/2014/main" id="{3FE334B9-0CE6-C441-956B-1BF87E62E8DC}"/>
                </a:ext>
              </a:extLst>
            </p:cNvPr>
            <p:cNvSpPr>
              <a:spLocks noChangeArrowheads="1"/>
            </p:cNvSpPr>
            <p:nvPr/>
          </p:nvSpPr>
          <p:spPr bwMode="auto">
            <a:xfrm>
              <a:off x="4748" y="4290"/>
              <a:ext cx="177" cy="181"/>
            </a:xfrm>
            <a:custGeom>
              <a:avLst/>
              <a:gdLst>
                <a:gd name="T0" fmla="*/ 1 w 790"/>
                <a:gd name="T1" fmla="*/ 9 h 805"/>
                <a:gd name="T2" fmla="*/ 1 w 790"/>
                <a:gd name="T3" fmla="*/ 9 h 805"/>
                <a:gd name="T4" fmla="*/ 0 w 790"/>
                <a:gd name="T5" fmla="*/ 8 h 805"/>
                <a:gd name="T6" fmla="*/ 0 w 790"/>
                <a:gd name="T7" fmla="*/ 2 h 805"/>
                <a:gd name="T8" fmla="*/ 1 w 790"/>
                <a:gd name="T9" fmla="*/ 0 h 805"/>
                <a:gd name="T10" fmla="*/ 1 w 790"/>
                <a:gd name="T11" fmla="*/ 0 h 805"/>
                <a:gd name="T12" fmla="*/ 7 w 790"/>
                <a:gd name="T13" fmla="*/ 0 h 805"/>
                <a:gd name="T14" fmla="*/ 9 w 790"/>
                <a:gd name="T15" fmla="*/ 2 h 805"/>
                <a:gd name="T16" fmla="*/ 9 w 790"/>
                <a:gd name="T17" fmla="*/ 8 h 805"/>
                <a:gd name="T18" fmla="*/ 7 w 790"/>
                <a:gd name="T19" fmla="*/ 9 h 805"/>
                <a:gd name="T20" fmla="*/ 1 w 790"/>
                <a:gd name="T21" fmla="*/ 9 h 805"/>
                <a:gd name="T22" fmla="*/ 1 w 790"/>
                <a:gd name="T23" fmla="*/ 0 h 805"/>
                <a:gd name="T24" fmla="*/ 1 w 790"/>
                <a:gd name="T25" fmla="*/ 0 h 805"/>
                <a:gd name="T26" fmla="*/ 1 w 790"/>
                <a:gd name="T27" fmla="*/ 0 h 805"/>
                <a:gd name="T28" fmla="*/ 0 w 790"/>
                <a:gd name="T29" fmla="*/ 2 h 805"/>
                <a:gd name="T30" fmla="*/ 0 w 790"/>
                <a:gd name="T31" fmla="*/ 8 h 805"/>
                <a:gd name="T32" fmla="*/ 0 w 790"/>
                <a:gd name="T33" fmla="*/ 8 h 805"/>
                <a:gd name="T34" fmla="*/ 1 w 790"/>
                <a:gd name="T35" fmla="*/ 9 h 805"/>
                <a:gd name="T36" fmla="*/ 7 w 790"/>
                <a:gd name="T37" fmla="*/ 9 h 805"/>
                <a:gd name="T38" fmla="*/ 9 w 790"/>
                <a:gd name="T39" fmla="*/ 8 h 805"/>
                <a:gd name="T40" fmla="*/ 9 w 790"/>
                <a:gd name="T41" fmla="*/ 2 h 805"/>
                <a:gd name="T42" fmla="*/ 8 w 790"/>
                <a:gd name="T43" fmla="*/ 1 h 805"/>
                <a:gd name="T44" fmla="*/ 7 w 790"/>
                <a:gd name="T45" fmla="*/ 0 h 805"/>
                <a:gd name="T46" fmla="*/ 1 w 790"/>
                <a:gd name="T47" fmla="*/ 0 h 8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0" h="805">
                  <a:moveTo>
                    <a:pt x="129" y="804"/>
                  </a:moveTo>
                  <a:lnTo>
                    <a:pt x="129" y="804"/>
                  </a:lnTo>
                  <a:cubicBezTo>
                    <a:pt x="27" y="804"/>
                    <a:pt x="0" y="716"/>
                    <a:pt x="0" y="674"/>
                  </a:cubicBezTo>
                  <a:cubicBezTo>
                    <a:pt x="0" y="129"/>
                    <a:pt x="0" y="129"/>
                    <a:pt x="0" y="129"/>
                  </a:cubicBezTo>
                  <a:cubicBezTo>
                    <a:pt x="0" y="27"/>
                    <a:pt x="84" y="0"/>
                    <a:pt x="129" y="0"/>
                  </a:cubicBezTo>
                  <a:cubicBezTo>
                    <a:pt x="659" y="0"/>
                    <a:pt x="659" y="0"/>
                    <a:pt x="659" y="0"/>
                  </a:cubicBezTo>
                  <a:cubicBezTo>
                    <a:pt x="762" y="0"/>
                    <a:pt x="789" y="88"/>
                    <a:pt x="789" y="129"/>
                  </a:cubicBezTo>
                  <a:cubicBezTo>
                    <a:pt x="789" y="674"/>
                    <a:pt x="789" y="674"/>
                    <a:pt x="789" y="674"/>
                  </a:cubicBezTo>
                  <a:cubicBezTo>
                    <a:pt x="789" y="777"/>
                    <a:pt x="701" y="804"/>
                    <a:pt x="659" y="804"/>
                  </a:cubicBezTo>
                  <a:lnTo>
                    <a:pt x="129" y="804"/>
                  </a:lnTo>
                  <a:close/>
                  <a:moveTo>
                    <a:pt x="129" y="38"/>
                  </a:moveTo>
                  <a:lnTo>
                    <a:pt x="129" y="38"/>
                  </a:lnTo>
                  <a:cubicBezTo>
                    <a:pt x="129" y="38"/>
                    <a:pt x="103" y="38"/>
                    <a:pt x="80" y="49"/>
                  </a:cubicBezTo>
                  <a:cubicBezTo>
                    <a:pt x="49" y="65"/>
                    <a:pt x="34" y="91"/>
                    <a:pt x="34" y="129"/>
                  </a:cubicBezTo>
                  <a:cubicBezTo>
                    <a:pt x="34" y="674"/>
                    <a:pt x="34" y="674"/>
                    <a:pt x="34" y="674"/>
                  </a:cubicBezTo>
                  <a:cubicBezTo>
                    <a:pt x="34" y="674"/>
                    <a:pt x="34" y="697"/>
                    <a:pt x="49" y="724"/>
                  </a:cubicBezTo>
                  <a:cubicBezTo>
                    <a:pt x="65" y="750"/>
                    <a:pt x="91" y="766"/>
                    <a:pt x="129" y="766"/>
                  </a:cubicBezTo>
                  <a:cubicBezTo>
                    <a:pt x="659" y="766"/>
                    <a:pt x="659" y="766"/>
                    <a:pt x="659" y="766"/>
                  </a:cubicBezTo>
                  <a:cubicBezTo>
                    <a:pt x="667" y="766"/>
                    <a:pt x="750" y="766"/>
                    <a:pt x="750" y="674"/>
                  </a:cubicBezTo>
                  <a:cubicBezTo>
                    <a:pt x="750" y="129"/>
                    <a:pt x="750" y="129"/>
                    <a:pt x="750" y="129"/>
                  </a:cubicBezTo>
                  <a:cubicBezTo>
                    <a:pt x="750" y="129"/>
                    <a:pt x="750" y="107"/>
                    <a:pt x="739" y="80"/>
                  </a:cubicBezTo>
                  <a:cubicBezTo>
                    <a:pt x="724" y="53"/>
                    <a:pt x="697" y="38"/>
                    <a:pt x="659" y="38"/>
                  </a:cubicBezTo>
                  <a:lnTo>
                    <a:pt x="129" y="38"/>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1" name="Freeform 750">
              <a:extLst>
                <a:ext uri="{FF2B5EF4-FFF2-40B4-BE49-F238E27FC236}">
                  <a16:creationId xmlns:a16="http://schemas.microsoft.com/office/drawing/2014/main" id="{032FA095-549B-D44B-8528-F2C730C6024F}"/>
                </a:ext>
              </a:extLst>
            </p:cNvPr>
            <p:cNvSpPr>
              <a:spLocks noChangeArrowheads="1"/>
            </p:cNvSpPr>
            <p:nvPr/>
          </p:nvSpPr>
          <p:spPr bwMode="auto">
            <a:xfrm>
              <a:off x="4746" y="4287"/>
              <a:ext cx="182" cy="186"/>
            </a:xfrm>
            <a:custGeom>
              <a:avLst/>
              <a:gdLst>
                <a:gd name="T0" fmla="*/ 8 w 813"/>
                <a:gd name="T1" fmla="*/ 9 h 828"/>
                <a:gd name="T2" fmla="*/ 8 w 813"/>
                <a:gd name="T3" fmla="*/ 9 h 828"/>
                <a:gd name="T4" fmla="*/ 2 w 813"/>
                <a:gd name="T5" fmla="*/ 9 h 828"/>
                <a:gd name="T6" fmla="*/ 0 w 813"/>
                <a:gd name="T7" fmla="*/ 8 h 828"/>
                <a:gd name="T8" fmla="*/ 0 w 813"/>
                <a:gd name="T9" fmla="*/ 2 h 828"/>
                <a:gd name="T10" fmla="*/ 2 w 813"/>
                <a:gd name="T11" fmla="*/ 0 h 828"/>
                <a:gd name="T12" fmla="*/ 8 w 813"/>
                <a:gd name="T13" fmla="*/ 0 h 828"/>
                <a:gd name="T14" fmla="*/ 9 w 813"/>
                <a:gd name="T15" fmla="*/ 2 h 828"/>
                <a:gd name="T16" fmla="*/ 9 w 813"/>
                <a:gd name="T17" fmla="*/ 8 h 828"/>
                <a:gd name="T18" fmla="*/ 8 w 813"/>
                <a:gd name="T19" fmla="*/ 9 h 828"/>
                <a:gd name="T20" fmla="*/ 2 w 813"/>
                <a:gd name="T21" fmla="*/ 0 h 828"/>
                <a:gd name="T22" fmla="*/ 2 w 813"/>
                <a:gd name="T23" fmla="*/ 0 h 828"/>
                <a:gd name="T24" fmla="*/ 0 w 813"/>
                <a:gd name="T25" fmla="*/ 2 h 828"/>
                <a:gd name="T26" fmla="*/ 0 w 813"/>
                <a:gd name="T27" fmla="*/ 8 h 828"/>
                <a:gd name="T28" fmla="*/ 2 w 813"/>
                <a:gd name="T29" fmla="*/ 9 h 828"/>
                <a:gd name="T30" fmla="*/ 8 w 813"/>
                <a:gd name="T31" fmla="*/ 9 h 828"/>
                <a:gd name="T32" fmla="*/ 9 w 813"/>
                <a:gd name="T33" fmla="*/ 8 h 828"/>
                <a:gd name="T34" fmla="*/ 9 w 813"/>
                <a:gd name="T35" fmla="*/ 2 h 828"/>
                <a:gd name="T36" fmla="*/ 8 w 813"/>
                <a:gd name="T37" fmla="*/ 0 h 828"/>
                <a:gd name="T38" fmla="*/ 2 w 813"/>
                <a:gd name="T39" fmla="*/ 0 h 828"/>
                <a:gd name="T40" fmla="*/ 8 w 813"/>
                <a:gd name="T41" fmla="*/ 9 h 828"/>
                <a:gd name="T42" fmla="*/ 8 w 813"/>
                <a:gd name="T43" fmla="*/ 9 h 828"/>
                <a:gd name="T44" fmla="*/ 2 w 813"/>
                <a:gd name="T45" fmla="*/ 9 h 828"/>
                <a:gd name="T46" fmla="*/ 0 w 813"/>
                <a:gd name="T47" fmla="*/ 8 h 828"/>
                <a:gd name="T48" fmla="*/ 0 w 813"/>
                <a:gd name="T49" fmla="*/ 8 h 828"/>
                <a:gd name="T50" fmla="*/ 0 w 813"/>
                <a:gd name="T51" fmla="*/ 2 h 828"/>
                <a:gd name="T52" fmla="*/ 1 w 813"/>
                <a:gd name="T53" fmla="*/ 0 h 828"/>
                <a:gd name="T54" fmla="*/ 2 w 813"/>
                <a:gd name="T55" fmla="*/ 0 h 828"/>
                <a:gd name="T56" fmla="*/ 8 w 813"/>
                <a:gd name="T57" fmla="*/ 0 h 828"/>
                <a:gd name="T58" fmla="*/ 9 w 813"/>
                <a:gd name="T59" fmla="*/ 1 h 828"/>
                <a:gd name="T60" fmla="*/ 9 w 813"/>
                <a:gd name="T61" fmla="*/ 2 h 828"/>
                <a:gd name="T62" fmla="*/ 9 w 813"/>
                <a:gd name="T63" fmla="*/ 8 h 828"/>
                <a:gd name="T64" fmla="*/ 8 w 813"/>
                <a:gd name="T65" fmla="*/ 9 h 828"/>
                <a:gd name="T66" fmla="*/ 2 w 813"/>
                <a:gd name="T67" fmla="*/ 1 h 828"/>
                <a:gd name="T68" fmla="*/ 2 w 813"/>
                <a:gd name="T69" fmla="*/ 1 h 828"/>
                <a:gd name="T70" fmla="*/ 1 w 813"/>
                <a:gd name="T71" fmla="*/ 1 h 828"/>
                <a:gd name="T72" fmla="*/ 1 w 813"/>
                <a:gd name="T73" fmla="*/ 2 h 828"/>
                <a:gd name="T74" fmla="*/ 1 w 813"/>
                <a:gd name="T75" fmla="*/ 8 h 828"/>
                <a:gd name="T76" fmla="*/ 1 w 813"/>
                <a:gd name="T77" fmla="*/ 8 h 828"/>
                <a:gd name="T78" fmla="*/ 2 w 813"/>
                <a:gd name="T79" fmla="*/ 9 h 828"/>
                <a:gd name="T80" fmla="*/ 8 w 813"/>
                <a:gd name="T81" fmla="*/ 9 h 828"/>
                <a:gd name="T82" fmla="*/ 9 w 813"/>
                <a:gd name="T83" fmla="*/ 8 h 828"/>
                <a:gd name="T84" fmla="*/ 9 w 813"/>
                <a:gd name="T85" fmla="*/ 2 h 828"/>
                <a:gd name="T86" fmla="*/ 8 w 813"/>
                <a:gd name="T87" fmla="*/ 1 h 828"/>
                <a:gd name="T88" fmla="*/ 8 w 813"/>
                <a:gd name="T89" fmla="*/ 1 h 828"/>
                <a:gd name="T90" fmla="*/ 2 w 813"/>
                <a:gd name="T91" fmla="*/ 1 h 8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13" h="828">
                  <a:moveTo>
                    <a:pt x="671" y="827"/>
                  </a:moveTo>
                  <a:lnTo>
                    <a:pt x="671" y="827"/>
                  </a:lnTo>
                  <a:cubicBezTo>
                    <a:pt x="141" y="827"/>
                    <a:pt x="141" y="827"/>
                    <a:pt x="141" y="827"/>
                  </a:cubicBezTo>
                  <a:cubicBezTo>
                    <a:pt x="31" y="827"/>
                    <a:pt x="0" y="736"/>
                    <a:pt x="0" y="686"/>
                  </a:cubicBezTo>
                  <a:cubicBezTo>
                    <a:pt x="0" y="141"/>
                    <a:pt x="0" y="141"/>
                    <a:pt x="0" y="141"/>
                  </a:cubicBezTo>
                  <a:cubicBezTo>
                    <a:pt x="0" y="31"/>
                    <a:pt x="92" y="0"/>
                    <a:pt x="141" y="0"/>
                  </a:cubicBezTo>
                  <a:cubicBezTo>
                    <a:pt x="671" y="0"/>
                    <a:pt x="671" y="0"/>
                    <a:pt x="671" y="0"/>
                  </a:cubicBezTo>
                  <a:cubicBezTo>
                    <a:pt x="781" y="0"/>
                    <a:pt x="812" y="92"/>
                    <a:pt x="812" y="141"/>
                  </a:cubicBezTo>
                  <a:cubicBezTo>
                    <a:pt x="812" y="686"/>
                    <a:pt x="812" y="686"/>
                    <a:pt x="812" y="686"/>
                  </a:cubicBezTo>
                  <a:cubicBezTo>
                    <a:pt x="812" y="797"/>
                    <a:pt x="721" y="827"/>
                    <a:pt x="671" y="827"/>
                  </a:cubicBezTo>
                  <a:close/>
                  <a:moveTo>
                    <a:pt x="141" y="23"/>
                  </a:moveTo>
                  <a:lnTo>
                    <a:pt x="141" y="23"/>
                  </a:lnTo>
                  <a:cubicBezTo>
                    <a:pt x="103" y="23"/>
                    <a:pt x="23" y="50"/>
                    <a:pt x="23" y="141"/>
                  </a:cubicBezTo>
                  <a:cubicBezTo>
                    <a:pt x="23" y="686"/>
                    <a:pt x="23" y="686"/>
                    <a:pt x="23" y="686"/>
                  </a:cubicBezTo>
                  <a:cubicBezTo>
                    <a:pt x="23" y="724"/>
                    <a:pt x="50" y="804"/>
                    <a:pt x="141" y="804"/>
                  </a:cubicBezTo>
                  <a:cubicBezTo>
                    <a:pt x="671" y="804"/>
                    <a:pt x="671" y="804"/>
                    <a:pt x="671" y="804"/>
                  </a:cubicBezTo>
                  <a:cubicBezTo>
                    <a:pt x="709" y="804"/>
                    <a:pt x="789" y="778"/>
                    <a:pt x="789" y="686"/>
                  </a:cubicBezTo>
                  <a:cubicBezTo>
                    <a:pt x="789" y="141"/>
                    <a:pt x="789" y="141"/>
                    <a:pt x="789" y="141"/>
                  </a:cubicBezTo>
                  <a:cubicBezTo>
                    <a:pt x="789" y="103"/>
                    <a:pt x="762" y="23"/>
                    <a:pt x="671" y="23"/>
                  </a:cubicBezTo>
                  <a:lnTo>
                    <a:pt x="141" y="23"/>
                  </a:lnTo>
                  <a:close/>
                  <a:moveTo>
                    <a:pt x="671" y="793"/>
                  </a:moveTo>
                  <a:lnTo>
                    <a:pt x="671" y="793"/>
                  </a:lnTo>
                  <a:cubicBezTo>
                    <a:pt x="141" y="793"/>
                    <a:pt x="141" y="793"/>
                    <a:pt x="141" y="793"/>
                  </a:cubicBezTo>
                  <a:cubicBezTo>
                    <a:pt x="100" y="793"/>
                    <a:pt x="65" y="774"/>
                    <a:pt x="50" y="740"/>
                  </a:cubicBezTo>
                  <a:cubicBezTo>
                    <a:pt x="35" y="713"/>
                    <a:pt x="35" y="686"/>
                    <a:pt x="35" y="686"/>
                  </a:cubicBezTo>
                  <a:cubicBezTo>
                    <a:pt x="35" y="141"/>
                    <a:pt x="35" y="141"/>
                    <a:pt x="35" y="141"/>
                  </a:cubicBezTo>
                  <a:cubicBezTo>
                    <a:pt x="35" y="100"/>
                    <a:pt x="54" y="69"/>
                    <a:pt x="88" y="50"/>
                  </a:cubicBezTo>
                  <a:cubicBezTo>
                    <a:pt x="115" y="35"/>
                    <a:pt x="141" y="35"/>
                    <a:pt x="141" y="35"/>
                  </a:cubicBezTo>
                  <a:cubicBezTo>
                    <a:pt x="671" y="35"/>
                    <a:pt x="671" y="35"/>
                    <a:pt x="671" y="35"/>
                  </a:cubicBezTo>
                  <a:cubicBezTo>
                    <a:pt x="713" y="35"/>
                    <a:pt x="743" y="54"/>
                    <a:pt x="762" y="88"/>
                  </a:cubicBezTo>
                  <a:cubicBezTo>
                    <a:pt x="778" y="115"/>
                    <a:pt x="778" y="141"/>
                    <a:pt x="778" y="141"/>
                  </a:cubicBezTo>
                  <a:cubicBezTo>
                    <a:pt x="778" y="686"/>
                    <a:pt x="778" y="686"/>
                    <a:pt x="778" y="686"/>
                  </a:cubicBezTo>
                  <a:cubicBezTo>
                    <a:pt x="778" y="770"/>
                    <a:pt x="709" y="793"/>
                    <a:pt x="671" y="793"/>
                  </a:cubicBezTo>
                  <a:close/>
                  <a:moveTo>
                    <a:pt x="141" y="61"/>
                  </a:moveTo>
                  <a:lnTo>
                    <a:pt x="141" y="61"/>
                  </a:lnTo>
                  <a:cubicBezTo>
                    <a:pt x="141" y="61"/>
                    <a:pt x="119" y="61"/>
                    <a:pt x="100" y="73"/>
                  </a:cubicBezTo>
                  <a:cubicBezTo>
                    <a:pt x="73" y="84"/>
                    <a:pt x="61" y="107"/>
                    <a:pt x="61" y="141"/>
                  </a:cubicBezTo>
                  <a:cubicBezTo>
                    <a:pt x="61" y="686"/>
                    <a:pt x="61" y="686"/>
                    <a:pt x="61" y="686"/>
                  </a:cubicBezTo>
                  <a:cubicBezTo>
                    <a:pt x="61" y="686"/>
                    <a:pt x="61" y="705"/>
                    <a:pt x="73" y="728"/>
                  </a:cubicBezTo>
                  <a:cubicBezTo>
                    <a:pt x="84" y="755"/>
                    <a:pt x="107" y="766"/>
                    <a:pt x="141" y="766"/>
                  </a:cubicBezTo>
                  <a:cubicBezTo>
                    <a:pt x="671" y="766"/>
                    <a:pt x="671" y="766"/>
                    <a:pt x="671" y="766"/>
                  </a:cubicBezTo>
                  <a:cubicBezTo>
                    <a:pt x="682" y="766"/>
                    <a:pt x="751" y="762"/>
                    <a:pt x="751" y="686"/>
                  </a:cubicBezTo>
                  <a:cubicBezTo>
                    <a:pt x="751" y="141"/>
                    <a:pt x="751" y="141"/>
                    <a:pt x="751" y="141"/>
                  </a:cubicBezTo>
                  <a:cubicBezTo>
                    <a:pt x="751" y="141"/>
                    <a:pt x="751" y="119"/>
                    <a:pt x="740" y="100"/>
                  </a:cubicBezTo>
                  <a:cubicBezTo>
                    <a:pt x="728" y="73"/>
                    <a:pt x="705" y="61"/>
                    <a:pt x="671" y="61"/>
                  </a:cubicBezTo>
                  <a:lnTo>
                    <a:pt x="141" y="6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2" name="Freeform 751">
              <a:extLst>
                <a:ext uri="{FF2B5EF4-FFF2-40B4-BE49-F238E27FC236}">
                  <a16:creationId xmlns:a16="http://schemas.microsoft.com/office/drawing/2014/main" id="{1F0FB226-8BA3-7547-A3B2-7CE27A4AF98C}"/>
                </a:ext>
              </a:extLst>
            </p:cNvPr>
            <p:cNvSpPr>
              <a:spLocks noChangeArrowheads="1"/>
            </p:cNvSpPr>
            <p:nvPr/>
          </p:nvSpPr>
          <p:spPr bwMode="auto">
            <a:xfrm>
              <a:off x="4751" y="4330"/>
              <a:ext cx="172" cy="6"/>
            </a:xfrm>
            <a:custGeom>
              <a:avLst/>
              <a:gdLst>
                <a:gd name="T0" fmla="*/ 9 w 767"/>
                <a:gd name="T1" fmla="*/ 0 h 35"/>
                <a:gd name="T2" fmla="*/ 9 w 767"/>
                <a:gd name="T3" fmla="*/ 0 h 35"/>
                <a:gd name="T4" fmla="*/ 0 w 767"/>
                <a:gd name="T5" fmla="*/ 0 h 35"/>
                <a:gd name="T6" fmla="*/ 0 w 767"/>
                <a:gd name="T7" fmla="*/ 0 h 35"/>
                <a:gd name="T8" fmla="*/ 0 w 767"/>
                <a:gd name="T9" fmla="*/ 0 h 35"/>
                <a:gd name="T10" fmla="*/ 9 w 767"/>
                <a:gd name="T11" fmla="*/ 0 h 35"/>
                <a:gd name="T12" fmla="*/ 9 w 767"/>
                <a:gd name="T13" fmla="*/ 0 h 35"/>
                <a:gd name="T14" fmla="*/ 9 w 767"/>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7" h="35">
                  <a:moveTo>
                    <a:pt x="747" y="34"/>
                  </a:moveTo>
                  <a:lnTo>
                    <a:pt x="747" y="34"/>
                  </a:lnTo>
                  <a:cubicBezTo>
                    <a:pt x="19" y="34"/>
                    <a:pt x="19" y="34"/>
                    <a:pt x="19" y="34"/>
                  </a:cubicBezTo>
                  <a:cubicBezTo>
                    <a:pt x="8" y="34"/>
                    <a:pt x="0" y="27"/>
                    <a:pt x="0" y="15"/>
                  </a:cubicBezTo>
                  <a:cubicBezTo>
                    <a:pt x="0" y="8"/>
                    <a:pt x="8" y="0"/>
                    <a:pt x="19" y="0"/>
                  </a:cubicBezTo>
                  <a:cubicBezTo>
                    <a:pt x="747" y="0"/>
                    <a:pt x="747" y="0"/>
                    <a:pt x="747" y="0"/>
                  </a:cubicBezTo>
                  <a:cubicBezTo>
                    <a:pt x="758" y="0"/>
                    <a:pt x="766" y="8"/>
                    <a:pt x="766" y="15"/>
                  </a:cubicBezTo>
                  <a:cubicBezTo>
                    <a:pt x="766" y="27"/>
                    <a:pt x="758" y="34"/>
                    <a:pt x="747" y="34"/>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43" name="Group 752">
            <a:extLst>
              <a:ext uri="{FF2B5EF4-FFF2-40B4-BE49-F238E27FC236}">
                <a16:creationId xmlns:a16="http://schemas.microsoft.com/office/drawing/2014/main" id="{9C4C619C-4B47-FA4F-8582-491EADFD6F74}"/>
              </a:ext>
            </a:extLst>
          </p:cNvPr>
          <p:cNvGrpSpPr>
            <a:grpSpLocks/>
          </p:cNvGrpSpPr>
          <p:nvPr userDrawn="1"/>
        </p:nvGrpSpPr>
        <p:grpSpPr bwMode="auto">
          <a:xfrm>
            <a:off x="8004752" y="2795732"/>
            <a:ext cx="296863" cy="239713"/>
            <a:chOff x="5182" y="4292"/>
            <a:chExt cx="187" cy="151"/>
          </a:xfrm>
        </p:grpSpPr>
        <p:sp>
          <p:nvSpPr>
            <p:cNvPr id="1044" name="Freeform 753">
              <a:extLst>
                <a:ext uri="{FF2B5EF4-FFF2-40B4-BE49-F238E27FC236}">
                  <a16:creationId xmlns:a16="http://schemas.microsoft.com/office/drawing/2014/main" id="{3BCCA821-8DEE-FC45-8325-F108AB9B402D}"/>
                </a:ext>
              </a:extLst>
            </p:cNvPr>
            <p:cNvSpPr>
              <a:spLocks noChangeArrowheads="1"/>
            </p:cNvSpPr>
            <p:nvPr/>
          </p:nvSpPr>
          <p:spPr bwMode="auto">
            <a:xfrm>
              <a:off x="5211" y="4292"/>
              <a:ext cx="152" cy="149"/>
            </a:xfrm>
            <a:custGeom>
              <a:avLst/>
              <a:gdLst>
                <a:gd name="T0" fmla="*/ 8 w 679"/>
                <a:gd name="T1" fmla="*/ 4 h 676"/>
                <a:gd name="T2" fmla="*/ 8 w 679"/>
                <a:gd name="T3" fmla="*/ 4 h 676"/>
                <a:gd name="T4" fmla="*/ 4 w 679"/>
                <a:gd name="T5" fmla="*/ 7 h 676"/>
                <a:gd name="T6" fmla="*/ 0 w 679"/>
                <a:gd name="T7" fmla="*/ 4 h 676"/>
                <a:gd name="T8" fmla="*/ 4 w 679"/>
                <a:gd name="T9" fmla="*/ 0 h 676"/>
                <a:gd name="T10" fmla="*/ 8 w 679"/>
                <a:gd name="T11" fmla="*/ 4 h 676"/>
                <a:gd name="T12" fmla="*/ 1 w 679"/>
                <a:gd name="T13" fmla="*/ 4 h 676"/>
                <a:gd name="T14" fmla="*/ 1 w 679"/>
                <a:gd name="T15" fmla="*/ 4 h 676"/>
                <a:gd name="T16" fmla="*/ 4 w 679"/>
                <a:gd name="T17" fmla="*/ 6 h 676"/>
                <a:gd name="T18" fmla="*/ 7 w 679"/>
                <a:gd name="T19" fmla="*/ 4 h 676"/>
                <a:gd name="T20" fmla="*/ 4 w 679"/>
                <a:gd name="T21" fmla="*/ 1 h 676"/>
                <a:gd name="T22" fmla="*/ 1 w 679"/>
                <a:gd name="T23" fmla="*/ 4 h 6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9" h="676">
                  <a:moveTo>
                    <a:pt x="675" y="328"/>
                  </a:moveTo>
                  <a:lnTo>
                    <a:pt x="675" y="328"/>
                  </a:lnTo>
                  <a:cubicBezTo>
                    <a:pt x="678" y="515"/>
                    <a:pt x="534" y="667"/>
                    <a:pt x="347" y="671"/>
                  </a:cubicBezTo>
                  <a:cubicBezTo>
                    <a:pt x="164" y="675"/>
                    <a:pt x="12" y="530"/>
                    <a:pt x="4" y="347"/>
                  </a:cubicBezTo>
                  <a:cubicBezTo>
                    <a:pt x="0" y="164"/>
                    <a:pt x="149" y="8"/>
                    <a:pt x="332" y="4"/>
                  </a:cubicBezTo>
                  <a:cubicBezTo>
                    <a:pt x="515" y="0"/>
                    <a:pt x="667" y="145"/>
                    <a:pt x="675" y="328"/>
                  </a:cubicBezTo>
                  <a:close/>
                  <a:moveTo>
                    <a:pt x="77" y="343"/>
                  </a:moveTo>
                  <a:lnTo>
                    <a:pt x="77" y="343"/>
                  </a:lnTo>
                  <a:cubicBezTo>
                    <a:pt x="80" y="488"/>
                    <a:pt x="202" y="603"/>
                    <a:pt x="347" y="599"/>
                  </a:cubicBezTo>
                  <a:cubicBezTo>
                    <a:pt x="492" y="595"/>
                    <a:pt x="606" y="477"/>
                    <a:pt x="602" y="332"/>
                  </a:cubicBezTo>
                  <a:cubicBezTo>
                    <a:pt x="598" y="187"/>
                    <a:pt x="477" y="73"/>
                    <a:pt x="332" y="77"/>
                  </a:cubicBezTo>
                  <a:cubicBezTo>
                    <a:pt x="187" y="81"/>
                    <a:pt x="73" y="203"/>
                    <a:pt x="77" y="343"/>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5" name="Freeform 754">
              <a:extLst>
                <a:ext uri="{FF2B5EF4-FFF2-40B4-BE49-F238E27FC236}">
                  <a16:creationId xmlns:a16="http://schemas.microsoft.com/office/drawing/2014/main" id="{24591622-4CC1-ED4A-ACDA-E472BD4CB0F8}"/>
                </a:ext>
              </a:extLst>
            </p:cNvPr>
            <p:cNvSpPr>
              <a:spLocks noChangeArrowheads="1"/>
            </p:cNvSpPr>
            <p:nvPr/>
          </p:nvSpPr>
          <p:spPr bwMode="auto">
            <a:xfrm>
              <a:off x="5198" y="4393"/>
              <a:ext cx="44" cy="49"/>
            </a:xfrm>
            <a:custGeom>
              <a:avLst/>
              <a:gdLst>
                <a:gd name="T0" fmla="*/ 0 w 203"/>
                <a:gd name="T1" fmla="*/ 0 h 229"/>
                <a:gd name="T2" fmla="*/ 0 w 203"/>
                <a:gd name="T3" fmla="*/ 0 h 229"/>
                <a:gd name="T4" fmla="*/ 0 w 203"/>
                <a:gd name="T5" fmla="*/ 1 h 229"/>
                <a:gd name="T6" fmla="*/ 2 w 203"/>
                <a:gd name="T7" fmla="*/ 2 h 229"/>
                <a:gd name="T8" fmla="*/ 2 w 203"/>
                <a:gd name="T9" fmla="*/ 2 h 229"/>
                <a:gd name="T10" fmla="*/ 0 w 203"/>
                <a:gd name="T11" fmla="*/ 0 h 2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3" h="229">
                  <a:moveTo>
                    <a:pt x="31" y="0"/>
                  </a:moveTo>
                  <a:lnTo>
                    <a:pt x="31" y="0"/>
                  </a:lnTo>
                  <a:cubicBezTo>
                    <a:pt x="12" y="27"/>
                    <a:pt x="0" y="57"/>
                    <a:pt x="0" y="91"/>
                  </a:cubicBezTo>
                  <a:cubicBezTo>
                    <a:pt x="4" y="168"/>
                    <a:pt x="69" y="228"/>
                    <a:pt x="149" y="225"/>
                  </a:cubicBezTo>
                  <a:cubicBezTo>
                    <a:pt x="168" y="225"/>
                    <a:pt x="187" y="221"/>
                    <a:pt x="202" y="213"/>
                  </a:cubicBezTo>
                  <a:cubicBezTo>
                    <a:pt x="122" y="164"/>
                    <a:pt x="61" y="91"/>
                    <a:pt x="31"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6" name="Freeform 755">
              <a:extLst>
                <a:ext uri="{FF2B5EF4-FFF2-40B4-BE49-F238E27FC236}">
                  <a16:creationId xmlns:a16="http://schemas.microsoft.com/office/drawing/2014/main" id="{9551DED8-5B5F-DF4C-8904-123DBA5DF1B8}"/>
                </a:ext>
              </a:extLst>
            </p:cNvPr>
            <p:cNvSpPr>
              <a:spLocks noChangeArrowheads="1"/>
            </p:cNvSpPr>
            <p:nvPr/>
          </p:nvSpPr>
          <p:spPr bwMode="auto">
            <a:xfrm>
              <a:off x="5195" y="4295"/>
              <a:ext cx="43" cy="49"/>
            </a:xfrm>
            <a:custGeom>
              <a:avLst/>
              <a:gdLst>
                <a:gd name="T0" fmla="*/ 0 w 199"/>
                <a:gd name="T1" fmla="*/ 2 h 230"/>
                <a:gd name="T2" fmla="*/ 0 w 199"/>
                <a:gd name="T3" fmla="*/ 2 h 230"/>
                <a:gd name="T4" fmla="*/ 0 w 199"/>
                <a:gd name="T5" fmla="*/ 1 h 230"/>
                <a:gd name="T6" fmla="*/ 1 w 199"/>
                <a:gd name="T7" fmla="*/ 0 h 230"/>
                <a:gd name="T8" fmla="*/ 2 w 199"/>
                <a:gd name="T9" fmla="*/ 0 h 230"/>
                <a:gd name="T10" fmla="*/ 0 w 199"/>
                <a:gd name="T11" fmla="*/ 2 h 2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9" h="230">
                  <a:moveTo>
                    <a:pt x="38" y="229"/>
                  </a:moveTo>
                  <a:lnTo>
                    <a:pt x="38" y="229"/>
                  </a:lnTo>
                  <a:cubicBezTo>
                    <a:pt x="15" y="206"/>
                    <a:pt x="3" y="175"/>
                    <a:pt x="3" y="141"/>
                  </a:cubicBezTo>
                  <a:cubicBezTo>
                    <a:pt x="0" y="65"/>
                    <a:pt x="64" y="0"/>
                    <a:pt x="141" y="0"/>
                  </a:cubicBezTo>
                  <a:cubicBezTo>
                    <a:pt x="160" y="0"/>
                    <a:pt x="179" y="0"/>
                    <a:pt x="198" y="8"/>
                  </a:cubicBezTo>
                  <a:cubicBezTo>
                    <a:pt x="118" y="61"/>
                    <a:pt x="61" y="137"/>
                    <a:pt x="38" y="22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7" name="Freeform 756">
              <a:extLst>
                <a:ext uri="{FF2B5EF4-FFF2-40B4-BE49-F238E27FC236}">
                  <a16:creationId xmlns:a16="http://schemas.microsoft.com/office/drawing/2014/main" id="{E6900F51-B988-694A-BA3A-C2EAB5B634E4}"/>
                </a:ext>
              </a:extLst>
            </p:cNvPr>
            <p:cNvSpPr>
              <a:spLocks noChangeArrowheads="1"/>
            </p:cNvSpPr>
            <p:nvPr/>
          </p:nvSpPr>
          <p:spPr bwMode="auto">
            <a:xfrm>
              <a:off x="5341" y="4391"/>
              <a:ext cx="28" cy="28"/>
            </a:xfrm>
            <a:custGeom>
              <a:avLst/>
              <a:gdLst>
                <a:gd name="T0" fmla="*/ 1 w 134"/>
                <a:gd name="T1" fmla="*/ 1 h 135"/>
                <a:gd name="T2" fmla="*/ 1 w 134"/>
                <a:gd name="T3" fmla="*/ 1 h 135"/>
                <a:gd name="T4" fmla="*/ 1 w 134"/>
                <a:gd name="T5" fmla="*/ 1 h 135"/>
                <a:gd name="T6" fmla="*/ 1 w 134"/>
                <a:gd name="T7" fmla="*/ 1 h 135"/>
                <a:gd name="T8" fmla="*/ 0 w 134"/>
                <a:gd name="T9" fmla="*/ 1 h 135"/>
                <a:gd name="T10" fmla="*/ 0 w 134"/>
                <a:gd name="T11" fmla="*/ 0 h 135"/>
                <a:gd name="T12" fmla="*/ 1 w 134"/>
                <a:gd name="T13" fmla="*/ 0 h 135"/>
                <a:gd name="T14" fmla="*/ 1 w 134"/>
                <a:gd name="T15" fmla="*/ 1 h 135"/>
                <a:gd name="T16" fmla="*/ 1 w 134"/>
                <a:gd name="T17" fmla="*/ 1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135">
                  <a:moveTo>
                    <a:pt x="133" y="96"/>
                  </a:moveTo>
                  <a:lnTo>
                    <a:pt x="133" y="96"/>
                  </a:lnTo>
                  <a:cubicBezTo>
                    <a:pt x="133" y="103"/>
                    <a:pt x="129" y="115"/>
                    <a:pt x="125" y="119"/>
                  </a:cubicBezTo>
                  <a:cubicBezTo>
                    <a:pt x="110" y="134"/>
                    <a:pt x="91" y="134"/>
                    <a:pt x="76" y="122"/>
                  </a:cubicBezTo>
                  <a:cubicBezTo>
                    <a:pt x="15" y="61"/>
                    <a:pt x="15" y="61"/>
                    <a:pt x="15" y="61"/>
                  </a:cubicBezTo>
                  <a:cubicBezTo>
                    <a:pt x="0" y="46"/>
                    <a:pt x="0" y="27"/>
                    <a:pt x="11" y="12"/>
                  </a:cubicBezTo>
                  <a:cubicBezTo>
                    <a:pt x="26" y="0"/>
                    <a:pt x="45" y="0"/>
                    <a:pt x="60" y="12"/>
                  </a:cubicBezTo>
                  <a:cubicBezTo>
                    <a:pt x="121" y="73"/>
                    <a:pt x="121" y="73"/>
                    <a:pt x="121" y="73"/>
                  </a:cubicBezTo>
                  <a:cubicBezTo>
                    <a:pt x="129" y="81"/>
                    <a:pt x="133" y="88"/>
                    <a:pt x="133" y="96"/>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8" name="Freeform 757">
              <a:extLst>
                <a:ext uri="{FF2B5EF4-FFF2-40B4-BE49-F238E27FC236}">
                  <a16:creationId xmlns:a16="http://schemas.microsoft.com/office/drawing/2014/main" id="{4B5A2B3D-F508-5D4D-A3D0-582AC87E2D11}"/>
                </a:ext>
              </a:extLst>
            </p:cNvPr>
            <p:cNvSpPr>
              <a:spLocks noChangeArrowheads="1"/>
            </p:cNvSpPr>
            <p:nvPr/>
          </p:nvSpPr>
          <p:spPr bwMode="auto">
            <a:xfrm>
              <a:off x="5339" y="4311"/>
              <a:ext cx="27" cy="30"/>
            </a:xfrm>
            <a:custGeom>
              <a:avLst/>
              <a:gdLst>
                <a:gd name="T0" fmla="*/ 1 w 130"/>
                <a:gd name="T1" fmla="*/ 0 h 139"/>
                <a:gd name="T2" fmla="*/ 1 w 130"/>
                <a:gd name="T3" fmla="*/ 0 h 139"/>
                <a:gd name="T4" fmla="*/ 1 w 130"/>
                <a:gd name="T5" fmla="*/ 1 h 139"/>
                <a:gd name="T6" fmla="*/ 1 w 130"/>
                <a:gd name="T7" fmla="*/ 1 h 139"/>
                <a:gd name="T8" fmla="*/ 0 w 130"/>
                <a:gd name="T9" fmla="*/ 1 h 139"/>
                <a:gd name="T10" fmla="*/ 0 w 130"/>
                <a:gd name="T11" fmla="*/ 1 h 139"/>
                <a:gd name="T12" fmla="*/ 1 w 130"/>
                <a:gd name="T13" fmla="*/ 0 h 139"/>
                <a:gd name="T14" fmla="*/ 1 w 130"/>
                <a:gd name="T15" fmla="*/ 0 h 139"/>
                <a:gd name="T16" fmla="*/ 1 w 130"/>
                <a:gd name="T17" fmla="*/ 0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 h="139">
                  <a:moveTo>
                    <a:pt x="129" y="35"/>
                  </a:moveTo>
                  <a:lnTo>
                    <a:pt x="129" y="35"/>
                  </a:lnTo>
                  <a:cubicBezTo>
                    <a:pt x="129" y="46"/>
                    <a:pt x="129" y="54"/>
                    <a:pt x="122" y="61"/>
                  </a:cubicBezTo>
                  <a:cubicBezTo>
                    <a:pt x="61" y="122"/>
                    <a:pt x="61" y="122"/>
                    <a:pt x="61" y="122"/>
                  </a:cubicBezTo>
                  <a:cubicBezTo>
                    <a:pt x="49" y="138"/>
                    <a:pt x="27" y="138"/>
                    <a:pt x="15" y="126"/>
                  </a:cubicBezTo>
                  <a:cubicBezTo>
                    <a:pt x="0" y="111"/>
                    <a:pt x="0" y="92"/>
                    <a:pt x="11" y="77"/>
                  </a:cubicBezTo>
                  <a:cubicBezTo>
                    <a:pt x="72" y="16"/>
                    <a:pt x="72" y="16"/>
                    <a:pt x="72" y="16"/>
                  </a:cubicBezTo>
                  <a:cubicBezTo>
                    <a:pt x="88" y="0"/>
                    <a:pt x="107" y="0"/>
                    <a:pt x="122" y="12"/>
                  </a:cubicBezTo>
                  <a:cubicBezTo>
                    <a:pt x="126" y="19"/>
                    <a:pt x="129" y="27"/>
                    <a:pt x="129" y="35"/>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49" name="Freeform 758">
              <a:extLst>
                <a:ext uri="{FF2B5EF4-FFF2-40B4-BE49-F238E27FC236}">
                  <a16:creationId xmlns:a16="http://schemas.microsoft.com/office/drawing/2014/main" id="{C0009A87-D6E3-CC47-8169-0A17719D7141}"/>
                </a:ext>
              </a:extLst>
            </p:cNvPr>
            <p:cNvSpPr>
              <a:spLocks noChangeArrowheads="1"/>
            </p:cNvSpPr>
            <p:nvPr/>
          </p:nvSpPr>
          <p:spPr bwMode="auto">
            <a:xfrm>
              <a:off x="5246" y="4338"/>
              <a:ext cx="48" cy="34"/>
            </a:xfrm>
            <a:custGeom>
              <a:avLst/>
              <a:gdLst>
                <a:gd name="T0" fmla="*/ 2 w 219"/>
                <a:gd name="T1" fmla="*/ 0 h 161"/>
                <a:gd name="T2" fmla="*/ 2 w 219"/>
                <a:gd name="T3" fmla="*/ 0 h 161"/>
                <a:gd name="T4" fmla="*/ 2 w 219"/>
                <a:gd name="T5" fmla="*/ 1 h 161"/>
                <a:gd name="T6" fmla="*/ 2 w 219"/>
                <a:gd name="T7" fmla="*/ 1 h 161"/>
                <a:gd name="T8" fmla="*/ 0 w 219"/>
                <a:gd name="T9" fmla="*/ 1 h 161"/>
                <a:gd name="T10" fmla="*/ 0 w 219"/>
                <a:gd name="T11" fmla="*/ 1 h 161"/>
                <a:gd name="T12" fmla="*/ 0 w 219"/>
                <a:gd name="T13" fmla="*/ 1 h 161"/>
                <a:gd name="T14" fmla="*/ 2 w 219"/>
                <a:gd name="T15" fmla="*/ 1 h 161"/>
                <a:gd name="T16" fmla="*/ 2 w 219"/>
                <a:gd name="T17" fmla="*/ 0 h 161"/>
                <a:gd name="T18" fmla="*/ 2 w 219"/>
                <a:gd name="T19" fmla="*/ 0 h 161"/>
                <a:gd name="T20" fmla="*/ 2 w 219"/>
                <a:gd name="T21" fmla="*/ 0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9" h="161">
                  <a:moveTo>
                    <a:pt x="214" y="23"/>
                  </a:moveTo>
                  <a:lnTo>
                    <a:pt x="214" y="23"/>
                  </a:lnTo>
                  <a:cubicBezTo>
                    <a:pt x="218" y="130"/>
                    <a:pt x="218" y="130"/>
                    <a:pt x="218" y="130"/>
                  </a:cubicBezTo>
                  <a:cubicBezTo>
                    <a:pt x="218" y="145"/>
                    <a:pt x="206" y="156"/>
                    <a:pt x="195" y="156"/>
                  </a:cubicBezTo>
                  <a:cubicBezTo>
                    <a:pt x="27" y="160"/>
                    <a:pt x="27" y="160"/>
                    <a:pt x="27" y="160"/>
                  </a:cubicBezTo>
                  <a:cubicBezTo>
                    <a:pt x="12" y="160"/>
                    <a:pt x="0" y="149"/>
                    <a:pt x="0" y="137"/>
                  </a:cubicBezTo>
                  <a:cubicBezTo>
                    <a:pt x="0" y="122"/>
                    <a:pt x="12" y="111"/>
                    <a:pt x="23" y="111"/>
                  </a:cubicBezTo>
                  <a:cubicBezTo>
                    <a:pt x="168" y="107"/>
                    <a:pt x="168" y="107"/>
                    <a:pt x="168" y="107"/>
                  </a:cubicBezTo>
                  <a:cubicBezTo>
                    <a:pt x="164" y="27"/>
                    <a:pt x="164" y="27"/>
                    <a:pt x="164" y="27"/>
                  </a:cubicBezTo>
                  <a:cubicBezTo>
                    <a:pt x="164" y="12"/>
                    <a:pt x="176" y="0"/>
                    <a:pt x="191" y="0"/>
                  </a:cubicBezTo>
                  <a:cubicBezTo>
                    <a:pt x="202" y="0"/>
                    <a:pt x="214" y="12"/>
                    <a:pt x="214" y="23"/>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0" name="Freeform 759">
              <a:extLst>
                <a:ext uri="{FF2B5EF4-FFF2-40B4-BE49-F238E27FC236}">
                  <a16:creationId xmlns:a16="http://schemas.microsoft.com/office/drawing/2014/main" id="{43E654C7-38F5-8442-82A0-F87B2C4930A0}"/>
                </a:ext>
              </a:extLst>
            </p:cNvPr>
            <p:cNvSpPr>
              <a:spLocks noChangeArrowheads="1"/>
            </p:cNvSpPr>
            <p:nvPr/>
          </p:nvSpPr>
          <p:spPr bwMode="auto">
            <a:xfrm>
              <a:off x="5182" y="4362"/>
              <a:ext cx="14" cy="15"/>
            </a:xfrm>
            <a:custGeom>
              <a:avLst/>
              <a:gdLst>
                <a:gd name="T0" fmla="*/ 0 w 70"/>
                <a:gd name="T1" fmla="*/ 0 h 73"/>
                <a:gd name="T2" fmla="*/ 0 w 70"/>
                <a:gd name="T3" fmla="*/ 0 h 73"/>
                <a:gd name="T4" fmla="*/ 1 w 70"/>
                <a:gd name="T5" fmla="*/ 0 h 73"/>
                <a:gd name="T6" fmla="*/ 0 w 70"/>
                <a:gd name="T7" fmla="*/ 1 h 73"/>
                <a:gd name="T8" fmla="*/ 0 w 70"/>
                <a:gd name="T9" fmla="*/ 0 h 73"/>
                <a:gd name="T10" fmla="*/ 0 w 70"/>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73">
                  <a:moveTo>
                    <a:pt x="35" y="0"/>
                  </a:moveTo>
                  <a:lnTo>
                    <a:pt x="35" y="0"/>
                  </a:lnTo>
                  <a:cubicBezTo>
                    <a:pt x="54" y="0"/>
                    <a:pt x="69" y="15"/>
                    <a:pt x="69" y="34"/>
                  </a:cubicBezTo>
                  <a:cubicBezTo>
                    <a:pt x="69" y="53"/>
                    <a:pt x="54" y="68"/>
                    <a:pt x="35" y="72"/>
                  </a:cubicBezTo>
                  <a:cubicBezTo>
                    <a:pt x="16" y="72"/>
                    <a:pt x="0" y="57"/>
                    <a:pt x="0" y="38"/>
                  </a:cubicBezTo>
                  <a:cubicBezTo>
                    <a:pt x="0" y="19"/>
                    <a:pt x="16" y="4"/>
                    <a:pt x="3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1" name="Freeform 760">
              <a:extLst>
                <a:ext uri="{FF2B5EF4-FFF2-40B4-BE49-F238E27FC236}">
                  <a16:creationId xmlns:a16="http://schemas.microsoft.com/office/drawing/2014/main" id="{7D3B8CD1-742E-9243-97CF-B4EBF5045E3D}"/>
                </a:ext>
              </a:extLst>
            </p:cNvPr>
            <p:cNvSpPr>
              <a:spLocks noChangeArrowheads="1"/>
            </p:cNvSpPr>
            <p:nvPr/>
          </p:nvSpPr>
          <p:spPr bwMode="auto">
            <a:xfrm>
              <a:off x="5191" y="4366"/>
              <a:ext cx="27" cy="5"/>
            </a:xfrm>
            <a:custGeom>
              <a:avLst/>
              <a:gdLst>
                <a:gd name="T0" fmla="*/ 1 w 127"/>
                <a:gd name="T1" fmla="*/ 0 h 31"/>
                <a:gd name="T2" fmla="*/ 1 w 127"/>
                <a:gd name="T3" fmla="*/ 0 h 31"/>
                <a:gd name="T4" fmla="*/ 0 w 127"/>
                <a:gd name="T5" fmla="*/ 0 h 31"/>
                <a:gd name="T6" fmla="*/ 0 w 127"/>
                <a:gd name="T7" fmla="*/ 0 h 31"/>
                <a:gd name="T8" fmla="*/ 1 w 12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 h="31">
                  <a:moveTo>
                    <a:pt x="126" y="0"/>
                  </a:moveTo>
                  <a:lnTo>
                    <a:pt x="126" y="30"/>
                  </a:lnTo>
                  <a:lnTo>
                    <a:pt x="0" y="30"/>
                  </a:lnTo>
                  <a:lnTo>
                    <a:pt x="0" y="0"/>
                  </a:lnTo>
                  <a:lnTo>
                    <a:pt x="126"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52" name="Group 761">
            <a:extLst>
              <a:ext uri="{FF2B5EF4-FFF2-40B4-BE49-F238E27FC236}">
                <a16:creationId xmlns:a16="http://schemas.microsoft.com/office/drawing/2014/main" id="{72B7E472-4A66-9E48-AC9F-20205905C6BC}"/>
              </a:ext>
            </a:extLst>
          </p:cNvPr>
          <p:cNvGrpSpPr>
            <a:grpSpLocks/>
          </p:cNvGrpSpPr>
          <p:nvPr userDrawn="1"/>
        </p:nvGrpSpPr>
        <p:grpSpPr bwMode="auto">
          <a:xfrm>
            <a:off x="8727065" y="2832245"/>
            <a:ext cx="263525" cy="184150"/>
            <a:chOff x="5637" y="4315"/>
            <a:chExt cx="166" cy="116"/>
          </a:xfrm>
        </p:grpSpPr>
        <p:sp>
          <p:nvSpPr>
            <p:cNvPr id="1053" name="Freeform 762">
              <a:extLst>
                <a:ext uri="{FF2B5EF4-FFF2-40B4-BE49-F238E27FC236}">
                  <a16:creationId xmlns:a16="http://schemas.microsoft.com/office/drawing/2014/main" id="{26B2A41D-4A4F-E042-9D2B-6A0265031089}"/>
                </a:ext>
              </a:extLst>
            </p:cNvPr>
            <p:cNvSpPr>
              <a:spLocks noChangeArrowheads="1"/>
            </p:cNvSpPr>
            <p:nvPr/>
          </p:nvSpPr>
          <p:spPr bwMode="auto">
            <a:xfrm>
              <a:off x="5768" y="4349"/>
              <a:ext cx="23" cy="27"/>
            </a:xfrm>
            <a:custGeom>
              <a:avLst/>
              <a:gdLst>
                <a:gd name="T0" fmla="*/ 0 w 111"/>
                <a:gd name="T1" fmla="*/ 0 h 126"/>
                <a:gd name="T2" fmla="*/ 0 w 111"/>
                <a:gd name="T3" fmla="*/ 0 h 126"/>
                <a:gd name="T4" fmla="*/ 1 w 111"/>
                <a:gd name="T5" fmla="*/ 0 h 126"/>
                <a:gd name="T6" fmla="*/ 1 w 111"/>
                <a:gd name="T7" fmla="*/ 1 h 126"/>
                <a:gd name="T8" fmla="*/ 0 w 111"/>
                <a:gd name="T9" fmla="*/ 1 h 126"/>
                <a:gd name="T10" fmla="*/ 0 w 111"/>
                <a:gd name="T11" fmla="*/ 1 h 126"/>
                <a:gd name="T12" fmla="*/ 0 w 111"/>
                <a:gd name="T13" fmla="*/ 1 h 126"/>
                <a:gd name="T14" fmla="*/ 0 w 111"/>
                <a:gd name="T15" fmla="*/ 0 h 126"/>
                <a:gd name="T16" fmla="*/ 0 w 11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126">
                  <a:moveTo>
                    <a:pt x="53" y="0"/>
                  </a:moveTo>
                  <a:lnTo>
                    <a:pt x="53" y="0"/>
                  </a:lnTo>
                  <a:cubicBezTo>
                    <a:pt x="91" y="34"/>
                    <a:pt x="91" y="34"/>
                    <a:pt x="91" y="34"/>
                  </a:cubicBezTo>
                  <a:cubicBezTo>
                    <a:pt x="110" y="57"/>
                    <a:pt x="110" y="87"/>
                    <a:pt x="91" y="110"/>
                  </a:cubicBezTo>
                  <a:cubicBezTo>
                    <a:pt x="80" y="118"/>
                    <a:pt x="68" y="125"/>
                    <a:pt x="53" y="125"/>
                  </a:cubicBezTo>
                  <a:cubicBezTo>
                    <a:pt x="41" y="125"/>
                    <a:pt x="26" y="118"/>
                    <a:pt x="15" y="110"/>
                  </a:cubicBezTo>
                  <a:cubicBezTo>
                    <a:pt x="7" y="99"/>
                    <a:pt x="0" y="87"/>
                    <a:pt x="0" y="72"/>
                  </a:cubicBezTo>
                  <a:cubicBezTo>
                    <a:pt x="0" y="57"/>
                    <a:pt x="7" y="45"/>
                    <a:pt x="15" y="34"/>
                  </a:cubicBezTo>
                  <a:lnTo>
                    <a:pt x="53" y="0"/>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4" name="Freeform 763">
              <a:extLst>
                <a:ext uri="{FF2B5EF4-FFF2-40B4-BE49-F238E27FC236}">
                  <a16:creationId xmlns:a16="http://schemas.microsoft.com/office/drawing/2014/main" id="{5D5C04F3-EFEE-A443-BF0D-8150F1A178D6}"/>
                </a:ext>
              </a:extLst>
            </p:cNvPr>
            <p:cNvSpPr>
              <a:spLocks noChangeArrowheads="1"/>
            </p:cNvSpPr>
            <p:nvPr/>
          </p:nvSpPr>
          <p:spPr bwMode="auto">
            <a:xfrm>
              <a:off x="5637" y="4315"/>
              <a:ext cx="166" cy="116"/>
            </a:xfrm>
            <a:custGeom>
              <a:avLst/>
              <a:gdLst>
                <a:gd name="T0" fmla="*/ 8 w 744"/>
                <a:gd name="T1" fmla="*/ 1 h 523"/>
                <a:gd name="T2" fmla="*/ 7 w 744"/>
                <a:gd name="T3" fmla="*/ 1 h 523"/>
                <a:gd name="T4" fmla="*/ 5 w 744"/>
                <a:gd name="T5" fmla="*/ 0 h 523"/>
                <a:gd name="T6" fmla="*/ 2 w 744"/>
                <a:gd name="T7" fmla="*/ 0 h 523"/>
                <a:gd name="T8" fmla="*/ 0 w 744"/>
                <a:gd name="T9" fmla="*/ 2 h 523"/>
                <a:gd name="T10" fmla="*/ 0 w 744"/>
                <a:gd name="T11" fmla="*/ 5 h 523"/>
                <a:gd name="T12" fmla="*/ 4 w 744"/>
                <a:gd name="T13" fmla="*/ 6 h 523"/>
                <a:gd name="T14" fmla="*/ 5 w 744"/>
                <a:gd name="T15" fmla="*/ 5 h 523"/>
                <a:gd name="T16" fmla="*/ 5 w 744"/>
                <a:gd name="T17" fmla="*/ 4 h 523"/>
                <a:gd name="T18" fmla="*/ 5 w 744"/>
                <a:gd name="T19" fmla="*/ 3 h 523"/>
                <a:gd name="T20" fmla="*/ 6 w 744"/>
                <a:gd name="T21" fmla="*/ 2 h 523"/>
                <a:gd name="T22" fmla="*/ 6 w 744"/>
                <a:gd name="T23" fmla="*/ 2 h 523"/>
                <a:gd name="T24" fmla="*/ 3 w 744"/>
                <a:gd name="T25" fmla="*/ 2 h 523"/>
                <a:gd name="T26" fmla="*/ 3 w 744"/>
                <a:gd name="T27" fmla="*/ 2 h 523"/>
                <a:gd name="T28" fmla="*/ 5 w 744"/>
                <a:gd name="T29" fmla="*/ 2 h 523"/>
                <a:gd name="T30" fmla="*/ 5 w 744"/>
                <a:gd name="T31" fmla="*/ 3 h 523"/>
                <a:gd name="T32" fmla="*/ 3 w 744"/>
                <a:gd name="T33" fmla="*/ 3 h 523"/>
                <a:gd name="T34" fmla="*/ 3 w 744"/>
                <a:gd name="T35" fmla="*/ 3 h 523"/>
                <a:gd name="T36" fmla="*/ 5 w 744"/>
                <a:gd name="T37" fmla="*/ 4 h 523"/>
                <a:gd name="T38" fmla="*/ 5 w 744"/>
                <a:gd name="T39" fmla="*/ 4 h 523"/>
                <a:gd name="T40" fmla="*/ 4 w 744"/>
                <a:gd name="T41" fmla="*/ 4 h 523"/>
                <a:gd name="T42" fmla="*/ 3 w 744"/>
                <a:gd name="T43" fmla="*/ 4 h 523"/>
                <a:gd name="T44" fmla="*/ 4 w 744"/>
                <a:gd name="T45" fmla="*/ 5 h 523"/>
                <a:gd name="T46" fmla="*/ 5 w 744"/>
                <a:gd name="T47" fmla="*/ 5 h 523"/>
                <a:gd name="T48" fmla="*/ 5 w 744"/>
                <a:gd name="T49" fmla="*/ 5 h 523"/>
                <a:gd name="T50" fmla="*/ 4 w 744"/>
                <a:gd name="T51" fmla="*/ 5 h 523"/>
                <a:gd name="T52" fmla="*/ 1 w 744"/>
                <a:gd name="T53" fmla="*/ 5 h 523"/>
                <a:gd name="T54" fmla="*/ 0 w 744"/>
                <a:gd name="T55" fmla="*/ 2 h 523"/>
                <a:gd name="T56" fmla="*/ 2 w 744"/>
                <a:gd name="T57" fmla="*/ 0 h 523"/>
                <a:gd name="T58" fmla="*/ 4 w 744"/>
                <a:gd name="T59" fmla="*/ 1 h 523"/>
                <a:gd name="T60" fmla="*/ 2 w 744"/>
                <a:gd name="T61" fmla="*/ 1 h 523"/>
                <a:gd name="T62" fmla="*/ 3 w 744"/>
                <a:gd name="T63" fmla="*/ 1 h 523"/>
                <a:gd name="T64" fmla="*/ 8 w 744"/>
                <a:gd name="T65" fmla="*/ 2 h 523"/>
                <a:gd name="T66" fmla="*/ 8 w 744"/>
                <a:gd name="T67" fmla="*/ 2 h 523"/>
                <a:gd name="T68" fmla="*/ 8 w 744"/>
                <a:gd name="T69" fmla="*/ 2 h 5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4" h="523">
                  <a:moveTo>
                    <a:pt x="736" y="119"/>
                  </a:moveTo>
                  <a:lnTo>
                    <a:pt x="736" y="119"/>
                  </a:lnTo>
                  <a:cubicBezTo>
                    <a:pt x="724" y="92"/>
                    <a:pt x="698" y="77"/>
                    <a:pt x="667" y="77"/>
                  </a:cubicBezTo>
                  <a:cubicBezTo>
                    <a:pt x="439" y="77"/>
                    <a:pt x="439" y="77"/>
                    <a:pt x="439" y="77"/>
                  </a:cubicBezTo>
                  <a:cubicBezTo>
                    <a:pt x="454" y="61"/>
                    <a:pt x="461" y="50"/>
                    <a:pt x="461" y="27"/>
                  </a:cubicBezTo>
                  <a:cubicBezTo>
                    <a:pt x="461" y="27"/>
                    <a:pt x="461" y="4"/>
                    <a:pt x="439" y="0"/>
                  </a:cubicBezTo>
                  <a:lnTo>
                    <a:pt x="214" y="0"/>
                  </a:lnTo>
                  <a:cubicBezTo>
                    <a:pt x="191" y="0"/>
                    <a:pt x="164" y="4"/>
                    <a:pt x="141" y="12"/>
                  </a:cubicBezTo>
                  <a:cubicBezTo>
                    <a:pt x="58" y="42"/>
                    <a:pt x="0" y="122"/>
                    <a:pt x="0" y="214"/>
                  </a:cubicBezTo>
                  <a:cubicBezTo>
                    <a:pt x="0" y="362"/>
                    <a:pt x="0" y="362"/>
                    <a:pt x="0" y="362"/>
                  </a:cubicBezTo>
                  <a:cubicBezTo>
                    <a:pt x="0" y="404"/>
                    <a:pt x="19" y="446"/>
                    <a:pt x="50" y="477"/>
                  </a:cubicBezTo>
                  <a:cubicBezTo>
                    <a:pt x="80" y="507"/>
                    <a:pt x="119" y="522"/>
                    <a:pt x="164" y="522"/>
                  </a:cubicBezTo>
                  <a:cubicBezTo>
                    <a:pt x="397" y="522"/>
                    <a:pt x="397" y="522"/>
                    <a:pt x="397" y="522"/>
                  </a:cubicBezTo>
                  <a:cubicBezTo>
                    <a:pt x="397" y="522"/>
                    <a:pt x="397" y="522"/>
                    <a:pt x="400" y="522"/>
                  </a:cubicBezTo>
                  <a:cubicBezTo>
                    <a:pt x="435" y="522"/>
                    <a:pt x="461" y="492"/>
                    <a:pt x="461" y="458"/>
                  </a:cubicBezTo>
                  <a:cubicBezTo>
                    <a:pt x="461" y="446"/>
                    <a:pt x="461" y="446"/>
                    <a:pt x="461" y="446"/>
                  </a:cubicBezTo>
                  <a:cubicBezTo>
                    <a:pt x="461" y="435"/>
                    <a:pt x="458" y="420"/>
                    <a:pt x="454" y="412"/>
                  </a:cubicBezTo>
                  <a:cubicBezTo>
                    <a:pt x="473" y="397"/>
                    <a:pt x="488" y="374"/>
                    <a:pt x="488" y="351"/>
                  </a:cubicBezTo>
                  <a:cubicBezTo>
                    <a:pt x="488" y="336"/>
                    <a:pt x="484" y="320"/>
                    <a:pt x="477" y="309"/>
                  </a:cubicBezTo>
                  <a:cubicBezTo>
                    <a:pt x="496" y="298"/>
                    <a:pt x="511" y="278"/>
                    <a:pt x="515" y="256"/>
                  </a:cubicBezTo>
                  <a:cubicBezTo>
                    <a:pt x="515" y="244"/>
                    <a:pt x="511" y="229"/>
                    <a:pt x="507" y="218"/>
                  </a:cubicBezTo>
                  <a:cubicBezTo>
                    <a:pt x="561" y="218"/>
                    <a:pt x="561" y="218"/>
                    <a:pt x="561" y="218"/>
                  </a:cubicBezTo>
                  <a:cubicBezTo>
                    <a:pt x="561" y="202"/>
                    <a:pt x="568" y="187"/>
                    <a:pt x="580" y="176"/>
                  </a:cubicBezTo>
                  <a:cubicBezTo>
                    <a:pt x="290" y="176"/>
                    <a:pt x="290" y="176"/>
                    <a:pt x="290" y="176"/>
                  </a:cubicBezTo>
                  <a:cubicBezTo>
                    <a:pt x="282" y="176"/>
                    <a:pt x="279" y="179"/>
                    <a:pt x="275" y="183"/>
                  </a:cubicBezTo>
                  <a:cubicBezTo>
                    <a:pt x="271" y="187"/>
                    <a:pt x="267" y="191"/>
                    <a:pt x="267" y="198"/>
                  </a:cubicBezTo>
                  <a:cubicBezTo>
                    <a:pt x="267" y="202"/>
                    <a:pt x="271" y="210"/>
                    <a:pt x="275" y="214"/>
                  </a:cubicBezTo>
                  <a:cubicBezTo>
                    <a:pt x="279" y="218"/>
                    <a:pt x="282" y="218"/>
                    <a:pt x="290" y="218"/>
                  </a:cubicBezTo>
                  <a:cubicBezTo>
                    <a:pt x="442" y="218"/>
                    <a:pt x="442" y="218"/>
                    <a:pt x="442" y="218"/>
                  </a:cubicBezTo>
                  <a:cubicBezTo>
                    <a:pt x="450" y="218"/>
                    <a:pt x="458" y="221"/>
                    <a:pt x="465" y="229"/>
                  </a:cubicBezTo>
                  <a:cubicBezTo>
                    <a:pt x="469" y="233"/>
                    <a:pt x="473" y="244"/>
                    <a:pt x="473" y="252"/>
                  </a:cubicBezTo>
                  <a:cubicBezTo>
                    <a:pt x="469" y="267"/>
                    <a:pt x="458" y="278"/>
                    <a:pt x="439" y="278"/>
                  </a:cubicBezTo>
                  <a:cubicBezTo>
                    <a:pt x="301" y="278"/>
                    <a:pt x="301" y="278"/>
                    <a:pt x="301" y="278"/>
                  </a:cubicBezTo>
                  <a:cubicBezTo>
                    <a:pt x="298" y="278"/>
                    <a:pt x="290" y="282"/>
                    <a:pt x="286" y="286"/>
                  </a:cubicBezTo>
                  <a:cubicBezTo>
                    <a:pt x="282" y="290"/>
                    <a:pt x="282" y="294"/>
                    <a:pt x="282" y="298"/>
                  </a:cubicBezTo>
                  <a:cubicBezTo>
                    <a:pt x="282" y="309"/>
                    <a:pt x="290" y="320"/>
                    <a:pt x="301" y="320"/>
                  </a:cubicBezTo>
                  <a:cubicBezTo>
                    <a:pt x="420" y="320"/>
                    <a:pt x="420" y="320"/>
                    <a:pt x="420" y="320"/>
                  </a:cubicBezTo>
                  <a:cubicBezTo>
                    <a:pt x="435" y="320"/>
                    <a:pt x="446" y="332"/>
                    <a:pt x="446" y="351"/>
                  </a:cubicBezTo>
                  <a:cubicBezTo>
                    <a:pt x="446" y="359"/>
                    <a:pt x="442" y="366"/>
                    <a:pt x="439" y="370"/>
                  </a:cubicBezTo>
                  <a:cubicBezTo>
                    <a:pt x="431" y="378"/>
                    <a:pt x="420" y="381"/>
                    <a:pt x="412" y="381"/>
                  </a:cubicBezTo>
                  <a:cubicBezTo>
                    <a:pt x="328" y="381"/>
                    <a:pt x="328" y="381"/>
                    <a:pt x="328" y="381"/>
                  </a:cubicBezTo>
                  <a:cubicBezTo>
                    <a:pt x="320" y="381"/>
                    <a:pt x="317" y="381"/>
                    <a:pt x="313" y="385"/>
                  </a:cubicBezTo>
                  <a:cubicBezTo>
                    <a:pt x="309" y="389"/>
                    <a:pt x="305" y="397"/>
                    <a:pt x="305" y="400"/>
                  </a:cubicBezTo>
                  <a:cubicBezTo>
                    <a:pt x="305" y="408"/>
                    <a:pt x="309" y="412"/>
                    <a:pt x="313" y="416"/>
                  </a:cubicBezTo>
                  <a:cubicBezTo>
                    <a:pt x="317" y="420"/>
                    <a:pt x="320" y="420"/>
                    <a:pt x="328" y="420"/>
                  </a:cubicBezTo>
                  <a:cubicBezTo>
                    <a:pt x="397" y="420"/>
                    <a:pt x="397" y="420"/>
                    <a:pt x="397" y="420"/>
                  </a:cubicBezTo>
                  <a:cubicBezTo>
                    <a:pt x="404" y="420"/>
                    <a:pt x="408" y="423"/>
                    <a:pt x="416" y="427"/>
                  </a:cubicBezTo>
                  <a:cubicBezTo>
                    <a:pt x="420" y="435"/>
                    <a:pt x="420" y="439"/>
                    <a:pt x="420" y="446"/>
                  </a:cubicBezTo>
                  <a:cubicBezTo>
                    <a:pt x="420" y="458"/>
                    <a:pt x="420" y="458"/>
                    <a:pt x="420" y="458"/>
                  </a:cubicBezTo>
                  <a:cubicBezTo>
                    <a:pt x="420" y="465"/>
                    <a:pt x="420" y="469"/>
                    <a:pt x="416" y="473"/>
                  </a:cubicBezTo>
                  <a:cubicBezTo>
                    <a:pt x="408" y="480"/>
                    <a:pt x="404" y="480"/>
                    <a:pt x="397" y="480"/>
                  </a:cubicBezTo>
                  <a:cubicBezTo>
                    <a:pt x="164" y="480"/>
                    <a:pt x="164" y="480"/>
                    <a:pt x="164" y="480"/>
                  </a:cubicBezTo>
                  <a:cubicBezTo>
                    <a:pt x="130" y="480"/>
                    <a:pt x="100" y="469"/>
                    <a:pt x="77" y="446"/>
                  </a:cubicBezTo>
                  <a:cubicBezTo>
                    <a:pt x="54" y="423"/>
                    <a:pt x="42" y="393"/>
                    <a:pt x="42" y="362"/>
                  </a:cubicBezTo>
                  <a:cubicBezTo>
                    <a:pt x="42" y="214"/>
                    <a:pt x="42" y="214"/>
                    <a:pt x="42" y="214"/>
                  </a:cubicBezTo>
                  <a:cubicBezTo>
                    <a:pt x="42" y="141"/>
                    <a:pt x="88" y="77"/>
                    <a:pt x="157" y="50"/>
                  </a:cubicBezTo>
                  <a:cubicBezTo>
                    <a:pt x="176" y="42"/>
                    <a:pt x="195" y="39"/>
                    <a:pt x="214" y="39"/>
                  </a:cubicBezTo>
                  <a:cubicBezTo>
                    <a:pt x="416" y="39"/>
                    <a:pt x="416" y="39"/>
                    <a:pt x="416" y="39"/>
                  </a:cubicBezTo>
                  <a:cubicBezTo>
                    <a:pt x="400" y="61"/>
                    <a:pt x="366" y="73"/>
                    <a:pt x="347" y="77"/>
                  </a:cubicBezTo>
                  <a:cubicBezTo>
                    <a:pt x="240" y="77"/>
                    <a:pt x="240" y="77"/>
                    <a:pt x="240" y="77"/>
                  </a:cubicBezTo>
                  <a:cubicBezTo>
                    <a:pt x="229" y="77"/>
                    <a:pt x="218" y="84"/>
                    <a:pt x="218" y="96"/>
                  </a:cubicBezTo>
                  <a:cubicBezTo>
                    <a:pt x="218" y="103"/>
                    <a:pt x="221" y="107"/>
                    <a:pt x="225" y="111"/>
                  </a:cubicBezTo>
                  <a:cubicBezTo>
                    <a:pt x="229" y="115"/>
                    <a:pt x="233" y="115"/>
                    <a:pt x="240" y="115"/>
                  </a:cubicBezTo>
                  <a:cubicBezTo>
                    <a:pt x="667" y="115"/>
                    <a:pt x="667" y="115"/>
                    <a:pt x="667" y="115"/>
                  </a:cubicBezTo>
                  <a:cubicBezTo>
                    <a:pt x="682" y="115"/>
                    <a:pt x="694" y="126"/>
                    <a:pt x="698" y="134"/>
                  </a:cubicBezTo>
                  <a:cubicBezTo>
                    <a:pt x="701" y="145"/>
                    <a:pt x="701" y="157"/>
                    <a:pt x="694" y="164"/>
                  </a:cubicBezTo>
                  <a:cubicBezTo>
                    <a:pt x="690" y="168"/>
                    <a:pt x="690" y="172"/>
                    <a:pt x="686" y="172"/>
                  </a:cubicBezTo>
                  <a:cubicBezTo>
                    <a:pt x="694" y="183"/>
                    <a:pt x="701" y="195"/>
                    <a:pt x="705" y="210"/>
                  </a:cubicBezTo>
                  <a:cubicBezTo>
                    <a:pt x="713" y="206"/>
                    <a:pt x="720" y="198"/>
                    <a:pt x="728" y="191"/>
                  </a:cubicBezTo>
                  <a:cubicBezTo>
                    <a:pt x="743" y="168"/>
                    <a:pt x="743" y="145"/>
                    <a:pt x="736" y="11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1055" name="Freeform 764">
            <a:extLst>
              <a:ext uri="{FF2B5EF4-FFF2-40B4-BE49-F238E27FC236}">
                <a16:creationId xmlns:a16="http://schemas.microsoft.com/office/drawing/2014/main" id="{1039CEBA-0B67-474A-B636-FEDB1A34DCBB}"/>
              </a:ext>
            </a:extLst>
          </p:cNvPr>
          <p:cNvSpPr>
            <a:spLocks noChangeArrowheads="1"/>
          </p:cNvSpPr>
          <p:nvPr userDrawn="1"/>
        </p:nvSpPr>
        <p:spPr bwMode="auto">
          <a:xfrm>
            <a:off x="443490" y="693882"/>
            <a:ext cx="168275" cy="304800"/>
          </a:xfrm>
          <a:custGeom>
            <a:avLst/>
            <a:gdLst>
              <a:gd name="T0" fmla="*/ 2147483646 w 466"/>
              <a:gd name="T1" fmla="*/ 2147483646 h 847"/>
              <a:gd name="T2" fmla="*/ 2147483646 w 466"/>
              <a:gd name="T3" fmla="*/ 2147483646 h 847"/>
              <a:gd name="T4" fmla="*/ 2147483646 w 466"/>
              <a:gd name="T5" fmla="*/ 2147483646 h 847"/>
              <a:gd name="T6" fmla="*/ 2147483646 w 466"/>
              <a:gd name="T7" fmla="*/ 2147483646 h 847"/>
              <a:gd name="T8" fmla="*/ 2147483646 w 466"/>
              <a:gd name="T9" fmla="*/ 2147483646 h 847"/>
              <a:gd name="T10" fmla="*/ 2147483646 w 466"/>
              <a:gd name="T11" fmla="*/ 186347595 h 847"/>
              <a:gd name="T12" fmla="*/ 188293225 w 466"/>
              <a:gd name="T13" fmla="*/ 2147483646 h 847"/>
              <a:gd name="T14" fmla="*/ 2147483646 w 466"/>
              <a:gd name="T15" fmla="*/ 2147483646 h 847"/>
              <a:gd name="T16" fmla="*/ 2147483646 w 466"/>
              <a:gd name="T17" fmla="*/ 2147483646 h 847"/>
              <a:gd name="T18" fmla="*/ 2147483646 w 466"/>
              <a:gd name="T19" fmla="*/ 2147483646 h 847"/>
              <a:gd name="T20" fmla="*/ 2147483646 w 466"/>
              <a:gd name="T21" fmla="*/ 2147483646 h 847"/>
              <a:gd name="T22" fmla="*/ 2147483646 w 466"/>
              <a:gd name="T23" fmla="*/ 2147483646 h 847"/>
              <a:gd name="T24" fmla="*/ 2147483646 w 466"/>
              <a:gd name="T25" fmla="*/ 2147483646 h 847"/>
              <a:gd name="T26" fmla="*/ 2147483646 w 466"/>
              <a:gd name="T27" fmla="*/ 2147483646 h 847"/>
              <a:gd name="T28" fmla="*/ 2147483646 w 466"/>
              <a:gd name="T29" fmla="*/ 2147483646 h 847"/>
              <a:gd name="T30" fmla="*/ 2147483646 w 466"/>
              <a:gd name="T31" fmla="*/ 2147483646 h 847"/>
              <a:gd name="T32" fmla="*/ 2147483646 w 466"/>
              <a:gd name="T33" fmla="*/ 2147483646 h 847"/>
              <a:gd name="T34" fmla="*/ 2147483646 w 466"/>
              <a:gd name="T35" fmla="*/ 2147483646 h 847"/>
              <a:gd name="T36" fmla="*/ 2147483646 w 466"/>
              <a:gd name="T37" fmla="*/ 2147483646 h 847"/>
              <a:gd name="T38" fmla="*/ 2147483646 w 466"/>
              <a:gd name="T39" fmla="*/ 2147483646 h 847"/>
              <a:gd name="T40" fmla="*/ 2147483646 w 466"/>
              <a:gd name="T41" fmla="*/ 2147483646 h 847"/>
              <a:gd name="T42" fmla="*/ 2147483646 w 466"/>
              <a:gd name="T43" fmla="*/ 2147483646 h 847"/>
              <a:gd name="T44" fmla="*/ 2147483646 w 466"/>
              <a:gd name="T45" fmla="*/ 2147483646 h 847"/>
              <a:gd name="T46" fmla="*/ 2147483646 w 466"/>
              <a:gd name="T47" fmla="*/ 2147483646 h 847"/>
              <a:gd name="T48" fmla="*/ 2147483646 w 466"/>
              <a:gd name="T49" fmla="*/ 2147483646 h 847"/>
              <a:gd name="T50" fmla="*/ 2147483646 w 466"/>
              <a:gd name="T51" fmla="*/ 2147483646 h 847"/>
              <a:gd name="T52" fmla="*/ 2147483646 w 466"/>
              <a:gd name="T53" fmla="*/ 2147483646 h 847"/>
              <a:gd name="T54" fmla="*/ 2147483646 w 466"/>
              <a:gd name="T55" fmla="*/ 2147483646 h 847"/>
              <a:gd name="T56" fmla="*/ 2147483646 w 466"/>
              <a:gd name="T57" fmla="*/ 2147483646 h 847"/>
              <a:gd name="T58" fmla="*/ 2147483646 w 466"/>
              <a:gd name="T59" fmla="*/ 2147483646 h 847"/>
              <a:gd name="T60" fmla="*/ 2147483646 w 466"/>
              <a:gd name="T61" fmla="*/ 2147483646 h 847"/>
              <a:gd name="T62" fmla="*/ 2147483646 w 466"/>
              <a:gd name="T63" fmla="*/ 2147483646 h 847"/>
              <a:gd name="T64" fmla="*/ 2147483646 w 466"/>
              <a:gd name="T65" fmla="*/ 2147483646 h 847"/>
              <a:gd name="T66" fmla="*/ 2147483646 w 466"/>
              <a:gd name="T67" fmla="*/ 2147483646 h 8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6" h="847">
                <a:moveTo>
                  <a:pt x="278" y="198"/>
                </a:moveTo>
                <a:lnTo>
                  <a:pt x="278" y="198"/>
                </a:lnTo>
                <a:cubicBezTo>
                  <a:pt x="267" y="171"/>
                  <a:pt x="267" y="171"/>
                  <a:pt x="267" y="171"/>
                </a:cubicBezTo>
                <a:cubicBezTo>
                  <a:pt x="263" y="164"/>
                  <a:pt x="255" y="160"/>
                  <a:pt x="244" y="164"/>
                </a:cubicBezTo>
                <a:cubicBezTo>
                  <a:pt x="202" y="183"/>
                  <a:pt x="202" y="183"/>
                  <a:pt x="202" y="183"/>
                </a:cubicBezTo>
                <a:cubicBezTo>
                  <a:pt x="194" y="187"/>
                  <a:pt x="183" y="183"/>
                  <a:pt x="179" y="175"/>
                </a:cubicBezTo>
                <a:cubicBezTo>
                  <a:pt x="156" y="122"/>
                  <a:pt x="156" y="122"/>
                  <a:pt x="156" y="122"/>
                </a:cubicBezTo>
                <a:cubicBezTo>
                  <a:pt x="152" y="114"/>
                  <a:pt x="156" y="103"/>
                  <a:pt x="164" y="99"/>
                </a:cubicBezTo>
                <a:cubicBezTo>
                  <a:pt x="209" y="80"/>
                  <a:pt x="209" y="80"/>
                  <a:pt x="209" y="80"/>
                </a:cubicBezTo>
                <a:cubicBezTo>
                  <a:pt x="217" y="76"/>
                  <a:pt x="221" y="68"/>
                  <a:pt x="217" y="57"/>
                </a:cubicBezTo>
                <a:cubicBezTo>
                  <a:pt x="194" y="11"/>
                  <a:pt x="194" y="11"/>
                  <a:pt x="194" y="11"/>
                </a:cubicBezTo>
                <a:cubicBezTo>
                  <a:pt x="190" y="4"/>
                  <a:pt x="179" y="0"/>
                  <a:pt x="171" y="4"/>
                </a:cubicBezTo>
                <a:cubicBezTo>
                  <a:pt x="11" y="76"/>
                  <a:pt x="11" y="76"/>
                  <a:pt x="11" y="76"/>
                </a:cubicBezTo>
                <a:cubicBezTo>
                  <a:pt x="4" y="80"/>
                  <a:pt x="0" y="91"/>
                  <a:pt x="4" y="99"/>
                </a:cubicBezTo>
                <a:cubicBezTo>
                  <a:pt x="27" y="145"/>
                  <a:pt x="27" y="145"/>
                  <a:pt x="27" y="145"/>
                </a:cubicBezTo>
                <a:cubicBezTo>
                  <a:pt x="30" y="156"/>
                  <a:pt x="38" y="160"/>
                  <a:pt x="50" y="156"/>
                </a:cubicBezTo>
                <a:cubicBezTo>
                  <a:pt x="91" y="133"/>
                  <a:pt x="91" y="133"/>
                  <a:pt x="91" y="133"/>
                </a:cubicBezTo>
                <a:cubicBezTo>
                  <a:pt x="99" y="129"/>
                  <a:pt x="110" y="133"/>
                  <a:pt x="114" y="145"/>
                </a:cubicBezTo>
                <a:cubicBezTo>
                  <a:pt x="137" y="194"/>
                  <a:pt x="137" y="194"/>
                  <a:pt x="137" y="194"/>
                </a:cubicBezTo>
                <a:cubicBezTo>
                  <a:pt x="141" y="202"/>
                  <a:pt x="137" y="213"/>
                  <a:pt x="129" y="217"/>
                </a:cubicBezTo>
                <a:cubicBezTo>
                  <a:pt x="84" y="236"/>
                  <a:pt x="84" y="236"/>
                  <a:pt x="84" y="236"/>
                </a:cubicBezTo>
                <a:cubicBezTo>
                  <a:pt x="76" y="240"/>
                  <a:pt x="72" y="251"/>
                  <a:pt x="76" y="259"/>
                </a:cubicBezTo>
                <a:cubicBezTo>
                  <a:pt x="248" y="632"/>
                  <a:pt x="248" y="632"/>
                  <a:pt x="248" y="632"/>
                </a:cubicBezTo>
                <a:cubicBezTo>
                  <a:pt x="251" y="640"/>
                  <a:pt x="263" y="644"/>
                  <a:pt x="270" y="640"/>
                </a:cubicBezTo>
                <a:cubicBezTo>
                  <a:pt x="331" y="613"/>
                  <a:pt x="331" y="613"/>
                  <a:pt x="331" y="613"/>
                </a:cubicBezTo>
                <a:cubicBezTo>
                  <a:pt x="450" y="834"/>
                  <a:pt x="450" y="834"/>
                  <a:pt x="450" y="834"/>
                </a:cubicBezTo>
                <a:cubicBezTo>
                  <a:pt x="453" y="842"/>
                  <a:pt x="461" y="846"/>
                  <a:pt x="465" y="846"/>
                </a:cubicBezTo>
                <a:cubicBezTo>
                  <a:pt x="465" y="846"/>
                  <a:pt x="465" y="838"/>
                  <a:pt x="461" y="827"/>
                </a:cubicBezTo>
                <a:cubicBezTo>
                  <a:pt x="373" y="594"/>
                  <a:pt x="373" y="594"/>
                  <a:pt x="373" y="594"/>
                </a:cubicBezTo>
                <a:cubicBezTo>
                  <a:pt x="431" y="564"/>
                  <a:pt x="431" y="564"/>
                  <a:pt x="431" y="564"/>
                </a:cubicBezTo>
                <a:cubicBezTo>
                  <a:pt x="438" y="560"/>
                  <a:pt x="442" y="552"/>
                  <a:pt x="438" y="545"/>
                </a:cubicBezTo>
                <a:lnTo>
                  <a:pt x="278" y="198"/>
                </a:lnTo>
                <a:close/>
                <a:moveTo>
                  <a:pt x="370" y="541"/>
                </a:moveTo>
                <a:lnTo>
                  <a:pt x="370" y="541"/>
                </a:lnTo>
                <a:cubicBezTo>
                  <a:pt x="293" y="575"/>
                  <a:pt x="293" y="575"/>
                  <a:pt x="293" y="575"/>
                </a:cubicBezTo>
                <a:cubicBezTo>
                  <a:pt x="286" y="583"/>
                  <a:pt x="274" y="579"/>
                  <a:pt x="274" y="575"/>
                </a:cubicBezTo>
                <a:cubicBezTo>
                  <a:pt x="270" y="571"/>
                  <a:pt x="270" y="571"/>
                  <a:pt x="270" y="571"/>
                </a:cubicBezTo>
                <a:cubicBezTo>
                  <a:pt x="263" y="548"/>
                  <a:pt x="263" y="548"/>
                  <a:pt x="263" y="548"/>
                </a:cubicBezTo>
                <a:cubicBezTo>
                  <a:pt x="259" y="541"/>
                  <a:pt x="259" y="533"/>
                  <a:pt x="267" y="529"/>
                </a:cubicBezTo>
                <a:cubicBezTo>
                  <a:pt x="274" y="526"/>
                  <a:pt x="274" y="526"/>
                  <a:pt x="274" y="526"/>
                </a:cubicBezTo>
                <a:cubicBezTo>
                  <a:pt x="316" y="507"/>
                  <a:pt x="316" y="507"/>
                  <a:pt x="316" y="507"/>
                </a:cubicBezTo>
                <a:cubicBezTo>
                  <a:pt x="324" y="503"/>
                  <a:pt x="328" y="491"/>
                  <a:pt x="324" y="484"/>
                </a:cubicBezTo>
                <a:cubicBezTo>
                  <a:pt x="316" y="472"/>
                  <a:pt x="316" y="472"/>
                  <a:pt x="316" y="472"/>
                </a:cubicBezTo>
                <a:cubicBezTo>
                  <a:pt x="312" y="465"/>
                  <a:pt x="305" y="461"/>
                  <a:pt x="293" y="465"/>
                </a:cubicBezTo>
                <a:cubicBezTo>
                  <a:pt x="251" y="484"/>
                  <a:pt x="251" y="484"/>
                  <a:pt x="251" y="484"/>
                </a:cubicBezTo>
                <a:cubicBezTo>
                  <a:pt x="240" y="487"/>
                  <a:pt x="232" y="484"/>
                  <a:pt x="229" y="476"/>
                </a:cubicBezTo>
                <a:cubicBezTo>
                  <a:pt x="221" y="461"/>
                  <a:pt x="221" y="461"/>
                  <a:pt x="221" y="461"/>
                </a:cubicBezTo>
                <a:cubicBezTo>
                  <a:pt x="217" y="453"/>
                  <a:pt x="221" y="446"/>
                  <a:pt x="229" y="442"/>
                </a:cubicBezTo>
                <a:cubicBezTo>
                  <a:pt x="274" y="419"/>
                  <a:pt x="274" y="419"/>
                  <a:pt x="274" y="419"/>
                </a:cubicBezTo>
                <a:cubicBezTo>
                  <a:pt x="282" y="415"/>
                  <a:pt x="286" y="407"/>
                  <a:pt x="282" y="396"/>
                </a:cubicBezTo>
                <a:cubicBezTo>
                  <a:pt x="278" y="385"/>
                  <a:pt x="278" y="385"/>
                  <a:pt x="278" y="385"/>
                </a:cubicBezTo>
                <a:cubicBezTo>
                  <a:pt x="274" y="377"/>
                  <a:pt x="263" y="373"/>
                  <a:pt x="255" y="377"/>
                </a:cubicBezTo>
                <a:cubicBezTo>
                  <a:pt x="209" y="396"/>
                  <a:pt x="209" y="396"/>
                  <a:pt x="209" y="396"/>
                </a:cubicBezTo>
                <a:cubicBezTo>
                  <a:pt x="202" y="400"/>
                  <a:pt x="190" y="396"/>
                  <a:pt x="187" y="388"/>
                </a:cubicBezTo>
                <a:cubicBezTo>
                  <a:pt x="183" y="373"/>
                  <a:pt x="183" y="373"/>
                  <a:pt x="183" y="373"/>
                </a:cubicBezTo>
                <a:cubicBezTo>
                  <a:pt x="179" y="366"/>
                  <a:pt x="183" y="358"/>
                  <a:pt x="190" y="354"/>
                </a:cubicBezTo>
                <a:cubicBezTo>
                  <a:pt x="236" y="331"/>
                  <a:pt x="236" y="331"/>
                  <a:pt x="236" y="331"/>
                </a:cubicBezTo>
                <a:cubicBezTo>
                  <a:pt x="244" y="328"/>
                  <a:pt x="248" y="320"/>
                  <a:pt x="244" y="309"/>
                </a:cubicBezTo>
                <a:cubicBezTo>
                  <a:pt x="236" y="297"/>
                  <a:pt x="236" y="297"/>
                  <a:pt x="236" y="297"/>
                </a:cubicBezTo>
                <a:cubicBezTo>
                  <a:pt x="232" y="289"/>
                  <a:pt x="225" y="286"/>
                  <a:pt x="213" y="289"/>
                </a:cubicBezTo>
                <a:cubicBezTo>
                  <a:pt x="168" y="309"/>
                  <a:pt x="168" y="309"/>
                  <a:pt x="168" y="309"/>
                </a:cubicBezTo>
                <a:cubicBezTo>
                  <a:pt x="160" y="312"/>
                  <a:pt x="152" y="309"/>
                  <a:pt x="149" y="301"/>
                </a:cubicBezTo>
                <a:cubicBezTo>
                  <a:pt x="137" y="282"/>
                  <a:pt x="137" y="282"/>
                  <a:pt x="137" y="282"/>
                </a:cubicBezTo>
                <a:cubicBezTo>
                  <a:pt x="133" y="274"/>
                  <a:pt x="137" y="263"/>
                  <a:pt x="149" y="259"/>
                </a:cubicBezTo>
                <a:cubicBezTo>
                  <a:pt x="225" y="225"/>
                  <a:pt x="225" y="225"/>
                  <a:pt x="225" y="225"/>
                </a:cubicBezTo>
                <a:cubicBezTo>
                  <a:pt x="232" y="221"/>
                  <a:pt x="244" y="225"/>
                  <a:pt x="248" y="232"/>
                </a:cubicBezTo>
                <a:cubicBezTo>
                  <a:pt x="377" y="518"/>
                  <a:pt x="377" y="518"/>
                  <a:pt x="377" y="518"/>
                </a:cubicBezTo>
                <a:cubicBezTo>
                  <a:pt x="381" y="529"/>
                  <a:pt x="377" y="537"/>
                  <a:pt x="370" y="54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nvGrpSpPr>
          <p:cNvPr id="1056" name="Group 43">
            <a:extLst>
              <a:ext uri="{FF2B5EF4-FFF2-40B4-BE49-F238E27FC236}">
                <a16:creationId xmlns:a16="http://schemas.microsoft.com/office/drawing/2014/main" id="{A8B47D23-BD82-8046-89A2-5DFE9804E997}"/>
              </a:ext>
            </a:extLst>
          </p:cNvPr>
          <p:cNvGrpSpPr>
            <a:grpSpLocks/>
          </p:cNvGrpSpPr>
          <p:nvPr userDrawn="1"/>
        </p:nvGrpSpPr>
        <p:grpSpPr bwMode="auto">
          <a:xfrm>
            <a:off x="7349115" y="2159145"/>
            <a:ext cx="365125" cy="434975"/>
            <a:chOff x="2083" y="3916"/>
            <a:chExt cx="307" cy="364"/>
          </a:xfrm>
        </p:grpSpPr>
        <p:sp>
          <p:nvSpPr>
            <p:cNvPr id="1057" name="Freeform 44">
              <a:extLst>
                <a:ext uri="{FF2B5EF4-FFF2-40B4-BE49-F238E27FC236}">
                  <a16:creationId xmlns:a16="http://schemas.microsoft.com/office/drawing/2014/main" id="{8987F6FD-BBD4-6C48-8DA6-B36930A297F8}"/>
                </a:ext>
              </a:extLst>
            </p:cNvPr>
            <p:cNvSpPr>
              <a:spLocks noChangeArrowheads="1"/>
            </p:cNvSpPr>
            <p:nvPr/>
          </p:nvSpPr>
          <p:spPr bwMode="auto">
            <a:xfrm>
              <a:off x="2082" y="3916"/>
              <a:ext cx="225" cy="296"/>
            </a:xfrm>
            <a:custGeom>
              <a:avLst/>
              <a:gdLst>
                <a:gd name="T0" fmla="*/ 4 w 996"/>
                <a:gd name="T1" fmla="*/ 14 h 1309"/>
                <a:gd name="T2" fmla="*/ 4 w 996"/>
                <a:gd name="T3" fmla="*/ 14 h 1309"/>
                <a:gd name="T4" fmla="*/ 2 w 996"/>
                <a:gd name="T5" fmla="*/ 14 h 1309"/>
                <a:gd name="T6" fmla="*/ 1 w 996"/>
                <a:gd name="T7" fmla="*/ 14 h 1309"/>
                <a:gd name="T8" fmla="*/ 1 w 996"/>
                <a:gd name="T9" fmla="*/ 13 h 1309"/>
                <a:gd name="T10" fmla="*/ 3 w 996"/>
                <a:gd name="T11" fmla="*/ 9 h 1309"/>
                <a:gd name="T12" fmla="*/ 7 w 996"/>
                <a:gd name="T13" fmla="*/ 8 h 1309"/>
                <a:gd name="T14" fmla="*/ 7 w 996"/>
                <a:gd name="T15" fmla="*/ 8 h 1309"/>
                <a:gd name="T16" fmla="*/ 8 w 996"/>
                <a:gd name="T17" fmla="*/ 8 h 1309"/>
                <a:gd name="T18" fmla="*/ 8 w 996"/>
                <a:gd name="T19" fmla="*/ 8 h 1309"/>
                <a:gd name="T20" fmla="*/ 10 w 996"/>
                <a:gd name="T21" fmla="*/ 8 h 1309"/>
                <a:gd name="T22" fmla="*/ 10 w 996"/>
                <a:gd name="T23" fmla="*/ 8 h 1309"/>
                <a:gd name="T24" fmla="*/ 11 w 996"/>
                <a:gd name="T25" fmla="*/ 8 h 1309"/>
                <a:gd name="T26" fmla="*/ 11 w 996"/>
                <a:gd name="T27" fmla="*/ 8 h 1309"/>
                <a:gd name="T28" fmla="*/ 10 w 996"/>
                <a:gd name="T29" fmla="*/ 8 h 1309"/>
                <a:gd name="T30" fmla="*/ 10 w 996"/>
                <a:gd name="T31" fmla="*/ 7 h 1309"/>
                <a:gd name="T32" fmla="*/ 9 w 996"/>
                <a:gd name="T33" fmla="*/ 7 h 1309"/>
                <a:gd name="T34" fmla="*/ 10 w 996"/>
                <a:gd name="T35" fmla="*/ 7 h 1309"/>
                <a:gd name="T36" fmla="*/ 11 w 996"/>
                <a:gd name="T37" fmla="*/ 6 h 1309"/>
                <a:gd name="T38" fmla="*/ 12 w 996"/>
                <a:gd name="T39" fmla="*/ 4 h 1309"/>
                <a:gd name="T40" fmla="*/ 8 w 996"/>
                <a:gd name="T41" fmla="*/ 0 h 1309"/>
                <a:gd name="T42" fmla="*/ 4 w 996"/>
                <a:gd name="T43" fmla="*/ 4 h 1309"/>
                <a:gd name="T44" fmla="*/ 4 w 996"/>
                <a:gd name="T45" fmla="*/ 6 h 1309"/>
                <a:gd name="T46" fmla="*/ 5 w 996"/>
                <a:gd name="T47" fmla="*/ 7 h 1309"/>
                <a:gd name="T48" fmla="*/ 6 w 996"/>
                <a:gd name="T49" fmla="*/ 7 h 1309"/>
                <a:gd name="T50" fmla="*/ 5 w 996"/>
                <a:gd name="T51" fmla="*/ 7 h 1309"/>
                <a:gd name="T52" fmla="*/ 3 w 996"/>
                <a:gd name="T53" fmla="*/ 9 h 1309"/>
                <a:gd name="T54" fmla="*/ 0 w 996"/>
                <a:gd name="T55" fmla="*/ 13 h 1309"/>
                <a:gd name="T56" fmla="*/ 0 w 996"/>
                <a:gd name="T57" fmla="*/ 14 h 1309"/>
                <a:gd name="T58" fmla="*/ 2 w 996"/>
                <a:gd name="T59" fmla="*/ 15 h 1309"/>
                <a:gd name="T60" fmla="*/ 4 w 996"/>
                <a:gd name="T61" fmla="*/ 15 h 1309"/>
                <a:gd name="T62" fmla="*/ 4 w 996"/>
                <a:gd name="T63" fmla="*/ 15 h 1309"/>
                <a:gd name="T64" fmla="*/ 4 w 996"/>
                <a:gd name="T65" fmla="*/ 14 h 1309"/>
                <a:gd name="T66" fmla="*/ 7 w 996"/>
                <a:gd name="T67" fmla="*/ 7 h 1309"/>
                <a:gd name="T68" fmla="*/ 7 w 996"/>
                <a:gd name="T69" fmla="*/ 7 h 1309"/>
                <a:gd name="T70" fmla="*/ 7 w 996"/>
                <a:gd name="T71" fmla="*/ 7 h 1309"/>
                <a:gd name="T72" fmla="*/ 5 w 996"/>
                <a:gd name="T73" fmla="*/ 6 h 1309"/>
                <a:gd name="T74" fmla="*/ 4 w 996"/>
                <a:gd name="T75" fmla="*/ 4 h 1309"/>
                <a:gd name="T76" fmla="*/ 8 w 996"/>
                <a:gd name="T77" fmla="*/ 1 h 1309"/>
                <a:gd name="T78" fmla="*/ 11 w 996"/>
                <a:gd name="T79" fmla="*/ 4 h 1309"/>
                <a:gd name="T80" fmla="*/ 10 w 996"/>
                <a:gd name="T81" fmla="*/ 6 h 1309"/>
                <a:gd name="T82" fmla="*/ 8 w 996"/>
                <a:gd name="T83" fmla="*/ 7 h 1309"/>
                <a:gd name="T84" fmla="*/ 8 w 996"/>
                <a:gd name="T85" fmla="*/ 7 h 1309"/>
                <a:gd name="T86" fmla="*/ 7 w 996"/>
                <a:gd name="T87" fmla="*/ 7 h 1309"/>
                <a:gd name="T88" fmla="*/ 7 w 996"/>
                <a:gd name="T89" fmla="*/ 7 h 1309"/>
                <a:gd name="T90" fmla="*/ 7 w 996"/>
                <a:gd name="T91" fmla="*/ 7 h 1309"/>
                <a:gd name="T92" fmla="*/ 7 w 996"/>
                <a:gd name="T93" fmla="*/ 7 h 130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6" h="1309">
                  <a:moveTo>
                    <a:pt x="330" y="1252"/>
                  </a:moveTo>
                  <a:lnTo>
                    <a:pt x="330" y="1252"/>
                  </a:lnTo>
                  <a:cubicBezTo>
                    <a:pt x="140" y="1252"/>
                    <a:pt x="140" y="1252"/>
                    <a:pt x="140" y="1252"/>
                  </a:cubicBezTo>
                  <a:cubicBezTo>
                    <a:pt x="112" y="1252"/>
                    <a:pt x="90" y="1235"/>
                    <a:pt x="78" y="1224"/>
                  </a:cubicBezTo>
                  <a:cubicBezTo>
                    <a:pt x="67" y="1202"/>
                    <a:pt x="62" y="1179"/>
                    <a:pt x="62" y="1157"/>
                  </a:cubicBezTo>
                  <a:cubicBezTo>
                    <a:pt x="90" y="1023"/>
                    <a:pt x="168" y="900"/>
                    <a:pt x="269" y="810"/>
                  </a:cubicBezTo>
                  <a:cubicBezTo>
                    <a:pt x="375" y="726"/>
                    <a:pt x="509" y="676"/>
                    <a:pt x="649" y="671"/>
                  </a:cubicBezTo>
                  <a:cubicBezTo>
                    <a:pt x="660" y="671"/>
                    <a:pt x="666" y="671"/>
                    <a:pt x="671" y="671"/>
                  </a:cubicBezTo>
                  <a:cubicBezTo>
                    <a:pt x="677" y="671"/>
                    <a:pt x="677" y="671"/>
                    <a:pt x="677" y="671"/>
                  </a:cubicBezTo>
                  <a:cubicBezTo>
                    <a:pt x="744" y="671"/>
                    <a:pt x="811" y="687"/>
                    <a:pt x="872" y="710"/>
                  </a:cubicBezTo>
                  <a:cubicBezTo>
                    <a:pt x="883" y="710"/>
                    <a:pt x="889" y="710"/>
                    <a:pt x="895" y="710"/>
                  </a:cubicBezTo>
                  <a:cubicBezTo>
                    <a:pt x="900" y="704"/>
                    <a:pt x="906" y="698"/>
                    <a:pt x="912" y="693"/>
                  </a:cubicBezTo>
                  <a:cubicBezTo>
                    <a:pt x="912" y="687"/>
                    <a:pt x="912" y="676"/>
                    <a:pt x="912" y="671"/>
                  </a:cubicBezTo>
                  <a:cubicBezTo>
                    <a:pt x="906" y="665"/>
                    <a:pt x="900" y="659"/>
                    <a:pt x="895" y="659"/>
                  </a:cubicBezTo>
                  <a:cubicBezTo>
                    <a:pt x="889" y="654"/>
                    <a:pt x="878" y="654"/>
                    <a:pt x="867" y="648"/>
                  </a:cubicBezTo>
                  <a:cubicBezTo>
                    <a:pt x="822" y="631"/>
                    <a:pt x="822" y="631"/>
                    <a:pt x="822" y="631"/>
                  </a:cubicBezTo>
                  <a:cubicBezTo>
                    <a:pt x="861" y="603"/>
                    <a:pt x="861" y="603"/>
                    <a:pt x="861" y="603"/>
                  </a:cubicBezTo>
                  <a:cubicBezTo>
                    <a:pt x="900" y="575"/>
                    <a:pt x="934" y="536"/>
                    <a:pt x="962" y="486"/>
                  </a:cubicBezTo>
                  <a:cubicBezTo>
                    <a:pt x="984" y="441"/>
                    <a:pt x="995" y="391"/>
                    <a:pt x="995" y="335"/>
                  </a:cubicBezTo>
                  <a:cubicBezTo>
                    <a:pt x="995" y="150"/>
                    <a:pt x="844" y="0"/>
                    <a:pt x="660" y="0"/>
                  </a:cubicBezTo>
                  <a:cubicBezTo>
                    <a:pt x="475" y="0"/>
                    <a:pt x="324" y="150"/>
                    <a:pt x="324" y="335"/>
                  </a:cubicBezTo>
                  <a:cubicBezTo>
                    <a:pt x="324" y="391"/>
                    <a:pt x="336" y="441"/>
                    <a:pt x="364" y="486"/>
                  </a:cubicBezTo>
                  <a:cubicBezTo>
                    <a:pt x="386" y="536"/>
                    <a:pt x="420" y="575"/>
                    <a:pt x="459" y="603"/>
                  </a:cubicBezTo>
                  <a:cubicBezTo>
                    <a:pt x="498" y="631"/>
                    <a:pt x="498" y="631"/>
                    <a:pt x="498" y="631"/>
                  </a:cubicBezTo>
                  <a:cubicBezTo>
                    <a:pt x="453" y="648"/>
                    <a:pt x="453" y="648"/>
                    <a:pt x="453" y="648"/>
                  </a:cubicBezTo>
                  <a:cubicBezTo>
                    <a:pt x="375" y="676"/>
                    <a:pt x="302" y="715"/>
                    <a:pt x="241" y="766"/>
                  </a:cubicBezTo>
                  <a:cubicBezTo>
                    <a:pt x="123" y="861"/>
                    <a:pt x="39" y="995"/>
                    <a:pt x="11" y="1146"/>
                  </a:cubicBezTo>
                  <a:cubicBezTo>
                    <a:pt x="0" y="1185"/>
                    <a:pt x="11" y="1224"/>
                    <a:pt x="39" y="1258"/>
                  </a:cubicBezTo>
                  <a:cubicBezTo>
                    <a:pt x="62" y="1291"/>
                    <a:pt x="101" y="1308"/>
                    <a:pt x="140" y="1308"/>
                  </a:cubicBezTo>
                  <a:cubicBezTo>
                    <a:pt x="330" y="1308"/>
                    <a:pt x="330" y="1308"/>
                    <a:pt x="330" y="1308"/>
                  </a:cubicBezTo>
                  <a:cubicBezTo>
                    <a:pt x="347" y="1308"/>
                    <a:pt x="358" y="1297"/>
                    <a:pt x="358" y="1280"/>
                  </a:cubicBezTo>
                  <a:cubicBezTo>
                    <a:pt x="358" y="1263"/>
                    <a:pt x="347" y="1252"/>
                    <a:pt x="330" y="1252"/>
                  </a:cubicBezTo>
                  <a:close/>
                  <a:moveTo>
                    <a:pt x="649" y="620"/>
                  </a:moveTo>
                  <a:lnTo>
                    <a:pt x="649" y="620"/>
                  </a:lnTo>
                  <a:cubicBezTo>
                    <a:pt x="649" y="615"/>
                    <a:pt x="649" y="615"/>
                    <a:pt x="649" y="615"/>
                  </a:cubicBezTo>
                  <a:cubicBezTo>
                    <a:pt x="576" y="615"/>
                    <a:pt x="509" y="581"/>
                    <a:pt x="459" y="531"/>
                  </a:cubicBezTo>
                  <a:cubicBezTo>
                    <a:pt x="408" y="475"/>
                    <a:pt x="380" y="408"/>
                    <a:pt x="380" y="335"/>
                  </a:cubicBezTo>
                  <a:cubicBezTo>
                    <a:pt x="380" y="184"/>
                    <a:pt x="509" y="55"/>
                    <a:pt x="660" y="55"/>
                  </a:cubicBezTo>
                  <a:cubicBezTo>
                    <a:pt x="816" y="55"/>
                    <a:pt x="939" y="184"/>
                    <a:pt x="939" y="335"/>
                  </a:cubicBezTo>
                  <a:cubicBezTo>
                    <a:pt x="939" y="408"/>
                    <a:pt x="912" y="475"/>
                    <a:pt x="861" y="531"/>
                  </a:cubicBezTo>
                  <a:cubicBezTo>
                    <a:pt x="811" y="581"/>
                    <a:pt x="744" y="609"/>
                    <a:pt x="677" y="615"/>
                  </a:cubicBezTo>
                  <a:cubicBezTo>
                    <a:pt x="671" y="615"/>
                    <a:pt x="671" y="615"/>
                    <a:pt x="671" y="615"/>
                  </a:cubicBezTo>
                  <a:cubicBezTo>
                    <a:pt x="666" y="615"/>
                    <a:pt x="654" y="615"/>
                    <a:pt x="649" y="615"/>
                  </a:cubicBezTo>
                  <a:lnTo>
                    <a:pt x="649" y="620"/>
                  </a:lnTo>
                  <a:close/>
                  <a:moveTo>
                    <a:pt x="649" y="620"/>
                  </a:moveTo>
                  <a:lnTo>
                    <a:pt x="649" y="62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8" name="Freeform 45">
              <a:extLst>
                <a:ext uri="{FF2B5EF4-FFF2-40B4-BE49-F238E27FC236}">
                  <a16:creationId xmlns:a16="http://schemas.microsoft.com/office/drawing/2014/main" id="{9E9B8865-1CFE-1B43-8B80-24FE038933D9}"/>
                </a:ext>
              </a:extLst>
            </p:cNvPr>
            <p:cNvSpPr>
              <a:spLocks noChangeArrowheads="1"/>
            </p:cNvSpPr>
            <p:nvPr/>
          </p:nvSpPr>
          <p:spPr bwMode="auto">
            <a:xfrm>
              <a:off x="2173" y="4084"/>
              <a:ext cx="217" cy="196"/>
            </a:xfrm>
            <a:custGeom>
              <a:avLst/>
              <a:gdLst>
                <a:gd name="T0" fmla="*/ 11 w 962"/>
                <a:gd name="T1" fmla="*/ 3 h 868"/>
                <a:gd name="T2" fmla="*/ 11 w 962"/>
                <a:gd name="T3" fmla="*/ 3 h 868"/>
                <a:gd name="T4" fmla="*/ 10 w 962"/>
                <a:gd name="T5" fmla="*/ 3 h 868"/>
                <a:gd name="T6" fmla="*/ 10 w 962"/>
                <a:gd name="T7" fmla="*/ 3 h 868"/>
                <a:gd name="T8" fmla="*/ 10 w 962"/>
                <a:gd name="T9" fmla="*/ 3 h 868"/>
                <a:gd name="T10" fmla="*/ 11 w 962"/>
                <a:gd name="T11" fmla="*/ 3 h 868"/>
                <a:gd name="T12" fmla="*/ 11 w 962"/>
                <a:gd name="T13" fmla="*/ 9 h 868"/>
                <a:gd name="T14" fmla="*/ 10 w 962"/>
                <a:gd name="T15" fmla="*/ 9 h 868"/>
                <a:gd name="T16" fmla="*/ 10 w 962"/>
                <a:gd name="T17" fmla="*/ 4 h 868"/>
                <a:gd name="T18" fmla="*/ 9 w 962"/>
                <a:gd name="T19" fmla="*/ 4 h 868"/>
                <a:gd name="T20" fmla="*/ 4 w 962"/>
                <a:gd name="T21" fmla="*/ 4 h 868"/>
                <a:gd name="T22" fmla="*/ 4 w 962"/>
                <a:gd name="T23" fmla="*/ 3 h 868"/>
                <a:gd name="T24" fmla="*/ 9 w 962"/>
                <a:gd name="T25" fmla="*/ 3 h 868"/>
                <a:gd name="T26" fmla="*/ 9 w 962"/>
                <a:gd name="T27" fmla="*/ 3 h 868"/>
                <a:gd name="T28" fmla="*/ 9 w 962"/>
                <a:gd name="T29" fmla="*/ 3 h 868"/>
                <a:gd name="T30" fmla="*/ 8 w 962"/>
                <a:gd name="T31" fmla="*/ 3 h 868"/>
                <a:gd name="T32" fmla="*/ 8 w 962"/>
                <a:gd name="T33" fmla="*/ 0 h 868"/>
                <a:gd name="T34" fmla="*/ 7 w 962"/>
                <a:gd name="T35" fmla="*/ 0 h 868"/>
                <a:gd name="T36" fmla="*/ 5 w 962"/>
                <a:gd name="T37" fmla="*/ 0 h 868"/>
                <a:gd name="T38" fmla="*/ 5 w 962"/>
                <a:gd name="T39" fmla="*/ 0 h 868"/>
                <a:gd name="T40" fmla="*/ 5 w 962"/>
                <a:gd name="T41" fmla="*/ 0 h 868"/>
                <a:gd name="T42" fmla="*/ 7 w 962"/>
                <a:gd name="T43" fmla="*/ 0 h 868"/>
                <a:gd name="T44" fmla="*/ 7 w 962"/>
                <a:gd name="T45" fmla="*/ 3 h 868"/>
                <a:gd name="T46" fmla="*/ 4 w 962"/>
                <a:gd name="T47" fmla="*/ 3 h 868"/>
                <a:gd name="T48" fmla="*/ 4 w 962"/>
                <a:gd name="T49" fmla="*/ 2 h 868"/>
                <a:gd name="T50" fmla="*/ 1 w 962"/>
                <a:gd name="T51" fmla="*/ 2 h 868"/>
                <a:gd name="T52" fmla="*/ 1 w 962"/>
                <a:gd name="T53" fmla="*/ 0 h 868"/>
                <a:gd name="T54" fmla="*/ 4 w 962"/>
                <a:gd name="T55" fmla="*/ 0 h 868"/>
                <a:gd name="T56" fmla="*/ 4 w 962"/>
                <a:gd name="T57" fmla="*/ 0 h 868"/>
                <a:gd name="T58" fmla="*/ 4 w 962"/>
                <a:gd name="T59" fmla="*/ 0 h 868"/>
                <a:gd name="T60" fmla="*/ 1 w 962"/>
                <a:gd name="T61" fmla="*/ 0 h 868"/>
                <a:gd name="T62" fmla="*/ 1 w 962"/>
                <a:gd name="T63" fmla="*/ 0 h 868"/>
                <a:gd name="T64" fmla="*/ 1 w 962"/>
                <a:gd name="T65" fmla="*/ 2 h 868"/>
                <a:gd name="T66" fmla="*/ 1 w 962"/>
                <a:gd name="T67" fmla="*/ 2 h 868"/>
                <a:gd name="T68" fmla="*/ 0 w 962"/>
                <a:gd name="T69" fmla="*/ 3 h 868"/>
                <a:gd name="T70" fmla="*/ 0 w 962"/>
                <a:gd name="T71" fmla="*/ 4 h 868"/>
                <a:gd name="T72" fmla="*/ 0 w 962"/>
                <a:gd name="T73" fmla="*/ 4 h 868"/>
                <a:gd name="T74" fmla="*/ 0 w 962"/>
                <a:gd name="T75" fmla="*/ 4 h 868"/>
                <a:gd name="T76" fmla="*/ 0 w 962"/>
                <a:gd name="T77" fmla="*/ 3 h 868"/>
                <a:gd name="T78" fmla="*/ 1 w 962"/>
                <a:gd name="T79" fmla="*/ 2 h 868"/>
                <a:gd name="T80" fmla="*/ 4 w 962"/>
                <a:gd name="T81" fmla="*/ 2 h 868"/>
                <a:gd name="T82" fmla="*/ 4 w 962"/>
                <a:gd name="T83" fmla="*/ 3 h 868"/>
                <a:gd name="T84" fmla="*/ 4 w 962"/>
                <a:gd name="T85" fmla="*/ 4 h 868"/>
                <a:gd name="T86" fmla="*/ 4 w 962"/>
                <a:gd name="T87" fmla="*/ 4 h 868"/>
                <a:gd name="T88" fmla="*/ 9 w 962"/>
                <a:gd name="T89" fmla="*/ 4 h 868"/>
                <a:gd name="T90" fmla="*/ 9 w 962"/>
                <a:gd name="T91" fmla="*/ 4 h 868"/>
                <a:gd name="T92" fmla="*/ 9 w 962"/>
                <a:gd name="T93" fmla="*/ 9 h 868"/>
                <a:gd name="T94" fmla="*/ 9 w 962"/>
                <a:gd name="T95" fmla="*/ 9 h 868"/>
                <a:gd name="T96" fmla="*/ 1 w 962"/>
                <a:gd name="T97" fmla="*/ 9 h 868"/>
                <a:gd name="T98" fmla="*/ 0 w 962"/>
                <a:gd name="T99" fmla="*/ 9 h 868"/>
                <a:gd name="T100" fmla="*/ 0 w 962"/>
                <a:gd name="T101" fmla="*/ 5 h 868"/>
                <a:gd name="T102" fmla="*/ 0 w 962"/>
                <a:gd name="T103" fmla="*/ 5 h 868"/>
                <a:gd name="T104" fmla="*/ 0 w 962"/>
                <a:gd name="T105" fmla="*/ 5 h 868"/>
                <a:gd name="T106" fmla="*/ 0 w 962"/>
                <a:gd name="T107" fmla="*/ 9 h 868"/>
                <a:gd name="T108" fmla="*/ 1 w 962"/>
                <a:gd name="T109" fmla="*/ 10 h 868"/>
                <a:gd name="T110" fmla="*/ 9 w 962"/>
                <a:gd name="T111" fmla="*/ 10 h 868"/>
                <a:gd name="T112" fmla="*/ 10 w 962"/>
                <a:gd name="T113" fmla="*/ 9 h 868"/>
                <a:gd name="T114" fmla="*/ 10 w 962"/>
                <a:gd name="T115" fmla="*/ 9 h 868"/>
                <a:gd name="T116" fmla="*/ 11 w 962"/>
                <a:gd name="T117" fmla="*/ 9 h 868"/>
                <a:gd name="T118" fmla="*/ 11 w 962"/>
                <a:gd name="T119" fmla="*/ 9 h 868"/>
                <a:gd name="T120" fmla="*/ 11 w 962"/>
                <a:gd name="T121" fmla="*/ 3 h 868"/>
                <a:gd name="T122" fmla="*/ 11 w 962"/>
                <a:gd name="T123" fmla="*/ 3 h 8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2" h="868">
                  <a:moveTo>
                    <a:pt x="939" y="229"/>
                  </a:moveTo>
                  <a:lnTo>
                    <a:pt x="939" y="229"/>
                  </a:lnTo>
                  <a:cubicBezTo>
                    <a:pt x="861" y="229"/>
                    <a:pt x="861" y="229"/>
                    <a:pt x="861" y="229"/>
                  </a:cubicBezTo>
                  <a:cubicBezTo>
                    <a:pt x="849" y="229"/>
                    <a:pt x="844" y="235"/>
                    <a:pt x="844" y="246"/>
                  </a:cubicBezTo>
                  <a:cubicBezTo>
                    <a:pt x="844" y="257"/>
                    <a:pt x="849" y="263"/>
                    <a:pt x="861" y="263"/>
                  </a:cubicBezTo>
                  <a:cubicBezTo>
                    <a:pt x="922" y="263"/>
                    <a:pt x="922" y="263"/>
                    <a:pt x="922" y="263"/>
                  </a:cubicBezTo>
                  <a:cubicBezTo>
                    <a:pt x="922" y="766"/>
                    <a:pt x="922" y="766"/>
                    <a:pt x="922" y="766"/>
                  </a:cubicBezTo>
                  <a:cubicBezTo>
                    <a:pt x="866" y="766"/>
                    <a:pt x="866" y="766"/>
                    <a:pt x="866" y="766"/>
                  </a:cubicBezTo>
                  <a:cubicBezTo>
                    <a:pt x="866" y="358"/>
                    <a:pt x="866" y="358"/>
                    <a:pt x="866" y="358"/>
                  </a:cubicBezTo>
                  <a:cubicBezTo>
                    <a:pt x="866" y="330"/>
                    <a:pt x="844" y="308"/>
                    <a:pt x="816" y="308"/>
                  </a:cubicBezTo>
                  <a:cubicBezTo>
                    <a:pt x="358" y="308"/>
                    <a:pt x="358" y="308"/>
                    <a:pt x="358" y="308"/>
                  </a:cubicBezTo>
                  <a:cubicBezTo>
                    <a:pt x="358" y="263"/>
                    <a:pt x="358" y="263"/>
                    <a:pt x="358" y="263"/>
                  </a:cubicBezTo>
                  <a:cubicBezTo>
                    <a:pt x="782" y="263"/>
                    <a:pt x="782" y="263"/>
                    <a:pt x="782" y="263"/>
                  </a:cubicBezTo>
                  <a:cubicBezTo>
                    <a:pt x="793" y="263"/>
                    <a:pt x="799" y="257"/>
                    <a:pt x="799" y="246"/>
                  </a:cubicBezTo>
                  <a:cubicBezTo>
                    <a:pt x="799" y="235"/>
                    <a:pt x="793" y="229"/>
                    <a:pt x="782" y="229"/>
                  </a:cubicBezTo>
                  <a:cubicBezTo>
                    <a:pt x="676" y="229"/>
                    <a:pt x="676" y="229"/>
                    <a:pt x="676" y="229"/>
                  </a:cubicBezTo>
                  <a:cubicBezTo>
                    <a:pt x="676" y="17"/>
                    <a:pt x="676" y="17"/>
                    <a:pt x="676" y="17"/>
                  </a:cubicBezTo>
                  <a:cubicBezTo>
                    <a:pt x="676" y="6"/>
                    <a:pt x="665" y="0"/>
                    <a:pt x="654" y="0"/>
                  </a:cubicBezTo>
                  <a:cubicBezTo>
                    <a:pt x="408" y="0"/>
                    <a:pt x="408" y="0"/>
                    <a:pt x="408" y="0"/>
                  </a:cubicBezTo>
                  <a:cubicBezTo>
                    <a:pt x="397" y="0"/>
                    <a:pt x="391" y="6"/>
                    <a:pt x="391" y="17"/>
                  </a:cubicBezTo>
                  <a:cubicBezTo>
                    <a:pt x="391" y="28"/>
                    <a:pt x="397" y="39"/>
                    <a:pt x="408" y="39"/>
                  </a:cubicBezTo>
                  <a:cubicBezTo>
                    <a:pt x="637" y="39"/>
                    <a:pt x="637" y="39"/>
                    <a:pt x="637" y="39"/>
                  </a:cubicBezTo>
                  <a:cubicBezTo>
                    <a:pt x="637" y="229"/>
                    <a:pt x="637" y="229"/>
                    <a:pt x="637" y="229"/>
                  </a:cubicBezTo>
                  <a:cubicBezTo>
                    <a:pt x="358" y="229"/>
                    <a:pt x="358" y="229"/>
                    <a:pt x="358" y="229"/>
                  </a:cubicBezTo>
                  <a:cubicBezTo>
                    <a:pt x="358" y="201"/>
                    <a:pt x="335" y="179"/>
                    <a:pt x="307" y="179"/>
                  </a:cubicBezTo>
                  <a:cubicBezTo>
                    <a:pt x="106" y="179"/>
                    <a:pt x="106" y="179"/>
                    <a:pt x="106" y="179"/>
                  </a:cubicBezTo>
                  <a:cubicBezTo>
                    <a:pt x="106" y="39"/>
                    <a:pt x="106" y="39"/>
                    <a:pt x="106" y="39"/>
                  </a:cubicBezTo>
                  <a:cubicBezTo>
                    <a:pt x="330" y="39"/>
                    <a:pt x="330" y="39"/>
                    <a:pt x="330" y="39"/>
                  </a:cubicBezTo>
                  <a:cubicBezTo>
                    <a:pt x="341" y="39"/>
                    <a:pt x="352" y="28"/>
                    <a:pt x="352" y="17"/>
                  </a:cubicBezTo>
                  <a:cubicBezTo>
                    <a:pt x="352" y="6"/>
                    <a:pt x="341" y="0"/>
                    <a:pt x="330" y="0"/>
                  </a:cubicBezTo>
                  <a:cubicBezTo>
                    <a:pt x="84" y="0"/>
                    <a:pt x="84" y="0"/>
                    <a:pt x="84" y="0"/>
                  </a:cubicBezTo>
                  <a:cubicBezTo>
                    <a:pt x="72" y="0"/>
                    <a:pt x="67" y="6"/>
                    <a:pt x="67" y="17"/>
                  </a:cubicBezTo>
                  <a:cubicBezTo>
                    <a:pt x="67" y="179"/>
                    <a:pt x="67" y="179"/>
                    <a:pt x="67" y="179"/>
                  </a:cubicBezTo>
                  <a:cubicBezTo>
                    <a:pt x="56" y="179"/>
                    <a:pt x="56" y="179"/>
                    <a:pt x="56" y="179"/>
                  </a:cubicBezTo>
                  <a:cubicBezTo>
                    <a:pt x="28" y="179"/>
                    <a:pt x="0" y="201"/>
                    <a:pt x="0" y="229"/>
                  </a:cubicBezTo>
                  <a:cubicBezTo>
                    <a:pt x="0" y="324"/>
                    <a:pt x="0" y="324"/>
                    <a:pt x="0" y="324"/>
                  </a:cubicBezTo>
                  <a:cubicBezTo>
                    <a:pt x="0" y="336"/>
                    <a:pt x="11" y="347"/>
                    <a:pt x="22" y="347"/>
                  </a:cubicBezTo>
                  <a:cubicBezTo>
                    <a:pt x="33" y="347"/>
                    <a:pt x="39" y="336"/>
                    <a:pt x="39" y="324"/>
                  </a:cubicBezTo>
                  <a:cubicBezTo>
                    <a:pt x="39" y="229"/>
                    <a:pt x="39" y="229"/>
                    <a:pt x="39" y="229"/>
                  </a:cubicBezTo>
                  <a:cubicBezTo>
                    <a:pt x="39" y="224"/>
                    <a:pt x="44" y="218"/>
                    <a:pt x="56" y="218"/>
                  </a:cubicBezTo>
                  <a:cubicBezTo>
                    <a:pt x="307" y="218"/>
                    <a:pt x="307" y="218"/>
                    <a:pt x="307" y="218"/>
                  </a:cubicBezTo>
                  <a:cubicBezTo>
                    <a:pt x="313" y="218"/>
                    <a:pt x="318" y="224"/>
                    <a:pt x="318" y="229"/>
                  </a:cubicBezTo>
                  <a:cubicBezTo>
                    <a:pt x="318" y="324"/>
                    <a:pt x="318" y="324"/>
                    <a:pt x="318" y="324"/>
                  </a:cubicBezTo>
                  <a:cubicBezTo>
                    <a:pt x="318" y="336"/>
                    <a:pt x="330" y="347"/>
                    <a:pt x="341" y="347"/>
                  </a:cubicBezTo>
                  <a:cubicBezTo>
                    <a:pt x="816" y="347"/>
                    <a:pt x="816" y="347"/>
                    <a:pt x="816" y="347"/>
                  </a:cubicBezTo>
                  <a:cubicBezTo>
                    <a:pt x="822" y="347"/>
                    <a:pt x="827" y="352"/>
                    <a:pt x="827" y="358"/>
                  </a:cubicBezTo>
                  <a:cubicBezTo>
                    <a:pt x="827" y="816"/>
                    <a:pt x="827" y="816"/>
                    <a:pt x="827" y="816"/>
                  </a:cubicBezTo>
                  <a:cubicBezTo>
                    <a:pt x="827" y="822"/>
                    <a:pt x="822" y="833"/>
                    <a:pt x="816" y="833"/>
                  </a:cubicBezTo>
                  <a:cubicBezTo>
                    <a:pt x="56" y="833"/>
                    <a:pt x="56" y="833"/>
                    <a:pt x="56" y="833"/>
                  </a:cubicBezTo>
                  <a:cubicBezTo>
                    <a:pt x="44" y="833"/>
                    <a:pt x="39" y="822"/>
                    <a:pt x="39" y="816"/>
                  </a:cubicBezTo>
                  <a:cubicBezTo>
                    <a:pt x="39" y="403"/>
                    <a:pt x="39" y="403"/>
                    <a:pt x="39" y="403"/>
                  </a:cubicBezTo>
                  <a:cubicBezTo>
                    <a:pt x="39" y="397"/>
                    <a:pt x="33" y="386"/>
                    <a:pt x="22" y="386"/>
                  </a:cubicBezTo>
                  <a:cubicBezTo>
                    <a:pt x="11" y="386"/>
                    <a:pt x="0" y="397"/>
                    <a:pt x="0" y="403"/>
                  </a:cubicBezTo>
                  <a:cubicBezTo>
                    <a:pt x="0" y="816"/>
                    <a:pt x="0" y="816"/>
                    <a:pt x="0" y="816"/>
                  </a:cubicBezTo>
                  <a:cubicBezTo>
                    <a:pt x="0" y="844"/>
                    <a:pt x="28" y="867"/>
                    <a:pt x="56" y="867"/>
                  </a:cubicBezTo>
                  <a:cubicBezTo>
                    <a:pt x="816" y="867"/>
                    <a:pt x="816" y="867"/>
                    <a:pt x="816" y="867"/>
                  </a:cubicBezTo>
                  <a:cubicBezTo>
                    <a:pt x="844" y="867"/>
                    <a:pt x="866" y="844"/>
                    <a:pt x="866" y="816"/>
                  </a:cubicBezTo>
                  <a:cubicBezTo>
                    <a:pt x="866" y="805"/>
                    <a:pt x="866" y="805"/>
                    <a:pt x="866" y="805"/>
                  </a:cubicBezTo>
                  <a:cubicBezTo>
                    <a:pt x="939" y="805"/>
                    <a:pt x="939" y="805"/>
                    <a:pt x="939" y="805"/>
                  </a:cubicBezTo>
                  <a:cubicBezTo>
                    <a:pt x="950" y="805"/>
                    <a:pt x="961" y="794"/>
                    <a:pt x="961" y="788"/>
                  </a:cubicBezTo>
                  <a:cubicBezTo>
                    <a:pt x="961" y="246"/>
                    <a:pt x="961" y="246"/>
                    <a:pt x="961" y="246"/>
                  </a:cubicBezTo>
                  <a:cubicBezTo>
                    <a:pt x="961" y="235"/>
                    <a:pt x="950" y="229"/>
                    <a:pt x="939" y="229"/>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59" name="Freeform 46">
              <a:extLst>
                <a:ext uri="{FF2B5EF4-FFF2-40B4-BE49-F238E27FC236}">
                  <a16:creationId xmlns:a16="http://schemas.microsoft.com/office/drawing/2014/main" id="{BC35ACFF-B224-E541-B4D5-477D80FB8E74}"/>
                </a:ext>
              </a:extLst>
            </p:cNvPr>
            <p:cNvSpPr>
              <a:spLocks noChangeArrowheads="1"/>
            </p:cNvSpPr>
            <p:nvPr/>
          </p:nvSpPr>
          <p:spPr bwMode="auto">
            <a:xfrm>
              <a:off x="2210" y="4100"/>
              <a:ext cx="94" cy="8"/>
            </a:xfrm>
            <a:custGeom>
              <a:avLst/>
              <a:gdLst>
                <a:gd name="T0" fmla="*/ 4 w 420"/>
                <a:gd name="T1" fmla="*/ 0 h 40"/>
                <a:gd name="T2" fmla="*/ 4 w 420"/>
                <a:gd name="T3" fmla="*/ 0 h 40"/>
                <a:gd name="T4" fmla="*/ 0 w 420"/>
                <a:gd name="T5" fmla="*/ 0 h 40"/>
                <a:gd name="T6" fmla="*/ 0 w 420"/>
                <a:gd name="T7" fmla="*/ 0 h 40"/>
                <a:gd name="T8" fmla="*/ 0 w 420"/>
                <a:gd name="T9" fmla="*/ 0 h 40"/>
                <a:gd name="T10" fmla="*/ 4 w 420"/>
                <a:gd name="T11" fmla="*/ 0 h 40"/>
                <a:gd name="T12" fmla="*/ 5 w 420"/>
                <a:gd name="T13" fmla="*/ 0 h 40"/>
                <a:gd name="T14" fmla="*/ 4 w 42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 h="40">
                  <a:moveTo>
                    <a:pt x="397" y="0"/>
                  </a:moveTo>
                  <a:lnTo>
                    <a:pt x="397" y="0"/>
                  </a:lnTo>
                  <a:cubicBezTo>
                    <a:pt x="17" y="0"/>
                    <a:pt x="17" y="0"/>
                    <a:pt x="17" y="0"/>
                  </a:cubicBezTo>
                  <a:cubicBezTo>
                    <a:pt x="5" y="0"/>
                    <a:pt x="0" y="11"/>
                    <a:pt x="0" y="23"/>
                  </a:cubicBezTo>
                  <a:cubicBezTo>
                    <a:pt x="0" y="34"/>
                    <a:pt x="5" y="39"/>
                    <a:pt x="17" y="39"/>
                  </a:cubicBezTo>
                  <a:cubicBezTo>
                    <a:pt x="397" y="39"/>
                    <a:pt x="397" y="39"/>
                    <a:pt x="397" y="39"/>
                  </a:cubicBezTo>
                  <a:cubicBezTo>
                    <a:pt x="408" y="39"/>
                    <a:pt x="419" y="34"/>
                    <a:pt x="419" y="23"/>
                  </a:cubicBezTo>
                  <a:cubicBezTo>
                    <a:pt x="419" y="11"/>
                    <a:pt x="408" y="0"/>
                    <a:pt x="39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0" name="Freeform 47">
              <a:extLst>
                <a:ext uri="{FF2B5EF4-FFF2-40B4-BE49-F238E27FC236}">
                  <a16:creationId xmlns:a16="http://schemas.microsoft.com/office/drawing/2014/main" id="{96069454-0BF4-BD46-8B77-B277B94BD904}"/>
                </a:ext>
              </a:extLst>
            </p:cNvPr>
            <p:cNvSpPr>
              <a:spLocks noChangeArrowheads="1"/>
            </p:cNvSpPr>
            <p:nvPr/>
          </p:nvSpPr>
          <p:spPr bwMode="auto">
            <a:xfrm>
              <a:off x="2210" y="4115"/>
              <a:ext cx="94" cy="7"/>
            </a:xfrm>
            <a:custGeom>
              <a:avLst/>
              <a:gdLst>
                <a:gd name="T0" fmla="*/ 4 w 420"/>
                <a:gd name="T1" fmla="*/ 0 h 35"/>
                <a:gd name="T2" fmla="*/ 4 w 420"/>
                <a:gd name="T3" fmla="*/ 0 h 35"/>
                <a:gd name="T4" fmla="*/ 0 w 420"/>
                <a:gd name="T5" fmla="*/ 0 h 35"/>
                <a:gd name="T6" fmla="*/ 0 w 420"/>
                <a:gd name="T7" fmla="*/ 0 h 35"/>
                <a:gd name="T8" fmla="*/ 0 w 420"/>
                <a:gd name="T9" fmla="*/ 0 h 35"/>
                <a:gd name="T10" fmla="*/ 4 w 420"/>
                <a:gd name="T11" fmla="*/ 0 h 35"/>
                <a:gd name="T12" fmla="*/ 5 w 420"/>
                <a:gd name="T13" fmla="*/ 0 h 35"/>
                <a:gd name="T14" fmla="*/ 4 w 420"/>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 h="35">
                  <a:moveTo>
                    <a:pt x="397" y="0"/>
                  </a:moveTo>
                  <a:lnTo>
                    <a:pt x="397" y="0"/>
                  </a:lnTo>
                  <a:cubicBezTo>
                    <a:pt x="17" y="0"/>
                    <a:pt x="17" y="0"/>
                    <a:pt x="17" y="0"/>
                  </a:cubicBezTo>
                  <a:cubicBezTo>
                    <a:pt x="5" y="0"/>
                    <a:pt x="0" y="6"/>
                    <a:pt x="0" y="17"/>
                  </a:cubicBezTo>
                  <a:cubicBezTo>
                    <a:pt x="0" y="28"/>
                    <a:pt x="5" y="34"/>
                    <a:pt x="17" y="34"/>
                  </a:cubicBezTo>
                  <a:cubicBezTo>
                    <a:pt x="397" y="34"/>
                    <a:pt x="397" y="34"/>
                    <a:pt x="397" y="34"/>
                  </a:cubicBezTo>
                  <a:cubicBezTo>
                    <a:pt x="408" y="34"/>
                    <a:pt x="419" y="28"/>
                    <a:pt x="419" y="17"/>
                  </a:cubicBezTo>
                  <a:cubicBezTo>
                    <a:pt x="419" y="6"/>
                    <a:pt x="408" y="0"/>
                    <a:pt x="397"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1" name="Freeform 48">
              <a:extLst>
                <a:ext uri="{FF2B5EF4-FFF2-40B4-BE49-F238E27FC236}">
                  <a16:creationId xmlns:a16="http://schemas.microsoft.com/office/drawing/2014/main" id="{56ED1D42-C917-6A4A-8F7F-0996DA98ACEE}"/>
                </a:ext>
              </a:extLst>
            </p:cNvPr>
            <p:cNvSpPr>
              <a:spLocks noChangeArrowheads="1"/>
            </p:cNvSpPr>
            <p:nvPr/>
          </p:nvSpPr>
          <p:spPr bwMode="auto">
            <a:xfrm>
              <a:off x="2192" y="4176"/>
              <a:ext cx="159" cy="83"/>
            </a:xfrm>
            <a:custGeom>
              <a:avLst/>
              <a:gdLst>
                <a:gd name="T0" fmla="*/ 1 w 705"/>
                <a:gd name="T1" fmla="*/ 3 h 370"/>
                <a:gd name="T2" fmla="*/ 0 w 705"/>
                <a:gd name="T3" fmla="*/ 3 h 370"/>
                <a:gd name="T4" fmla="*/ 2 w 705"/>
                <a:gd name="T5" fmla="*/ 3 h 370"/>
                <a:gd name="T6" fmla="*/ 2 w 705"/>
                <a:gd name="T7" fmla="*/ 2 h 370"/>
                <a:gd name="T8" fmla="*/ 3 w 705"/>
                <a:gd name="T9" fmla="*/ 2 h 370"/>
                <a:gd name="T10" fmla="*/ 3 w 705"/>
                <a:gd name="T11" fmla="*/ 3 h 370"/>
                <a:gd name="T12" fmla="*/ 4 w 705"/>
                <a:gd name="T13" fmla="*/ 3 h 370"/>
                <a:gd name="T14" fmla="*/ 5 w 705"/>
                <a:gd name="T15" fmla="*/ 3 h 370"/>
                <a:gd name="T16" fmla="*/ 5 w 705"/>
                <a:gd name="T17" fmla="*/ 2 h 370"/>
                <a:gd name="T18" fmla="*/ 7 w 705"/>
                <a:gd name="T19" fmla="*/ 2 h 370"/>
                <a:gd name="T20" fmla="*/ 7 w 705"/>
                <a:gd name="T21" fmla="*/ 3 h 370"/>
                <a:gd name="T22" fmla="*/ 7 w 705"/>
                <a:gd name="T23" fmla="*/ 2 h 370"/>
                <a:gd name="T24" fmla="*/ 6 w 705"/>
                <a:gd name="T25" fmla="*/ 1 h 370"/>
                <a:gd name="T26" fmla="*/ 6 w 705"/>
                <a:gd name="T27" fmla="*/ 0 h 370"/>
                <a:gd name="T28" fmla="*/ 5 w 705"/>
                <a:gd name="T29" fmla="*/ 1 h 370"/>
                <a:gd name="T30" fmla="*/ 4 w 705"/>
                <a:gd name="T31" fmla="*/ 2 h 370"/>
                <a:gd name="T32" fmla="*/ 3 w 705"/>
                <a:gd name="T33" fmla="*/ 2 h 370"/>
                <a:gd name="T34" fmla="*/ 2 w 705"/>
                <a:gd name="T35" fmla="*/ 2 h 370"/>
                <a:gd name="T36" fmla="*/ 1 w 705"/>
                <a:gd name="T37" fmla="*/ 3 h 370"/>
                <a:gd name="T38" fmla="*/ 2 w 705"/>
                <a:gd name="T39" fmla="*/ 2 h 370"/>
                <a:gd name="T40" fmla="*/ 2 w 705"/>
                <a:gd name="T41" fmla="*/ 1 h 370"/>
                <a:gd name="T42" fmla="*/ 2 w 705"/>
                <a:gd name="T43" fmla="*/ 2 h 370"/>
                <a:gd name="T44" fmla="*/ 1 w 705"/>
                <a:gd name="T45" fmla="*/ 3 h 370"/>
                <a:gd name="T46" fmla="*/ 1 w 705"/>
                <a:gd name="T47" fmla="*/ 4 h 370"/>
                <a:gd name="T48" fmla="*/ 0 w 705"/>
                <a:gd name="T49" fmla="*/ 3 h 370"/>
                <a:gd name="T50" fmla="*/ 1 w 705"/>
                <a:gd name="T51" fmla="*/ 3 h 370"/>
                <a:gd name="T52" fmla="*/ 1 w 705"/>
                <a:gd name="T53" fmla="*/ 3 h 370"/>
                <a:gd name="T54" fmla="*/ 7 w 705"/>
                <a:gd name="T55" fmla="*/ 3 h 370"/>
                <a:gd name="T56" fmla="*/ 8 w 705"/>
                <a:gd name="T57" fmla="*/ 3 h 370"/>
                <a:gd name="T58" fmla="*/ 7 w 705"/>
                <a:gd name="T59" fmla="*/ 3 h 370"/>
                <a:gd name="T60" fmla="*/ 5 w 705"/>
                <a:gd name="T61" fmla="*/ 1 h 370"/>
                <a:gd name="T62" fmla="*/ 6 w 705"/>
                <a:gd name="T63" fmla="*/ 1 h 370"/>
                <a:gd name="T64" fmla="*/ 5 w 705"/>
                <a:gd name="T65" fmla="*/ 1 h 370"/>
                <a:gd name="T66" fmla="*/ 5 w 705"/>
                <a:gd name="T67" fmla="*/ 1 h 370"/>
                <a:gd name="T68" fmla="*/ 4 w 705"/>
                <a:gd name="T69" fmla="*/ 3 h 370"/>
                <a:gd name="T70" fmla="*/ 4 w 705"/>
                <a:gd name="T71" fmla="*/ 2 h 370"/>
                <a:gd name="T72" fmla="*/ 4 w 705"/>
                <a:gd name="T73" fmla="*/ 3 h 370"/>
                <a:gd name="T74" fmla="*/ 4 w 705"/>
                <a:gd name="T75" fmla="*/ 3 h 370"/>
                <a:gd name="T76" fmla="*/ 4 w 705"/>
                <a:gd name="T77" fmla="*/ 3 h 3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5" h="370">
                  <a:moveTo>
                    <a:pt x="67" y="234"/>
                  </a:moveTo>
                  <a:lnTo>
                    <a:pt x="67" y="234"/>
                  </a:lnTo>
                  <a:cubicBezTo>
                    <a:pt x="44" y="234"/>
                    <a:pt x="28" y="246"/>
                    <a:pt x="16" y="257"/>
                  </a:cubicBezTo>
                  <a:cubicBezTo>
                    <a:pt x="5" y="274"/>
                    <a:pt x="0" y="285"/>
                    <a:pt x="0" y="302"/>
                  </a:cubicBezTo>
                  <a:cubicBezTo>
                    <a:pt x="0" y="341"/>
                    <a:pt x="28" y="369"/>
                    <a:pt x="67" y="369"/>
                  </a:cubicBezTo>
                  <a:cubicBezTo>
                    <a:pt x="100" y="369"/>
                    <a:pt x="128" y="341"/>
                    <a:pt x="128" y="302"/>
                  </a:cubicBezTo>
                  <a:cubicBezTo>
                    <a:pt x="128" y="290"/>
                    <a:pt x="128" y="279"/>
                    <a:pt x="123" y="268"/>
                  </a:cubicBezTo>
                  <a:cubicBezTo>
                    <a:pt x="179" y="207"/>
                    <a:pt x="179" y="207"/>
                    <a:pt x="179" y="207"/>
                  </a:cubicBezTo>
                  <a:cubicBezTo>
                    <a:pt x="184" y="207"/>
                    <a:pt x="195" y="212"/>
                    <a:pt x="206" y="212"/>
                  </a:cubicBezTo>
                  <a:cubicBezTo>
                    <a:pt x="223" y="212"/>
                    <a:pt x="246" y="201"/>
                    <a:pt x="257" y="190"/>
                  </a:cubicBezTo>
                  <a:cubicBezTo>
                    <a:pt x="285" y="218"/>
                    <a:pt x="285" y="218"/>
                    <a:pt x="285" y="218"/>
                  </a:cubicBezTo>
                  <a:cubicBezTo>
                    <a:pt x="285" y="223"/>
                    <a:pt x="285" y="234"/>
                    <a:pt x="285" y="240"/>
                  </a:cubicBezTo>
                  <a:cubicBezTo>
                    <a:pt x="285" y="257"/>
                    <a:pt x="290" y="274"/>
                    <a:pt x="301" y="285"/>
                  </a:cubicBezTo>
                  <a:cubicBezTo>
                    <a:pt x="313" y="296"/>
                    <a:pt x="329" y="307"/>
                    <a:pt x="352" y="307"/>
                  </a:cubicBezTo>
                  <a:cubicBezTo>
                    <a:pt x="369" y="307"/>
                    <a:pt x="385" y="296"/>
                    <a:pt x="396" y="285"/>
                  </a:cubicBezTo>
                  <a:cubicBezTo>
                    <a:pt x="408" y="274"/>
                    <a:pt x="419" y="257"/>
                    <a:pt x="419" y="240"/>
                  </a:cubicBezTo>
                  <a:cubicBezTo>
                    <a:pt x="419" y="229"/>
                    <a:pt x="413" y="218"/>
                    <a:pt x="408" y="207"/>
                  </a:cubicBezTo>
                  <a:cubicBezTo>
                    <a:pt x="464" y="128"/>
                    <a:pt x="464" y="128"/>
                    <a:pt x="464" y="128"/>
                  </a:cubicBezTo>
                  <a:cubicBezTo>
                    <a:pt x="480" y="134"/>
                    <a:pt x="503" y="134"/>
                    <a:pt x="525" y="123"/>
                  </a:cubicBezTo>
                  <a:cubicBezTo>
                    <a:pt x="581" y="201"/>
                    <a:pt x="581" y="201"/>
                    <a:pt x="581" y="201"/>
                  </a:cubicBezTo>
                  <a:cubicBezTo>
                    <a:pt x="575" y="212"/>
                    <a:pt x="570" y="223"/>
                    <a:pt x="570" y="240"/>
                  </a:cubicBezTo>
                  <a:cubicBezTo>
                    <a:pt x="570" y="279"/>
                    <a:pt x="598" y="307"/>
                    <a:pt x="637" y="307"/>
                  </a:cubicBezTo>
                  <a:cubicBezTo>
                    <a:pt x="670" y="307"/>
                    <a:pt x="704" y="279"/>
                    <a:pt x="704" y="240"/>
                  </a:cubicBezTo>
                  <a:cubicBezTo>
                    <a:pt x="704" y="201"/>
                    <a:pt x="670" y="173"/>
                    <a:pt x="637" y="173"/>
                  </a:cubicBezTo>
                  <a:cubicBezTo>
                    <a:pt x="626" y="173"/>
                    <a:pt x="620" y="173"/>
                    <a:pt x="615" y="179"/>
                  </a:cubicBezTo>
                  <a:cubicBezTo>
                    <a:pt x="547" y="100"/>
                    <a:pt x="547" y="100"/>
                    <a:pt x="547" y="100"/>
                  </a:cubicBezTo>
                  <a:cubicBezTo>
                    <a:pt x="553" y="89"/>
                    <a:pt x="559" y="78"/>
                    <a:pt x="559" y="67"/>
                  </a:cubicBezTo>
                  <a:cubicBezTo>
                    <a:pt x="559" y="28"/>
                    <a:pt x="531" y="0"/>
                    <a:pt x="492" y="0"/>
                  </a:cubicBezTo>
                  <a:cubicBezTo>
                    <a:pt x="458" y="0"/>
                    <a:pt x="425" y="28"/>
                    <a:pt x="425" y="67"/>
                  </a:cubicBezTo>
                  <a:cubicBezTo>
                    <a:pt x="425" y="78"/>
                    <a:pt x="430" y="89"/>
                    <a:pt x="436" y="100"/>
                  </a:cubicBezTo>
                  <a:cubicBezTo>
                    <a:pt x="380" y="179"/>
                    <a:pt x="380" y="179"/>
                    <a:pt x="380" y="179"/>
                  </a:cubicBezTo>
                  <a:cubicBezTo>
                    <a:pt x="357" y="167"/>
                    <a:pt x="329" y="173"/>
                    <a:pt x="307" y="190"/>
                  </a:cubicBezTo>
                  <a:cubicBezTo>
                    <a:pt x="274" y="151"/>
                    <a:pt x="274" y="151"/>
                    <a:pt x="274" y="151"/>
                  </a:cubicBezTo>
                  <a:lnTo>
                    <a:pt x="274" y="145"/>
                  </a:lnTo>
                  <a:cubicBezTo>
                    <a:pt x="274" y="106"/>
                    <a:pt x="246" y="78"/>
                    <a:pt x="206" y="78"/>
                  </a:cubicBezTo>
                  <a:cubicBezTo>
                    <a:pt x="173" y="78"/>
                    <a:pt x="139" y="106"/>
                    <a:pt x="139" y="145"/>
                  </a:cubicBezTo>
                  <a:cubicBezTo>
                    <a:pt x="139" y="156"/>
                    <a:pt x="145" y="167"/>
                    <a:pt x="150" y="179"/>
                  </a:cubicBezTo>
                  <a:cubicBezTo>
                    <a:pt x="95" y="246"/>
                    <a:pt x="95" y="246"/>
                    <a:pt x="95" y="246"/>
                  </a:cubicBezTo>
                  <a:cubicBezTo>
                    <a:pt x="83" y="240"/>
                    <a:pt x="72" y="234"/>
                    <a:pt x="67" y="234"/>
                  </a:cubicBezTo>
                  <a:close/>
                  <a:moveTo>
                    <a:pt x="179" y="145"/>
                  </a:moveTo>
                  <a:lnTo>
                    <a:pt x="179" y="145"/>
                  </a:lnTo>
                  <a:cubicBezTo>
                    <a:pt x="179" y="128"/>
                    <a:pt x="190" y="117"/>
                    <a:pt x="206" y="117"/>
                  </a:cubicBezTo>
                  <a:cubicBezTo>
                    <a:pt x="223" y="117"/>
                    <a:pt x="234" y="128"/>
                    <a:pt x="234" y="145"/>
                  </a:cubicBezTo>
                  <a:cubicBezTo>
                    <a:pt x="234" y="162"/>
                    <a:pt x="223" y="173"/>
                    <a:pt x="206" y="173"/>
                  </a:cubicBezTo>
                  <a:cubicBezTo>
                    <a:pt x="190" y="173"/>
                    <a:pt x="179" y="162"/>
                    <a:pt x="179" y="145"/>
                  </a:cubicBezTo>
                  <a:close/>
                  <a:moveTo>
                    <a:pt x="95" y="302"/>
                  </a:moveTo>
                  <a:lnTo>
                    <a:pt x="95" y="302"/>
                  </a:lnTo>
                  <a:cubicBezTo>
                    <a:pt x="95" y="318"/>
                    <a:pt x="78" y="330"/>
                    <a:pt x="67" y="330"/>
                  </a:cubicBezTo>
                  <a:cubicBezTo>
                    <a:pt x="50" y="330"/>
                    <a:pt x="33" y="318"/>
                    <a:pt x="33" y="302"/>
                  </a:cubicBezTo>
                  <a:cubicBezTo>
                    <a:pt x="33" y="296"/>
                    <a:pt x="39" y="290"/>
                    <a:pt x="44" y="285"/>
                  </a:cubicBezTo>
                  <a:cubicBezTo>
                    <a:pt x="50" y="279"/>
                    <a:pt x="55" y="274"/>
                    <a:pt x="67" y="274"/>
                  </a:cubicBezTo>
                  <a:cubicBezTo>
                    <a:pt x="72" y="274"/>
                    <a:pt x="78" y="279"/>
                    <a:pt x="83" y="285"/>
                  </a:cubicBezTo>
                  <a:cubicBezTo>
                    <a:pt x="89" y="290"/>
                    <a:pt x="95" y="296"/>
                    <a:pt x="95" y="302"/>
                  </a:cubicBezTo>
                  <a:close/>
                  <a:moveTo>
                    <a:pt x="609" y="240"/>
                  </a:moveTo>
                  <a:lnTo>
                    <a:pt x="609" y="240"/>
                  </a:lnTo>
                  <a:cubicBezTo>
                    <a:pt x="609" y="223"/>
                    <a:pt x="620" y="212"/>
                    <a:pt x="637" y="212"/>
                  </a:cubicBezTo>
                  <a:cubicBezTo>
                    <a:pt x="654" y="212"/>
                    <a:pt x="665" y="223"/>
                    <a:pt x="665" y="240"/>
                  </a:cubicBezTo>
                  <a:cubicBezTo>
                    <a:pt x="665" y="257"/>
                    <a:pt x="654" y="268"/>
                    <a:pt x="637" y="268"/>
                  </a:cubicBezTo>
                  <a:cubicBezTo>
                    <a:pt x="620" y="268"/>
                    <a:pt x="609" y="257"/>
                    <a:pt x="609" y="240"/>
                  </a:cubicBezTo>
                  <a:close/>
                  <a:moveTo>
                    <a:pt x="464" y="67"/>
                  </a:moveTo>
                  <a:lnTo>
                    <a:pt x="464" y="67"/>
                  </a:lnTo>
                  <a:cubicBezTo>
                    <a:pt x="464" y="50"/>
                    <a:pt x="475" y="39"/>
                    <a:pt x="492" y="39"/>
                  </a:cubicBezTo>
                  <a:cubicBezTo>
                    <a:pt x="508" y="39"/>
                    <a:pt x="520" y="50"/>
                    <a:pt x="520" y="67"/>
                  </a:cubicBezTo>
                  <a:cubicBezTo>
                    <a:pt x="520" y="72"/>
                    <a:pt x="520" y="78"/>
                    <a:pt x="514" y="84"/>
                  </a:cubicBezTo>
                  <a:cubicBezTo>
                    <a:pt x="503" y="95"/>
                    <a:pt x="486" y="95"/>
                    <a:pt x="475" y="89"/>
                  </a:cubicBezTo>
                  <a:cubicBezTo>
                    <a:pt x="475" y="84"/>
                    <a:pt x="475" y="84"/>
                    <a:pt x="475" y="84"/>
                  </a:cubicBezTo>
                  <a:cubicBezTo>
                    <a:pt x="469" y="78"/>
                    <a:pt x="464" y="72"/>
                    <a:pt x="464" y="67"/>
                  </a:cubicBezTo>
                  <a:close/>
                  <a:moveTo>
                    <a:pt x="318" y="240"/>
                  </a:moveTo>
                  <a:lnTo>
                    <a:pt x="318" y="240"/>
                  </a:lnTo>
                  <a:cubicBezTo>
                    <a:pt x="318" y="223"/>
                    <a:pt x="335" y="212"/>
                    <a:pt x="352" y="212"/>
                  </a:cubicBezTo>
                  <a:cubicBezTo>
                    <a:pt x="357" y="212"/>
                    <a:pt x="363" y="212"/>
                    <a:pt x="369" y="218"/>
                  </a:cubicBezTo>
                  <a:cubicBezTo>
                    <a:pt x="374" y="223"/>
                    <a:pt x="380" y="234"/>
                    <a:pt x="380" y="240"/>
                  </a:cubicBezTo>
                  <a:cubicBezTo>
                    <a:pt x="380" y="246"/>
                    <a:pt x="374" y="251"/>
                    <a:pt x="369" y="257"/>
                  </a:cubicBezTo>
                  <a:cubicBezTo>
                    <a:pt x="363" y="263"/>
                    <a:pt x="357" y="268"/>
                    <a:pt x="352" y="268"/>
                  </a:cubicBezTo>
                  <a:cubicBezTo>
                    <a:pt x="341" y="268"/>
                    <a:pt x="335" y="263"/>
                    <a:pt x="329" y="257"/>
                  </a:cubicBezTo>
                  <a:cubicBezTo>
                    <a:pt x="324" y="251"/>
                    <a:pt x="318" y="246"/>
                    <a:pt x="318" y="24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62" name="Group 58">
            <a:extLst>
              <a:ext uri="{FF2B5EF4-FFF2-40B4-BE49-F238E27FC236}">
                <a16:creationId xmlns:a16="http://schemas.microsoft.com/office/drawing/2014/main" id="{022C45A5-0D4F-234D-BC7B-7650F505F6FE}"/>
              </a:ext>
            </a:extLst>
          </p:cNvPr>
          <p:cNvGrpSpPr>
            <a:grpSpLocks/>
          </p:cNvGrpSpPr>
          <p:nvPr userDrawn="1"/>
        </p:nvGrpSpPr>
        <p:grpSpPr bwMode="auto">
          <a:xfrm>
            <a:off x="8263515" y="2178195"/>
            <a:ext cx="365125" cy="366712"/>
            <a:chOff x="2659" y="3935"/>
            <a:chExt cx="307" cy="307"/>
          </a:xfrm>
        </p:grpSpPr>
        <p:sp>
          <p:nvSpPr>
            <p:cNvPr id="1063" name="Freeform 59">
              <a:extLst>
                <a:ext uri="{FF2B5EF4-FFF2-40B4-BE49-F238E27FC236}">
                  <a16:creationId xmlns:a16="http://schemas.microsoft.com/office/drawing/2014/main" id="{8E87B185-9060-3449-A629-6F40507600E5}"/>
                </a:ext>
              </a:extLst>
            </p:cNvPr>
            <p:cNvSpPr>
              <a:spLocks noChangeArrowheads="1"/>
            </p:cNvSpPr>
            <p:nvPr/>
          </p:nvSpPr>
          <p:spPr bwMode="auto">
            <a:xfrm>
              <a:off x="2739" y="4015"/>
              <a:ext cx="19" cy="16"/>
            </a:xfrm>
            <a:custGeom>
              <a:avLst/>
              <a:gdLst>
                <a:gd name="T0" fmla="*/ 0 w 90"/>
                <a:gd name="T1" fmla="*/ 0 h 74"/>
                <a:gd name="T2" fmla="*/ 0 w 90"/>
                <a:gd name="T3" fmla="*/ 0 h 74"/>
                <a:gd name="T4" fmla="*/ 0 w 90"/>
                <a:gd name="T5" fmla="*/ 0 h 74"/>
                <a:gd name="T6" fmla="*/ 0 w 90"/>
                <a:gd name="T7" fmla="*/ 0 h 74"/>
                <a:gd name="T8" fmla="*/ 0 w 90"/>
                <a:gd name="T9" fmla="*/ 0 h 74"/>
                <a:gd name="T10" fmla="*/ 0 w 90"/>
                <a:gd name="T11" fmla="*/ 0 h 74"/>
                <a:gd name="T12" fmla="*/ 0 w 90"/>
                <a:gd name="T13" fmla="*/ 0 h 74"/>
                <a:gd name="T14" fmla="*/ 0 w 90"/>
                <a:gd name="T15" fmla="*/ 0 h 74"/>
                <a:gd name="T16" fmla="*/ 0 w 90"/>
                <a:gd name="T17" fmla="*/ 0 h 74"/>
                <a:gd name="T18" fmla="*/ 0 w 90"/>
                <a:gd name="T19" fmla="*/ 0 h 74"/>
                <a:gd name="T20" fmla="*/ 0 w 90"/>
                <a:gd name="T21" fmla="*/ 0 h 74"/>
                <a:gd name="T22" fmla="*/ 0 w 90"/>
                <a:gd name="T23" fmla="*/ 0 h 74"/>
                <a:gd name="T24" fmla="*/ 0 w 90"/>
                <a:gd name="T25" fmla="*/ 0 h 74"/>
                <a:gd name="T26" fmla="*/ 0 w 90"/>
                <a:gd name="T27" fmla="*/ 1 h 74"/>
                <a:gd name="T28" fmla="*/ 0 w 90"/>
                <a:gd name="T29" fmla="*/ 1 h 74"/>
                <a:gd name="T30" fmla="*/ 0 w 90"/>
                <a:gd name="T31" fmla="*/ 1 h 74"/>
                <a:gd name="T32" fmla="*/ 1 w 90"/>
                <a:gd name="T33" fmla="*/ 1 h 74"/>
                <a:gd name="T34" fmla="*/ 1 w 90"/>
                <a:gd name="T35" fmla="*/ 0 h 74"/>
                <a:gd name="T36" fmla="*/ 1 w 90"/>
                <a:gd name="T37" fmla="*/ 0 h 74"/>
                <a:gd name="T38" fmla="*/ 0 w 90"/>
                <a:gd name="T39" fmla="*/ 0 h 74"/>
                <a:gd name="T40" fmla="*/ 1 w 90"/>
                <a:gd name="T41" fmla="*/ 0 h 74"/>
                <a:gd name="T42" fmla="*/ 1 w 90"/>
                <a:gd name="T43" fmla="*/ 0 h 74"/>
                <a:gd name="T44" fmla="*/ 0 w 90"/>
                <a:gd name="T45" fmla="*/ 1 h 74"/>
                <a:gd name="T46" fmla="*/ 0 w 90"/>
                <a:gd name="T47" fmla="*/ 1 h 74"/>
                <a:gd name="T48" fmla="*/ 0 w 90"/>
                <a:gd name="T49" fmla="*/ 0 h 74"/>
                <a:gd name="T50" fmla="*/ 0 w 90"/>
                <a:gd name="T51" fmla="*/ 0 h 74"/>
                <a:gd name="T52" fmla="*/ 0 w 90"/>
                <a:gd name="T53" fmla="*/ 0 h 74"/>
                <a:gd name="T54" fmla="*/ 0 w 90"/>
                <a:gd name="T55" fmla="*/ 0 h 74"/>
                <a:gd name="T56" fmla="*/ 0 w 90"/>
                <a:gd name="T57" fmla="*/ 0 h 74"/>
                <a:gd name="T58" fmla="*/ 0 w 90"/>
                <a:gd name="T59" fmla="*/ 0 h 74"/>
                <a:gd name="T60" fmla="*/ 0 w 90"/>
                <a:gd name="T61" fmla="*/ 0 h 74"/>
                <a:gd name="T62" fmla="*/ 0 w 90"/>
                <a:gd name="T63" fmla="*/ 0 h 74"/>
                <a:gd name="T64" fmla="*/ 0 w 90"/>
                <a:gd name="T65" fmla="*/ 0 h 74"/>
                <a:gd name="T66" fmla="*/ 0 w 90"/>
                <a:gd name="T67" fmla="*/ 0 h 74"/>
                <a:gd name="T68" fmla="*/ 0 w 90"/>
                <a:gd name="T69" fmla="*/ 0 h 74"/>
                <a:gd name="T70" fmla="*/ 1 w 90"/>
                <a:gd name="T71" fmla="*/ 0 h 74"/>
                <a:gd name="T72" fmla="*/ 1 w 90"/>
                <a:gd name="T73" fmla="*/ 0 h 74"/>
                <a:gd name="T74" fmla="*/ 1 w 90"/>
                <a:gd name="T75" fmla="*/ 0 h 74"/>
                <a:gd name="T76" fmla="*/ 1 w 90"/>
                <a:gd name="T77" fmla="*/ 0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0" h="74">
                  <a:moveTo>
                    <a:pt x="50" y="11"/>
                  </a:moveTo>
                  <a:lnTo>
                    <a:pt x="50" y="11"/>
                  </a:lnTo>
                  <a:cubicBezTo>
                    <a:pt x="50" y="17"/>
                    <a:pt x="50" y="17"/>
                    <a:pt x="50" y="17"/>
                  </a:cubicBezTo>
                  <a:lnTo>
                    <a:pt x="44" y="17"/>
                  </a:lnTo>
                  <a:cubicBezTo>
                    <a:pt x="39" y="17"/>
                    <a:pt x="39" y="17"/>
                    <a:pt x="33" y="17"/>
                  </a:cubicBezTo>
                  <a:cubicBezTo>
                    <a:pt x="33" y="17"/>
                    <a:pt x="27" y="17"/>
                    <a:pt x="27" y="22"/>
                  </a:cubicBezTo>
                  <a:cubicBezTo>
                    <a:pt x="27" y="22"/>
                    <a:pt x="27" y="22"/>
                    <a:pt x="22" y="28"/>
                  </a:cubicBezTo>
                  <a:cubicBezTo>
                    <a:pt x="16" y="28"/>
                    <a:pt x="16" y="28"/>
                    <a:pt x="11" y="22"/>
                  </a:cubicBezTo>
                  <a:cubicBezTo>
                    <a:pt x="5" y="22"/>
                    <a:pt x="0" y="28"/>
                    <a:pt x="0" y="33"/>
                  </a:cubicBezTo>
                  <a:cubicBezTo>
                    <a:pt x="0" y="39"/>
                    <a:pt x="0" y="39"/>
                    <a:pt x="0" y="44"/>
                  </a:cubicBezTo>
                  <a:cubicBezTo>
                    <a:pt x="5" y="44"/>
                    <a:pt x="5" y="44"/>
                    <a:pt x="5" y="44"/>
                  </a:cubicBezTo>
                  <a:cubicBezTo>
                    <a:pt x="11" y="44"/>
                    <a:pt x="11" y="44"/>
                    <a:pt x="11" y="44"/>
                  </a:cubicBezTo>
                  <a:cubicBezTo>
                    <a:pt x="11" y="44"/>
                    <a:pt x="11" y="50"/>
                    <a:pt x="5" y="50"/>
                  </a:cubicBezTo>
                  <a:cubicBezTo>
                    <a:pt x="5" y="50"/>
                    <a:pt x="5" y="56"/>
                    <a:pt x="11" y="56"/>
                  </a:cubicBezTo>
                  <a:cubicBezTo>
                    <a:pt x="16" y="56"/>
                    <a:pt x="16" y="61"/>
                    <a:pt x="22" y="61"/>
                  </a:cubicBezTo>
                  <a:cubicBezTo>
                    <a:pt x="22" y="67"/>
                    <a:pt x="27" y="67"/>
                    <a:pt x="27" y="67"/>
                  </a:cubicBezTo>
                  <a:cubicBezTo>
                    <a:pt x="39" y="73"/>
                    <a:pt x="44" y="73"/>
                    <a:pt x="55" y="67"/>
                  </a:cubicBezTo>
                  <a:cubicBezTo>
                    <a:pt x="61" y="61"/>
                    <a:pt x="72" y="56"/>
                    <a:pt x="78" y="50"/>
                  </a:cubicBezTo>
                  <a:cubicBezTo>
                    <a:pt x="83" y="44"/>
                    <a:pt x="89" y="33"/>
                    <a:pt x="89" y="28"/>
                  </a:cubicBezTo>
                  <a:cubicBezTo>
                    <a:pt x="83" y="11"/>
                    <a:pt x="61" y="0"/>
                    <a:pt x="50" y="11"/>
                  </a:cubicBezTo>
                  <a:close/>
                  <a:moveTo>
                    <a:pt x="72" y="44"/>
                  </a:moveTo>
                  <a:lnTo>
                    <a:pt x="72" y="44"/>
                  </a:lnTo>
                  <a:cubicBezTo>
                    <a:pt x="67" y="50"/>
                    <a:pt x="61" y="56"/>
                    <a:pt x="50" y="61"/>
                  </a:cubicBezTo>
                  <a:cubicBezTo>
                    <a:pt x="39" y="67"/>
                    <a:pt x="27" y="61"/>
                    <a:pt x="22" y="56"/>
                  </a:cubicBezTo>
                  <a:cubicBezTo>
                    <a:pt x="22" y="56"/>
                    <a:pt x="22" y="50"/>
                    <a:pt x="16" y="50"/>
                  </a:cubicBezTo>
                  <a:lnTo>
                    <a:pt x="22" y="50"/>
                  </a:lnTo>
                  <a:cubicBezTo>
                    <a:pt x="22" y="44"/>
                    <a:pt x="22" y="44"/>
                    <a:pt x="22" y="44"/>
                  </a:cubicBezTo>
                  <a:cubicBezTo>
                    <a:pt x="16" y="39"/>
                    <a:pt x="16" y="39"/>
                    <a:pt x="11" y="39"/>
                  </a:cubicBezTo>
                  <a:lnTo>
                    <a:pt x="5" y="39"/>
                  </a:lnTo>
                  <a:cubicBezTo>
                    <a:pt x="5" y="33"/>
                    <a:pt x="5" y="33"/>
                    <a:pt x="11" y="33"/>
                  </a:cubicBezTo>
                  <a:cubicBezTo>
                    <a:pt x="22" y="33"/>
                    <a:pt x="27" y="33"/>
                    <a:pt x="27" y="28"/>
                  </a:cubicBezTo>
                  <a:cubicBezTo>
                    <a:pt x="33" y="22"/>
                    <a:pt x="39" y="17"/>
                    <a:pt x="44" y="22"/>
                  </a:cubicBezTo>
                  <a:cubicBezTo>
                    <a:pt x="44" y="28"/>
                    <a:pt x="50" y="28"/>
                    <a:pt x="50" y="28"/>
                  </a:cubicBezTo>
                  <a:cubicBezTo>
                    <a:pt x="55" y="28"/>
                    <a:pt x="55" y="22"/>
                    <a:pt x="55" y="22"/>
                  </a:cubicBezTo>
                  <a:cubicBezTo>
                    <a:pt x="61" y="17"/>
                    <a:pt x="61" y="11"/>
                    <a:pt x="67" y="17"/>
                  </a:cubicBezTo>
                  <a:cubicBezTo>
                    <a:pt x="72" y="17"/>
                    <a:pt x="78" y="22"/>
                    <a:pt x="83" y="28"/>
                  </a:cubicBezTo>
                  <a:cubicBezTo>
                    <a:pt x="83" y="33"/>
                    <a:pt x="78" y="39"/>
                    <a:pt x="72" y="4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4" name="Freeform 60">
              <a:extLst>
                <a:ext uri="{FF2B5EF4-FFF2-40B4-BE49-F238E27FC236}">
                  <a16:creationId xmlns:a16="http://schemas.microsoft.com/office/drawing/2014/main" id="{FDB7D94B-0C1E-AD44-9007-218635D0E438}"/>
                </a:ext>
              </a:extLst>
            </p:cNvPr>
            <p:cNvSpPr>
              <a:spLocks noChangeArrowheads="1"/>
            </p:cNvSpPr>
            <p:nvPr/>
          </p:nvSpPr>
          <p:spPr bwMode="auto">
            <a:xfrm>
              <a:off x="2785" y="3956"/>
              <a:ext cx="22" cy="18"/>
            </a:xfrm>
            <a:custGeom>
              <a:avLst/>
              <a:gdLst>
                <a:gd name="T0" fmla="*/ 0 w 101"/>
                <a:gd name="T1" fmla="*/ 1 h 85"/>
                <a:gd name="T2" fmla="*/ 0 w 101"/>
                <a:gd name="T3" fmla="*/ 1 h 85"/>
                <a:gd name="T4" fmla="*/ 0 w 101"/>
                <a:gd name="T5" fmla="*/ 1 h 85"/>
                <a:gd name="T6" fmla="*/ 1 w 101"/>
                <a:gd name="T7" fmla="*/ 1 h 85"/>
                <a:gd name="T8" fmla="*/ 1 w 101"/>
                <a:gd name="T9" fmla="*/ 0 h 85"/>
                <a:gd name="T10" fmla="*/ 1 w 101"/>
                <a:gd name="T11" fmla="*/ 0 h 85"/>
                <a:gd name="T12" fmla="*/ 1 w 101"/>
                <a:gd name="T13" fmla="*/ 0 h 85"/>
                <a:gd name="T14" fmla="*/ 1 w 101"/>
                <a:gd name="T15" fmla="*/ 0 h 85"/>
                <a:gd name="T16" fmla="*/ 1 w 101"/>
                <a:gd name="T17" fmla="*/ 0 h 85"/>
                <a:gd name="T18" fmla="*/ 1 w 101"/>
                <a:gd name="T19" fmla="*/ 0 h 85"/>
                <a:gd name="T20" fmla="*/ 1 w 101"/>
                <a:gd name="T21" fmla="*/ 0 h 85"/>
                <a:gd name="T22" fmla="*/ 0 w 101"/>
                <a:gd name="T23" fmla="*/ 0 h 85"/>
                <a:gd name="T24" fmla="*/ 0 w 101"/>
                <a:gd name="T25" fmla="*/ 0 h 85"/>
                <a:gd name="T26" fmla="*/ 0 w 101"/>
                <a:gd name="T27" fmla="*/ 0 h 85"/>
                <a:gd name="T28" fmla="*/ 0 w 101"/>
                <a:gd name="T29" fmla="*/ 0 h 85"/>
                <a:gd name="T30" fmla="*/ 0 w 101"/>
                <a:gd name="T31" fmla="*/ 0 h 85"/>
                <a:gd name="T32" fmla="*/ 1 w 101"/>
                <a:gd name="T33" fmla="*/ 0 h 85"/>
                <a:gd name="T34" fmla="*/ 1 w 101"/>
                <a:gd name="T35" fmla="*/ 0 h 85"/>
                <a:gd name="T36" fmla="*/ 1 w 101"/>
                <a:gd name="T37" fmla="*/ 0 h 85"/>
                <a:gd name="T38" fmla="*/ 1 w 101"/>
                <a:gd name="T39" fmla="*/ 0 h 85"/>
                <a:gd name="T40" fmla="*/ 1 w 101"/>
                <a:gd name="T41" fmla="*/ 0 h 85"/>
                <a:gd name="T42" fmla="*/ 1 w 101"/>
                <a:gd name="T43" fmla="*/ 0 h 85"/>
                <a:gd name="T44" fmla="*/ 0 w 101"/>
                <a:gd name="T45" fmla="*/ 0 h 85"/>
                <a:gd name="T46" fmla="*/ 0 w 101"/>
                <a:gd name="T47" fmla="*/ 0 h 85"/>
                <a:gd name="T48" fmla="*/ 0 w 101"/>
                <a:gd name="T49" fmla="*/ 0 h 85"/>
                <a:gd name="T50" fmla="*/ 1 w 101"/>
                <a:gd name="T51" fmla="*/ 0 h 85"/>
                <a:gd name="T52" fmla="*/ 1 w 101"/>
                <a:gd name="T53" fmla="*/ 1 h 85"/>
                <a:gd name="T54" fmla="*/ 1 w 101"/>
                <a:gd name="T55" fmla="*/ 1 h 85"/>
                <a:gd name="T56" fmla="*/ 0 w 101"/>
                <a:gd name="T57" fmla="*/ 1 h 85"/>
                <a:gd name="T58" fmla="*/ 0 w 101"/>
                <a:gd name="T59" fmla="*/ 1 h 85"/>
                <a:gd name="T60" fmla="*/ 0 w 101"/>
                <a:gd name="T61" fmla="*/ 0 h 85"/>
                <a:gd name="T62" fmla="*/ 0 w 101"/>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1" h="85">
                  <a:moveTo>
                    <a:pt x="22" y="56"/>
                  </a:moveTo>
                  <a:lnTo>
                    <a:pt x="22" y="56"/>
                  </a:lnTo>
                  <a:cubicBezTo>
                    <a:pt x="22" y="61"/>
                    <a:pt x="16" y="73"/>
                    <a:pt x="28" y="73"/>
                  </a:cubicBezTo>
                  <a:cubicBezTo>
                    <a:pt x="33" y="73"/>
                    <a:pt x="33" y="73"/>
                    <a:pt x="39" y="73"/>
                  </a:cubicBezTo>
                  <a:cubicBezTo>
                    <a:pt x="39" y="67"/>
                    <a:pt x="39" y="67"/>
                    <a:pt x="44" y="67"/>
                  </a:cubicBezTo>
                  <a:cubicBezTo>
                    <a:pt x="44" y="73"/>
                    <a:pt x="44" y="73"/>
                    <a:pt x="44" y="73"/>
                  </a:cubicBezTo>
                  <a:cubicBezTo>
                    <a:pt x="50" y="78"/>
                    <a:pt x="50" y="78"/>
                    <a:pt x="50" y="78"/>
                  </a:cubicBezTo>
                  <a:cubicBezTo>
                    <a:pt x="56" y="84"/>
                    <a:pt x="67" y="84"/>
                    <a:pt x="67" y="78"/>
                  </a:cubicBezTo>
                  <a:cubicBezTo>
                    <a:pt x="67" y="73"/>
                    <a:pt x="67" y="67"/>
                    <a:pt x="67" y="61"/>
                  </a:cubicBezTo>
                  <a:cubicBezTo>
                    <a:pt x="61" y="56"/>
                    <a:pt x="67" y="45"/>
                    <a:pt x="67" y="39"/>
                  </a:cubicBezTo>
                  <a:cubicBezTo>
                    <a:pt x="67" y="34"/>
                    <a:pt x="67" y="34"/>
                    <a:pt x="67" y="34"/>
                  </a:cubicBezTo>
                  <a:lnTo>
                    <a:pt x="67" y="28"/>
                  </a:lnTo>
                  <a:lnTo>
                    <a:pt x="72" y="34"/>
                  </a:lnTo>
                  <a:cubicBezTo>
                    <a:pt x="78" y="34"/>
                    <a:pt x="78" y="34"/>
                    <a:pt x="83" y="34"/>
                  </a:cubicBezTo>
                  <a:cubicBezTo>
                    <a:pt x="89" y="34"/>
                    <a:pt x="95" y="22"/>
                    <a:pt x="100" y="11"/>
                  </a:cubicBezTo>
                  <a:lnTo>
                    <a:pt x="95" y="11"/>
                  </a:lnTo>
                  <a:cubicBezTo>
                    <a:pt x="89" y="0"/>
                    <a:pt x="83" y="0"/>
                    <a:pt x="72" y="6"/>
                  </a:cubicBezTo>
                  <a:cubicBezTo>
                    <a:pt x="72" y="6"/>
                    <a:pt x="72" y="11"/>
                    <a:pt x="67" y="11"/>
                  </a:cubicBezTo>
                  <a:lnTo>
                    <a:pt x="67" y="6"/>
                  </a:lnTo>
                  <a:cubicBezTo>
                    <a:pt x="61" y="6"/>
                    <a:pt x="61" y="6"/>
                    <a:pt x="56" y="6"/>
                  </a:cubicBezTo>
                  <a:lnTo>
                    <a:pt x="50" y="6"/>
                  </a:lnTo>
                  <a:cubicBezTo>
                    <a:pt x="50" y="11"/>
                    <a:pt x="44" y="11"/>
                    <a:pt x="44" y="17"/>
                  </a:cubicBezTo>
                  <a:cubicBezTo>
                    <a:pt x="44" y="22"/>
                    <a:pt x="50" y="22"/>
                    <a:pt x="50" y="28"/>
                  </a:cubicBezTo>
                  <a:lnTo>
                    <a:pt x="44" y="28"/>
                  </a:lnTo>
                  <a:cubicBezTo>
                    <a:pt x="44" y="22"/>
                    <a:pt x="44" y="22"/>
                    <a:pt x="39" y="22"/>
                  </a:cubicBezTo>
                  <a:cubicBezTo>
                    <a:pt x="39" y="22"/>
                    <a:pt x="39" y="17"/>
                    <a:pt x="33" y="17"/>
                  </a:cubicBezTo>
                  <a:lnTo>
                    <a:pt x="28" y="22"/>
                  </a:lnTo>
                  <a:cubicBezTo>
                    <a:pt x="22" y="28"/>
                    <a:pt x="22" y="28"/>
                    <a:pt x="16" y="28"/>
                  </a:cubicBezTo>
                  <a:cubicBezTo>
                    <a:pt x="16" y="28"/>
                    <a:pt x="16" y="28"/>
                    <a:pt x="11" y="28"/>
                  </a:cubicBezTo>
                  <a:cubicBezTo>
                    <a:pt x="11" y="28"/>
                    <a:pt x="5" y="34"/>
                    <a:pt x="5" y="39"/>
                  </a:cubicBezTo>
                  <a:cubicBezTo>
                    <a:pt x="0" y="45"/>
                    <a:pt x="16" y="50"/>
                    <a:pt x="22" y="56"/>
                  </a:cubicBezTo>
                  <a:close/>
                  <a:moveTo>
                    <a:pt x="56" y="11"/>
                  </a:moveTo>
                  <a:lnTo>
                    <a:pt x="56" y="11"/>
                  </a:lnTo>
                  <a:cubicBezTo>
                    <a:pt x="61" y="11"/>
                    <a:pt x="67" y="17"/>
                    <a:pt x="72" y="17"/>
                  </a:cubicBezTo>
                  <a:cubicBezTo>
                    <a:pt x="72" y="17"/>
                    <a:pt x="72" y="17"/>
                    <a:pt x="78" y="11"/>
                  </a:cubicBezTo>
                  <a:cubicBezTo>
                    <a:pt x="83" y="11"/>
                    <a:pt x="89" y="11"/>
                    <a:pt x="89" y="11"/>
                  </a:cubicBezTo>
                  <a:cubicBezTo>
                    <a:pt x="89" y="17"/>
                    <a:pt x="83" y="22"/>
                    <a:pt x="83" y="28"/>
                  </a:cubicBezTo>
                  <a:cubicBezTo>
                    <a:pt x="78" y="28"/>
                    <a:pt x="72" y="28"/>
                    <a:pt x="72" y="22"/>
                  </a:cubicBezTo>
                  <a:cubicBezTo>
                    <a:pt x="67" y="22"/>
                    <a:pt x="61" y="22"/>
                    <a:pt x="61" y="22"/>
                  </a:cubicBezTo>
                  <a:cubicBezTo>
                    <a:pt x="56" y="22"/>
                    <a:pt x="50" y="22"/>
                    <a:pt x="50" y="17"/>
                  </a:cubicBezTo>
                  <a:cubicBezTo>
                    <a:pt x="50" y="11"/>
                    <a:pt x="50" y="11"/>
                    <a:pt x="56" y="11"/>
                  </a:cubicBezTo>
                  <a:close/>
                  <a:moveTo>
                    <a:pt x="16" y="34"/>
                  </a:moveTo>
                  <a:lnTo>
                    <a:pt x="16" y="34"/>
                  </a:lnTo>
                  <a:cubicBezTo>
                    <a:pt x="16" y="34"/>
                    <a:pt x="16" y="39"/>
                    <a:pt x="22" y="39"/>
                  </a:cubicBezTo>
                  <a:lnTo>
                    <a:pt x="28" y="34"/>
                  </a:lnTo>
                  <a:cubicBezTo>
                    <a:pt x="33" y="28"/>
                    <a:pt x="28" y="28"/>
                    <a:pt x="33" y="28"/>
                  </a:cubicBezTo>
                  <a:cubicBezTo>
                    <a:pt x="39" y="28"/>
                    <a:pt x="39" y="28"/>
                    <a:pt x="39" y="28"/>
                  </a:cubicBezTo>
                  <a:cubicBezTo>
                    <a:pt x="39" y="28"/>
                    <a:pt x="39" y="34"/>
                    <a:pt x="44" y="34"/>
                  </a:cubicBezTo>
                  <a:cubicBezTo>
                    <a:pt x="50" y="34"/>
                    <a:pt x="56" y="28"/>
                    <a:pt x="61" y="34"/>
                  </a:cubicBezTo>
                  <a:cubicBezTo>
                    <a:pt x="61" y="39"/>
                    <a:pt x="61" y="39"/>
                    <a:pt x="61" y="39"/>
                  </a:cubicBezTo>
                  <a:cubicBezTo>
                    <a:pt x="61" y="45"/>
                    <a:pt x="61" y="50"/>
                    <a:pt x="61" y="56"/>
                  </a:cubicBezTo>
                  <a:cubicBezTo>
                    <a:pt x="61" y="61"/>
                    <a:pt x="61" y="67"/>
                    <a:pt x="61" y="67"/>
                  </a:cubicBezTo>
                  <a:cubicBezTo>
                    <a:pt x="61" y="73"/>
                    <a:pt x="61" y="73"/>
                    <a:pt x="56" y="73"/>
                  </a:cubicBezTo>
                  <a:cubicBezTo>
                    <a:pt x="56" y="73"/>
                    <a:pt x="56" y="73"/>
                    <a:pt x="50" y="67"/>
                  </a:cubicBezTo>
                  <a:cubicBezTo>
                    <a:pt x="50" y="67"/>
                    <a:pt x="44" y="61"/>
                    <a:pt x="39" y="61"/>
                  </a:cubicBezTo>
                  <a:cubicBezTo>
                    <a:pt x="39" y="61"/>
                    <a:pt x="39" y="61"/>
                    <a:pt x="33" y="61"/>
                  </a:cubicBezTo>
                  <a:lnTo>
                    <a:pt x="33" y="67"/>
                  </a:lnTo>
                  <a:cubicBezTo>
                    <a:pt x="22" y="67"/>
                    <a:pt x="28" y="56"/>
                    <a:pt x="33" y="56"/>
                  </a:cubicBezTo>
                  <a:cubicBezTo>
                    <a:pt x="33" y="50"/>
                    <a:pt x="33" y="50"/>
                    <a:pt x="28" y="50"/>
                  </a:cubicBezTo>
                  <a:cubicBezTo>
                    <a:pt x="28" y="50"/>
                    <a:pt x="22" y="45"/>
                    <a:pt x="16" y="45"/>
                  </a:cubicBezTo>
                  <a:cubicBezTo>
                    <a:pt x="11" y="39"/>
                    <a:pt x="11" y="34"/>
                    <a:pt x="16"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5" name="Freeform 61">
              <a:extLst>
                <a:ext uri="{FF2B5EF4-FFF2-40B4-BE49-F238E27FC236}">
                  <a16:creationId xmlns:a16="http://schemas.microsoft.com/office/drawing/2014/main" id="{6110FB10-E998-1245-A461-776239BA85C7}"/>
                </a:ext>
              </a:extLst>
            </p:cNvPr>
            <p:cNvSpPr>
              <a:spLocks noChangeArrowheads="1"/>
            </p:cNvSpPr>
            <p:nvPr/>
          </p:nvSpPr>
          <p:spPr bwMode="auto">
            <a:xfrm>
              <a:off x="2851" y="3959"/>
              <a:ext cx="17" cy="25"/>
            </a:xfrm>
            <a:custGeom>
              <a:avLst/>
              <a:gdLst>
                <a:gd name="T0" fmla="*/ 0 w 80"/>
                <a:gd name="T1" fmla="*/ 0 h 113"/>
                <a:gd name="T2" fmla="*/ 0 w 80"/>
                <a:gd name="T3" fmla="*/ 0 h 113"/>
                <a:gd name="T4" fmla="*/ 0 w 80"/>
                <a:gd name="T5" fmla="*/ 1 h 113"/>
                <a:gd name="T6" fmla="*/ 0 w 80"/>
                <a:gd name="T7" fmla="*/ 1 h 113"/>
                <a:gd name="T8" fmla="*/ 0 w 80"/>
                <a:gd name="T9" fmla="*/ 1 h 113"/>
                <a:gd name="T10" fmla="*/ 0 w 80"/>
                <a:gd name="T11" fmla="*/ 1 h 113"/>
                <a:gd name="T12" fmla="*/ 0 w 80"/>
                <a:gd name="T13" fmla="*/ 1 h 113"/>
                <a:gd name="T14" fmla="*/ 1 w 80"/>
                <a:gd name="T15" fmla="*/ 1 h 113"/>
                <a:gd name="T16" fmla="*/ 1 w 80"/>
                <a:gd name="T17" fmla="*/ 1 h 113"/>
                <a:gd name="T18" fmla="*/ 0 w 80"/>
                <a:gd name="T19" fmla="*/ 1 h 113"/>
                <a:gd name="T20" fmla="*/ 0 w 80"/>
                <a:gd name="T21" fmla="*/ 0 h 113"/>
                <a:gd name="T22" fmla="*/ 0 w 80"/>
                <a:gd name="T23" fmla="*/ 0 h 113"/>
                <a:gd name="T24" fmla="*/ 0 w 80"/>
                <a:gd name="T25" fmla="*/ 0 h 113"/>
                <a:gd name="T26" fmla="*/ 0 w 80"/>
                <a:gd name="T27" fmla="*/ 0 h 113"/>
                <a:gd name="T28" fmla="*/ 0 w 80"/>
                <a:gd name="T29" fmla="*/ 0 h 113"/>
                <a:gd name="T30" fmla="*/ 0 w 80"/>
                <a:gd name="T31" fmla="*/ 0 h 113"/>
                <a:gd name="T32" fmla="*/ 0 w 80"/>
                <a:gd name="T33" fmla="*/ 0 h 113"/>
                <a:gd name="T34" fmla="*/ 0 w 80"/>
                <a:gd name="T35" fmla="*/ 0 h 113"/>
                <a:gd name="T36" fmla="*/ 0 w 80"/>
                <a:gd name="T37" fmla="*/ 0 h 113"/>
                <a:gd name="T38" fmla="*/ 0 w 80"/>
                <a:gd name="T39" fmla="*/ 0 h 113"/>
                <a:gd name="T40" fmla="*/ 0 w 80"/>
                <a:gd name="T41" fmla="*/ 0 h 113"/>
                <a:gd name="T42" fmla="*/ 0 w 80"/>
                <a:gd name="T43" fmla="*/ 0 h 113"/>
                <a:gd name="T44" fmla="*/ 0 w 80"/>
                <a:gd name="T45" fmla="*/ 0 h 113"/>
                <a:gd name="T46" fmla="*/ 0 w 80"/>
                <a:gd name="T47" fmla="*/ 0 h 113"/>
                <a:gd name="T48" fmla="*/ 0 w 80"/>
                <a:gd name="T49" fmla="*/ 0 h 113"/>
                <a:gd name="T50" fmla="*/ 0 w 80"/>
                <a:gd name="T51" fmla="*/ 0 h 113"/>
                <a:gd name="T52" fmla="*/ 0 w 80"/>
                <a:gd name="T53" fmla="*/ 0 h 113"/>
                <a:gd name="T54" fmla="*/ 0 w 80"/>
                <a:gd name="T55" fmla="*/ 0 h 113"/>
                <a:gd name="T56" fmla="*/ 0 w 80"/>
                <a:gd name="T57" fmla="*/ 0 h 113"/>
                <a:gd name="T58" fmla="*/ 0 w 80"/>
                <a:gd name="T59" fmla="*/ 0 h 113"/>
                <a:gd name="T60" fmla="*/ 0 w 80"/>
                <a:gd name="T61" fmla="*/ 1 h 113"/>
                <a:gd name="T62" fmla="*/ 1 w 80"/>
                <a:gd name="T63" fmla="*/ 1 h 113"/>
                <a:gd name="T64" fmla="*/ 1 w 80"/>
                <a:gd name="T65" fmla="*/ 1 h 113"/>
                <a:gd name="T66" fmla="*/ 0 w 80"/>
                <a:gd name="T67" fmla="*/ 1 h 113"/>
                <a:gd name="T68" fmla="*/ 0 w 80"/>
                <a:gd name="T69" fmla="*/ 1 h 113"/>
                <a:gd name="T70" fmla="*/ 0 w 80"/>
                <a:gd name="T71" fmla="*/ 1 h 113"/>
                <a:gd name="T72" fmla="*/ 0 w 80"/>
                <a:gd name="T73" fmla="*/ 1 h 113"/>
                <a:gd name="T74" fmla="*/ 0 w 80"/>
                <a:gd name="T75" fmla="*/ 1 h 113"/>
                <a:gd name="T76" fmla="*/ 0 w 80"/>
                <a:gd name="T77" fmla="*/ 0 h 113"/>
                <a:gd name="T78" fmla="*/ 0 w 80"/>
                <a:gd name="T79" fmla="*/ 0 h 11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0" h="113">
                  <a:moveTo>
                    <a:pt x="0" y="50"/>
                  </a:moveTo>
                  <a:lnTo>
                    <a:pt x="0" y="50"/>
                  </a:lnTo>
                  <a:cubicBezTo>
                    <a:pt x="0" y="56"/>
                    <a:pt x="0" y="56"/>
                    <a:pt x="0" y="56"/>
                  </a:cubicBezTo>
                  <a:cubicBezTo>
                    <a:pt x="12" y="56"/>
                    <a:pt x="12" y="67"/>
                    <a:pt x="12" y="73"/>
                  </a:cubicBezTo>
                  <a:cubicBezTo>
                    <a:pt x="12" y="78"/>
                    <a:pt x="12" y="84"/>
                    <a:pt x="17" y="89"/>
                  </a:cubicBezTo>
                  <a:cubicBezTo>
                    <a:pt x="17" y="95"/>
                    <a:pt x="17" y="100"/>
                    <a:pt x="28" y="100"/>
                  </a:cubicBezTo>
                  <a:cubicBezTo>
                    <a:pt x="34" y="100"/>
                    <a:pt x="39" y="112"/>
                    <a:pt x="51" y="112"/>
                  </a:cubicBezTo>
                  <a:cubicBezTo>
                    <a:pt x="62" y="112"/>
                    <a:pt x="68" y="106"/>
                    <a:pt x="79" y="100"/>
                  </a:cubicBezTo>
                  <a:lnTo>
                    <a:pt x="79" y="95"/>
                  </a:lnTo>
                  <a:cubicBezTo>
                    <a:pt x="62" y="89"/>
                    <a:pt x="56" y="78"/>
                    <a:pt x="45" y="67"/>
                  </a:cubicBezTo>
                  <a:cubicBezTo>
                    <a:pt x="39" y="61"/>
                    <a:pt x="34" y="56"/>
                    <a:pt x="39" y="44"/>
                  </a:cubicBezTo>
                  <a:cubicBezTo>
                    <a:pt x="39" y="39"/>
                    <a:pt x="45" y="33"/>
                    <a:pt x="51" y="28"/>
                  </a:cubicBezTo>
                  <a:cubicBezTo>
                    <a:pt x="56" y="28"/>
                    <a:pt x="56" y="28"/>
                    <a:pt x="51" y="22"/>
                  </a:cubicBezTo>
                  <a:cubicBezTo>
                    <a:pt x="56" y="17"/>
                    <a:pt x="56" y="5"/>
                    <a:pt x="51" y="5"/>
                  </a:cubicBezTo>
                  <a:cubicBezTo>
                    <a:pt x="45" y="0"/>
                    <a:pt x="45" y="5"/>
                    <a:pt x="39" y="5"/>
                  </a:cubicBezTo>
                  <a:cubicBezTo>
                    <a:pt x="39" y="5"/>
                    <a:pt x="39" y="5"/>
                    <a:pt x="39" y="11"/>
                  </a:cubicBezTo>
                  <a:cubicBezTo>
                    <a:pt x="34" y="11"/>
                    <a:pt x="34" y="11"/>
                    <a:pt x="28" y="11"/>
                  </a:cubicBezTo>
                  <a:cubicBezTo>
                    <a:pt x="17" y="11"/>
                    <a:pt x="6" y="17"/>
                    <a:pt x="6" y="28"/>
                  </a:cubicBezTo>
                  <a:cubicBezTo>
                    <a:pt x="0" y="33"/>
                    <a:pt x="6" y="33"/>
                    <a:pt x="6" y="39"/>
                  </a:cubicBezTo>
                  <a:cubicBezTo>
                    <a:pt x="6" y="44"/>
                    <a:pt x="0" y="50"/>
                    <a:pt x="0" y="50"/>
                  </a:cubicBezTo>
                  <a:close/>
                  <a:moveTo>
                    <a:pt x="12" y="39"/>
                  </a:moveTo>
                  <a:lnTo>
                    <a:pt x="12" y="39"/>
                  </a:lnTo>
                  <a:cubicBezTo>
                    <a:pt x="12" y="39"/>
                    <a:pt x="12" y="39"/>
                    <a:pt x="12" y="33"/>
                  </a:cubicBezTo>
                  <a:cubicBezTo>
                    <a:pt x="12" y="28"/>
                    <a:pt x="12" y="22"/>
                    <a:pt x="17" y="22"/>
                  </a:cubicBezTo>
                  <a:cubicBezTo>
                    <a:pt x="23" y="17"/>
                    <a:pt x="34" y="22"/>
                    <a:pt x="39" y="17"/>
                  </a:cubicBezTo>
                  <a:cubicBezTo>
                    <a:pt x="39" y="17"/>
                    <a:pt x="39" y="17"/>
                    <a:pt x="39" y="11"/>
                  </a:cubicBezTo>
                  <a:cubicBezTo>
                    <a:pt x="45" y="11"/>
                    <a:pt x="45" y="11"/>
                    <a:pt x="45" y="11"/>
                  </a:cubicBezTo>
                  <a:cubicBezTo>
                    <a:pt x="51" y="11"/>
                    <a:pt x="51" y="22"/>
                    <a:pt x="45" y="22"/>
                  </a:cubicBezTo>
                  <a:cubicBezTo>
                    <a:pt x="39" y="28"/>
                    <a:pt x="34" y="33"/>
                    <a:pt x="34" y="39"/>
                  </a:cubicBezTo>
                  <a:cubicBezTo>
                    <a:pt x="28" y="50"/>
                    <a:pt x="28" y="56"/>
                    <a:pt x="34" y="61"/>
                  </a:cubicBezTo>
                  <a:cubicBezTo>
                    <a:pt x="45" y="78"/>
                    <a:pt x="56" y="89"/>
                    <a:pt x="68" y="100"/>
                  </a:cubicBezTo>
                  <a:cubicBezTo>
                    <a:pt x="68" y="100"/>
                    <a:pt x="62" y="100"/>
                    <a:pt x="56" y="106"/>
                  </a:cubicBezTo>
                  <a:cubicBezTo>
                    <a:pt x="51" y="106"/>
                    <a:pt x="45" y="100"/>
                    <a:pt x="39" y="100"/>
                  </a:cubicBezTo>
                  <a:lnTo>
                    <a:pt x="34" y="95"/>
                  </a:lnTo>
                  <a:cubicBezTo>
                    <a:pt x="28" y="95"/>
                    <a:pt x="28" y="95"/>
                    <a:pt x="23" y="95"/>
                  </a:cubicBezTo>
                  <a:lnTo>
                    <a:pt x="23" y="78"/>
                  </a:lnTo>
                  <a:cubicBezTo>
                    <a:pt x="17" y="73"/>
                    <a:pt x="17" y="67"/>
                    <a:pt x="17" y="61"/>
                  </a:cubicBezTo>
                  <a:cubicBezTo>
                    <a:pt x="17" y="56"/>
                    <a:pt x="12" y="50"/>
                    <a:pt x="6" y="50"/>
                  </a:cubicBezTo>
                  <a:cubicBezTo>
                    <a:pt x="12" y="50"/>
                    <a:pt x="12" y="44"/>
                    <a:pt x="12" y="3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6" name="Freeform 62">
              <a:extLst>
                <a:ext uri="{FF2B5EF4-FFF2-40B4-BE49-F238E27FC236}">
                  <a16:creationId xmlns:a16="http://schemas.microsoft.com/office/drawing/2014/main" id="{208A7E8C-13A8-DC43-8AFE-73F3BEC69516}"/>
                </a:ext>
              </a:extLst>
            </p:cNvPr>
            <p:cNvSpPr>
              <a:spLocks noChangeArrowheads="1"/>
            </p:cNvSpPr>
            <p:nvPr/>
          </p:nvSpPr>
          <p:spPr bwMode="auto">
            <a:xfrm>
              <a:off x="2766" y="4039"/>
              <a:ext cx="25" cy="28"/>
            </a:xfrm>
            <a:custGeom>
              <a:avLst/>
              <a:gdLst>
                <a:gd name="T0" fmla="*/ 0 w 113"/>
                <a:gd name="T1" fmla="*/ 1 h 130"/>
                <a:gd name="T2" fmla="*/ 0 w 113"/>
                <a:gd name="T3" fmla="*/ 1 h 130"/>
                <a:gd name="T4" fmla="*/ 0 w 113"/>
                <a:gd name="T5" fmla="*/ 1 h 130"/>
                <a:gd name="T6" fmla="*/ 1 w 113"/>
                <a:gd name="T7" fmla="*/ 1 h 130"/>
                <a:gd name="T8" fmla="*/ 1 w 113"/>
                <a:gd name="T9" fmla="*/ 1 h 130"/>
                <a:gd name="T10" fmla="*/ 1 w 113"/>
                <a:gd name="T11" fmla="*/ 1 h 130"/>
                <a:gd name="T12" fmla="*/ 1 w 113"/>
                <a:gd name="T13" fmla="*/ 1 h 130"/>
                <a:gd name="T14" fmla="*/ 0 w 113"/>
                <a:gd name="T15" fmla="*/ 0 h 130"/>
                <a:gd name="T16" fmla="*/ 0 w 113"/>
                <a:gd name="T17" fmla="*/ 0 h 130"/>
                <a:gd name="T18" fmla="*/ 0 w 113"/>
                <a:gd name="T19" fmla="*/ 0 h 130"/>
                <a:gd name="T20" fmla="*/ 0 w 113"/>
                <a:gd name="T21" fmla="*/ 0 h 130"/>
                <a:gd name="T22" fmla="*/ 1 w 113"/>
                <a:gd name="T23" fmla="*/ 0 h 130"/>
                <a:gd name="T24" fmla="*/ 1 w 113"/>
                <a:gd name="T25" fmla="*/ 0 h 130"/>
                <a:gd name="T26" fmla="*/ 1 w 113"/>
                <a:gd name="T27" fmla="*/ 1 h 130"/>
                <a:gd name="T28" fmla="*/ 1 w 113"/>
                <a:gd name="T29" fmla="*/ 1 h 130"/>
                <a:gd name="T30" fmla="*/ 1 w 113"/>
                <a:gd name="T31" fmla="*/ 1 h 130"/>
                <a:gd name="T32" fmla="*/ 1 w 113"/>
                <a:gd name="T33" fmla="*/ 1 h 130"/>
                <a:gd name="T34" fmla="*/ 1 w 113"/>
                <a:gd name="T35" fmla="*/ 1 h 130"/>
                <a:gd name="T36" fmla="*/ 1 w 113"/>
                <a:gd name="T37" fmla="*/ 1 h 130"/>
                <a:gd name="T38" fmla="*/ 1 w 113"/>
                <a:gd name="T39" fmla="*/ 1 h 130"/>
                <a:gd name="T40" fmla="*/ 1 w 113"/>
                <a:gd name="T41" fmla="*/ 1 h 130"/>
                <a:gd name="T42" fmla="*/ 1 w 113"/>
                <a:gd name="T43" fmla="*/ 1 h 130"/>
                <a:gd name="T44" fmla="*/ 1 w 113"/>
                <a:gd name="T45" fmla="*/ 1 h 130"/>
                <a:gd name="T46" fmla="*/ 1 w 113"/>
                <a:gd name="T47" fmla="*/ 0 h 130"/>
                <a:gd name="T48" fmla="*/ 1 w 113"/>
                <a:gd name="T49" fmla="*/ 0 h 130"/>
                <a:gd name="T50" fmla="*/ 1 w 113"/>
                <a:gd name="T51" fmla="*/ 0 h 130"/>
                <a:gd name="T52" fmla="*/ 1 w 113"/>
                <a:gd name="T53" fmla="*/ 0 h 130"/>
                <a:gd name="T54" fmla="*/ 0 w 113"/>
                <a:gd name="T55" fmla="*/ 0 h 130"/>
                <a:gd name="T56" fmla="*/ 0 w 113"/>
                <a:gd name="T57" fmla="*/ 1 h 130"/>
                <a:gd name="T58" fmla="*/ 1 w 113"/>
                <a:gd name="T59" fmla="*/ 1 h 130"/>
                <a:gd name="T60" fmla="*/ 1 w 113"/>
                <a:gd name="T61" fmla="*/ 1 h 130"/>
                <a:gd name="T62" fmla="*/ 0 w 113"/>
                <a:gd name="T63" fmla="*/ 1 h 130"/>
                <a:gd name="T64" fmla="*/ 0 w 113"/>
                <a:gd name="T65" fmla="*/ 0 h 130"/>
                <a:gd name="T66" fmla="*/ 0 w 113"/>
                <a:gd name="T67" fmla="*/ 1 h 130"/>
                <a:gd name="T68" fmla="*/ 0 w 113"/>
                <a:gd name="T69" fmla="*/ 1 h 130"/>
                <a:gd name="T70" fmla="*/ 0 w 113"/>
                <a:gd name="T71" fmla="*/ 1 h 130"/>
                <a:gd name="T72" fmla="*/ 0 w 113"/>
                <a:gd name="T73" fmla="*/ 1 h 130"/>
                <a:gd name="T74" fmla="*/ 0 w 113"/>
                <a:gd name="T75" fmla="*/ 1 h 130"/>
                <a:gd name="T76" fmla="*/ 0 w 113"/>
                <a:gd name="T77" fmla="*/ 1 h 130"/>
                <a:gd name="T78" fmla="*/ 0 w 113"/>
                <a:gd name="T79" fmla="*/ 1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3" h="130">
                  <a:moveTo>
                    <a:pt x="11" y="117"/>
                  </a:moveTo>
                  <a:lnTo>
                    <a:pt x="11" y="117"/>
                  </a:lnTo>
                  <a:lnTo>
                    <a:pt x="17" y="117"/>
                  </a:lnTo>
                  <a:cubicBezTo>
                    <a:pt x="17" y="106"/>
                    <a:pt x="39" y="106"/>
                    <a:pt x="50" y="101"/>
                  </a:cubicBezTo>
                  <a:cubicBezTo>
                    <a:pt x="50" y="101"/>
                    <a:pt x="50" y="101"/>
                    <a:pt x="50" y="106"/>
                  </a:cubicBezTo>
                  <a:cubicBezTo>
                    <a:pt x="50" y="112"/>
                    <a:pt x="56" y="106"/>
                    <a:pt x="61" y="106"/>
                  </a:cubicBezTo>
                  <a:cubicBezTo>
                    <a:pt x="67" y="106"/>
                    <a:pt x="67" y="106"/>
                    <a:pt x="61" y="106"/>
                  </a:cubicBezTo>
                  <a:cubicBezTo>
                    <a:pt x="61" y="106"/>
                    <a:pt x="61" y="106"/>
                    <a:pt x="56" y="106"/>
                  </a:cubicBezTo>
                  <a:cubicBezTo>
                    <a:pt x="56" y="101"/>
                    <a:pt x="56" y="101"/>
                    <a:pt x="56" y="95"/>
                  </a:cubicBezTo>
                  <a:lnTo>
                    <a:pt x="61" y="89"/>
                  </a:lnTo>
                  <a:cubicBezTo>
                    <a:pt x="67" y="84"/>
                    <a:pt x="67" y="84"/>
                    <a:pt x="67" y="78"/>
                  </a:cubicBezTo>
                  <a:cubicBezTo>
                    <a:pt x="67" y="73"/>
                    <a:pt x="67" y="73"/>
                    <a:pt x="61" y="67"/>
                  </a:cubicBezTo>
                  <a:cubicBezTo>
                    <a:pt x="61" y="67"/>
                    <a:pt x="61" y="62"/>
                    <a:pt x="61" y="56"/>
                  </a:cubicBezTo>
                  <a:cubicBezTo>
                    <a:pt x="56" y="56"/>
                    <a:pt x="56" y="56"/>
                    <a:pt x="50" y="50"/>
                  </a:cubicBezTo>
                  <a:cubicBezTo>
                    <a:pt x="50" y="50"/>
                    <a:pt x="50" y="50"/>
                    <a:pt x="50" y="45"/>
                  </a:cubicBezTo>
                  <a:cubicBezTo>
                    <a:pt x="45" y="45"/>
                    <a:pt x="39" y="45"/>
                    <a:pt x="33" y="39"/>
                  </a:cubicBezTo>
                  <a:cubicBezTo>
                    <a:pt x="33" y="28"/>
                    <a:pt x="39" y="22"/>
                    <a:pt x="39" y="17"/>
                  </a:cubicBezTo>
                  <a:cubicBezTo>
                    <a:pt x="45" y="17"/>
                    <a:pt x="50" y="11"/>
                    <a:pt x="50" y="11"/>
                  </a:cubicBezTo>
                  <a:cubicBezTo>
                    <a:pt x="50" y="17"/>
                    <a:pt x="50" y="22"/>
                    <a:pt x="50" y="22"/>
                  </a:cubicBezTo>
                  <a:cubicBezTo>
                    <a:pt x="50" y="28"/>
                    <a:pt x="56" y="28"/>
                    <a:pt x="56" y="28"/>
                  </a:cubicBezTo>
                  <a:cubicBezTo>
                    <a:pt x="61" y="28"/>
                    <a:pt x="61" y="28"/>
                    <a:pt x="61" y="34"/>
                  </a:cubicBezTo>
                  <a:lnTo>
                    <a:pt x="56" y="34"/>
                  </a:lnTo>
                  <a:cubicBezTo>
                    <a:pt x="56" y="39"/>
                    <a:pt x="56" y="39"/>
                    <a:pt x="56" y="39"/>
                  </a:cubicBezTo>
                  <a:cubicBezTo>
                    <a:pt x="61" y="45"/>
                    <a:pt x="67" y="45"/>
                    <a:pt x="67" y="50"/>
                  </a:cubicBezTo>
                  <a:cubicBezTo>
                    <a:pt x="73" y="50"/>
                    <a:pt x="78" y="50"/>
                    <a:pt x="78" y="56"/>
                  </a:cubicBezTo>
                  <a:cubicBezTo>
                    <a:pt x="84" y="56"/>
                    <a:pt x="84" y="62"/>
                    <a:pt x="84" y="67"/>
                  </a:cubicBezTo>
                  <a:cubicBezTo>
                    <a:pt x="84" y="67"/>
                    <a:pt x="84" y="73"/>
                    <a:pt x="89" y="73"/>
                  </a:cubicBezTo>
                  <a:cubicBezTo>
                    <a:pt x="89" y="73"/>
                    <a:pt x="95" y="73"/>
                    <a:pt x="95" y="78"/>
                  </a:cubicBezTo>
                  <a:lnTo>
                    <a:pt x="95" y="84"/>
                  </a:lnTo>
                  <a:cubicBezTo>
                    <a:pt x="112" y="84"/>
                    <a:pt x="100" y="101"/>
                    <a:pt x="95" y="101"/>
                  </a:cubicBezTo>
                  <a:cubicBezTo>
                    <a:pt x="89" y="101"/>
                    <a:pt x="84" y="101"/>
                    <a:pt x="78" y="106"/>
                  </a:cubicBezTo>
                  <a:cubicBezTo>
                    <a:pt x="73" y="106"/>
                    <a:pt x="67" y="112"/>
                    <a:pt x="67" y="112"/>
                  </a:cubicBezTo>
                  <a:cubicBezTo>
                    <a:pt x="67" y="117"/>
                    <a:pt x="61" y="117"/>
                    <a:pt x="61" y="117"/>
                  </a:cubicBezTo>
                  <a:cubicBezTo>
                    <a:pt x="61" y="123"/>
                    <a:pt x="56" y="123"/>
                    <a:pt x="56" y="117"/>
                  </a:cubicBezTo>
                  <a:cubicBezTo>
                    <a:pt x="56" y="117"/>
                    <a:pt x="56" y="117"/>
                    <a:pt x="56" y="112"/>
                  </a:cubicBezTo>
                  <a:cubicBezTo>
                    <a:pt x="56" y="112"/>
                    <a:pt x="50" y="106"/>
                    <a:pt x="50" y="112"/>
                  </a:cubicBezTo>
                  <a:cubicBezTo>
                    <a:pt x="45" y="117"/>
                    <a:pt x="45" y="129"/>
                    <a:pt x="56" y="129"/>
                  </a:cubicBezTo>
                  <a:cubicBezTo>
                    <a:pt x="67" y="129"/>
                    <a:pt x="73" y="112"/>
                    <a:pt x="84" y="112"/>
                  </a:cubicBezTo>
                  <a:cubicBezTo>
                    <a:pt x="89" y="106"/>
                    <a:pt x="95" y="112"/>
                    <a:pt x="100" y="106"/>
                  </a:cubicBezTo>
                  <a:cubicBezTo>
                    <a:pt x="106" y="106"/>
                    <a:pt x="106" y="101"/>
                    <a:pt x="112" y="95"/>
                  </a:cubicBezTo>
                  <a:cubicBezTo>
                    <a:pt x="112" y="89"/>
                    <a:pt x="106" y="78"/>
                    <a:pt x="100" y="78"/>
                  </a:cubicBezTo>
                  <a:cubicBezTo>
                    <a:pt x="100" y="73"/>
                    <a:pt x="100" y="73"/>
                    <a:pt x="100" y="73"/>
                  </a:cubicBezTo>
                  <a:cubicBezTo>
                    <a:pt x="100" y="67"/>
                    <a:pt x="95" y="67"/>
                    <a:pt x="95" y="67"/>
                  </a:cubicBezTo>
                  <a:cubicBezTo>
                    <a:pt x="95" y="67"/>
                    <a:pt x="89" y="67"/>
                    <a:pt x="89" y="62"/>
                  </a:cubicBezTo>
                  <a:cubicBezTo>
                    <a:pt x="89" y="56"/>
                    <a:pt x="89" y="56"/>
                    <a:pt x="84" y="50"/>
                  </a:cubicBezTo>
                  <a:lnTo>
                    <a:pt x="78" y="45"/>
                  </a:lnTo>
                  <a:cubicBezTo>
                    <a:pt x="73" y="45"/>
                    <a:pt x="67" y="39"/>
                    <a:pt x="67" y="39"/>
                  </a:cubicBezTo>
                  <a:cubicBezTo>
                    <a:pt x="61" y="39"/>
                    <a:pt x="67" y="39"/>
                    <a:pt x="67" y="34"/>
                  </a:cubicBezTo>
                  <a:lnTo>
                    <a:pt x="67" y="28"/>
                  </a:lnTo>
                  <a:cubicBezTo>
                    <a:pt x="67" y="22"/>
                    <a:pt x="61" y="22"/>
                    <a:pt x="56" y="22"/>
                  </a:cubicBezTo>
                  <a:cubicBezTo>
                    <a:pt x="61" y="11"/>
                    <a:pt x="61" y="6"/>
                    <a:pt x="56" y="6"/>
                  </a:cubicBezTo>
                  <a:cubicBezTo>
                    <a:pt x="50" y="0"/>
                    <a:pt x="39" y="11"/>
                    <a:pt x="39" y="11"/>
                  </a:cubicBezTo>
                  <a:cubicBezTo>
                    <a:pt x="28" y="22"/>
                    <a:pt x="22" y="45"/>
                    <a:pt x="39" y="50"/>
                  </a:cubicBezTo>
                  <a:lnTo>
                    <a:pt x="45" y="50"/>
                  </a:lnTo>
                  <a:cubicBezTo>
                    <a:pt x="45" y="56"/>
                    <a:pt x="45" y="56"/>
                    <a:pt x="50" y="56"/>
                  </a:cubicBezTo>
                  <a:cubicBezTo>
                    <a:pt x="50" y="62"/>
                    <a:pt x="56" y="62"/>
                    <a:pt x="56" y="67"/>
                  </a:cubicBezTo>
                  <a:lnTo>
                    <a:pt x="56" y="73"/>
                  </a:lnTo>
                  <a:cubicBezTo>
                    <a:pt x="61" y="78"/>
                    <a:pt x="67" y="78"/>
                    <a:pt x="61" y="84"/>
                  </a:cubicBezTo>
                  <a:cubicBezTo>
                    <a:pt x="61" y="84"/>
                    <a:pt x="56" y="84"/>
                    <a:pt x="56" y="89"/>
                  </a:cubicBezTo>
                  <a:cubicBezTo>
                    <a:pt x="56" y="89"/>
                    <a:pt x="56" y="89"/>
                    <a:pt x="50" y="89"/>
                  </a:cubicBezTo>
                  <a:cubicBezTo>
                    <a:pt x="50" y="84"/>
                    <a:pt x="50" y="84"/>
                    <a:pt x="50" y="78"/>
                  </a:cubicBezTo>
                  <a:cubicBezTo>
                    <a:pt x="45" y="73"/>
                    <a:pt x="50" y="73"/>
                    <a:pt x="50" y="67"/>
                  </a:cubicBezTo>
                  <a:cubicBezTo>
                    <a:pt x="50" y="56"/>
                    <a:pt x="45" y="50"/>
                    <a:pt x="39" y="50"/>
                  </a:cubicBezTo>
                  <a:cubicBezTo>
                    <a:pt x="17" y="45"/>
                    <a:pt x="5" y="62"/>
                    <a:pt x="11" y="78"/>
                  </a:cubicBezTo>
                  <a:lnTo>
                    <a:pt x="11" y="84"/>
                  </a:lnTo>
                  <a:cubicBezTo>
                    <a:pt x="11" y="89"/>
                    <a:pt x="5" y="89"/>
                    <a:pt x="5" y="89"/>
                  </a:cubicBezTo>
                  <a:cubicBezTo>
                    <a:pt x="5" y="89"/>
                    <a:pt x="0" y="95"/>
                    <a:pt x="0" y="101"/>
                  </a:cubicBezTo>
                  <a:cubicBezTo>
                    <a:pt x="0" y="106"/>
                    <a:pt x="0" y="112"/>
                    <a:pt x="11" y="117"/>
                  </a:cubicBezTo>
                  <a:close/>
                  <a:moveTo>
                    <a:pt x="11" y="95"/>
                  </a:moveTo>
                  <a:lnTo>
                    <a:pt x="11" y="95"/>
                  </a:lnTo>
                  <a:cubicBezTo>
                    <a:pt x="11" y="89"/>
                    <a:pt x="17" y="89"/>
                    <a:pt x="17" y="84"/>
                  </a:cubicBezTo>
                  <a:cubicBezTo>
                    <a:pt x="17" y="73"/>
                    <a:pt x="11" y="62"/>
                    <a:pt x="22" y="56"/>
                  </a:cubicBezTo>
                  <a:cubicBezTo>
                    <a:pt x="33" y="50"/>
                    <a:pt x="45" y="56"/>
                    <a:pt x="45" y="67"/>
                  </a:cubicBezTo>
                  <a:cubicBezTo>
                    <a:pt x="39" y="73"/>
                    <a:pt x="39" y="78"/>
                    <a:pt x="45" y="84"/>
                  </a:cubicBezTo>
                  <a:cubicBezTo>
                    <a:pt x="45" y="89"/>
                    <a:pt x="50" y="95"/>
                    <a:pt x="45" y="101"/>
                  </a:cubicBezTo>
                  <a:cubicBezTo>
                    <a:pt x="39" y="101"/>
                    <a:pt x="39" y="101"/>
                    <a:pt x="33" y="101"/>
                  </a:cubicBezTo>
                  <a:cubicBezTo>
                    <a:pt x="28" y="106"/>
                    <a:pt x="17" y="106"/>
                    <a:pt x="11" y="112"/>
                  </a:cubicBezTo>
                  <a:cubicBezTo>
                    <a:pt x="11" y="106"/>
                    <a:pt x="5" y="101"/>
                    <a:pt x="11" y="9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7" name="Freeform 63">
              <a:extLst>
                <a:ext uri="{FF2B5EF4-FFF2-40B4-BE49-F238E27FC236}">
                  <a16:creationId xmlns:a16="http://schemas.microsoft.com/office/drawing/2014/main" id="{E954079F-717B-C042-909A-EE8D6878056B}"/>
                </a:ext>
              </a:extLst>
            </p:cNvPr>
            <p:cNvSpPr>
              <a:spLocks noChangeArrowheads="1"/>
            </p:cNvSpPr>
            <p:nvPr/>
          </p:nvSpPr>
          <p:spPr bwMode="auto">
            <a:xfrm>
              <a:off x="2808" y="4082"/>
              <a:ext cx="4" cy="4"/>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w 24"/>
                <a:gd name="T13" fmla="*/ 0 h 24"/>
                <a:gd name="T14" fmla="*/ 0 w 24"/>
                <a:gd name="T15" fmla="*/ 0 h 24"/>
                <a:gd name="T16" fmla="*/ 0 w 24"/>
                <a:gd name="T17" fmla="*/ 0 h 24"/>
                <a:gd name="T18" fmla="*/ 0 w 24"/>
                <a:gd name="T19" fmla="*/ 0 h 24"/>
                <a:gd name="T20" fmla="*/ 0 w 24"/>
                <a:gd name="T21" fmla="*/ 0 h 24"/>
                <a:gd name="T22" fmla="*/ 0 w 24"/>
                <a:gd name="T23" fmla="*/ 0 h 24"/>
                <a:gd name="T24" fmla="*/ 0 w 2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4">
                  <a:moveTo>
                    <a:pt x="17" y="17"/>
                  </a:moveTo>
                  <a:lnTo>
                    <a:pt x="17" y="17"/>
                  </a:lnTo>
                  <a:cubicBezTo>
                    <a:pt x="23" y="17"/>
                    <a:pt x="23" y="11"/>
                    <a:pt x="23" y="6"/>
                  </a:cubicBezTo>
                  <a:cubicBezTo>
                    <a:pt x="23" y="0"/>
                    <a:pt x="17" y="0"/>
                    <a:pt x="12" y="0"/>
                  </a:cubicBezTo>
                  <a:cubicBezTo>
                    <a:pt x="6" y="0"/>
                    <a:pt x="0" y="6"/>
                    <a:pt x="6" y="11"/>
                  </a:cubicBezTo>
                  <a:cubicBezTo>
                    <a:pt x="6" y="17"/>
                    <a:pt x="12" y="23"/>
                    <a:pt x="17" y="17"/>
                  </a:cubicBezTo>
                  <a:close/>
                  <a:moveTo>
                    <a:pt x="12" y="6"/>
                  </a:moveTo>
                  <a:lnTo>
                    <a:pt x="12" y="6"/>
                  </a:lnTo>
                  <a:cubicBezTo>
                    <a:pt x="17" y="6"/>
                    <a:pt x="17" y="6"/>
                    <a:pt x="17" y="6"/>
                  </a:cubicBezTo>
                  <a:cubicBezTo>
                    <a:pt x="17" y="11"/>
                    <a:pt x="17" y="11"/>
                    <a:pt x="12" y="17"/>
                  </a:cubicBezTo>
                  <a:lnTo>
                    <a:pt x="12" y="11"/>
                  </a:lnTo>
                  <a:cubicBezTo>
                    <a:pt x="6" y="6"/>
                    <a:pt x="12" y="6"/>
                    <a:pt x="12" y="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8" name="Freeform 64">
              <a:extLst>
                <a:ext uri="{FF2B5EF4-FFF2-40B4-BE49-F238E27FC236}">
                  <a16:creationId xmlns:a16="http://schemas.microsoft.com/office/drawing/2014/main" id="{C3892035-7F5F-B04D-BEC8-A854DB80EC52}"/>
                </a:ext>
              </a:extLst>
            </p:cNvPr>
            <p:cNvSpPr>
              <a:spLocks noChangeArrowheads="1"/>
            </p:cNvSpPr>
            <p:nvPr/>
          </p:nvSpPr>
          <p:spPr bwMode="auto">
            <a:xfrm>
              <a:off x="2809" y="4088"/>
              <a:ext cx="6" cy="7"/>
            </a:xfrm>
            <a:custGeom>
              <a:avLst/>
              <a:gdLst>
                <a:gd name="T0" fmla="*/ 0 w 29"/>
                <a:gd name="T1" fmla="*/ 0 h 34"/>
                <a:gd name="T2" fmla="*/ 0 w 29"/>
                <a:gd name="T3" fmla="*/ 0 h 34"/>
                <a:gd name="T4" fmla="*/ 0 w 29"/>
                <a:gd name="T5" fmla="*/ 0 h 34"/>
                <a:gd name="T6" fmla="*/ 0 w 29"/>
                <a:gd name="T7" fmla="*/ 0 h 34"/>
                <a:gd name="T8" fmla="*/ 0 w 29"/>
                <a:gd name="T9" fmla="*/ 0 h 34"/>
                <a:gd name="T10" fmla="*/ 0 w 29"/>
                <a:gd name="T11" fmla="*/ 0 h 34"/>
                <a:gd name="T12" fmla="*/ 0 w 29"/>
                <a:gd name="T13" fmla="*/ 0 h 34"/>
                <a:gd name="T14" fmla="*/ 0 w 29"/>
                <a:gd name="T15" fmla="*/ 0 h 34"/>
                <a:gd name="T16" fmla="*/ 0 w 29"/>
                <a:gd name="T17" fmla="*/ 0 h 34"/>
                <a:gd name="T18" fmla="*/ 0 w 29"/>
                <a:gd name="T19" fmla="*/ 0 h 34"/>
                <a:gd name="T20" fmla="*/ 0 w 29"/>
                <a:gd name="T21" fmla="*/ 0 h 34"/>
                <a:gd name="T22" fmla="*/ 0 w 29"/>
                <a:gd name="T23" fmla="*/ 0 h 34"/>
                <a:gd name="T24" fmla="*/ 0 w 29"/>
                <a:gd name="T25" fmla="*/ 0 h 34"/>
                <a:gd name="T26" fmla="*/ 0 w 29"/>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34">
                  <a:moveTo>
                    <a:pt x="6" y="5"/>
                  </a:moveTo>
                  <a:lnTo>
                    <a:pt x="6" y="5"/>
                  </a:lnTo>
                  <a:cubicBezTo>
                    <a:pt x="0" y="0"/>
                    <a:pt x="0" y="5"/>
                    <a:pt x="0" y="5"/>
                  </a:cubicBezTo>
                  <a:cubicBezTo>
                    <a:pt x="6" y="11"/>
                    <a:pt x="6" y="22"/>
                    <a:pt x="6" y="27"/>
                  </a:cubicBezTo>
                  <a:cubicBezTo>
                    <a:pt x="11" y="33"/>
                    <a:pt x="17" y="33"/>
                    <a:pt x="22" y="27"/>
                  </a:cubicBezTo>
                  <a:cubicBezTo>
                    <a:pt x="28" y="22"/>
                    <a:pt x="28" y="16"/>
                    <a:pt x="22" y="11"/>
                  </a:cubicBezTo>
                  <a:cubicBezTo>
                    <a:pt x="22" y="5"/>
                    <a:pt x="11" y="0"/>
                    <a:pt x="6" y="0"/>
                  </a:cubicBezTo>
                  <a:cubicBezTo>
                    <a:pt x="6" y="0"/>
                    <a:pt x="6" y="0"/>
                    <a:pt x="6" y="5"/>
                  </a:cubicBezTo>
                  <a:close/>
                  <a:moveTo>
                    <a:pt x="22" y="11"/>
                  </a:moveTo>
                  <a:lnTo>
                    <a:pt x="22" y="11"/>
                  </a:lnTo>
                  <a:cubicBezTo>
                    <a:pt x="22" y="16"/>
                    <a:pt x="22" y="22"/>
                    <a:pt x="17" y="22"/>
                  </a:cubicBezTo>
                  <a:cubicBezTo>
                    <a:pt x="11" y="22"/>
                    <a:pt x="11" y="16"/>
                    <a:pt x="11" y="16"/>
                  </a:cubicBezTo>
                  <a:cubicBezTo>
                    <a:pt x="11" y="11"/>
                    <a:pt x="11" y="11"/>
                    <a:pt x="6" y="5"/>
                  </a:cubicBezTo>
                  <a:cubicBezTo>
                    <a:pt x="11" y="5"/>
                    <a:pt x="17" y="5"/>
                    <a:pt x="22" y="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69" name="Freeform 65">
              <a:extLst>
                <a:ext uri="{FF2B5EF4-FFF2-40B4-BE49-F238E27FC236}">
                  <a16:creationId xmlns:a16="http://schemas.microsoft.com/office/drawing/2014/main" id="{8C432D6B-75F9-6441-BE8B-5917E09F5048}"/>
                </a:ext>
              </a:extLst>
            </p:cNvPr>
            <p:cNvSpPr>
              <a:spLocks noChangeArrowheads="1"/>
            </p:cNvSpPr>
            <p:nvPr/>
          </p:nvSpPr>
          <p:spPr bwMode="auto">
            <a:xfrm>
              <a:off x="2820" y="4093"/>
              <a:ext cx="4" cy="4"/>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w 24"/>
                <a:gd name="T11" fmla="*/ 0 h 23"/>
                <a:gd name="T12" fmla="*/ 0 w 24"/>
                <a:gd name="T13" fmla="*/ 0 h 23"/>
                <a:gd name="T14" fmla="*/ 0 w 24"/>
                <a:gd name="T15" fmla="*/ 0 h 23"/>
                <a:gd name="T16" fmla="*/ 0 w 24"/>
                <a:gd name="T17" fmla="*/ 0 h 23"/>
                <a:gd name="T18" fmla="*/ 0 w 24"/>
                <a:gd name="T19" fmla="*/ 0 h 23"/>
                <a:gd name="T20" fmla="*/ 0 w 24"/>
                <a:gd name="T21" fmla="*/ 0 h 23"/>
                <a:gd name="T22" fmla="*/ 0 w 24"/>
                <a:gd name="T23" fmla="*/ 0 h 23"/>
                <a:gd name="T24" fmla="*/ 0 w 24"/>
                <a:gd name="T25" fmla="*/ 0 h 23"/>
                <a:gd name="T26" fmla="*/ 0 w 24"/>
                <a:gd name="T27" fmla="*/ 0 h 23"/>
                <a:gd name="T28" fmla="*/ 0 w 24"/>
                <a:gd name="T29" fmla="*/ 0 h 23"/>
                <a:gd name="T30" fmla="*/ 0 w 24"/>
                <a:gd name="T31" fmla="*/ 0 h 23"/>
                <a:gd name="T32" fmla="*/ 0 w 2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3">
                  <a:moveTo>
                    <a:pt x="11" y="22"/>
                  </a:moveTo>
                  <a:lnTo>
                    <a:pt x="11" y="22"/>
                  </a:lnTo>
                  <a:cubicBezTo>
                    <a:pt x="11" y="22"/>
                    <a:pt x="11" y="22"/>
                    <a:pt x="17" y="22"/>
                  </a:cubicBezTo>
                  <a:cubicBezTo>
                    <a:pt x="17" y="22"/>
                    <a:pt x="17" y="22"/>
                    <a:pt x="23" y="22"/>
                  </a:cubicBezTo>
                  <a:lnTo>
                    <a:pt x="23" y="17"/>
                  </a:lnTo>
                  <a:cubicBezTo>
                    <a:pt x="23" y="17"/>
                    <a:pt x="23" y="11"/>
                    <a:pt x="23" y="5"/>
                  </a:cubicBezTo>
                  <a:cubicBezTo>
                    <a:pt x="17" y="0"/>
                    <a:pt x="11" y="0"/>
                    <a:pt x="6" y="5"/>
                  </a:cubicBezTo>
                  <a:cubicBezTo>
                    <a:pt x="0" y="5"/>
                    <a:pt x="0" y="11"/>
                    <a:pt x="6" y="17"/>
                  </a:cubicBezTo>
                  <a:cubicBezTo>
                    <a:pt x="6" y="17"/>
                    <a:pt x="6" y="22"/>
                    <a:pt x="11" y="22"/>
                  </a:cubicBezTo>
                  <a:close/>
                  <a:moveTo>
                    <a:pt x="11" y="11"/>
                  </a:moveTo>
                  <a:lnTo>
                    <a:pt x="11" y="11"/>
                  </a:lnTo>
                  <a:cubicBezTo>
                    <a:pt x="11" y="5"/>
                    <a:pt x="17" y="5"/>
                    <a:pt x="17" y="11"/>
                  </a:cubicBezTo>
                  <a:lnTo>
                    <a:pt x="17" y="17"/>
                  </a:lnTo>
                  <a:lnTo>
                    <a:pt x="11" y="17"/>
                  </a:lnTo>
                  <a:cubicBezTo>
                    <a:pt x="6" y="17"/>
                    <a:pt x="6" y="11"/>
                    <a:pt x="11" y="1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0" name="Freeform 66">
              <a:extLst>
                <a:ext uri="{FF2B5EF4-FFF2-40B4-BE49-F238E27FC236}">
                  <a16:creationId xmlns:a16="http://schemas.microsoft.com/office/drawing/2014/main" id="{39F12F8A-700A-1640-99CF-66619FB59A64}"/>
                </a:ext>
              </a:extLst>
            </p:cNvPr>
            <p:cNvSpPr>
              <a:spLocks noChangeArrowheads="1"/>
            </p:cNvSpPr>
            <p:nvPr/>
          </p:nvSpPr>
          <p:spPr bwMode="auto">
            <a:xfrm>
              <a:off x="2885" y="4053"/>
              <a:ext cx="20" cy="31"/>
            </a:xfrm>
            <a:custGeom>
              <a:avLst/>
              <a:gdLst>
                <a:gd name="T0" fmla="*/ 1 w 91"/>
                <a:gd name="T1" fmla="*/ 1 h 140"/>
                <a:gd name="T2" fmla="*/ 1 w 91"/>
                <a:gd name="T3" fmla="*/ 1 h 140"/>
                <a:gd name="T4" fmla="*/ 1 w 91"/>
                <a:gd name="T5" fmla="*/ 1 h 140"/>
                <a:gd name="T6" fmla="*/ 1 w 91"/>
                <a:gd name="T7" fmla="*/ 1 h 140"/>
                <a:gd name="T8" fmla="*/ 1 w 91"/>
                <a:gd name="T9" fmla="*/ 0 h 140"/>
                <a:gd name="T10" fmla="*/ 0 w 91"/>
                <a:gd name="T11" fmla="*/ 0 h 140"/>
                <a:gd name="T12" fmla="*/ 0 w 91"/>
                <a:gd name="T13" fmla="*/ 0 h 140"/>
                <a:gd name="T14" fmla="*/ 0 w 91"/>
                <a:gd name="T15" fmla="*/ 0 h 140"/>
                <a:gd name="T16" fmla="*/ 0 w 91"/>
                <a:gd name="T17" fmla="*/ 0 h 140"/>
                <a:gd name="T18" fmla="*/ 0 w 91"/>
                <a:gd name="T19" fmla="*/ 0 h 140"/>
                <a:gd name="T20" fmla="*/ 0 w 91"/>
                <a:gd name="T21" fmla="*/ 0 h 140"/>
                <a:gd name="T22" fmla="*/ 0 w 91"/>
                <a:gd name="T23" fmla="*/ 0 h 140"/>
                <a:gd name="T24" fmla="*/ 0 w 91"/>
                <a:gd name="T25" fmla="*/ 0 h 140"/>
                <a:gd name="T26" fmla="*/ 0 w 91"/>
                <a:gd name="T27" fmla="*/ 0 h 140"/>
                <a:gd name="T28" fmla="*/ 0 w 91"/>
                <a:gd name="T29" fmla="*/ 0 h 140"/>
                <a:gd name="T30" fmla="*/ 0 w 91"/>
                <a:gd name="T31" fmla="*/ 1 h 140"/>
                <a:gd name="T32" fmla="*/ 0 w 91"/>
                <a:gd name="T33" fmla="*/ 1 h 140"/>
                <a:gd name="T34" fmla="*/ 0 w 91"/>
                <a:gd name="T35" fmla="*/ 1 h 140"/>
                <a:gd name="T36" fmla="*/ 1 w 91"/>
                <a:gd name="T37" fmla="*/ 2 h 140"/>
                <a:gd name="T38" fmla="*/ 1 w 91"/>
                <a:gd name="T39" fmla="*/ 1 h 140"/>
                <a:gd name="T40" fmla="*/ 1 w 91"/>
                <a:gd name="T41" fmla="*/ 1 h 140"/>
                <a:gd name="T42" fmla="*/ 1 w 91"/>
                <a:gd name="T43" fmla="*/ 1 h 140"/>
                <a:gd name="T44" fmla="*/ 1 w 91"/>
                <a:gd name="T45" fmla="*/ 1 h 140"/>
                <a:gd name="T46" fmla="*/ 0 w 91"/>
                <a:gd name="T47" fmla="*/ 1 h 140"/>
                <a:gd name="T48" fmla="*/ 0 w 91"/>
                <a:gd name="T49" fmla="*/ 1 h 140"/>
                <a:gd name="T50" fmla="*/ 0 w 91"/>
                <a:gd name="T51" fmla="*/ 1 h 140"/>
                <a:gd name="T52" fmla="*/ 0 w 91"/>
                <a:gd name="T53" fmla="*/ 0 h 140"/>
                <a:gd name="T54" fmla="*/ 0 w 91"/>
                <a:gd name="T55" fmla="*/ 0 h 140"/>
                <a:gd name="T56" fmla="*/ 0 w 91"/>
                <a:gd name="T57" fmla="*/ 0 h 140"/>
                <a:gd name="T58" fmla="*/ 0 w 91"/>
                <a:gd name="T59" fmla="*/ 0 h 140"/>
                <a:gd name="T60" fmla="*/ 0 w 91"/>
                <a:gd name="T61" fmla="*/ 0 h 140"/>
                <a:gd name="T62" fmla="*/ 1 w 91"/>
                <a:gd name="T63" fmla="*/ 1 h 140"/>
                <a:gd name="T64" fmla="*/ 1 w 91"/>
                <a:gd name="T65" fmla="*/ 1 h 140"/>
                <a:gd name="T66" fmla="*/ 1 w 91"/>
                <a:gd name="T67" fmla="*/ 1 h 140"/>
                <a:gd name="T68" fmla="*/ 1 w 91"/>
                <a:gd name="T69" fmla="*/ 1 h 140"/>
                <a:gd name="T70" fmla="*/ 1 w 91"/>
                <a:gd name="T71" fmla="*/ 1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1" h="140">
                  <a:moveTo>
                    <a:pt x="79" y="95"/>
                  </a:moveTo>
                  <a:lnTo>
                    <a:pt x="79" y="95"/>
                  </a:lnTo>
                  <a:cubicBezTo>
                    <a:pt x="73" y="89"/>
                    <a:pt x="67" y="83"/>
                    <a:pt x="67" y="83"/>
                  </a:cubicBezTo>
                  <a:cubicBezTo>
                    <a:pt x="67" y="78"/>
                    <a:pt x="73" y="72"/>
                    <a:pt x="67" y="67"/>
                  </a:cubicBezTo>
                  <a:cubicBezTo>
                    <a:pt x="67" y="61"/>
                    <a:pt x="67" y="55"/>
                    <a:pt x="62" y="50"/>
                  </a:cubicBezTo>
                  <a:cubicBezTo>
                    <a:pt x="56" y="50"/>
                    <a:pt x="51" y="50"/>
                    <a:pt x="45" y="44"/>
                  </a:cubicBezTo>
                  <a:cubicBezTo>
                    <a:pt x="45" y="39"/>
                    <a:pt x="45" y="39"/>
                    <a:pt x="45" y="39"/>
                  </a:cubicBezTo>
                  <a:cubicBezTo>
                    <a:pt x="45" y="33"/>
                    <a:pt x="45" y="33"/>
                    <a:pt x="45" y="33"/>
                  </a:cubicBezTo>
                  <a:cubicBezTo>
                    <a:pt x="51" y="27"/>
                    <a:pt x="51" y="27"/>
                    <a:pt x="51" y="27"/>
                  </a:cubicBezTo>
                  <a:cubicBezTo>
                    <a:pt x="51" y="22"/>
                    <a:pt x="51" y="16"/>
                    <a:pt x="51" y="11"/>
                  </a:cubicBezTo>
                  <a:cubicBezTo>
                    <a:pt x="45" y="0"/>
                    <a:pt x="34" y="0"/>
                    <a:pt x="23" y="5"/>
                  </a:cubicBezTo>
                  <a:cubicBezTo>
                    <a:pt x="12" y="11"/>
                    <a:pt x="6" y="22"/>
                    <a:pt x="0" y="33"/>
                  </a:cubicBezTo>
                  <a:cubicBezTo>
                    <a:pt x="0" y="44"/>
                    <a:pt x="0" y="55"/>
                    <a:pt x="12" y="61"/>
                  </a:cubicBezTo>
                  <a:cubicBezTo>
                    <a:pt x="17" y="72"/>
                    <a:pt x="28" y="83"/>
                    <a:pt x="34" y="95"/>
                  </a:cubicBezTo>
                  <a:cubicBezTo>
                    <a:pt x="39" y="106"/>
                    <a:pt x="34" y="117"/>
                    <a:pt x="39" y="128"/>
                  </a:cubicBezTo>
                  <a:cubicBezTo>
                    <a:pt x="51" y="139"/>
                    <a:pt x="67" y="139"/>
                    <a:pt x="73" y="134"/>
                  </a:cubicBezTo>
                  <a:cubicBezTo>
                    <a:pt x="84" y="134"/>
                    <a:pt x="90" y="117"/>
                    <a:pt x="90" y="106"/>
                  </a:cubicBezTo>
                  <a:cubicBezTo>
                    <a:pt x="84" y="100"/>
                    <a:pt x="79" y="95"/>
                    <a:pt x="79" y="95"/>
                  </a:cubicBezTo>
                  <a:close/>
                  <a:moveTo>
                    <a:pt x="84" y="117"/>
                  </a:moveTo>
                  <a:lnTo>
                    <a:pt x="84" y="117"/>
                  </a:lnTo>
                  <a:cubicBezTo>
                    <a:pt x="79" y="134"/>
                    <a:pt x="56" y="134"/>
                    <a:pt x="45" y="122"/>
                  </a:cubicBezTo>
                  <a:cubicBezTo>
                    <a:pt x="39" y="111"/>
                    <a:pt x="45" y="100"/>
                    <a:pt x="39" y="89"/>
                  </a:cubicBezTo>
                  <a:cubicBezTo>
                    <a:pt x="34" y="83"/>
                    <a:pt x="28" y="72"/>
                    <a:pt x="23" y="67"/>
                  </a:cubicBezTo>
                  <a:cubicBezTo>
                    <a:pt x="17" y="61"/>
                    <a:pt x="6" y="55"/>
                    <a:pt x="6" y="44"/>
                  </a:cubicBezTo>
                  <a:cubicBezTo>
                    <a:pt x="6" y="33"/>
                    <a:pt x="17" y="16"/>
                    <a:pt x="28" y="11"/>
                  </a:cubicBezTo>
                  <a:cubicBezTo>
                    <a:pt x="39" y="5"/>
                    <a:pt x="45" y="11"/>
                    <a:pt x="45" y="22"/>
                  </a:cubicBezTo>
                  <a:cubicBezTo>
                    <a:pt x="45" y="27"/>
                    <a:pt x="39" y="27"/>
                    <a:pt x="34" y="33"/>
                  </a:cubicBezTo>
                  <a:cubicBezTo>
                    <a:pt x="34" y="39"/>
                    <a:pt x="34" y="44"/>
                    <a:pt x="39" y="44"/>
                  </a:cubicBezTo>
                  <a:cubicBezTo>
                    <a:pt x="39" y="55"/>
                    <a:pt x="51" y="55"/>
                    <a:pt x="56" y="55"/>
                  </a:cubicBezTo>
                  <a:cubicBezTo>
                    <a:pt x="62" y="61"/>
                    <a:pt x="62" y="67"/>
                    <a:pt x="62" y="78"/>
                  </a:cubicBezTo>
                  <a:cubicBezTo>
                    <a:pt x="62" y="78"/>
                    <a:pt x="62" y="83"/>
                    <a:pt x="62" y="89"/>
                  </a:cubicBezTo>
                  <a:cubicBezTo>
                    <a:pt x="67" y="95"/>
                    <a:pt x="73" y="95"/>
                    <a:pt x="73" y="100"/>
                  </a:cubicBezTo>
                  <a:cubicBezTo>
                    <a:pt x="79" y="106"/>
                    <a:pt x="84" y="111"/>
                    <a:pt x="84" y="117"/>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1" name="Freeform 67">
              <a:extLst>
                <a:ext uri="{FF2B5EF4-FFF2-40B4-BE49-F238E27FC236}">
                  <a16:creationId xmlns:a16="http://schemas.microsoft.com/office/drawing/2014/main" id="{D12C5B11-D4FC-D348-8FDE-1E9335D4CC2D}"/>
                </a:ext>
              </a:extLst>
            </p:cNvPr>
            <p:cNvSpPr>
              <a:spLocks noChangeArrowheads="1"/>
            </p:cNvSpPr>
            <p:nvPr/>
          </p:nvSpPr>
          <p:spPr bwMode="auto">
            <a:xfrm>
              <a:off x="2891" y="4181"/>
              <a:ext cx="14" cy="25"/>
            </a:xfrm>
            <a:custGeom>
              <a:avLst/>
              <a:gdLst>
                <a:gd name="T0" fmla="*/ 1 w 68"/>
                <a:gd name="T1" fmla="*/ 0 h 113"/>
                <a:gd name="T2" fmla="*/ 1 w 68"/>
                <a:gd name="T3" fmla="*/ 0 h 113"/>
                <a:gd name="T4" fmla="*/ 1 w 68"/>
                <a:gd name="T5" fmla="*/ 0 h 113"/>
                <a:gd name="T6" fmla="*/ 0 w 68"/>
                <a:gd name="T7" fmla="*/ 0 h 113"/>
                <a:gd name="T8" fmla="*/ 0 w 68"/>
                <a:gd name="T9" fmla="*/ 0 h 113"/>
                <a:gd name="T10" fmla="*/ 0 w 68"/>
                <a:gd name="T11" fmla="*/ 0 h 113"/>
                <a:gd name="T12" fmla="*/ 0 w 68"/>
                <a:gd name="T13" fmla="*/ 1 h 113"/>
                <a:gd name="T14" fmla="*/ 0 w 68"/>
                <a:gd name="T15" fmla="*/ 1 h 113"/>
                <a:gd name="T16" fmla="*/ 0 w 68"/>
                <a:gd name="T17" fmla="*/ 1 h 113"/>
                <a:gd name="T18" fmla="*/ 1 w 68"/>
                <a:gd name="T19" fmla="*/ 0 h 113"/>
                <a:gd name="T20" fmla="*/ 1 w 68"/>
                <a:gd name="T21" fmla="*/ 0 h 113"/>
                <a:gd name="T22" fmla="*/ 0 w 68"/>
                <a:gd name="T23" fmla="*/ 0 h 113"/>
                <a:gd name="T24" fmla="*/ 0 w 68"/>
                <a:gd name="T25" fmla="*/ 0 h 113"/>
                <a:gd name="T26" fmla="*/ 0 w 68"/>
                <a:gd name="T27" fmla="*/ 1 h 113"/>
                <a:gd name="T28" fmla="*/ 0 w 68"/>
                <a:gd name="T29" fmla="*/ 1 h 113"/>
                <a:gd name="T30" fmla="*/ 0 w 68"/>
                <a:gd name="T31" fmla="*/ 1 h 113"/>
                <a:gd name="T32" fmla="*/ 0 w 68"/>
                <a:gd name="T33" fmla="*/ 1 h 113"/>
                <a:gd name="T34" fmla="*/ 0 w 68"/>
                <a:gd name="T35" fmla="*/ 1 h 113"/>
                <a:gd name="T36" fmla="*/ 0 w 68"/>
                <a:gd name="T37" fmla="*/ 0 h 113"/>
                <a:gd name="T38" fmla="*/ 0 w 68"/>
                <a:gd name="T39" fmla="*/ 0 h 113"/>
                <a:gd name="T40" fmla="*/ 0 w 68"/>
                <a:gd name="T41" fmla="*/ 0 h 113"/>
                <a:gd name="T42" fmla="*/ 0 w 68"/>
                <a:gd name="T43" fmla="*/ 0 h 113"/>
                <a:gd name="T44" fmla="*/ 0 w 68"/>
                <a:gd name="T45" fmla="*/ 0 h 113"/>
                <a:gd name="T46" fmla="*/ 0 w 68"/>
                <a:gd name="T47" fmla="*/ 0 h 1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113">
                  <a:moveTo>
                    <a:pt x="62" y="0"/>
                  </a:moveTo>
                  <a:lnTo>
                    <a:pt x="62" y="0"/>
                  </a:lnTo>
                  <a:cubicBezTo>
                    <a:pt x="51" y="6"/>
                    <a:pt x="39" y="6"/>
                    <a:pt x="34" y="11"/>
                  </a:cubicBezTo>
                  <a:cubicBezTo>
                    <a:pt x="28" y="17"/>
                    <a:pt x="23" y="23"/>
                    <a:pt x="23" y="23"/>
                  </a:cubicBezTo>
                  <a:cubicBezTo>
                    <a:pt x="23" y="28"/>
                    <a:pt x="23" y="34"/>
                    <a:pt x="17" y="45"/>
                  </a:cubicBezTo>
                  <a:cubicBezTo>
                    <a:pt x="11" y="56"/>
                    <a:pt x="6" y="62"/>
                    <a:pt x="0" y="79"/>
                  </a:cubicBezTo>
                  <a:cubicBezTo>
                    <a:pt x="0" y="84"/>
                    <a:pt x="0" y="95"/>
                    <a:pt x="6" y="101"/>
                  </a:cubicBezTo>
                  <a:cubicBezTo>
                    <a:pt x="28" y="112"/>
                    <a:pt x="45" y="84"/>
                    <a:pt x="51" y="73"/>
                  </a:cubicBezTo>
                  <a:cubicBezTo>
                    <a:pt x="56" y="56"/>
                    <a:pt x="56" y="45"/>
                    <a:pt x="62" y="28"/>
                  </a:cubicBezTo>
                  <a:cubicBezTo>
                    <a:pt x="67" y="23"/>
                    <a:pt x="67" y="11"/>
                    <a:pt x="62" y="0"/>
                  </a:cubicBezTo>
                  <a:close/>
                  <a:moveTo>
                    <a:pt x="51" y="34"/>
                  </a:moveTo>
                  <a:lnTo>
                    <a:pt x="51" y="34"/>
                  </a:lnTo>
                  <a:cubicBezTo>
                    <a:pt x="51" y="39"/>
                    <a:pt x="45" y="50"/>
                    <a:pt x="45" y="62"/>
                  </a:cubicBezTo>
                  <a:cubicBezTo>
                    <a:pt x="45" y="67"/>
                    <a:pt x="39" y="79"/>
                    <a:pt x="34" y="84"/>
                  </a:cubicBezTo>
                  <a:cubicBezTo>
                    <a:pt x="34" y="90"/>
                    <a:pt x="28" y="90"/>
                    <a:pt x="23" y="95"/>
                  </a:cubicBezTo>
                  <a:cubicBezTo>
                    <a:pt x="17" y="95"/>
                    <a:pt x="11" y="95"/>
                    <a:pt x="6" y="90"/>
                  </a:cubicBezTo>
                  <a:cubicBezTo>
                    <a:pt x="0" y="84"/>
                    <a:pt x="11" y="67"/>
                    <a:pt x="17" y="56"/>
                  </a:cubicBezTo>
                  <a:cubicBezTo>
                    <a:pt x="23" y="50"/>
                    <a:pt x="23" y="45"/>
                    <a:pt x="28" y="39"/>
                  </a:cubicBezTo>
                  <a:cubicBezTo>
                    <a:pt x="28" y="34"/>
                    <a:pt x="28" y="28"/>
                    <a:pt x="28" y="28"/>
                  </a:cubicBezTo>
                  <a:cubicBezTo>
                    <a:pt x="34" y="23"/>
                    <a:pt x="34" y="17"/>
                    <a:pt x="39" y="17"/>
                  </a:cubicBezTo>
                  <a:cubicBezTo>
                    <a:pt x="45" y="11"/>
                    <a:pt x="51" y="11"/>
                    <a:pt x="56" y="6"/>
                  </a:cubicBezTo>
                  <a:cubicBezTo>
                    <a:pt x="62" y="17"/>
                    <a:pt x="56" y="23"/>
                    <a:pt x="51" y="3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2" name="Freeform 68">
              <a:extLst>
                <a:ext uri="{FF2B5EF4-FFF2-40B4-BE49-F238E27FC236}">
                  <a16:creationId xmlns:a16="http://schemas.microsoft.com/office/drawing/2014/main" id="{47E49C41-B738-824A-ACE7-DF052B7BB420}"/>
                </a:ext>
              </a:extLst>
            </p:cNvPr>
            <p:cNvSpPr>
              <a:spLocks noChangeArrowheads="1"/>
            </p:cNvSpPr>
            <p:nvPr/>
          </p:nvSpPr>
          <p:spPr bwMode="auto">
            <a:xfrm>
              <a:off x="2659" y="3935"/>
              <a:ext cx="307" cy="307"/>
            </a:xfrm>
            <a:custGeom>
              <a:avLst/>
              <a:gdLst>
                <a:gd name="T0" fmla="*/ 4 w 1359"/>
                <a:gd name="T1" fmla="*/ 13 h 1359"/>
                <a:gd name="T2" fmla="*/ 2 w 1359"/>
                <a:gd name="T3" fmla="*/ 11 h 1359"/>
                <a:gd name="T4" fmla="*/ 2 w 1359"/>
                <a:gd name="T5" fmla="*/ 8 h 1359"/>
                <a:gd name="T6" fmla="*/ 1 w 1359"/>
                <a:gd name="T7" fmla="*/ 7 h 1359"/>
                <a:gd name="T8" fmla="*/ 2 w 1359"/>
                <a:gd name="T9" fmla="*/ 6 h 1359"/>
                <a:gd name="T10" fmla="*/ 2 w 1359"/>
                <a:gd name="T11" fmla="*/ 4 h 1359"/>
                <a:gd name="T12" fmla="*/ 3 w 1359"/>
                <a:gd name="T13" fmla="*/ 6 h 1359"/>
                <a:gd name="T14" fmla="*/ 4 w 1359"/>
                <a:gd name="T15" fmla="*/ 3 h 1359"/>
                <a:gd name="T16" fmla="*/ 5 w 1359"/>
                <a:gd name="T17" fmla="*/ 2 h 1359"/>
                <a:gd name="T18" fmla="*/ 12 w 1359"/>
                <a:gd name="T19" fmla="*/ 2 h 1359"/>
                <a:gd name="T20" fmla="*/ 11 w 1359"/>
                <a:gd name="T21" fmla="*/ 3 h 1359"/>
                <a:gd name="T22" fmla="*/ 9 w 1359"/>
                <a:gd name="T23" fmla="*/ 4 h 1359"/>
                <a:gd name="T24" fmla="*/ 7 w 1359"/>
                <a:gd name="T25" fmla="*/ 3 h 1359"/>
                <a:gd name="T26" fmla="*/ 8 w 1359"/>
                <a:gd name="T27" fmla="*/ 5 h 1359"/>
                <a:gd name="T28" fmla="*/ 9 w 1359"/>
                <a:gd name="T29" fmla="*/ 5 h 1359"/>
                <a:gd name="T30" fmla="*/ 7 w 1359"/>
                <a:gd name="T31" fmla="*/ 6 h 1359"/>
                <a:gd name="T32" fmla="*/ 7 w 1359"/>
                <a:gd name="T33" fmla="*/ 8 h 1359"/>
                <a:gd name="T34" fmla="*/ 9 w 1359"/>
                <a:gd name="T35" fmla="*/ 8 h 1359"/>
                <a:gd name="T36" fmla="*/ 10 w 1359"/>
                <a:gd name="T37" fmla="*/ 7 h 1359"/>
                <a:gd name="T38" fmla="*/ 9 w 1359"/>
                <a:gd name="T39" fmla="*/ 8 h 1359"/>
                <a:gd name="T40" fmla="*/ 10 w 1359"/>
                <a:gd name="T41" fmla="*/ 9 h 1359"/>
                <a:gd name="T42" fmla="*/ 6 w 1359"/>
                <a:gd name="T43" fmla="*/ 9 h 1359"/>
                <a:gd name="T44" fmla="*/ 7 w 1359"/>
                <a:gd name="T45" fmla="*/ 12 h 1359"/>
                <a:gd name="T46" fmla="*/ 9 w 1359"/>
                <a:gd name="T47" fmla="*/ 14 h 1359"/>
                <a:gd name="T48" fmla="*/ 3 w 1359"/>
                <a:gd name="T49" fmla="*/ 12 h 1359"/>
                <a:gd name="T50" fmla="*/ 2 w 1359"/>
                <a:gd name="T51" fmla="*/ 12 h 1359"/>
                <a:gd name="T52" fmla="*/ 1 w 1359"/>
                <a:gd name="T53" fmla="*/ 6 h 1359"/>
                <a:gd name="T54" fmla="*/ 1 w 1359"/>
                <a:gd name="T55" fmla="*/ 7 h 1359"/>
                <a:gd name="T56" fmla="*/ 2 w 1359"/>
                <a:gd name="T57" fmla="*/ 7 h 1359"/>
                <a:gd name="T58" fmla="*/ 1 w 1359"/>
                <a:gd name="T59" fmla="*/ 8 h 1359"/>
                <a:gd name="T60" fmla="*/ 0 w 1359"/>
                <a:gd name="T61" fmla="*/ 8 h 1359"/>
                <a:gd name="T62" fmla="*/ 2 w 1359"/>
                <a:gd name="T63" fmla="*/ 7 h 1359"/>
                <a:gd name="T64" fmla="*/ 4 w 1359"/>
                <a:gd name="T65" fmla="*/ 2 h 1359"/>
                <a:gd name="T66" fmla="*/ 5 w 1359"/>
                <a:gd name="T67" fmla="*/ 2 h 1359"/>
                <a:gd name="T68" fmla="*/ 5 w 1359"/>
                <a:gd name="T69" fmla="*/ 3 h 1359"/>
                <a:gd name="T70" fmla="*/ 4 w 1359"/>
                <a:gd name="T71" fmla="*/ 4 h 1359"/>
                <a:gd name="T72" fmla="*/ 2 w 1359"/>
                <a:gd name="T73" fmla="*/ 6 h 1359"/>
                <a:gd name="T74" fmla="*/ 2 w 1359"/>
                <a:gd name="T75" fmla="*/ 3 h 1359"/>
                <a:gd name="T76" fmla="*/ 11 w 1359"/>
                <a:gd name="T77" fmla="*/ 15 h 1359"/>
                <a:gd name="T78" fmla="*/ 12 w 1359"/>
                <a:gd name="T79" fmla="*/ 10 h 1359"/>
                <a:gd name="T80" fmla="*/ 14 w 1359"/>
                <a:gd name="T81" fmla="*/ 9 h 1359"/>
                <a:gd name="T82" fmla="*/ 15 w 1359"/>
                <a:gd name="T83" fmla="*/ 9 h 1359"/>
                <a:gd name="T84" fmla="*/ 14 w 1359"/>
                <a:gd name="T85" fmla="*/ 9 h 1359"/>
                <a:gd name="T86" fmla="*/ 13 w 1359"/>
                <a:gd name="T87" fmla="*/ 10 h 1359"/>
                <a:gd name="T88" fmla="*/ 13 w 1359"/>
                <a:gd name="T89" fmla="*/ 11 h 1359"/>
                <a:gd name="T90" fmla="*/ 10 w 1359"/>
                <a:gd name="T91" fmla="*/ 15 h 1359"/>
                <a:gd name="T92" fmla="*/ 8 w 1359"/>
                <a:gd name="T93" fmla="*/ 12 h 1359"/>
                <a:gd name="T94" fmla="*/ 6 w 1359"/>
                <a:gd name="T95" fmla="*/ 9 h 1359"/>
                <a:gd name="T96" fmla="*/ 9 w 1359"/>
                <a:gd name="T97" fmla="*/ 9 h 1359"/>
                <a:gd name="T98" fmla="*/ 10 w 1359"/>
                <a:gd name="T99" fmla="*/ 7 h 1359"/>
                <a:gd name="T100" fmla="*/ 10 w 1359"/>
                <a:gd name="T101" fmla="*/ 7 h 1359"/>
                <a:gd name="T102" fmla="*/ 8 w 1359"/>
                <a:gd name="T103" fmla="*/ 7 h 1359"/>
                <a:gd name="T104" fmla="*/ 7 w 1359"/>
                <a:gd name="T105" fmla="*/ 8 h 1359"/>
                <a:gd name="T106" fmla="*/ 7 w 1359"/>
                <a:gd name="T107" fmla="*/ 7 h 1359"/>
                <a:gd name="T108" fmla="*/ 8 w 1359"/>
                <a:gd name="T109" fmla="*/ 6 h 1359"/>
                <a:gd name="T110" fmla="*/ 8 w 1359"/>
                <a:gd name="T111" fmla="*/ 4 h 1359"/>
                <a:gd name="T112" fmla="*/ 7 w 1359"/>
                <a:gd name="T113" fmla="*/ 5 h 1359"/>
                <a:gd name="T114" fmla="*/ 9 w 1359"/>
                <a:gd name="T115" fmla="*/ 3 h 1359"/>
                <a:gd name="T116" fmla="*/ 10 w 1359"/>
                <a:gd name="T117" fmla="*/ 3 h 1359"/>
                <a:gd name="T118" fmla="*/ 11 w 1359"/>
                <a:gd name="T119" fmla="*/ 2 h 1359"/>
                <a:gd name="T120" fmla="*/ 12 w 1359"/>
                <a:gd name="T121" fmla="*/ 2 h 1359"/>
                <a:gd name="T122" fmla="*/ 12 w 1359"/>
                <a:gd name="T123" fmla="*/ 8 h 13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9" h="1359">
                  <a:moveTo>
                    <a:pt x="677" y="0"/>
                  </a:moveTo>
                  <a:lnTo>
                    <a:pt x="677" y="0"/>
                  </a:lnTo>
                  <a:cubicBezTo>
                    <a:pt x="302" y="0"/>
                    <a:pt x="0" y="301"/>
                    <a:pt x="0" y="676"/>
                  </a:cubicBezTo>
                  <a:cubicBezTo>
                    <a:pt x="0" y="1051"/>
                    <a:pt x="302" y="1358"/>
                    <a:pt x="677" y="1358"/>
                  </a:cubicBezTo>
                  <a:cubicBezTo>
                    <a:pt x="1056" y="1358"/>
                    <a:pt x="1358" y="1051"/>
                    <a:pt x="1358" y="676"/>
                  </a:cubicBezTo>
                  <a:cubicBezTo>
                    <a:pt x="1358" y="301"/>
                    <a:pt x="1056" y="0"/>
                    <a:pt x="677" y="0"/>
                  </a:cubicBezTo>
                  <a:close/>
                  <a:moveTo>
                    <a:pt x="403" y="1252"/>
                  </a:moveTo>
                  <a:lnTo>
                    <a:pt x="403" y="1252"/>
                  </a:lnTo>
                  <a:cubicBezTo>
                    <a:pt x="408" y="1252"/>
                    <a:pt x="414" y="1252"/>
                    <a:pt x="420" y="1252"/>
                  </a:cubicBezTo>
                  <a:cubicBezTo>
                    <a:pt x="425" y="1246"/>
                    <a:pt x="425" y="1241"/>
                    <a:pt x="420" y="1235"/>
                  </a:cubicBezTo>
                  <a:cubicBezTo>
                    <a:pt x="414" y="1230"/>
                    <a:pt x="403" y="1224"/>
                    <a:pt x="397" y="1213"/>
                  </a:cubicBezTo>
                  <a:cubicBezTo>
                    <a:pt x="392" y="1202"/>
                    <a:pt x="403" y="1190"/>
                    <a:pt x="408" y="1179"/>
                  </a:cubicBezTo>
                  <a:cubicBezTo>
                    <a:pt x="414" y="1168"/>
                    <a:pt x="397" y="1157"/>
                    <a:pt x="386" y="1157"/>
                  </a:cubicBezTo>
                  <a:cubicBezTo>
                    <a:pt x="375" y="1151"/>
                    <a:pt x="369" y="1146"/>
                    <a:pt x="364" y="1134"/>
                  </a:cubicBezTo>
                  <a:cubicBezTo>
                    <a:pt x="353" y="1129"/>
                    <a:pt x="347" y="1123"/>
                    <a:pt x="336" y="1123"/>
                  </a:cubicBezTo>
                  <a:cubicBezTo>
                    <a:pt x="336" y="1123"/>
                    <a:pt x="336" y="1123"/>
                    <a:pt x="330" y="1123"/>
                  </a:cubicBezTo>
                  <a:cubicBezTo>
                    <a:pt x="324" y="1123"/>
                    <a:pt x="324" y="1123"/>
                    <a:pt x="319" y="1123"/>
                  </a:cubicBezTo>
                  <a:cubicBezTo>
                    <a:pt x="319" y="1118"/>
                    <a:pt x="313" y="1112"/>
                    <a:pt x="308" y="1112"/>
                  </a:cubicBezTo>
                  <a:cubicBezTo>
                    <a:pt x="302" y="1107"/>
                    <a:pt x="291" y="1107"/>
                    <a:pt x="285" y="1107"/>
                  </a:cubicBezTo>
                  <a:cubicBezTo>
                    <a:pt x="285" y="1101"/>
                    <a:pt x="280" y="1095"/>
                    <a:pt x="274" y="1084"/>
                  </a:cubicBezTo>
                  <a:cubicBezTo>
                    <a:pt x="263" y="1079"/>
                    <a:pt x="252" y="1067"/>
                    <a:pt x="241" y="1062"/>
                  </a:cubicBezTo>
                  <a:cubicBezTo>
                    <a:pt x="235" y="1062"/>
                    <a:pt x="235" y="1062"/>
                    <a:pt x="235" y="1062"/>
                  </a:cubicBezTo>
                  <a:cubicBezTo>
                    <a:pt x="229" y="1062"/>
                    <a:pt x="218" y="1062"/>
                    <a:pt x="213" y="1056"/>
                  </a:cubicBezTo>
                  <a:cubicBezTo>
                    <a:pt x="207" y="1051"/>
                    <a:pt x="202" y="1045"/>
                    <a:pt x="202" y="1039"/>
                  </a:cubicBezTo>
                  <a:cubicBezTo>
                    <a:pt x="196" y="1028"/>
                    <a:pt x="190" y="1017"/>
                    <a:pt x="179" y="1017"/>
                  </a:cubicBezTo>
                  <a:cubicBezTo>
                    <a:pt x="174" y="1017"/>
                    <a:pt x="168" y="1017"/>
                    <a:pt x="157" y="1012"/>
                  </a:cubicBezTo>
                  <a:cubicBezTo>
                    <a:pt x="151" y="1012"/>
                    <a:pt x="151" y="1006"/>
                    <a:pt x="146" y="1000"/>
                  </a:cubicBezTo>
                  <a:cubicBezTo>
                    <a:pt x="140" y="1000"/>
                    <a:pt x="134" y="1000"/>
                    <a:pt x="134" y="1000"/>
                  </a:cubicBezTo>
                  <a:cubicBezTo>
                    <a:pt x="129" y="989"/>
                    <a:pt x="118" y="978"/>
                    <a:pt x="112" y="961"/>
                  </a:cubicBezTo>
                  <a:cubicBezTo>
                    <a:pt x="118" y="967"/>
                    <a:pt x="129" y="967"/>
                    <a:pt x="134" y="967"/>
                  </a:cubicBezTo>
                  <a:cubicBezTo>
                    <a:pt x="134" y="967"/>
                    <a:pt x="140" y="961"/>
                    <a:pt x="134" y="961"/>
                  </a:cubicBezTo>
                  <a:cubicBezTo>
                    <a:pt x="129" y="950"/>
                    <a:pt x="118" y="944"/>
                    <a:pt x="112" y="939"/>
                  </a:cubicBezTo>
                  <a:cubicBezTo>
                    <a:pt x="107" y="928"/>
                    <a:pt x="101" y="917"/>
                    <a:pt x="101" y="905"/>
                  </a:cubicBezTo>
                  <a:cubicBezTo>
                    <a:pt x="101" y="900"/>
                    <a:pt x="101" y="894"/>
                    <a:pt x="95" y="894"/>
                  </a:cubicBezTo>
                  <a:cubicBezTo>
                    <a:pt x="95" y="888"/>
                    <a:pt x="90" y="883"/>
                    <a:pt x="84" y="877"/>
                  </a:cubicBezTo>
                  <a:cubicBezTo>
                    <a:pt x="78" y="872"/>
                    <a:pt x="84" y="861"/>
                    <a:pt x="90" y="849"/>
                  </a:cubicBezTo>
                  <a:cubicBezTo>
                    <a:pt x="90" y="844"/>
                    <a:pt x="90" y="833"/>
                    <a:pt x="90" y="827"/>
                  </a:cubicBezTo>
                  <a:cubicBezTo>
                    <a:pt x="84" y="821"/>
                    <a:pt x="78" y="816"/>
                    <a:pt x="78" y="810"/>
                  </a:cubicBezTo>
                  <a:cubicBezTo>
                    <a:pt x="78" y="805"/>
                    <a:pt x="78" y="799"/>
                    <a:pt x="84" y="793"/>
                  </a:cubicBezTo>
                  <a:cubicBezTo>
                    <a:pt x="84" y="771"/>
                    <a:pt x="90" y="749"/>
                    <a:pt x="101" y="726"/>
                  </a:cubicBezTo>
                  <a:cubicBezTo>
                    <a:pt x="112" y="743"/>
                    <a:pt x="134" y="743"/>
                    <a:pt x="140" y="726"/>
                  </a:cubicBezTo>
                  <a:lnTo>
                    <a:pt x="140" y="721"/>
                  </a:lnTo>
                  <a:cubicBezTo>
                    <a:pt x="134" y="710"/>
                    <a:pt x="123" y="698"/>
                    <a:pt x="112" y="687"/>
                  </a:cubicBezTo>
                  <a:cubicBezTo>
                    <a:pt x="112" y="682"/>
                    <a:pt x="101" y="682"/>
                    <a:pt x="95" y="682"/>
                  </a:cubicBezTo>
                  <a:cubicBezTo>
                    <a:pt x="95" y="676"/>
                    <a:pt x="118" y="665"/>
                    <a:pt x="129" y="665"/>
                  </a:cubicBezTo>
                  <a:cubicBezTo>
                    <a:pt x="129" y="676"/>
                    <a:pt x="129" y="693"/>
                    <a:pt x="140" y="698"/>
                  </a:cubicBezTo>
                  <a:cubicBezTo>
                    <a:pt x="151" y="698"/>
                    <a:pt x="162" y="693"/>
                    <a:pt x="168" y="682"/>
                  </a:cubicBezTo>
                  <a:lnTo>
                    <a:pt x="162" y="682"/>
                  </a:lnTo>
                  <a:cubicBezTo>
                    <a:pt x="151" y="682"/>
                    <a:pt x="162" y="665"/>
                    <a:pt x="162" y="659"/>
                  </a:cubicBezTo>
                  <a:cubicBezTo>
                    <a:pt x="162" y="659"/>
                    <a:pt x="162" y="654"/>
                    <a:pt x="157" y="648"/>
                  </a:cubicBezTo>
                  <a:cubicBezTo>
                    <a:pt x="157" y="642"/>
                    <a:pt x="146" y="642"/>
                    <a:pt x="151" y="637"/>
                  </a:cubicBezTo>
                  <a:cubicBezTo>
                    <a:pt x="151" y="631"/>
                    <a:pt x="151" y="626"/>
                    <a:pt x="157" y="626"/>
                  </a:cubicBezTo>
                  <a:cubicBezTo>
                    <a:pt x="157" y="615"/>
                    <a:pt x="162" y="609"/>
                    <a:pt x="157" y="603"/>
                  </a:cubicBezTo>
                  <a:cubicBezTo>
                    <a:pt x="151" y="598"/>
                    <a:pt x="146" y="598"/>
                    <a:pt x="146" y="598"/>
                  </a:cubicBezTo>
                  <a:cubicBezTo>
                    <a:pt x="146" y="592"/>
                    <a:pt x="146" y="587"/>
                    <a:pt x="151" y="581"/>
                  </a:cubicBezTo>
                  <a:lnTo>
                    <a:pt x="146" y="581"/>
                  </a:lnTo>
                  <a:cubicBezTo>
                    <a:pt x="118" y="581"/>
                    <a:pt x="118" y="581"/>
                    <a:pt x="118" y="581"/>
                  </a:cubicBezTo>
                  <a:cubicBezTo>
                    <a:pt x="123" y="564"/>
                    <a:pt x="129" y="547"/>
                    <a:pt x="123" y="531"/>
                  </a:cubicBezTo>
                  <a:lnTo>
                    <a:pt x="118" y="531"/>
                  </a:lnTo>
                  <a:cubicBezTo>
                    <a:pt x="112" y="536"/>
                    <a:pt x="107" y="536"/>
                    <a:pt x="101" y="542"/>
                  </a:cubicBezTo>
                  <a:cubicBezTo>
                    <a:pt x="101" y="531"/>
                    <a:pt x="107" y="514"/>
                    <a:pt x="90" y="514"/>
                  </a:cubicBezTo>
                  <a:cubicBezTo>
                    <a:pt x="73" y="514"/>
                    <a:pt x="67" y="531"/>
                    <a:pt x="67" y="547"/>
                  </a:cubicBezTo>
                  <a:cubicBezTo>
                    <a:pt x="67" y="553"/>
                    <a:pt x="67" y="559"/>
                    <a:pt x="73" y="570"/>
                  </a:cubicBezTo>
                  <a:cubicBezTo>
                    <a:pt x="73" y="570"/>
                    <a:pt x="73" y="575"/>
                    <a:pt x="78" y="581"/>
                  </a:cubicBezTo>
                  <a:cubicBezTo>
                    <a:pt x="78" y="587"/>
                    <a:pt x="73" y="592"/>
                    <a:pt x="67" y="598"/>
                  </a:cubicBezTo>
                  <a:cubicBezTo>
                    <a:pt x="67" y="603"/>
                    <a:pt x="67" y="609"/>
                    <a:pt x="67" y="620"/>
                  </a:cubicBezTo>
                  <a:cubicBezTo>
                    <a:pt x="67" y="626"/>
                    <a:pt x="67" y="637"/>
                    <a:pt x="62" y="642"/>
                  </a:cubicBezTo>
                  <a:cubicBezTo>
                    <a:pt x="62" y="626"/>
                    <a:pt x="62" y="609"/>
                    <a:pt x="51" y="598"/>
                  </a:cubicBezTo>
                  <a:cubicBezTo>
                    <a:pt x="56" y="536"/>
                    <a:pt x="73" y="475"/>
                    <a:pt x="101" y="419"/>
                  </a:cubicBezTo>
                  <a:cubicBezTo>
                    <a:pt x="101" y="419"/>
                    <a:pt x="101" y="419"/>
                    <a:pt x="107" y="419"/>
                  </a:cubicBezTo>
                  <a:cubicBezTo>
                    <a:pt x="107" y="425"/>
                    <a:pt x="101" y="430"/>
                    <a:pt x="101" y="430"/>
                  </a:cubicBezTo>
                  <a:cubicBezTo>
                    <a:pt x="101" y="441"/>
                    <a:pt x="95" y="441"/>
                    <a:pt x="90" y="447"/>
                  </a:cubicBezTo>
                  <a:cubicBezTo>
                    <a:pt x="90" y="452"/>
                    <a:pt x="90" y="464"/>
                    <a:pt x="95" y="464"/>
                  </a:cubicBezTo>
                  <a:cubicBezTo>
                    <a:pt x="90" y="469"/>
                    <a:pt x="78" y="475"/>
                    <a:pt x="78" y="486"/>
                  </a:cubicBezTo>
                  <a:cubicBezTo>
                    <a:pt x="84" y="492"/>
                    <a:pt x="90" y="497"/>
                    <a:pt x="95" y="492"/>
                  </a:cubicBezTo>
                  <a:cubicBezTo>
                    <a:pt x="95" y="503"/>
                    <a:pt x="101" y="508"/>
                    <a:pt x="107" y="508"/>
                  </a:cubicBezTo>
                  <a:cubicBezTo>
                    <a:pt x="112" y="514"/>
                    <a:pt x="123" y="514"/>
                    <a:pt x="123" y="508"/>
                  </a:cubicBezTo>
                  <a:cubicBezTo>
                    <a:pt x="123" y="503"/>
                    <a:pt x="118" y="497"/>
                    <a:pt x="118" y="497"/>
                  </a:cubicBezTo>
                  <a:cubicBezTo>
                    <a:pt x="118" y="492"/>
                    <a:pt x="129" y="492"/>
                    <a:pt x="129" y="492"/>
                  </a:cubicBezTo>
                  <a:cubicBezTo>
                    <a:pt x="134" y="492"/>
                    <a:pt x="140" y="486"/>
                    <a:pt x="140" y="480"/>
                  </a:cubicBezTo>
                  <a:cubicBezTo>
                    <a:pt x="134" y="475"/>
                    <a:pt x="134" y="469"/>
                    <a:pt x="134" y="464"/>
                  </a:cubicBezTo>
                  <a:cubicBezTo>
                    <a:pt x="134" y="458"/>
                    <a:pt x="140" y="458"/>
                    <a:pt x="146" y="458"/>
                  </a:cubicBezTo>
                  <a:cubicBezTo>
                    <a:pt x="151" y="452"/>
                    <a:pt x="157" y="447"/>
                    <a:pt x="151" y="436"/>
                  </a:cubicBezTo>
                  <a:cubicBezTo>
                    <a:pt x="151" y="425"/>
                    <a:pt x="146" y="419"/>
                    <a:pt x="146" y="408"/>
                  </a:cubicBezTo>
                  <a:cubicBezTo>
                    <a:pt x="146" y="402"/>
                    <a:pt x="146" y="396"/>
                    <a:pt x="146" y="391"/>
                  </a:cubicBezTo>
                  <a:cubicBezTo>
                    <a:pt x="146" y="391"/>
                    <a:pt x="151" y="385"/>
                    <a:pt x="151" y="380"/>
                  </a:cubicBezTo>
                  <a:cubicBezTo>
                    <a:pt x="151" y="374"/>
                    <a:pt x="151" y="369"/>
                    <a:pt x="146" y="369"/>
                  </a:cubicBezTo>
                  <a:cubicBezTo>
                    <a:pt x="146" y="363"/>
                    <a:pt x="140" y="363"/>
                    <a:pt x="140" y="363"/>
                  </a:cubicBezTo>
                  <a:cubicBezTo>
                    <a:pt x="134" y="363"/>
                    <a:pt x="134" y="357"/>
                    <a:pt x="134" y="357"/>
                  </a:cubicBezTo>
                  <a:cubicBezTo>
                    <a:pt x="146" y="329"/>
                    <a:pt x="162" y="307"/>
                    <a:pt x="179" y="285"/>
                  </a:cubicBezTo>
                  <a:cubicBezTo>
                    <a:pt x="179" y="290"/>
                    <a:pt x="185" y="296"/>
                    <a:pt x="190" y="296"/>
                  </a:cubicBezTo>
                  <a:lnTo>
                    <a:pt x="196" y="296"/>
                  </a:lnTo>
                  <a:cubicBezTo>
                    <a:pt x="202" y="296"/>
                    <a:pt x="202" y="290"/>
                    <a:pt x="202" y="290"/>
                  </a:cubicBezTo>
                  <a:cubicBezTo>
                    <a:pt x="207" y="290"/>
                    <a:pt x="207" y="301"/>
                    <a:pt x="207" y="301"/>
                  </a:cubicBezTo>
                  <a:cubicBezTo>
                    <a:pt x="202" y="318"/>
                    <a:pt x="196" y="329"/>
                    <a:pt x="196" y="346"/>
                  </a:cubicBezTo>
                  <a:cubicBezTo>
                    <a:pt x="196" y="352"/>
                    <a:pt x="196" y="352"/>
                    <a:pt x="202" y="352"/>
                  </a:cubicBezTo>
                  <a:cubicBezTo>
                    <a:pt x="202" y="352"/>
                    <a:pt x="207" y="346"/>
                    <a:pt x="213" y="352"/>
                  </a:cubicBezTo>
                  <a:lnTo>
                    <a:pt x="213" y="357"/>
                  </a:lnTo>
                  <a:cubicBezTo>
                    <a:pt x="207" y="357"/>
                    <a:pt x="207" y="357"/>
                    <a:pt x="207" y="357"/>
                  </a:cubicBezTo>
                  <a:cubicBezTo>
                    <a:pt x="202" y="357"/>
                    <a:pt x="196" y="352"/>
                    <a:pt x="196" y="357"/>
                  </a:cubicBezTo>
                  <a:cubicBezTo>
                    <a:pt x="190" y="357"/>
                    <a:pt x="185" y="363"/>
                    <a:pt x="190" y="369"/>
                  </a:cubicBezTo>
                  <a:cubicBezTo>
                    <a:pt x="190" y="369"/>
                    <a:pt x="196" y="369"/>
                    <a:pt x="196" y="374"/>
                  </a:cubicBezTo>
                  <a:lnTo>
                    <a:pt x="202" y="374"/>
                  </a:lnTo>
                  <a:cubicBezTo>
                    <a:pt x="207" y="380"/>
                    <a:pt x="202" y="385"/>
                    <a:pt x="196" y="385"/>
                  </a:cubicBezTo>
                  <a:cubicBezTo>
                    <a:pt x="190" y="391"/>
                    <a:pt x="185" y="396"/>
                    <a:pt x="185" y="408"/>
                  </a:cubicBezTo>
                  <a:cubicBezTo>
                    <a:pt x="185" y="436"/>
                    <a:pt x="185" y="464"/>
                    <a:pt x="196" y="486"/>
                  </a:cubicBezTo>
                  <a:cubicBezTo>
                    <a:pt x="196" y="492"/>
                    <a:pt x="202" y="503"/>
                    <a:pt x="207" y="503"/>
                  </a:cubicBezTo>
                  <a:cubicBezTo>
                    <a:pt x="213" y="503"/>
                    <a:pt x="218" y="503"/>
                    <a:pt x="218" y="497"/>
                  </a:cubicBezTo>
                  <a:cubicBezTo>
                    <a:pt x="224" y="503"/>
                    <a:pt x="224" y="508"/>
                    <a:pt x="229" y="508"/>
                  </a:cubicBezTo>
                  <a:cubicBezTo>
                    <a:pt x="235" y="508"/>
                    <a:pt x="235" y="508"/>
                    <a:pt x="235" y="508"/>
                  </a:cubicBezTo>
                  <a:cubicBezTo>
                    <a:pt x="241" y="503"/>
                    <a:pt x="241" y="492"/>
                    <a:pt x="241" y="486"/>
                  </a:cubicBezTo>
                  <a:cubicBezTo>
                    <a:pt x="241" y="480"/>
                    <a:pt x="246" y="469"/>
                    <a:pt x="246" y="464"/>
                  </a:cubicBezTo>
                  <a:cubicBezTo>
                    <a:pt x="257" y="452"/>
                    <a:pt x="263" y="447"/>
                    <a:pt x="263" y="430"/>
                  </a:cubicBezTo>
                  <a:cubicBezTo>
                    <a:pt x="263" y="425"/>
                    <a:pt x="263" y="425"/>
                    <a:pt x="269" y="419"/>
                  </a:cubicBezTo>
                  <a:cubicBezTo>
                    <a:pt x="269" y="419"/>
                    <a:pt x="274" y="413"/>
                    <a:pt x="280" y="413"/>
                  </a:cubicBezTo>
                  <a:cubicBezTo>
                    <a:pt x="285" y="413"/>
                    <a:pt x="285" y="408"/>
                    <a:pt x="291" y="402"/>
                  </a:cubicBezTo>
                  <a:cubicBezTo>
                    <a:pt x="297" y="391"/>
                    <a:pt x="302" y="380"/>
                    <a:pt x="308" y="369"/>
                  </a:cubicBezTo>
                  <a:cubicBezTo>
                    <a:pt x="336" y="380"/>
                    <a:pt x="358" y="335"/>
                    <a:pt x="380" y="324"/>
                  </a:cubicBezTo>
                  <a:cubicBezTo>
                    <a:pt x="380" y="318"/>
                    <a:pt x="380" y="318"/>
                    <a:pt x="380" y="318"/>
                  </a:cubicBezTo>
                  <a:cubicBezTo>
                    <a:pt x="386" y="313"/>
                    <a:pt x="386" y="307"/>
                    <a:pt x="386" y="301"/>
                  </a:cubicBezTo>
                  <a:cubicBezTo>
                    <a:pt x="386" y="296"/>
                    <a:pt x="386" y="290"/>
                    <a:pt x="380" y="290"/>
                  </a:cubicBezTo>
                  <a:cubicBezTo>
                    <a:pt x="380" y="290"/>
                    <a:pt x="375" y="290"/>
                    <a:pt x="375" y="285"/>
                  </a:cubicBezTo>
                  <a:cubicBezTo>
                    <a:pt x="369" y="285"/>
                    <a:pt x="369" y="285"/>
                    <a:pt x="369" y="285"/>
                  </a:cubicBezTo>
                  <a:cubicBezTo>
                    <a:pt x="364" y="285"/>
                    <a:pt x="364" y="285"/>
                    <a:pt x="364" y="285"/>
                  </a:cubicBezTo>
                  <a:lnTo>
                    <a:pt x="364" y="279"/>
                  </a:lnTo>
                  <a:lnTo>
                    <a:pt x="369" y="279"/>
                  </a:lnTo>
                  <a:cubicBezTo>
                    <a:pt x="375" y="285"/>
                    <a:pt x="380" y="285"/>
                    <a:pt x="386" y="279"/>
                  </a:cubicBezTo>
                  <a:cubicBezTo>
                    <a:pt x="392" y="279"/>
                    <a:pt x="392" y="274"/>
                    <a:pt x="386" y="268"/>
                  </a:cubicBezTo>
                  <a:cubicBezTo>
                    <a:pt x="386" y="262"/>
                    <a:pt x="380" y="262"/>
                    <a:pt x="386" y="262"/>
                  </a:cubicBezTo>
                  <a:lnTo>
                    <a:pt x="392" y="262"/>
                  </a:lnTo>
                  <a:lnTo>
                    <a:pt x="397" y="257"/>
                  </a:lnTo>
                  <a:cubicBezTo>
                    <a:pt x="403" y="251"/>
                    <a:pt x="397" y="246"/>
                    <a:pt x="397" y="246"/>
                  </a:cubicBezTo>
                  <a:cubicBezTo>
                    <a:pt x="403" y="246"/>
                    <a:pt x="414" y="240"/>
                    <a:pt x="408" y="229"/>
                  </a:cubicBezTo>
                  <a:cubicBezTo>
                    <a:pt x="408" y="229"/>
                    <a:pt x="403" y="229"/>
                    <a:pt x="403" y="223"/>
                  </a:cubicBezTo>
                  <a:cubicBezTo>
                    <a:pt x="397" y="223"/>
                    <a:pt x="403" y="218"/>
                    <a:pt x="403" y="212"/>
                  </a:cubicBezTo>
                  <a:cubicBezTo>
                    <a:pt x="403" y="212"/>
                    <a:pt x="403" y="212"/>
                    <a:pt x="403" y="206"/>
                  </a:cubicBezTo>
                  <a:cubicBezTo>
                    <a:pt x="403" y="206"/>
                    <a:pt x="397" y="206"/>
                    <a:pt x="403" y="206"/>
                  </a:cubicBezTo>
                  <a:cubicBezTo>
                    <a:pt x="403" y="201"/>
                    <a:pt x="408" y="206"/>
                    <a:pt x="408" y="206"/>
                  </a:cubicBezTo>
                  <a:lnTo>
                    <a:pt x="414" y="206"/>
                  </a:lnTo>
                  <a:cubicBezTo>
                    <a:pt x="420" y="206"/>
                    <a:pt x="425" y="206"/>
                    <a:pt x="425" y="201"/>
                  </a:cubicBezTo>
                  <a:cubicBezTo>
                    <a:pt x="431" y="190"/>
                    <a:pt x="420" y="184"/>
                    <a:pt x="408" y="184"/>
                  </a:cubicBezTo>
                  <a:cubicBezTo>
                    <a:pt x="414" y="156"/>
                    <a:pt x="448" y="150"/>
                    <a:pt x="453" y="123"/>
                  </a:cubicBezTo>
                  <a:cubicBezTo>
                    <a:pt x="459" y="117"/>
                    <a:pt x="453" y="106"/>
                    <a:pt x="448" y="111"/>
                  </a:cubicBezTo>
                  <a:cubicBezTo>
                    <a:pt x="442" y="111"/>
                    <a:pt x="436" y="111"/>
                    <a:pt x="431" y="117"/>
                  </a:cubicBezTo>
                  <a:lnTo>
                    <a:pt x="425" y="123"/>
                  </a:lnTo>
                  <a:cubicBezTo>
                    <a:pt x="425" y="123"/>
                    <a:pt x="425" y="128"/>
                    <a:pt x="425" y="123"/>
                  </a:cubicBezTo>
                  <a:cubicBezTo>
                    <a:pt x="425" y="117"/>
                    <a:pt x="425" y="117"/>
                    <a:pt x="425" y="117"/>
                  </a:cubicBezTo>
                  <a:cubicBezTo>
                    <a:pt x="425" y="117"/>
                    <a:pt x="425" y="117"/>
                    <a:pt x="425" y="111"/>
                  </a:cubicBezTo>
                  <a:cubicBezTo>
                    <a:pt x="425" y="111"/>
                    <a:pt x="420" y="111"/>
                    <a:pt x="420" y="106"/>
                  </a:cubicBezTo>
                  <a:cubicBezTo>
                    <a:pt x="414" y="106"/>
                    <a:pt x="414" y="106"/>
                    <a:pt x="408" y="111"/>
                  </a:cubicBezTo>
                  <a:cubicBezTo>
                    <a:pt x="408" y="111"/>
                    <a:pt x="403" y="111"/>
                    <a:pt x="397" y="106"/>
                  </a:cubicBezTo>
                  <a:cubicBezTo>
                    <a:pt x="481" y="67"/>
                    <a:pt x="576" y="44"/>
                    <a:pt x="677" y="44"/>
                  </a:cubicBezTo>
                  <a:cubicBezTo>
                    <a:pt x="794" y="44"/>
                    <a:pt x="900" y="72"/>
                    <a:pt x="994" y="128"/>
                  </a:cubicBezTo>
                  <a:cubicBezTo>
                    <a:pt x="994" y="134"/>
                    <a:pt x="994" y="145"/>
                    <a:pt x="1000" y="150"/>
                  </a:cubicBezTo>
                  <a:cubicBezTo>
                    <a:pt x="994" y="162"/>
                    <a:pt x="1000" y="167"/>
                    <a:pt x="1011" y="179"/>
                  </a:cubicBezTo>
                  <a:cubicBezTo>
                    <a:pt x="1006" y="179"/>
                    <a:pt x="1006" y="179"/>
                    <a:pt x="1006" y="179"/>
                  </a:cubicBezTo>
                  <a:lnTo>
                    <a:pt x="1000" y="179"/>
                  </a:lnTo>
                  <a:cubicBezTo>
                    <a:pt x="1000" y="195"/>
                    <a:pt x="1006" y="206"/>
                    <a:pt x="1011" y="218"/>
                  </a:cubicBezTo>
                  <a:cubicBezTo>
                    <a:pt x="1017" y="223"/>
                    <a:pt x="1017" y="223"/>
                    <a:pt x="1022" y="229"/>
                  </a:cubicBezTo>
                  <a:cubicBezTo>
                    <a:pt x="1028" y="234"/>
                    <a:pt x="1028" y="246"/>
                    <a:pt x="1022" y="246"/>
                  </a:cubicBezTo>
                  <a:cubicBezTo>
                    <a:pt x="1022" y="229"/>
                    <a:pt x="1006" y="218"/>
                    <a:pt x="994" y="201"/>
                  </a:cubicBezTo>
                  <a:cubicBezTo>
                    <a:pt x="983" y="195"/>
                    <a:pt x="978" y="184"/>
                    <a:pt x="966" y="173"/>
                  </a:cubicBezTo>
                  <a:cubicBezTo>
                    <a:pt x="961" y="167"/>
                    <a:pt x="955" y="167"/>
                    <a:pt x="951" y="167"/>
                  </a:cubicBezTo>
                  <a:cubicBezTo>
                    <a:pt x="951" y="173"/>
                    <a:pt x="951" y="173"/>
                    <a:pt x="951" y="173"/>
                  </a:cubicBezTo>
                  <a:cubicBezTo>
                    <a:pt x="951" y="195"/>
                    <a:pt x="961" y="212"/>
                    <a:pt x="983" y="218"/>
                  </a:cubicBezTo>
                  <a:cubicBezTo>
                    <a:pt x="983" y="218"/>
                    <a:pt x="1000" y="229"/>
                    <a:pt x="989" y="229"/>
                  </a:cubicBezTo>
                  <a:cubicBezTo>
                    <a:pt x="983" y="229"/>
                    <a:pt x="978" y="229"/>
                    <a:pt x="972" y="223"/>
                  </a:cubicBezTo>
                  <a:cubicBezTo>
                    <a:pt x="966" y="223"/>
                    <a:pt x="961" y="218"/>
                    <a:pt x="955" y="212"/>
                  </a:cubicBezTo>
                  <a:cubicBezTo>
                    <a:pt x="955" y="206"/>
                    <a:pt x="951" y="206"/>
                    <a:pt x="951" y="201"/>
                  </a:cubicBezTo>
                  <a:cubicBezTo>
                    <a:pt x="939" y="201"/>
                    <a:pt x="934" y="201"/>
                    <a:pt x="934" y="212"/>
                  </a:cubicBezTo>
                  <a:cubicBezTo>
                    <a:pt x="928" y="218"/>
                    <a:pt x="934" y="223"/>
                    <a:pt x="939" y="229"/>
                  </a:cubicBezTo>
                  <a:cubicBezTo>
                    <a:pt x="939" y="229"/>
                    <a:pt x="939" y="234"/>
                    <a:pt x="945" y="234"/>
                  </a:cubicBezTo>
                  <a:lnTo>
                    <a:pt x="951" y="234"/>
                  </a:lnTo>
                  <a:cubicBezTo>
                    <a:pt x="951" y="240"/>
                    <a:pt x="945" y="240"/>
                    <a:pt x="945" y="240"/>
                  </a:cubicBezTo>
                  <a:cubicBezTo>
                    <a:pt x="945" y="240"/>
                    <a:pt x="939" y="240"/>
                    <a:pt x="939" y="234"/>
                  </a:cubicBezTo>
                  <a:lnTo>
                    <a:pt x="934" y="234"/>
                  </a:lnTo>
                  <a:cubicBezTo>
                    <a:pt x="923" y="229"/>
                    <a:pt x="917" y="234"/>
                    <a:pt x="912" y="240"/>
                  </a:cubicBezTo>
                  <a:cubicBezTo>
                    <a:pt x="912" y="234"/>
                    <a:pt x="900" y="229"/>
                    <a:pt x="895" y="234"/>
                  </a:cubicBezTo>
                  <a:cubicBezTo>
                    <a:pt x="889" y="234"/>
                    <a:pt x="883" y="240"/>
                    <a:pt x="883" y="246"/>
                  </a:cubicBezTo>
                  <a:cubicBezTo>
                    <a:pt x="878" y="257"/>
                    <a:pt x="878" y="268"/>
                    <a:pt x="867" y="268"/>
                  </a:cubicBezTo>
                  <a:cubicBezTo>
                    <a:pt x="867" y="257"/>
                    <a:pt x="867" y="251"/>
                    <a:pt x="861" y="246"/>
                  </a:cubicBezTo>
                  <a:cubicBezTo>
                    <a:pt x="856" y="240"/>
                    <a:pt x="850" y="240"/>
                    <a:pt x="844" y="240"/>
                  </a:cubicBezTo>
                  <a:cubicBezTo>
                    <a:pt x="839" y="246"/>
                    <a:pt x="839" y="251"/>
                    <a:pt x="839" y="257"/>
                  </a:cubicBezTo>
                  <a:cubicBezTo>
                    <a:pt x="839" y="262"/>
                    <a:pt x="844" y="262"/>
                    <a:pt x="844" y="268"/>
                  </a:cubicBezTo>
                  <a:cubicBezTo>
                    <a:pt x="856" y="279"/>
                    <a:pt x="856" y="279"/>
                    <a:pt x="856" y="279"/>
                  </a:cubicBezTo>
                  <a:cubicBezTo>
                    <a:pt x="850" y="279"/>
                    <a:pt x="844" y="279"/>
                    <a:pt x="844" y="285"/>
                  </a:cubicBezTo>
                  <a:cubicBezTo>
                    <a:pt x="839" y="290"/>
                    <a:pt x="839" y="296"/>
                    <a:pt x="839" y="301"/>
                  </a:cubicBezTo>
                  <a:cubicBezTo>
                    <a:pt x="833" y="301"/>
                    <a:pt x="828" y="307"/>
                    <a:pt x="828" y="307"/>
                  </a:cubicBezTo>
                  <a:cubicBezTo>
                    <a:pt x="822" y="313"/>
                    <a:pt x="822" y="318"/>
                    <a:pt x="816" y="313"/>
                  </a:cubicBezTo>
                  <a:lnTo>
                    <a:pt x="811" y="307"/>
                  </a:lnTo>
                  <a:cubicBezTo>
                    <a:pt x="805" y="301"/>
                    <a:pt x="800" y="296"/>
                    <a:pt x="800" y="296"/>
                  </a:cubicBezTo>
                  <a:cubicBezTo>
                    <a:pt x="811" y="296"/>
                    <a:pt x="816" y="296"/>
                    <a:pt x="828" y="290"/>
                  </a:cubicBezTo>
                  <a:cubicBezTo>
                    <a:pt x="839" y="285"/>
                    <a:pt x="839" y="279"/>
                    <a:pt x="833" y="268"/>
                  </a:cubicBezTo>
                  <a:cubicBezTo>
                    <a:pt x="828" y="268"/>
                    <a:pt x="822" y="262"/>
                    <a:pt x="811" y="262"/>
                  </a:cubicBezTo>
                  <a:cubicBezTo>
                    <a:pt x="805" y="257"/>
                    <a:pt x="800" y="251"/>
                    <a:pt x="788" y="251"/>
                  </a:cubicBezTo>
                  <a:cubicBezTo>
                    <a:pt x="783" y="246"/>
                    <a:pt x="772" y="246"/>
                    <a:pt x="766" y="246"/>
                  </a:cubicBezTo>
                  <a:cubicBezTo>
                    <a:pt x="761" y="246"/>
                    <a:pt x="755" y="240"/>
                    <a:pt x="755" y="240"/>
                  </a:cubicBezTo>
                  <a:cubicBezTo>
                    <a:pt x="749" y="240"/>
                    <a:pt x="744" y="240"/>
                    <a:pt x="744" y="234"/>
                  </a:cubicBezTo>
                  <a:cubicBezTo>
                    <a:pt x="738" y="223"/>
                    <a:pt x="727" y="223"/>
                    <a:pt x="721" y="229"/>
                  </a:cubicBezTo>
                  <a:cubicBezTo>
                    <a:pt x="716" y="229"/>
                    <a:pt x="716" y="234"/>
                    <a:pt x="716" y="234"/>
                  </a:cubicBezTo>
                  <a:cubicBezTo>
                    <a:pt x="710" y="240"/>
                    <a:pt x="705" y="240"/>
                    <a:pt x="699" y="240"/>
                  </a:cubicBezTo>
                  <a:cubicBezTo>
                    <a:pt x="693" y="240"/>
                    <a:pt x="688" y="234"/>
                    <a:pt x="682" y="240"/>
                  </a:cubicBezTo>
                  <a:cubicBezTo>
                    <a:pt x="671" y="246"/>
                    <a:pt x="666" y="257"/>
                    <a:pt x="654" y="262"/>
                  </a:cubicBezTo>
                  <a:cubicBezTo>
                    <a:pt x="654" y="268"/>
                    <a:pt x="643" y="268"/>
                    <a:pt x="643" y="274"/>
                  </a:cubicBezTo>
                  <a:cubicBezTo>
                    <a:pt x="637" y="279"/>
                    <a:pt x="637" y="290"/>
                    <a:pt x="637" y="296"/>
                  </a:cubicBezTo>
                  <a:cubicBezTo>
                    <a:pt x="632" y="307"/>
                    <a:pt x="632" y="318"/>
                    <a:pt x="626" y="324"/>
                  </a:cubicBezTo>
                  <a:cubicBezTo>
                    <a:pt x="626" y="335"/>
                    <a:pt x="626" y="346"/>
                    <a:pt x="621" y="357"/>
                  </a:cubicBezTo>
                  <a:cubicBezTo>
                    <a:pt x="615" y="363"/>
                    <a:pt x="610" y="374"/>
                    <a:pt x="598" y="380"/>
                  </a:cubicBezTo>
                  <a:cubicBezTo>
                    <a:pt x="576" y="402"/>
                    <a:pt x="576" y="402"/>
                    <a:pt x="576" y="402"/>
                  </a:cubicBezTo>
                  <a:cubicBezTo>
                    <a:pt x="576" y="402"/>
                    <a:pt x="576" y="402"/>
                    <a:pt x="576" y="408"/>
                  </a:cubicBezTo>
                  <a:cubicBezTo>
                    <a:pt x="593" y="419"/>
                    <a:pt x="587" y="436"/>
                    <a:pt x="576" y="452"/>
                  </a:cubicBezTo>
                  <a:cubicBezTo>
                    <a:pt x="576" y="452"/>
                    <a:pt x="582" y="458"/>
                    <a:pt x="582" y="452"/>
                  </a:cubicBezTo>
                  <a:cubicBezTo>
                    <a:pt x="587" y="452"/>
                    <a:pt x="593" y="452"/>
                    <a:pt x="593" y="447"/>
                  </a:cubicBezTo>
                  <a:cubicBezTo>
                    <a:pt x="598" y="452"/>
                    <a:pt x="604" y="458"/>
                    <a:pt x="615" y="458"/>
                  </a:cubicBezTo>
                  <a:cubicBezTo>
                    <a:pt x="626" y="452"/>
                    <a:pt x="632" y="441"/>
                    <a:pt x="632" y="430"/>
                  </a:cubicBezTo>
                  <a:cubicBezTo>
                    <a:pt x="654" y="441"/>
                    <a:pt x="649" y="486"/>
                    <a:pt x="682" y="480"/>
                  </a:cubicBezTo>
                  <a:cubicBezTo>
                    <a:pt x="688" y="480"/>
                    <a:pt x="688" y="475"/>
                    <a:pt x="693" y="469"/>
                  </a:cubicBezTo>
                  <a:lnTo>
                    <a:pt x="693" y="464"/>
                  </a:lnTo>
                  <a:cubicBezTo>
                    <a:pt x="693" y="458"/>
                    <a:pt x="699" y="458"/>
                    <a:pt x="699" y="452"/>
                  </a:cubicBezTo>
                  <a:cubicBezTo>
                    <a:pt x="705" y="447"/>
                    <a:pt x="705" y="436"/>
                    <a:pt x="699" y="430"/>
                  </a:cubicBezTo>
                  <a:cubicBezTo>
                    <a:pt x="699" y="419"/>
                    <a:pt x="705" y="413"/>
                    <a:pt x="710" y="402"/>
                  </a:cubicBezTo>
                  <a:cubicBezTo>
                    <a:pt x="710" y="402"/>
                    <a:pt x="710" y="396"/>
                    <a:pt x="705" y="396"/>
                  </a:cubicBezTo>
                  <a:cubicBezTo>
                    <a:pt x="699" y="396"/>
                    <a:pt x="699" y="396"/>
                    <a:pt x="693" y="396"/>
                  </a:cubicBezTo>
                  <a:cubicBezTo>
                    <a:pt x="693" y="391"/>
                    <a:pt x="688" y="385"/>
                    <a:pt x="682" y="380"/>
                  </a:cubicBezTo>
                  <a:cubicBezTo>
                    <a:pt x="688" y="369"/>
                    <a:pt x="693" y="357"/>
                    <a:pt x="693" y="346"/>
                  </a:cubicBezTo>
                  <a:cubicBezTo>
                    <a:pt x="699" y="341"/>
                    <a:pt x="699" y="324"/>
                    <a:pt x="710" y="318"/>
                  </a:cubicBezTo>
                  <a:cubicBezTo>
                    <a:pt x="721" y="307"/>
                    <a:pt x="721" y="324"/>
                    <a:pt x="721" y="335"/>
                  </a:cubicBezTo>
                  <a:cubicBezTo>
                    <a:pt x="721" y="346"/>
                    <a:pt x="716" y="352"/>
                    <a:pt x="705" y="363"/>
                  </a:cubicBezTo>
                  <a:cubicBezTo>
                    <a:pt x="710" y="380"/>
                    <a:pt x="721" y="402"/>
                    <a:pt x="738" y="402"/>
                  </a:cubicBezTo>
                  <a:cubicBezTo>
                    <a:pt x="749" y="402"/>
                    <a:pt x="755" y="396"/>
                    <a:pt x="761" y="391"/>
                  </a:cubicBezTo>
                  <a:cubicBezTo>
                    <a:pt x="766" y="391"/>
                    <a:pt x="772" y="385"/>
                    <a:pt x="777" y="385"/>
                  </a:cubicBezTo>
                  <a:cubicBezTo>
                    <a:pt x="783" y="385"/>
                    <a:pt x="783" y="391"/>
                    <a:pt x="777" y="396"/>
                  </a:cubicBezTo>
                  <a:cubicBezTo>
                    <a:pt x="772" y="396"/>
                    <a:pt x="772" y="396"/>
                    <a:pt x="766" y="396"/>
                  </a:cubicBezTo>
                  <a:cubicBezTo>
                    <a:pt x="761" y="402"/>
                    <a:pt x="744" y="408"/>
                    <a:pt x="738" y="413"/>
                  </a:cubicBezTo>
                  <a:cubicBezTo>
                    <a:pt x="733" y="413"/>
                    <a:pt x="727" y="419"/>
                    <a:pt x="733" y="425"/>
                  </a:cubicBezTo>
                  <a:cubicBezTo>
                    <a:pt x="738" y="430"/>
                    <a:pt x="744" y="430"/>
                    <a:pt x="749" y="430"/>
                  </a:cubicBezTo>
                  <a:cubicBezTo>
                    <a:pt x="755" y="430"/>
                    <a:pt x="761" y="436"/>
                    <a:pt x="755" y="441"/>
                  </a:cubicBezTo>
                  <a:cubicBezTo>
                    <a:pt x="755" y="447"/>
                    <a:pt x="744" y="447"/>
                    <a:pt x="744" y="441"/>
                  </a:cubicBezTo>
                  <a:cubicBezTo>
                    <a:pt x="738" y="436"/>
                    <a:pt x="738" y="441"/>
                    <a:pt x="738" y="441"/>
                  </a:cubicBezTo>
                  <a:cubicBezTo>
                    <a:pt x="733" y="447"/>
                    <a:pt x="733" y="458"/>
                    <a:pt x="733" y="464"/>
                  </a:cubicBezTo>
                  <a:cubicBezTo>
                    <a:pt x="733" y="469"/>
                    <a:pt x="733" y="475"/>
                    <a:pt x="733" y="475"/>
                  </a:cubicBezTo>
                  <a:cubicBezTo>
                    <a:pt x="727" y="480"/>
                    <a:pt x="721" y="480"/>
                    <a:pt x="716" y="475"/>
                  </a:cubicBezTo>
                  <a:cubicBezTo>
                    <a:pt x="710" y="475"/>
                    <a:pt x="705" y="475"/>
                    <a:pt x="705" y="480"/>
                  </a:cubicBezTo>
                  <a:cubicBezTo>
                    <a:pt x="693" y="486"/>
                    <a:pt x="688" y="492"/>
                    <a:pt x="682" y="492"/>
                  </a:cubicBezTo>
                  <a:cubicBezTo>
                    <a:pt x="677" y="492"/>
                    <a:pt x="666" y="492"/>
                    <a:pt x="660" y="486"/>
                  </a:cubicBezTo>
                  <a:cubicBezTo>
                    <a:pt x="654" y="486"/>
                    <a:pt x="654" y="480"/>
                    <a:pt x="654" y="480"/>
                  </a:cubicBezTo>
                  <a:cubicBezTo>
                    <a:pt x="654" y="475"/>
                    <a:pt x="654" y="469"/>
                    <a:pt x="654" y="469"/>
                  </a:cubicBezTo>
                  <a:cubicBezTo>
                    <a:pt x="649" y="458"/>
                    <a:pt x="643" y="447"/>
                    <a:pt x="632" y="458"/>
                  </a:cubicBezTo>
                  <a:cubicBezTo>
                    <a:pt x="621" y="464"/>
                    <a:pt x="626" y="475"/>
                    <a:pt x="626" y="486"/>
                  </a:cubicBezTo>
                  <a:cubicBezTo>
                    <a:pt x="626" y="497"/>
                    <a:pt x="626" y="503"/>
                    <a:pt x="615" y="508"/>
                  </a:cubicBezTo>
                  <a:cubicBezTo>
                    <a:pt x="610" y="514"/>
                    <a:pt x="604" y="514"/>
                    <a:pt x="604" y="525"/>
                  </a:cubicBezTo>
                  <a:cubicBezTo>
                    <a:pt x="598" y="531"/>
                    <a:pt x="598" y="536"/>
                    <a:pt x="598" y="542"/>
                  </a:cubicBezTo>
                  <a:cubicBezTo>
                    <a:pt x="593" y="547"/>
                    <a:pt x="587" y="559"/>
                    <a:pt x="582" y="564"/>
                  </a:cubicBezTo>
                  <a:cubicBezTo>
                    <a:pt x="576" y="570"/>
                    <a:pt x="570" y="581"/>
                    <a:pt x="565" y="581"/>
                  </a:cubicBezTo>
                  <a:cubicBezTo>
                    <a:pt x="554" y="581"/>
                    <a:pt x="548" y="581"/>
                    <a:pt x="543" y="587"/>
                  </a:cubicBezTo>
                  <a:cubicBezTo>
                    <a:pt x="537" y="592"/>
                    <a:pt x="526" y="609"/>
                    <a:pt x="537" y="615"/>
                  </a:cubicBezTo>
                  <a:cubicBezTo>
                    <a:pt x="543" y="620"/>
                    <a:pt x="548" y="615"/>
                    <a:pt x="554" y="620"/>
                  </a:cubicBezTo>
                  <a:cubicBezTo>
                    <a:pt x="565" y="631"/>
                    <a:pt x="559" y="642"/>
                    <a:pt x="559" y="654"/>
                  </a:cubicBezTo>
                  <a:cubicBezTo>
                    <a:pt x="543" y="659"/>
                    <a:pt x="515" y="648"/>
                    <a:pt x="503" y="671"/>
                  </a:cubicBezTo>
                  <a:cubicBezTo>
                    <a:pt x="498" y="671"/>
                    <a:pt x="498" y="682"/>
                    <a:pt x="498" y="687"/>
                  </a:cubicBezTo>
                  <a:cubicBezTo>
                    <a:pt x="503" y="693"/>
                    <a:pt x="503" y="698"/>
                    <a:pt x="503" y="704"/>
                  </a:cubicBezTo>
                  <a:cubicBezTo>
                    <a:pt x="503" y="710"/>
                    <a:pt x="498" y="710"/>
                    <a:pt x="498" y="715"/>
                  </a:cubicBezTo>
                  <a:cubicBezTo>
                    <a:pt x="492" y="732"/>
                    <a:pt x="503" y="743"/>
                    <a:pt x="520" y="754"/>
                  </a:cubicBezTo>
                  <a:cubicBezTo>
                    <a:pt x="526" y="754"/>
                    <a:pt x="531" y="754"/>
                    <a:pt x="531" y="754"/>
                  </a:cubicBezTo>
                  <a:cubicBezTo>
                    <a:pt x="537" y="760"/>
                    <a:pt x="543" y="760"/>
                    <a:pt x="548" y="760"/>
                  </a:cubicBezTo>
                  <a:cubicBezTo>
                    <a:pt x="554" y="760"/>
                    <a:pt x="559" y="754"/>
                    <a:pt x="565" y="754"/>
                  </a:cubicBezTo>
                  <a:cubicBezTo>
                    <a:pt x="565" y="749"/>
                    <a:pt x="570" y="749"/>
                    <a:pt x="576" y="743"/>
                  </a:cubicBezTo>
                  <a:cubicBezTo>
                    <a:pt x="587" y="738"/>
                    <a:pt x="593" y="732"/>
                    <a:pt x="598" y="726"/>
                  </a:cubicBezTo>
                  <a:cubicBezTo>
                    <a:pt x="604" y="721"/>
                    <a:pt x="604" y="721"/>
                    <a:pt x="604" y="715"/>
                  </a:cubicBezTo>
                  <a:cubicBezTo>
                    <a:pt x="604" y="710"/>
                    <a:pt x="598" y="704"/>
                    <a:pt x="598" y="698"/>
                  </a:cubicBezTo>
                  <a:cubicBezTo>
                    <a:pt x="604" y="693"/>
                    <a:pt x="604" y="693"/>
                    <a:pt x="610" y="693"/>
                  </a:cubicBezTo>
                  <a:cubicBezTo>
                    <a:pt x="610" y="687"/>
                    <a:pt x="615" y="687"/>
                    <a:pt x="615" y="682"/>
                  </a:cubicBezTo>
                  <a:cubicBezTo>
                    <a:pt x="615" y="676"/>
                    <a:pt x="610" y="659"/>
                    <a:pt x="621" y="654"/>
                  </a:cubicBezTo>
                  <a:cubicBezTo>
                    <a:pt x="626" y="654"/>
                    <a:pt x="632" y="659"/>
                    <a:pt x="643" y="654"/>
                  </a:cubicBezTo>
                  <a:cubicBezTo>
                    <a:pt x="649" y="648"/>
                    <a:pt x="649" y="642"/>
                    <a:pt x="654" y="637"/>
                  </a:cubicBezTo>
                  <a:cubicBezTo>
                    <a:pt x="660" y="626"/>
                    <a:pt x="677" y="648"/>
                    <a:pt x="682" y="654"/>
                  </a:cubicBezTo>
                  <a:cubicBezTo>
                    <a:pt x="693" y="659"/>
                    <a:pt x="699" y="665"/>
                    <a:pt x="710" y="671"/>
                  </a:cubicBezTo>
                  <a:cubicBezTo>
                    <a:pt x="710" y="671"/>
                    <a:pt x="716" y="676"/>
                    <a:pt x="721" y="676"/>
                  </a:cubicBezTo>
                  <a:cubicBezTo>
                    <a:pt x="727" y="676"/>
                    <a:pt x="733" y="682"/>
                    <a:pt x="733" y="687"/>
                  </a:cubicBezTo>
                  <a:cubicBezTo>
                    <a:pt x="733" y="698"/>
                    <a:pt x="733" y="704"/>
                    <a:pt x="738" y="715"/>
                  </a:cubicBezTo>
                  <a:cubicBezTo>
                    <a:pt x="744" y="721"/>
                    <a:pt x="749" y="715"/>
                    <a:pt x="755" y="710"/>
                  </a:cubicBezTo>
                  <a:cubicBezTo>
                    <a:pt x="755" y="704"/>
                    <a:pt x="755" y="698"/>
                    <a:pt x="755" y="693"/>
                  </a:cubicBezTo>
                  <a:cubicBezTo>
                    <a:pt x="755" y="687"/>
                    <a:pt x="755" y="671"/>
                    <a:pt x="766" y="676"/>
                  </a:cubicBezTo>
                  <a:cubicBezTo>
                    <a:pt x="766" y="682"/>
                    <a:pt x="772" y="676"/>
                    <a:pt x="772" y="676"/>
                  </a:cubicBezTo>
                  <a:cubicBezTo>
                    <a:pt x="772" y="671"/>
                    <a:pt x="772" y="665"/>
                    <a:pt x="766" y="659"/>
                  </a:cubicBezTo>
                  <a:cubicBezTo>
                    <a:pt x="761" y="654"/>
                    <a:pt x="749" y="654"/>
                    <a:pt x="744" y="654"/>
                  </a:cubicBezTo>
                  <a:cubicBezTo>
                    <a:pt x="727" y="648"/>
                    <a:pt x="710" y="631"/>
                    <a:pt x="705" y="615"/>
                  </a:cubicBezTo>
                  <a:cubicBezTo>
                    <a:pt x="716" y="609"/>
                    <a:pt x="727" y="626"/>
                    <a:pt x="738" y="631"/>
                  </a:cubicBezTo>
                  <a:cubicBezTo>
                    <a:pt x="738" y="637"/>
                    <a:pt x="744" y="637"/>
                    <a:pt x="749" y="642"/>
                  </a:cubicBezTo>
                  <a:cubicBezTo>
                    <a:pt x="755" y="642"/>
                    <a:pt x="761" y="648"/>
                    <a:pt x="766" y="648"/>
                  </a:cubicBezTo>
                  <a:cubicBezTo>
                    <a:pt x="777" y="659"/>
                    <a:pt x="772" y="671"/>
                    <a:pt x="777" y="682"/>
                  </a:cubicBezTo>
                  <a:cubicBezTo>
                    <a:pt x="783" y="687"/>
                    <a:pt x="788" y="693"/>
                    <a:pt x="794" y="687"/>
                  </a:cubicBezTo>
                  <a:cubicBezTo>
                    <a:pt x="794" y="698"/>
                    <a:pt x="800" y="704"/>
                    <a:pt x="811" y="710"/>
                  </a:cubicBezTo>
                  <a:cubicBezTo>
                    <a:pt x="811" y="710"/>
                    <a:pt x="811" y="710"/>
                    <a:pt x="816" y="710"/>
                  </a:cubicBezTo>
                  <a:cubicBezTo>
                    <a:pt x="816" y="704"/>
                    <a:pt x="816" y="698"/>
                    <a:pt x="816" y="698"/>
                  </a:cubicBezTo>
                  <a:cubicBezTo>
                    <a:pt x="822" y="698"/>
                    <a:pt x="828" y="687"/>
                    <a:pt x="822" y="682"/>
                  </a:cubicBezTo>
                  <a:cubicBezTo>
                    <a:pt x="816" y="676"/>
                    <a:pt x="805" y="665"/>
                    <a:pt x="811" y="659"/>
                  </a:cubicBezTo>
                  <a:cubicBezTo>
                    <a:pt x="816" y="654"/>
                    <a:pt x="822" y="654"/>
                    <a:pt x="828" y="654"/>
                  </a:cubicBezTo>
                  <a:cubicBezTo>
                    <a:pt x="839" y="648"/>
                    <a:pt x="844" y="642"/>
                    <a:pt x="850" y="637"/>
                  </a:cubicBezTo>
                  <a:cubicBezTo>
                    <a:pt x="850" y="626"/>
                    <a:pt x="850" y="620"/>
                    <a:pt x="844" y="609"/>
                  </a:cubicBezTo>
                  <a:cubicBezTo>
                    <a:pt x="856" y="609"/>
                    <a:pt x="861" y="603"/>
                    <a:pt x="861" y="598"/>
                  </a:cubicBezTo>
                  <a:cubicBezTo>
                    <a:pt x="861" y="592"/>
                    <a:pt x="861" y="587"/>
                    <a:pt x="861" y="581"/>
                  </a:cubicBezTo>
                  <a:cubicBezTo>
                    <a:pt x="861" y="575"/>
                    <a:pt x="861" y="570"/>
                    <a:pt x="867" y="570"/>
                  </a:cubicBezTo>
                  <a:cubicBezTo>
                    <a:pt x="867" y="570"/>
                    <a:pt x="872" y="570"/>
                    <a:pt x="872" y="575"/>
                  </a:cubicBezTo>
                  <a:cubicBezTo>
                    <a:pt x="872" y="581"/>
                    <a:pt x="872" y="581"/>
                    <a:pt x="878" y="587"/>
                  </a:cubicBezTo>
                  <a:cubicBezTo>
                    <a:pt x="878" y="587"/>
                    <a:pt x="883" y="587"/>
                    <a:pt x="889" y="587"/>
                  </a:cubicBezTo>
                  <a:lnTo>
                    <a:pt x="895" y="581"/>
                  </a:lnTo>
                  <a:cubicBezTo>
                    <a:pt x="900" y="575"/>
                    <a:pt x="900" y="570"/>
                    <a:pt x="906" y="575"/>
                  </a:cubicBezTo>
                  <a:cubicBezTo>
                    <a:pt x="912" y="575"/>
                    <a:pt x="917" y="575"/>
                    <a:pt x="917" y="581"/>
                  </a:cubicBezTo>
                  <a:cubicBezTo>
                    <a:pt x="928" y="581"/>
                    <a:pt x="945" y="587"/>
                    <a:pt x="951" y="603"/>
                  </a:cubicBezTo>
                  <a:cubicBezTo>
                    <a:pt x="955" y="615"/>
                    <a:pt x="945" y="620"/>
                    <a:pt x="934" y="620"/>
                  </a:cubicBezTo>
                  <a:cubicBezTo>
                    <a:pt x="923" y="615"/>
                    <a:pt x="906" y="603"/>
                    <a:pt x="889" y="615"/>
                  </a:cubicBezTo>
                  <a:cubicBezTo>
                    <a:pt x="889" y="615"/>
                    <a:pt x="883" y="620"/>
                    <a:pt x="883" y="626"/>
                  </a:cubicBezTo>
                  <a:cubicBezTo>
                    <a:pt x="878" y="631"/>
                    <a:pt x="872" y="631"/>
                    <a:pt x="867" y="637"/>
                  </a:cubicBezTo>
                  <a:cubicBezTo>
                    <a:pt x="856" y="642"/>
                    <a:pt x="844" y="659"/>
                    <a:pt x="833" y="671"/>
                  </a:cubicBezTo>
                  <a:lnTo>
                    <a:pt x="833" y="676"/>
                  </a:lnTo>
                  <a:cubicBezTo>
                    <a:pt x="839" y="676"/>
                    <a:pt x="844" y="676"/>
                    <a:pt x="850" y="682"/>
                  </a:cubicBezTo>
                  <a:cubicBezTo>
                    <a:pt x="856" y="687"/>
                    <a:pt x="850" y="693"/>
                    <a:pt x="850" y="698"/>
                  </a:cubicBezTo>
                  <a:cubicBezTo>
                    <a:pt x="856" y="704"/>
                    <a:pt x="867" y="710"/>
                    <a:pt x="872" y="704"/>
                  </a:cubicBezTo>
                  <a:cubicBezTo>
                    <a:pt x="878" y="704"/>
                    <a:pt x="883" y="698"/>
                    <a:pt x="889" y="693"/>
                  </a:cubicBezTo>
                  <a:cubicBezTo>
                    <a:pt x="889" y="693"/>
                    <a:pt x="895" y="693"/>
                    <a:pt x="900" y="693"/>
                  </a:cubicBezTo>
                  <a:cubicBezTo>
                    <a:pt x="900" y="698"/>
                    <a:pt x="900" y="698"/>
                    <a:pt x="906" y="698"/>
                  </a:cubicBezTo>
                  <a:cubicBezTo>
                    <a:pt x="906" y="704"/>
                    <a:pt x="912" y="704"/>
                    <a:pt x="917" y="698"/>
                  </a:cubicBezTo>
                  <a:cubicBezTo>
                    <a:pt x="917" y="698"/>
                    <a:pt x="923" y="693"/>
                    <a:pt x="928" y="687"/>
                  </a:cubicBezTo>
                  <a:cubicBezTo>
                    <a:pt x="928" y="687"/>
                    <a:pt x="928" y="687"/>
                    <a:pt x="934" y="687"/>
                  </a:cubicBezTo>
                  <a:cubicBezTo>
                    <a:pt x="939" y="687"/>
                    <a:pt x="945" y="693"/>
                    <a:pt x="945" y="698"/>
                  </a:cubicBezTo>
                  <a:cubicBezTo>
                    <a:pt x="945" y="704"/>
                    <a:pt x="939" y="715"/>
                    <a:pt x="934" y="721"/>
                  </a:cubicBezTo>
                  <a:cubicBezTo>
                    <a:pt x="928" y="726"/>
                    <a:pt x="917" y="738"/>
                    <a:pt x="906" y="743"/>
                  </a:cubicBezTo>
                  <a:cubicBezTo>
                    <a:pt x="895" y="749"/>
                    <a:pt x="883" y="749"/>
                    <a:pt x="872" y="743"/>
                  </a:cubicBezTo>
                  <a:cubicBezTo>
                    <a:pt x="867" y="743"/>
                    <a:pt x="861" y="743"/>
                    <a:pt x="856" y="743"/>
                  </a:cubicBezTo>
                  <a:cubicBezTo>
                    <a:pt x="850" y="738"/>
                    <a:pt x="844" y="743"/>
                    <a:pt x="839" y="743"/>
                  </a:cubicBezTo>
                  <a:cubicBezTo>
                    <a:pt x="828" y="749"/>
                    <a:pt x="805" y="726"/>
                    <a:pt x="800" y="749"/>
                  </a:cubicBezTo>
                  <a:cubicBezTo>
                    <a:pt x="794" y="754"/>
                    <a:pt x="800" y="760"/>
                    <a:pt x="800" y="766"/>
                  </a:cubicBezTo>
                  <a:cubicBezTo>
                    <a:pt x="800" y="771"/>
                    <a:pt x="794" y="777"/>
                    <a:pt x="788" y="777"/>
                  </a:cubicBezTo>
                  <a:cubicBezTo>
                    <a:pt x="783" y="782"/>
                    <a:pt x="777" y="777"/>
                    <a:pt x="772" y="771"/>
                  </a:cubicBezTo>
                  <a:cubicBezTo>
                    <a:pt x="749" y="760"/>
                    <a:pt x="727" y="754"/>
                    <a:pt x="705" y="754"/>
                  </a:cubicBezTo>
                  <a:cubicBezTo>
                    <a:pt x="705" y="743"/>
                    <a:pt x="705" y="732"/>
                    <a:pt x="705" y="721"/>
                  </a:cubicBezTo>
                  <a:cubicBezTo>
                    <a:pt x="705" y="721"/>
                    <a:pt x="705" y="715"/>
                    <a:pt x="699" y="715"/>
                  </a:cubicBezTo>
                  <a:cubicBezTo>
                    <a:pt x="677" y="721"/>
                    <a:pt x="654" y="726"/>
                    <a:pt x="632" y="726"/>
                  </a:cubicBezTo>
                  <a:cubicBezTo>
                    <a:pt x="621" y="732"/>
                    <a:pt x="615" y="738"/>
                    <a:pt x="604" y="743"/>
                  </a:cubicBezTo>
                  <a:cubicBezTo>
                    <a:pt x="598" y="749"/>
                    <a:pt x="587" y="743"/>
                    <a:pt x="582" y="749"/>
                  </a:cubicBezTo>
                  <a:cubicBezTo>
                    <a:pt x="576" y="754"/>
                    <a:pt x="576" y="760"/>
                    <a:pt x="570" y="760"/>
                  </a:cubicBezTo>
                  <a:cubicBezTo>
                    <a:pt x="565" y="760"/>
                    <a:pt x="559" y="760"/>
                    <a:pt x="554" y="760"/>
                  </a:cubicBezTo>
                  <a:cubicBezTo>
                    <a:pt x="548" y="760"/>
                    <a:pt x="543" y="760"/>
                    <a:pt x="537" y="771"/>
                  </a:cubicBezTo>
                  <a:lnTo>
                    <a:pt x="537" y="777"/>
                  </a:lnTo>
                  <a:cubicBezTo>
                    <a:pt x="531" y="782"/>
                    <a:pt x="526" y="788"/>
                    <a:pt x="526" y="793"/>
                  </a:cubicBezTo>
                  <a:cubicBezTo>
                    <a:pt x="520" y="799"/>
                    <a:pt x="515" y="805"/>
                    <a:pt x="515" y="810"/>
                  </a:cubicBezTo>
                  <a:lnTo>
                    <a:pt x="520" y="816"/>
                  </a:lnTo>
                  <a:cubicBezTo>
                    <a:pt x="515" y="821"/>
                    <a:pt x="515" y="821"/>
                    <a:pt x="509" y="827"/>
                  </a:cubicBezTo>
                  <a:cubicBezTo>
                    <a:pt x="509" y="827"/>
                    <a:pt x="503" y="827"/>
                    <a:pt x="503" y="833"/>
                  </a:cubicBezTo>
                  <a:cubicBezTo>
                    <a:pt x="503" y="838"/>
                    <a:pt x="503" y="849"/>
                    <a:pt x="509" y="855"/>
                  </a:cubicBezTo>
                  <a:cubicBezTo>
                    <a:pt x="481" y="866"/>
                    <a:pt x="470" y="894"/>
                    <a:pt x="470" y="922"/>
                  </a:cubicBezTo>
                  <a:cubicBezTo>
                    <a:pt x="470" y="933"/>
                    <a:pt x="470" y="944"/>
                    <a:pt x="475" y="961"/>
                  </a:cubicBezTo>
                  <a:cubicBezTo>
                    <a:pt x="481" y="967"/>
                    <a:pt x="475" y="972"/>
                    <a:pt x="475" y="984"/>
                  </a:cubicBezTo>
                  <a:cubicBezTo>
                    <a:pt x="475" y="989"/>
                    <a:pt x="475" y="995"/>
                    <a:pt x="481" y="1000"/>
                  </a:cubicBezTo>
                  <a:cubicBezTo>
                    <a:pt x="487" y="1000"/>
                    <a:pt x="492" y="1006"/>
                    <a:pt x="492" y="1006"/>
                  </a:cubicBezTo>
                  <a:cubicBezTo>
                    <a:pt x="498" y="1012"/>
                    <a:pt x="492" y="1017"/>
                    <a:pt x="498" y="1023"/>
                  </a:cubicBezTo>
                  <a:cubicBezTo>
                    <a:pt x="498" y="1028"/>
                    <a:pt x="503" y="1034"/>
                    <a:pt x="509" y="1039"/>
                  </a:cubicBezTo>
                  <a:cubicBezTo>
                    <a:pt x="520" y="1051"/>
                    <a:pt x="537" y="1056"/>
                    <a:pt x="554" y="1062"/>
                  </a:cubicBezTo>
                  <a:cubicBezTo>
                    <a:pt x="554" y="1062"/>
                    <a:pt x="559" y="1062"/>
                    <a:pt x="565" y="1067"/>
                  </a:cubicBezTo>
                  <a:cubicBezTo>
                    <a:pt x="570" y="1067"/>
                    <a:pt x="570" y="1073"/>
                    <a:pt x="570" y="1073"/>
                  </a:cubicBezTo>
                  <a:cubicBezTo>
                    <a:pt x="576" y="1079"/>
                    <a:pt x="582" y="1084"/>
                    <a:pt x="587" y="1084"/>
                  </a:cubicBezTo>
                  <a:cubicBezTo>
                    <a:pt x="604" y="1084"/>
                    <a:pt x="615" y="1073"/>
                    <a:pt x="626" y="1067"/>
                  </a:cubicBezTo>
                  <a:cubicBezTo>
                    <a:pt x="637" y="1062"/>
                    <a:pt x="643" y="1062"/>
                    <a:pt x="654" y="1062"/>
                  </a:cubicBezTo>
                  <a:cubicBezTo>
                    <a:pt x="660" y="1062"/>
                    <a:pt x="671" y="1062"/>
                    <a:pt x="677" y="1056"/>
                  </a:cubicBezTo>
                  <a:cubicBezTo>
                    <a:pt x="682" y="1056"/>
                    <a:pt x="688" y="1045"/>
                    <a:pt x="693" y="1045"/>
                  </a:cubicBezTo>
                  <a:cubicBezTo>
                    <a:pt x="699" y="1051"/>
                    <a:pt x="705" y="1056"/>
                    <a:pt x="710" y="1056"/>
                  </a:cubicBezTo>
                  <a:cubicBezTo>
                    <a:pt x="710" y="1062"/>
                    <a:pt x="716" y="1062"/>
                    <a:pt x="721" y="1062"/>
                  </a:cubicBezTo>
                  <a:cubicBezTo>
                    <a:pt x="721" y="1062"/>
                    <a:pt x="721" y="1056"/>
                    <a:pt x="727" y="1056"/>
                  </a:cubicBezTo>
                  <a:cubicBezTo>
                    <a:pt x="727" y="1056"/>
                    <a:pt x="727" y="1051"/>
                    <a:pt x="733" y="1051"/>
                  </a:cubicBezTo>
                  <a:cubicBezTo>
                    <a:pt x="738" y="1056"/>
                    <a:pt x="738" y="1056"/>
                    <a:pt x="738" y="1056"/>
                  </a:cubicBezTo>
                  <a:cubicBezTo>
                    <a:pt x="744" y="1067"/>
                    <a:pt x="749" y="1073"/>
                    <a:pt x="744" y="1084"/>
                  </a:cubicBezTo>
                  <a:cubicBezTo>
                    <a:pt x="744" y="1090"/>
                    <a:pt x="738" y="1095"/>
                    <a:pt x="738" y="1101"/>
                  </a:cubicBezTo>
                  <a:cubicBezTo>
                    <a:pt x="744" y="1112"/>
                    <a:pt x="761" y="1112"/>
                    <a:pt x="772" y="1118"/>
                  </a:cubicBezTo>
                  <a:cubicBezTo>
                    <a:pt x="777" y="1123"/>
                    <a:pt x="772" y="1134"/>
                    <a:pt x="777" y="1140"/>
                  </a:cubicBezTo>
                  <a:cubicBezTo>
                    <a:pt x="777" y="1151"/>
                    <a:pt x="788" y="1151"/>
                    <a:pt x="788" y="1157"/>
                  </a:cubicBezTo>
                  <a:cubicBezTo>
                    <a:pt x="794" y="1174"/>
                    <a:pt x="783" y="1185"/>
                    <a:pt x="783" y="1202"/>
                  </a:cubicBezTo>
                  <a:cubicBezTo>
                    <a:pt x="783" y="1207"/>
                    <a:pt x="788" y="1213"/>
                    <a:pt x="794" y="1218"/>
                  </a:cubicBezTo>
                  <a:cubicBezTo>
                    <a:pt x="800" y="1218"/>
                    <a:pt x="800" y="1218"/>
                    <a:pt x="805" y="1224"/>
                  </a:cubicBezTo>
                  <a:cubicBezTo>
                    <a:pt x="811" y="1224"/>
                    <a:pt x="811" y="1230"/>
                    <a:pt x="811" y="1235"/>
                  </a:cubicBezTo>
                  <a:cubicBezTo>
                    <a:pt x="816" y="1252"/>
                    <a:pt x="816" y="1263"/>
                    <a:pt x="833" y="1274"/>
                  </a:cubicBezTo>
                  <a:cubicBezTo>
                    <a:pt x="844" y="1285"/>
                    <a:pt x="861" y="1285"/>
                    <a:pt x="878" y="1280"/>
                  </a:cubicBezTo>
                  <a:cubicBezTo>
                    <a:pt x="816" y="1302"/>
                    <a:pt x="749" y="1313"/>
                    <a:pt x="677" y="1313"/>
                  </a:cubicBezTo>
                  <a:cubicBezTo>
                    <a:pt x="582" y="1313"/>
                    <a:pt x="487" y="1291"/>
                    <a:pt x="403" y="1252"/>
                  </a:cubicBezTo>
                  <a:close/>
                  <a:moveTo>
                    <a:pt x="134" y="1006"/>
                  </a:moveTo>
                  <a:lnTo>
                    <a:pt x="134" y="1006"/>
                  </a:lnTo>
                  <a:cubicBezTo>
                    <a:pt x="140" y="1006"/>
                    <a:pt x="146" y="1012"/>
                    <a:pt x="146" y="1012"/>
                  </a:cubicBezTo>
                  <a:cubicBezTo>
                    <a:pt x="151" y="1017"/>
                    <a:pt x="151" y="1017"/>
                    <a:pt x="151" y="1017"/>
                  </a:cubicBezTo>
                  <a:cubicBezTo>
                    <a:pt x="157" y="1023"/>
                    <a:pt x="162" y="1023"/>
                    <a:pt x="162" y="1023"/>
                  </a:cubicBezTo>
                  <a:cubicBezTo>
                    <a:pt x="168" y="1023"/>
                    <a:pt x="179" y="1023"/>
                    <a:pt x="185" y="1023"/>
                  </a:cubicBezTo>
                  <a:cubicBezTo>
                    <a:pt x="190" y="1028"/>
                    <a:pt x="190" y="1034"/>
                    <a:pt x="190" y="1039"/>
                  </a:cubicBezTo>
                  <a:cubicBezTo>
                    <a:pt x="196" y="1051"/>
                    <a:pt x="202" y="1056"/>
                    <a:pt x="213" y="1062"/>
                  </a:cubicBezTo>
                  <a:cubicBezTo>
                    <a:pt x="218" y="1067"/>
                    <a:pt x="229" y="1067"/>
                    <a:pt x="235" y="1067"/>
                  </a:cubicBezTo>
                  <a:cubicBezTo>
                    <a:pt x="241" y="1073"/>
                    <a:pt x="252" y="1079"/>
                    <a:pt x="263" y="1084"/>
                  </a:cubicBezTo>
                  <a:cubicBezTo>
                    <a:pt x="269" y="1090"/>
                    <a:pt x="280" y="1101"/>
                    <a:pt x="274" y="1112"/>
                  </a:cubicBezTo>
                  <a:lnTo>
                    <a:pt x="280" y="1118"/>
                  </a:lnTo>
                  <a:cubicBezTo>
                    <a:pt x="291" y="1112"/>
                    <a:pt x="308" y="1118"/>
                    <a:pt x="313" y="1123"/>
                  </a:cubicBezTo>
                  <a:cubicBezTo>
                    <a:pt x="319" y="1129"/>
                    <a:pt x="319" y="1129"/>
                    <a:pt x="324" y="1134"/>
                  </a:cubicBezTo>
                  <a:cubicBezTo>
                    <a:pt x="330" y="1134"/>
                    <a:pt x="336" y="1129"/>
                    <a:pt x="341" y="1129"/>
                  </a:cubicBezTo>
                  <a:cubicBezTo>
                    <a:pt x="353" y="1134"/>
                    <a:pt x="358" y="1146"/>
                    <a:pt x="369" y="1157"/>
                  </a:cubicBezTo>
                  <a:cubicBezTo>
                    <a:pt x="375" y="1157"/>
                    <a:pt x="380" y="1163"/>
                    <a:pt x="392" y="1163"/>
                  </a:cubicBezTo>
                  <a:cubicBezTo>
                    <a:pt x="397" y="1163"/>
                    <a:pt x="397" y="1168"/>
                    <a:pt x="403" y="1174"/>
                  </a:cubicBezTo>
                  <a:cubicBezTo>
                    <a:pt x="403" y="1179"/>
                    <a:pt x="397" y="1179"/>
                    <a:pt x="397" y="1185"/>
                  </a:cubicBezTo>
                  <a:cubicBezTo>
                    <a:pt x="392" y="1190"/>
                    <a:pt x="386" y="1202"/>
                    <a:pt x="392" y="1213"/>
                  </a:cubicBezTo>
                  <a:cubicBezTo>
                    <a:pt x="392" y="1218"/>
                    <a:pt x="403" y="1230"/>
                    <a:pt x="408" y="1235"/>
                  </a:cubicBezTo>
                  <a:cubicBezTo>
                    <a:pt x="408" y="1235"/>
                    <a:pt x="420" y="1241"/>
                    <a:pt x="414" y="1246"/>
                  </a:cubicBezTo>
                  <a:lnTo>
                    <a:pt x="408" y="1246"/>
                  </a:lnTo>
                  <a:cubicBezTo>
                    <a:pt x="403" y="1241"/>
                    <a:pt x="397" y="1241"/>
                    <a:pt x="386" y="1241"/>
                  </a:cubicBezTo>
                  <a:cubicBezTo>
                    <a:pt x="285" y="1190"/>
                    <a:pt x="196" y="1107"/>
                    <a:pt x="134" y="1006"/>
                  </a:cubicBezTo>
                  <a:close/>
                  <a:moveTo>
                    <a:pt x="129" y="363"/>
                  </a:moveTo>
                  <a:lnTo>
                    <a:pt x="129" y="363"/>
                  </a:lnTo>
                  <a:cubicBezTo>
                    <a:pt x="129" y="369"/>
                    <a:pt x="129" y="369"/>
                    <a:pt x="129" y="369"/>
                  </a:cubicBezTo>
                  <a:cubicBezTo>
                    <a:pt x="140" y="374"/>
                    <a:pt x="146" y="369"/>
                    <a:pt x="146" y="380"/>
                  </a:cubicBezTo>
                  <a:cubicBezTo>
                    <a:pt x="146" y="385"/>
                    <a:pt x="140" y="391"/>
                    <a:pt x="140" y="396"/>
                  </a:cubicBezTo>
                  <a:cubicBezTo>
                    <a:pt x="134" y="402"/>
                    <a:pt x="140" y="413"/>
                    <a:pt x="140" y="419"/>
                  </a:cubicBezTo>
                  <a:cubicBezTo>
                    <a:pt x="146" y="430"/>
                    <a:pt x="151" y="441"/>
                    <a:pt x="146" y="452"/>
                  </a:cubicBezTo>
                  <a:cubicBezTo>
                    <a:pt x="140" y="452"/>
                    <a:pt x="134" y="452"/>
                    <a:pt x="129" y="452"/>
                  </a:cubicBezTo>
                  <a:cubicBezTo>
                    <a:pt x="129" y="458"/>
                    <a:pt x="129" y="458"/>
                    <a:pt x="129" y="464"/>
                  </a:cubicBezTo>
                  <a:cubicBezTo>
                    <a:pt x="123" y="469"/>
                    <a:pt x="129" y="469"/>
                    <a:pt x="129" y="475"/>
                  </a:cubicBezTo>
                  <a:cubicBezTo>
                    <a:pt x="129" y="475"/>
                    <a:pt x="134" y="480"/>
                    <a:pt x="129" y="486"/>
                  </a:cubicBezTo>
                  <a:lnTo>
                    <a:pt x="123" y="486"/>
                  </a:lnTo>
                  <a:cubicBezTo>
                    <a:pt x="118" y="480"/>
                    <a:pt x="112" y="486"/>
                    <a:pt x="112" y="492"/>
                  </a:cubicBezTo>
                  <a:cubicBezTo>
                    <a:pt x="112" y="497"/>
                    <a:pt x="112" y="497"/>
                    <a:pt x="112" y="497"/>
                  </a:cubicBezTo>
                  <a:cubicBezTo>
                    <a:pt x="112" y="503"/>
                    <a:pt x="118" y="503"/>
                    <a:pt x="112" y="503"/>
                  </a:cubicBezTo>
                  <a:cubicBezTo>
                    <a:pt x="107" y="508"/>
                    <a:pt x="101" y="492"/>
                    <a:pt x="101" y="486"/>
                  </a:cubicBezTo>
                  <a:lnTo>
                    <a:pt x="95" y="486"/>
                  </a:lnTo>
                  <a:cubicBezTo>
                    <a:pt x="90" y="492"/>
                    <a:pt x="84" y="486"/>
                    <a:pt x="90" y="480"/>
                  </a:cubicBezTo>
                  <a:cubicBezTo>
                    <a:pt x="90" y="480"/>
                    <a:pt x="90" y="475"/>
                    <a:pt x="95" y="475"/>
                  </a:cubicBezTo>
                  <a:cubicBezTo>
                    <a:pt x="95" y="469"/>
                    <a:pt x="101" y="469"/>
                    <a:pt x="101" y="464"/>
                  </a:cubicBezTo>
                  <a:lnTo>
                    <a:pt x="101" y="458"/>
                  </a:lnTo>
                  <a:cubicBezTo>
                    <a:pt x="90" y="458"/>
                    <a:pt x="101" y="447"/>
                    <a:pt x="101" y="441"/>
                  </a:cubicBezTo>
                  <a:cubicBezTo>
                    <a:pt x="107" y="441"/>
                    <a:pt x="107" y="436"/>
                    <a:pt x="107" y="436"/>
                  </a:cubicBezTo>
                  <a:cubicBezTo>
                    <a:pt x="112" y="425"/>
                    <a:pt x="112" y="419"/>
                    <a:pt x="112" y="413"/>
                  </a:cubicBezTo>
                  <a:cubicBezTo>
                    <a:pt x="112" y="408"/>
                    <a:pt x="107" y="408"/>
                    <a:pt x="107" y="408"/>
                  </a:cubicBezTo>
                  <a:cubicBezTo>
                    <a:pt x="107" y="413"/>
                    <a:pt x="101" y="413"/>
                    <a:pt x="101" y="413"/>
                  </a:cubicBezTo>
                  <a:cubicBezTo>
                    <a:pt x="112" y="396"/>
                    <a:pt x="118" y="380"/>
                    <a:pt x="129" y="363"/>
                  </a:cubicBezTo>
                  <a:close/>
                  <a:moveTo>
                    <a:pt x="56" y="654"/>
                  </a:moveTo>
                  <a:lnTo>
                    <a:pt x="56" y="654"/>
                  </a:lnTo>
                  <a:cubicBezTo>
                    <a:pt x="67" y="648"/>
                    <a:pt x="73" y="637"/>
                    <a:pt x="73" y="626"/>
                  </a:cubicBezTo>
                  <a:cubicBezTo>
                    <a:pt x="73" y="620"/>
                    <a:pt x="73" y="609"/>
                    <a:pt x="73" y="603"/>
                  </a:cubicBezTo>
                  <a:cubicBezTo>
                    <a:pt x="78" y="592"/>
                    <a:pt x="84" y="592"/>
                    <a:pt x="84" y="581"/>
                  </a:cubicBezTo>
                  <a:cubicBezTo>
                    <a:pt x="84" y="575"/>
                    <a:pt x="78" y="570"/>
                    <a:pt x="78" y="559"/>
                  </a:cubicBezTo>
                  <a:cubicBezTo>
                    <a:pt x="73" y="553"/>
                    <a:pt x="73" y="547"/>
                    <a:pt x="73" y="536"/>
                  </a:cubicBezTo>
                  <a:cubicBezTo>
                    <a:pt x="73" y="536"/>
                    <a:pt x="78" y="531"/>
                    <a:pt x="78" y="525"/>
                  </a:cubicBezTo>
                  <a:cubicBezTo>
                    <a:pt x="84" y="520"/>
                    <a:pt x="90" y="514"/>
                    <a:pt x="95" y="525"/>
                  </a:cubicBezTo>
                  <a:cubicBezTo>
                    <a:pt x="101" y="531"/>
                    <a:pt x="95" y="542"/>
                    <a:pt x="95" y="547"/>
                  </a:cubicBezTo>
                  <a:cubicBezTo>
                    <a:pt x="95" y="553"/>
                    <a:pt x="101" y="553"/>
                    <a:pt x="101" y="553"/>
                  </a:cubicBezTo>
                  <a:cubicBezTo>
                    <a:pt x="107" y="547"/>
                    <a:pt x="112" y="542"/>
                    <a:pt x="118" y="536"/>
                  </a:cubicBezTo>
                  <a:cubicBezTo>
                    <a:pt x="118" y="553"/>
                    <a:pt x="118" y="570"/>
                    <a:pt x="112" y="581"/>
                  </a:cubicBezTo>
                  <a:lnTo>
                    <a:pt x="112" y="587"/>
                  </a:lnTo>
                  <a:cubicBezTo>
                    <a:pt x="118" y="587"/>
                    <a:pt x="123" y="587"/>
                    <a:pt x="123" y="587"/>
                  </a:cubicBezTo>
                  <a:cubicBezTo>
                    <a:pt x="129" y="587"/>
                    <a:pt x="129" y="592"/>
                    <a:pt x="129" y="592"/>
                  </a:cubicBezTo>
                  <a:cubicBezTo>
                    <a:pt x="129" y="592"/>
                    <a:pt x="129" y="592"/>
                    <a:pt x="123" y="587"/>
                  </a:cubicBezTo>
                  <a:cubicBezTo>
                    <a:pt x="129" y="592"/>
                    <a:pt x="129" y="598"/>
                    <a:pt x="134" y="603"/>
                  </a:cubicBezTo>
                  <a:cubicBezTo>
                    <a:pt x="134" y="609"/>
                    <a:pt x="140" y="609"/>
                    <a:pt x="140" y="609"/>
                  </a:cubicBezTo>
                  <a:cubicBezTo>
                    <a:pt x="146" y="603"/>
                    <a:pt x="146" y="603"/>
                    <a:pt x="151" y="609"/>
                  </a:cubicBezTo>
                  <a:lnTo>
                    <a:pt x="146" y="609"/>
                  </a:lnTo>
                  <a:cubicBezTo>
                    <a:pt x="146" y="603"/>
                    <a:pt x="146" y="609"/>
                    <a:pt x="146" y="609"/>
                  </a:cubicBezTo>
                  <a:cubicBezTo>
                    <a:pt x="146" y="609"/>
                    <a:pt x="146" y="615"/>
                    <a:pt x="151" y="615"/>
                  </a:cubicBezTo>
                  <a:cubicBezTo>
                    <a:pt x="146" y="615"/>
                    <a:pt x="146" y="609"/>
                    <a:pt x="140" y="609"/>
                  </a:cubicBezTo>
                  <a:cubicBezTo>
                    <a:pt x="146" y="615"/>
                    <a:pt x="146" y="620"/>
                    <a:pt x="151" y="620"/>
                  </a:cubicBezTo>
                  <a:cubicBezTo>
                    <a:pt x="146" y="626"/>
                    <a:pt x="146" y="626"/>
                    <a:pt x="146" y="626"/>
                  </a:cubicBezTo>
                  <a:cubicBezTo>
                    <a:pt x="140" y="631"/>
                    <a:pt x="140" y="642"/>
                    <a:pt x="146" y="648"/>
                  </a:cubicBezTo>
                  <a:cubicBezTo>
                    <a:pt x="146" y="648"/>
                    <a:pt x="151" y="654"/>
                    <a:pt x="151" y="659"/>
                  </a:cubicBezTo>
                  <a:cubicBezTo>
                    <a:pt x="157" y="665"/>
                    <a:pt x="151" y="671"/>
                    <a:pt x="151" y="676"/>
                  </a:cubicBezTo>
                  <a:cubicBezTo>
                    <a:pt x="151" y="676"/>
                    <a:pt x="151" y="687"/>
                    <a:pt x="157" y="687"/>
                  </a:cubicBezTo>
                  <a:cubicBezTo>
                    <a:pt x="157" y="693"/>
                    <a:pt x="146" y="693"/>
                    <a:pt x="140" y="687"/>
                  </a:cubicBezTo>
                  <a:cubicBezTo>
                    <a:pt x="134" y="682"/>
                    <a:pt x="134" y="665"/>
                    <a:pt x="140" y="659"/>
                  </a:cubicBezTo>
                  <a:cubicBezTo>
                    <a:pt x="140" y="654"/>
                    <a:pt x="134" y="654"/>
                    <a:pt x="134" y="654"/>
                  </a:cubicBezTo>
                  <a:cubicBezTo>
                    <a:pt x="123" y="659"/>
                    <a:pt x="78" y="671"/>
                    <a:pt x="90" y="687"/>
                  </a:cubicBezTo>
                  <a:cubicBezTo>
                    <a:pt x="95" y="693"/>
                    <a:pt x="95" y="693"/>
                    <a:pt x="95" y="687"/>
                  </a:cubicBezTo>
                  <a:cubicBezTo>
                    <a:pt x="101" y="687"/>
                    <a:pt x="107" y="693"/>
                    <a:pt x="112" y="693"/>
                  </a:cubicBezTo>
                  <a:cubicBezTo>
                    <a:pt x="112" y="698"/>
                    <a:pt x="118" y="704"/>
                    <a:pt x="118" y="704"/>
                  </a:cubicBezTo>
                  <a:cubicBezTo>
                    <a:pt x="123" y="710"/>
                    <a:pt x="129" y="715"/>
                    <a:pt x="134" y="726"/>
                  </a:cubicBezTo>
                  <a:cubicBezTo>
                    <a:pt x="129" y="738"/>
                    <a:pt x="112" y="732"/>
                    <a:pt x="107" y="721"/>
                  </a:cubicBezTo>
                  <a:cubicBezTo>
                    <a:pt x="107" y="721"/>
                    <a:pt x="101" y="715"/>
                    <a:pt x="101" y="721"/>
                  </a:cubicBezTo>
                  <a:cubicBezTo>
                    <a:pt x="84" y="743"/>
                    <a:pt x="78" y="766"/>
                    <a:pt x="73" y="793"/>
                  </a:cubicBezTo>
                  <a:cubicBezTo>
                    <a:pt x="73" y="805"/>
                    <a:pt x="73" y="816"/>
                    <a:pt x="78" y="821"/>
                  </a:cubicBezTo>
                  <a:cubicBezTo>
                    <a:pt x="78" y="827"/>
                    <a:pt x="84" y="833"/>
                    <a:pt x="84" y="838"/>
                  </a:cubicBezTo>
                  <a:cubicBezTo>
                    <a:pt x="84" y="844"/>
                    <a:pt x="78" y="849"/>
                    <a:pt x="78" y="855"/>
                  </a:cubicBezTo>
                  <a:cubicBezTo>
                    <a:pt x="78" y="861"/>
                    <a:pt x="73" y="872"/>
                    <a:pt x="78" y="877"/>
                  </a:cubicBezTo>
                  <a:cubicBezTo>
                    <a:pt x="78" y="883"/>
                    <a:pt x="84" y="888"/>
                    <a:pt x="90" y="894"/>
                  </a:cubicBezTo>
                  <a:cubicBezTo>
                    <a:pt x="95" y="900"/>
                    <a:pt x="95" y="905"/>
                    <a:pt x="95" y="911"/>
                  </a:cubicBezTo>
                  <a:cubicBezTo>
                    <a:pt x="95" y="933"/>
                    <a:pt x="112" y="944"/>
                    <a:pt x="123" y="961"/>
                  </a:cubicBezTo>
                  <a:cubicBezTo>
                    <a:pt x="118" y="961"/>
                    <a:pt x="112" y="956"/>
                    <a:pt x="107" y="950"/>
                  </a:cubicBezTo>
                  <a:cubicBezTo>
                    <a:pt x="67" y="866"/>
                    <a:pt x="45" y="777"/>
                    <a:pt x="45" y="676"/>
                  </a:cubicBezTo>
                  <a:cubicBezTo>
                    <a:pt x="45" y="654"/>
                    <a:pt x="45" y="631"/>
                    <a:pt x="51" y="603"/>
                  </a:cubicBezTo>
                  <a:cubicBezTo>
                    <a:pt x="56" y="620"/>
                    <a:pt x="56" y="631"/>
                    <a:pt x="56" y="648"/>
                  </a:cubicBezTo>
                  <a:lnTo>
                    <a:pt x="56" y="654"/>
                  </a:lnTo>
                  <a:close/>
                  <a:moveTo>
                    <a:pt x="134" y="598"/>
                  </a:moveTo>
                  <a:lnTo>
                    <a:pt x="134" y="598"/>
                  </a:lnTo>
                  <a:cubicBezTo>
                    <a:pt x="134" y="598"/>
                    <a:pt x="134" y="592"/>
                    <a:pt x="129" y="592"/>
                  </a:cubicBezTo>
                  <a:cubicBezTo>
                    <a:pt x="134" y="592"/>
                    <a:pt x="134" y="592"/>
                    <a:pt x="134" y="592"/>
                  </a:cubicBezTo>
                  <a:lnTo>
                    <a:pt x="140" y="592"/>
                  </a:lnTo>
                  <a:lnTo>
                    <a:pt x="134" y="587"/>
                  </a:lnTo>
                  <a:lnTo>
                    <a:pt x="140" y="587"/>
                  </a:lnTo>
                  <a:lnTo>
                    <a:pt x="134" y="598"/>
                  </a:lnTo>
                  <a:close/>
                  <a:moveTo>
                    <a:pt x="129" y="587"/>
                  </a:moveTo>
                  <a:lnTo>
                    <a:pt x="129" y="587"/>
                  </a:lnTo>
                  <a:cubicBezTo>
                    <a:pt x="134" y="587"/>
                    <a:pt x="134" y="592"/>
                    <a:pt x="134" y="592"/>
                  </a:cubicBezTo>
                  <a:lnTo>
                    <a:pt x="129" y="587"/>
                  </a:lnTo>
                  <a:close/>
                  <a:moveTo>
                    <a:pt x="151" y="620"/>
                  </a:moveTo>
                  <a:lnTo>
                    <a:pt x="151" y="620"/>
                  </a:lnTo>
                  <a:cubicBezTo>
                    <a:pt x="146" y="620"/>
                    <a:pt x="146" y="615"/>
                    <a:pt x="146" y="615"/>
                  </a:cubicBezTo>
                  <a:cubicBezTo>
                    <a:pt x="146" y="615"/>
                    <a:pt x="151" y="615"/>
                    <a:pt x="151" y="620"/>
                  </a:cubicBezTo>
                  <a:close/>
                  <a:moveTo>
                    <a:pt x="151" y="615"/>
                  </a:moveTo>
                  <a:lnTo>
                    <a:pt x="151" y="615"/>
                  </a:lnTo>
                  <a:cubicBezTo>
                    <a:pt x="151" y="615"/>
                    <a:pt x="151" y="609"/>
                    <a:pt x="146" y="609"/>
                  </a:cubicBezTo>
                  <a:cubicBezTo>
                    <a:pt x="151" y="609"/>
                    <a:pt x="151" y="609"/>
                    <a:pt x="151" y="615"/>
                  </a:cubicBezTo>
                  <a:close/>
                  <a:moveTo>
                    <a:pt x="308" y="167"/>
                  </a:moveTo>
                  <a:lnTo>
                    <a:pt x="308" y="167"/>
                  </a:lnTo>
                  <a:cubicBezTo>
                    <a:pt x="308" y="167"/>
                    <a:pt x="313" y="167"/>
                    <a:pt x="313" y="162"/>
                  </a:cubicBezTo>
                  <a:lnTo>
                    <a:pt x="313" y="156"/>
                  </a:lnTo>
                  <a:cubicBezTo>
                    <a:pt x="324" y="150"/>
                    <a:pt x="330" y="150"/>
                    <a:pt x="336" y="145"/>
                  </a:cubicBezTo>
                  <a:cubicBezTo>
                    <a:pt x="341" y="145"/>
                    <a:pt x="341" y="145"/>
                    <a:pt x="341" y="139"/>
                  </a:cubicBezTo>
                  <a:cubicBezTo>
                    <a:pt x="341" y="139"/>
                    <a:pt x="347" y="139"/>
                    <a:pt x="353" y="134"/>
                  </a:cubicBezTo>
                  <a:lnTo>
                    <a:pt x="358" y="134"/>
                  </a:lnTo>
                  <a:lnTo>
                    <a:pt x="364" y="128"/>
                  </a:lnTo>
                  <a:cubicBezTo>
                    <a:pt x="369" y="123"/>
                    <a:pt x="380" y="117"/>
                    <a:pt x="392" y="111"/>
                  </a:cubicBezTo>
                  <a:cubicBezTo>
                    <a:pt x="397" y="117"/>
                    <a:pt x="403" y="117"/>
                    <a:pt x="403" y="117"/>
                  </a:cubicBezTo>
                  <a:cubicBezTo>
                    <a:pt x="408" y="117"/>
                    <a:pt x="408" y="117"/>
                    <a:pt x="408" y="117"/>
                  </a:cubicBezTo>
                  <a:cubicBezTo>
                    <a:pt x="414" y="117"/>
                    <a:pt x="414" y="117"/>
                    <a:pt x="414" y="117"/>
                  </a:cubicBezTo>
                  <a:cubicBezTo>
                    <a:pt x="414" y="123"/>
                    <a:pt x="414" y="128"/>
                    <a:pt x="420" y="134"/>
                  </a:cubicBezTo>
                  <a:cubicBezTo>
                    <a:pt x="425" y="134"/>
                    <a:pt x="425" y="134"/>
                    <a:pt x="431" y="128"/>
                  </a:cubicBezTo>
                  <a:cubicBezTo>
                    <a:pt x="431" y="128"/>
                    <a:pt x="448" y="111"/>
                    <a:pt x="448" y="117"/>
                  </a:cubicBezTo>
                  <a:cubicBezTo>
                    <a:pt x="453" y="123"/>
                    <a:pt x="442" y="134"/>
                    <a:pt x="442" y="139"/>
                  </a:cubicBezTo>
                  <a:cubicBezTo>
                    <a:pt x="436" y="145"/>
                    <a:pt x="431" y="150"/>
                    <a:pt x="425" y="150"/>
                  </a:cubicBezTo>
                  <a:cubicBezTo>
                    <a:pt x="414" y="162"/>
                    <a:pt x="408" y="173"/>
                    <a:pt x="408" y="184"/>
                  </a:cubicBezTo>
                  <a:cubicBezTo>
                    <a:pt x="403" y="179"/>
                    <a:pt x="403" y="190"/>
                    <a:pt x="403" y="190"/>
                  </a:cubicBezTo>
                  <a:cubicBezTo>
                    <a:pt x="408" y="190"/>
                    <a:pt x="420" y="190"/>
                    <a:pt x="420" y="195"/>
                  </a:cubicBezTo>
                  <a:cubicBezTo>
                    <a:pt x="420" y="206"/>
                    <a:pt x="408" y="201"/>
                    <a:pt x="403" y="195"/>
                  </a:cubicBezTo>
                  <a:cubicBezTo>
                    <a:pt x="397" y="195"/>
                    <a:pt x="392" y="201"/>
                    <a:pt x="392" y="206"/>
                  </a:cubicBezTo>
                  <a:cubicBezTo>
                    <a:pt x="392" y="206"/>
                    <a:pt x="397" y="212"/>
                    <a:pt x="397" y="218"/>
                  </a:cubicBezTo>
                  <a:cubicBezTo>
                    <a:pt x="392" y="218"/>
                    <a:pt x="392" y="223"/>
                    <a:pt x="392" y="223"/>
                  </a:cubicBezTo>
                  <a:cubicBezTo>
                    <a:pt x="392" y="229"/>
                    <a:pt x="397" y="229"/>
                    <a:pt x="397" y="229"/>
                  </a:cubicBezTo>
                  <a:lnTo>
                    <a:pt x="403" y="229"/>
                  </a:lnTo>
                  <a:cubicBezTo>
                    <a:pt x="408" y="240"/>
                    <a:pt x="397" y="240"/>
                    <a:pt x="392" y="240"/>
                  </a:cubicBezTo>
                  <a:cubicBezTo>
                    <a:pt x="392" y="234"/>
                    <a:pt x="386" y="240"/>
                    <a:pt x="392" y="240"/>
                  </a:cubicBezTo>
                  <a:cubicBezTo>
                    <a:pt x="392" y="246"/>
                    <a:pt x="392" y="246"/>
                    <a:pt x="392" y="251"/>
                  </a:cubicBezTo>
                  <a:cubicBezTo>
                    <a:pt x="392" y="257"/>
                    <a:pt x="386" y="257"/>
                    <a:pt x="386" y="257"/>
                  </a:cubicBezTo>
                  <a:cubicBezTo>
                    <a:pt x="380" y="257"/>
                    <a:pt x="375" y="257"/>
                    <a:pt x="375" y="262"/>
                  </a:cubicBezTo>
                  <a:lnTo>
                    <a:pt x="380" y="268"/>
                  </a:lnTo>
                  <a:cubicBezTo>
                    <a:pt x="380" y="274"/>
                    <a:pt x="386" y="274"/>
                    <a:pt x="380" y="279"/>
                  </a:cubicBezTo>
                  <a:cubicBezTo>
                    <a:pt x="375" y="279"/>
                    <a:pt x="375" y="279"/>
                    <a:pt x="369" y="274"/>
                  </a:cubicBezTo>
                  <a:cubicBezTo>
                    <a:pt x="364" y="262"/>
                    <a:pt x="353" y="274"/>
                    <a:pt x="353" y="285"/>
                  </a:cubicBezTo>
                  <a:cubicBezTo>
                    <a:pt x="358" y="290"/>
                    <a:pt x="364" y="290"/>
                    <a:pt x="369" y="296"/>
                  </a:cubicBezTo>
                  <a:cubicBezTo>
                    <a:pt x="380" y="296"/>
                    <a:pt x="386" y="301"/>
                    <a:pt x="375" y="307"/>
                  </a:cubicBezTo>
                  <a:cubicBezTo>
                    <a:pt x="375" y="313"/>
                    <a:pt x="364" y="307"/>
                    <a:pt x="364" y="307"/>
                  </a:cubicBezTo>
                  <a:cubicBezTo>
                    <a:pt x="358" y="301"/>
                    <a:pt x="353" y="296"/>
                    <a:pt x="347" y="301"/>
                  </a:cubicBezTo>
                  <a:cubicBezTo>
                    <a:pt x="341" y="301"/>
                    <a:pt x="341" y="313"/>
                    <a:pt x="341" y="318"/>
                  </a:cubicBezTo>
                  <a:cubicBezTo>
                    <a:pt x="341" y="318"/>
                    <a:pt x="341" y="324"/>
                    <a:pt x="347" y="324"/>
                  </a:cubicBezTo>
                  <a:cubicBezTo>
                    <a:pt x="353" y="324"/>
                    <a:pt x="353" y="324"/>
                    <a:pt x="358" y="318"/>
                  </a:cubicBezTo>
                  <a:cubicBezTo>
                    <a:pt x="364" y="318"/>
                    <a:pt x="364" y="318"/>
                    <a:pt x="369" y="318"/>
                  </a:cubicBezTo>
                  <a:cubicBezTo>
                    <a:pt x="364" y="324"/>
                    <a:pt x="353" y="335"/>
                    <a:pt x="347" y="346"/>
                  </a:cubicBezTo>
                  <a:cubicBezTo>
                    <a:pt x="336" y="357"/>
                    <a:pt x="319" y="369"/>
                    <a:pt x="308" y="363"/>
                  </a:cubicBezTo>
                  <a:cubicBezTo>
                    <a:pt x="302" y="357"/>
                    <a:pt x="302" y="363"/>
                    <a:pt x="302" y="363"/>
                  </a:cubicBezTo>
                  <a:cubicBezTo>
                    <a:pt x="302" y="363"/>
                    <a:pt x="302" y="363"/>
                    <a:pt x="302" y="369"/>
                  </a:cubicBezTo>
                  <a:cubicBezTo>
                    <a:pt x="297" y="380"/>
                    <a:pt x="291" y="396"/>
                    <a:pt x="280" y="402"/>
                  </a:cubicBezTo>
                  <a:cubicBezTo>
                    <a:pt x="274" y="413"/>
                    <a:pt x="257" y="413"/>
                    <a:pt x="257" y="425"/>
                  </a:cubicBezTo>
                  <a:cubicBezTo>
                    <a:pt x="257" y="436"/>
                    <a:pt x="257" y="441"/>
                    <a:pt x="252" y="447"/>
                  </a:cubicBezTo>
                  <a:cubicBezTo>
                    <a:pt x="252" y="452"/>
                    <a:pt x="246" y="458"/>
                    <a:pt x="241" y="464"/>
                  </a:cubicBezTo>
                  <a:cubicBezTo>
                    <a:pt x="241" y="469"/>
                    <a:pt x="235" y="475"/>
                    <a:pt x="235" y="480"/>
                  </a:cubicBezTo>
                  <a:cubicBezTo>
                    <a:pt x="229" y="486"/>
                    <a:pt x="235" y="497"/>
                    <a:pt x="229" y="503"/>
                  </a:cubicBezTo>
                  <a:cubicBezTo>
                    <a:pt x="224" y="503"/>
                    <a:pt x="224" y="497"/>
                    <a:pt x="224" y="497"/>
                  </a:cubicBezTo>
                  <a:lnTo>
                    <a:pt x="224" y="492"/>
                  </a:lnTo>
                  <a:cubicBezTo>
                    <a:pt x="224" y="492"/>
                    <a:pt x="224" y="492"/>
                    <a:pt x="218" y="492"/>
                  </a:cubicBezTo>
                  <a:cubicBezTo>
                    <a:pt x="218" y="492"/>
                    <a:pt x="218" y="492"/>
                    <a:pt x="218" y="486"/>
                  </a:cubicBezTo>
                  <a:cubicBezTo>
                    <a:pt x="218" y="492"/>
                    <a:pt x="218" y="492"/>
                    <a:pt x="218" y="492"/>
                  </a:cubicBezTo>
                  <a:cubicBezTo>
                    <a:pt x="218" y="492"/>
                    <a:pt x="213" y="497"/>
                    <a:pt x="207" y="497"/>
                  </a:cubicBezTo>
                  <a:lnTo>
                    <a:pt x="202" y="492"/>
                  </a:lnTo>
                  <a:cubicBezTo>
                    <a:pt x="202" y="486"/>
                    <a:pt x="196" y="475"/>
                    <a:pt x="196" y="469"/>
                  </a:cubicBezTo>
                  <a:cubicBezTo>
                    <a:pt x="196" y="458"/>
                    <a:pt x="196" y="447"/>
                    <a:pt x="196" y="436"/>
                  </a:cubicBezTo>
                  <a:cubicBezTo>
                    <a:pt x="196" y="430"/>
                    <a:pt x="196" y="419"/>
                    <a:pt x="190" y="413"/>
                  </a:cubicBezTo>
                  <a:cubicBezTo>
                    <a:pt x="190" y="408"/>
                    <a:pt x="190" y="402"/>
                    <a:pt x="196" y="396"/>
                  </a:cubicBezTo>
                  <a:cubicBezTo>
                    <a:pt x="202" y="385"/>
                    <a:pt x="213" y="385"/>
                    <a:pt x="213" y="374"/>
                  </a:cubicBezTo>
                  <a:cubicBezTo>
                    <a:pt x="213" y="369"/>
                    <a:pt x="207" y="369"/>
                    <a:pt x="202" y="363"/>
                  </a:cubicBezTo>
                  <a:cubicBezTo>
                    <a:pt x="196" y="363"/>
                    <a:pt x="196" y="363"/>
                    <a:pt x="196" y="363"/>
                  </a:cubicBezTo>
                  <a:cubicBezTo>
                    <a:pt x="202" y="363"/>
                    <a:pt x="202" y="363"/>
                    <a:pt x="207" y="363"/>
                  </a:cubicBezTo>
                  <a:cubicBezTo>
                    <a:pt x="207" y="363"/>
                    <a:pt x="213" y="363"/>
                    <a:pt x="218" y="363"/>
                  </a:cubicBezTo>
                  <a:cubicBezTo>
                    <a:pt x="224" y="357"/>
                    <a:pt x="224" y="352"/>
                    <a:pt x="218" y="346"/>
                  </a:cubicBezTo>
                  <a:cubicBezTo>
                    <a:pt x="213" y="341"/>
                    <a:pt x="207" y="341"/>
                    <a:pt x="202" y="341"/>
                  </a:cubicBezTo>
                  <a:cubicBezTo>
                    <a:pt x="207" y="329"/>
                    <a:pt x="207" y="318"/>
                    <a:pt x="213" y="301"/>
                  </a:cubicBezTo>
                  <a:cubicBezTo>
                    <a:pt x="213" y="296"/>
                    <a:pt x="213" y="285"/>
                    <a:pt x="207" y="285"/>
                  </a:cubicBezTo>
                  <a:cubicBezTo>
                    <a:pt x="202" y="285"/>
                    <a:pt x="196" y="290"/>
                    <a:pt x="190" y="285"/>
                  </a:cubicBezTo>
                  <a:cubicBezTo>
                    <a:pt x="185" y="285"/>
                    <a:pt x="196" y="274"/>
                    <a:pt x="196" y="268"/>
                  </a:cubicBezTo>
                  <a:cubicBezTo>
                    <a:pt x="202" y="268"/>
                    <a:pt x="202" y="262"/>
                    <a:pt x="202" y="262"/>
                  </a:cubicBezTo>
                  <a:cubicBezTo>
                    <a:pt x="235" y="223"/>
                    <a:pt x="269" y="195"/>
                    <a:pt x="308" y="167"/>
                  </a:cubicBezTo>
                  <a:close/>
                  <a:moveTo>
                    <a:pt x="420" y="117"/>
                  </a:moveTo>
                  <a:lnTo>
                    <a:pt x="420" y="117"/>
                  </a:lnTo>
                  <a:lnTo>
                    <a:pt x="414" y="117"/>
                  </a:lnTo>
                  <a:lnTo>
                    <a:pt x="420" y="117"/>
                  </a:lnTo>
                  <a:close/>
                  <a:moveTo>
                    <a:pt x="358" y="313"/>
                  </a:moveTo>
                  <a:lnTo>
                    <a:pt x="358" y="313"/>
                  </a:lnTo>
                  <a:cubicBezTo>
                    <a:pt x="358" y="313"/>
                    <a:pt x="358" y="313"/>
                    <a:pt x="353" y="313"/>
                  </a:cubicBezTo>
                  <a:cubicBezTo>
                    <a:pt x="353" y="313"/>
                    <a:pt x="353" y="318"/>
                    <a:pt x="347" y="318"/>
                  </a:cubicBezTo>
                  <a:cubicBezTo>
                    <a:pt x="347" y="313"/>
                    <a:pt x="353" y="307"/>
                    <a:pt x="353" y="307"/>
                  </a:cubicBezTo>
                  <a:cubicBezTo>
                    <a:pt x="358" y="307"/>
                    <a:pt x="358" y="313"/>
                    <a:pt x="358" y="313"/>
                  </a:cubicBezTo>
                  <a:close/>
                  <a:moveTo>
                    <a:pt x="917" y="1269"/>
                  </a:moveTo>
                  <a:lnTo>
                    <a:pt x="917" y="1269"/>
                  </a:lnTo>
                  <a:cubicBezTo>
                    <a:pt x="923" y="1263"/>
                    <a:pt x="928" y="1258"/>
                    <a:pt x="934" y="1258"/>
                  </a:cubicBezTo>
                  <a:cubicBezTo>
                    <a:pt x="951" y="1246"/>
                    <a:pt x="966" y="1230"/>
                    <a:pt x="961" y="1213"/>
                  </a:cubicBezTo>
                  <a:cubicBezTo>
                    <a:pt x="966" y="1213"/>
                    <a:pt x="972" y="1213"/>
                    <a:pt x="972" y="1207"/>
                  </a:cubicBezTo>
                  <a:cubicBezTo>
                    <a:pt x="978" y="1202"/>
                    <a:pt x="978" y="1196"/>
                    <a:pt x="978" y="1185"/>
                  </a:cubicBezTo>
                  <a:cubicBezTo>
                    <a:pt x="978" y="1179"/>
                    <a:pt x="978" y="1174"/>
                    <a:pt x="978" y="1168"/>
                  </a:cubicBezTo>
                  <a:cubicBezTo>
                    <a:pt x="983" y="1163"/>
                    <a:pt x="989" y="1157"/>
                    <a:pt x="994" y="1157"/>
                  </a:cubicBezTo>
                  <a:cubicBezTo>
                    <a:pt x="1000" y="1151"/>
                    <a:pt x="1011" y="1151"/>
                    <a:pt x="1017" y="1140"/>
                  </a:cubicBezTo>
                  <a:cubicBezTo>
                    <a:pt x="1028" y="1123"/>
                    <a:pt x="1028" y="1095"/>
                    <a:pt x="1022" y="1079"/>
                  </a:cubicBezTo>
                  <a:cubicBezTo>
                    <a:pt x="1022" y="1067"/>
                    <a:pt x="1022" y="1062"/>
                    <a:pt x="1022" y="1056"/>
                  </a:cubicBezTo>
                  <a:cubicBezTo>
                    <a:pt x="1028" y="1051"/>
                    <a:pt x="1028" y="1051"/>
                    <a:pt x="1033" y="1045"/>
                  </a:cubicBezTo>
                  <a:cubicBezTo>
                    <a:pt x="1039" y="1039"/>
                    <a:pt x="1045" y="1034"/>
                    <a:pt x="1050" y="1023"/>
                  </a:cubicBezTo>
                  <a:cubicBezTo>
                    <a:pt x="1056" y="1017"/>
                    <a:pt x="1056" y="1006"/>
                    <a:pt x="1061" y="995"/>
                  </a:cubicBezTo>
                  <a:cubicBezTo>
                    <a:pt x="1073" y="989"/>
                    <a:pt x="1078" y="978"/>
                    <a:pt x="1084" y="972"/>
                  </a:cubicBezTo>
                  <a:cubicBezTo>
                    <a:pt x="1101" y="956"/>
                    <a:pt x="1106" y="933"/>
                    <a:pt x="1106" y="911"/>
                  </a:cubicBezTo>
                  <a:cubicBezTo>
                    <a:pt x="1112" y="905"/>
                    <a:pt x="1106" y="894"/>
                    <a:pt x="1101" y="894"/>
                  </a:cubicBezTo>
                  <a:cubicBezTo>
                    <a:pt x="1095" y="888"/>
                    <a:pt x="1084" y="900"/>
                    <a:pt x="1084" y="905"/>
                  </a:cubicBezTo>
                  <a:cubicBezTo>
                    <a:pt x="1073" y="917"/>
                    <a:pt x="1061" y="922"/>
                    <a:pt x="1050" y="917"/>
                  </a:cubicBezTo>
                  <a:cubicBezTo>
                    <a:pt x="1039" y="911"/>
                    <a:pt x="1028" y="900"/>
                    <a:pt x="1022" y="888"/>
                  </a:cubicBezTo>
                  <a:cubicBezTo>
                    <a:pt x="1017" y="877"/>
                    <a:pt x="1011" y="866"/>
                    <a:pt x="1006" y="855"/>
                  </a:cubicBezTo>
                  <a:cubicBezTo>
                    <a:pt x="1000" y="849"/>
                    <a:pt x="989" y="838"/>
                    <a:pt x="983" y="833"/>
                  </a:cubicBezTo>
                  <a:cubicBezTo>
                    <a:pt x="966" y="816"/>
                    <a:pt x="951" y="799"/>
                    <a:pt x="934" y="777"/>
                  </a:cubicBezTo>
                  <a:cubicBezTo>
                    <a:pt x="939" y="777"/>
                    <a:pt x="939" y="777"/>
                    <a:pt x="945" y="771"/>
                  </a:cubicBezTo>
                  <a:cubicBezTo>
                    <a:pt x="961" y="793"/>
                    <a:pt x="978" y="816"/>
                    <a:pt x="994" y="838"/>
                  </a:cubicBezTo>
                  <a:cubicBezTo>
                    <a:pt x="1006" y="844"/>
                    <a:pt x="1017" y="855"/>
                    <a:pt x="1017" y="872"/>
                  </a:cubicBezTo>
                  <a:cubicBezTo>
                    <a:pt x="1022" y="883"/>
                    <a:pt x="1022" y="888"/>
                    <a:pt x="1033" y="894"/>
                  </a:cubicBezTo>
                  <a:cubicBezTo>
                    <a:pt x="1050" y="905"/>
                    <a:pt x="1078" y="888"/>
                    <a:pt x="1089" y="877"/>
                  </a:cubicBezTo>
                  <a:cubicBezTo>
                    <a:pt x="1112" y="861"/>
                    <a:pt x="1128" y="838"/>
                    <a:pt x="1140" y="816"/>
                  </a:cubicBezTo>
                  <a:cubicBezTo>
                    <a:pt x="1145" y="805"/>
                    <a:pt x="1157" y="793"/>
                    <a:pt x="1151" y="782"/>
                  </a:cubicBezTo>
                  <a:cubicBezTo>
                    <a:pt x="1145" y="777"/>
                    <a:pt x="1140" y="777"/>
                    <a:pt x="1134" y="771"/>
                  </a:cubicBezTo>
                  <a:cubicBezTo>
                    <a:pt x="1128" y="766"/>
                    <a:pt x="1128" y="760"/>
                    <a:pt x="1123" y="754"/>
                  </a:cubicBezTo>
                  <a:cubicBezTo>
                    <a:pt x="1134" y="754"/>
                    <a:pt x="1140" y="754"/>
                    <a:pt x="1151" y="754"/>
                  </a:cubicBezTo>
                  <a:cubicBezTo>
                    <a:pt x="1168" y="754"/>
                    <a:pt x="1184" y="754"/>
                    <a:pt x="1201" y="754"/>
                  </a:cubicBezTo>
                  <a:cubicBezTo>
                    <a:pt x="1201" y="760"/>
                    <a:pt x="1201" y="766"/>
                    <a:pt x="1207" y="771"/>
                  </a:cubicBezTo>
                  <a:cubicBezTo>
                    <a:pt x="1207" y="777"/>
                    <a:pt x="1212" y="777"/>
                    <a:pt x="1218" y="777"/>
                  </a:cubicBezTo>
                  <a:cubicBezTo>
                    <a:pt x="1224" y="771"/>
                    <a:pt x="1224" y="771"/>
                    <a:pt x="1224" y="766"/>
                  </a:cubicBezTo>
                  <a:cubicBezTo>
                    <a:pt x="1224" y="766"/>
                    <a:pt x="1224" y="766"/>
                    <a:pt x="1229" y="766"/>
                  </a:cubicBezTo>
                  <a:cubicBezTo>
                    <a:pt x="1229" y="766"/>
                    <a:pt x="1229" y="766"/>
                    <a:pt x="1229" y="771"/>
                  </a:cubicBezTo>
                  <a:cubicBezTo>
                    <a:pt x="1229" y="771"/>
                    <a:pt x="1229" y="771"/>
                    <a:pt x="1229" y="777"/>
                  </a:cubicBezTo>
                  <a:lnTo>
                    <a:pt x="1229" y="782"/>
                  </a:lnTo>
                  <a:cubicBezTo>
                    <a:pt x="1229" y="799"/>
                    <a:pt x="1229" y="810"/>
                    <a:pt x="1235" y="821"/>
                  </a:cubicBezTo>
                  <a:cubicBezTo>
                    <a:pt x="1235" y="827"/>
                    <a:pt x="1235" y="866"/>
                    <a:pt x="1252" y="855"/>
                  </a:cubicBezTo>
                  <a:cubicBezTo>
                    <a:pt x="1257" y="849"/>
                    <a:pt x="1257" y="844"/>
                    <a:pt x="1263" y="833"/>
                  </a:cubicBezTo>
                  <a:cubicBezTo>
                    <a:pt x="1263" y="821"/>
                    <a:pt x="1268" y="810"/>
                    <a:pt x="1274" y="805"/>
                  </a:cubicBezTo>
                  <a:cubicBezTo>
                    <a:pt x="1279" y="782"/>
                    <a:pt x="1291" y="760"/>
                    <a:pt x="1302" y="738"/>
                  </a:cubicBezTo>
                  <a:cubicBezTo>
                    <a:pt x="1302" y="749"/>
                    <a:pt x="1302" y="760"/>
                    <a:pt x="1302" y="771"/>
                  </a:cubicBezTo>
                  <a:cubicBezTo>
                    <a:pt x="1302" y="771"/>
                    <a:pt x="1302" y="771"/>
                    <a:pt x="1307" y="771"/>
                  </a:cubicBezTo>
                  <a:cubicBezTo>
                    <a:pt x="1274" y="995"/>
                    <a:pt x="1117" y="1185"/>
                    <a:pt x="917" y="1269"/>
                  </a:cubicBezTo>
                  <a:close/>
                  <a:moveTo>
                    <a:pt x="1307" y="754"/>
                  </a:moveTo>
                  <a:lnTo>
                    <a:pt x="1307" y="754"/>
                  </a:lnTo>
                  <a:cubicBezTo>
                    <a:pt x="1307" y="743"/>
                    <a:pt x="1307" y="738"/>
                    <a:pt x="1307" y="726"/>
                  </a:cubicBezTo>
                  <a:lnTo>
                    <a:pt x="1302" y="726"/>
                  </a:lnTo>
                  <a:cubicBezTo>
                    <a:pt x="1291" y="749"/>
                    <a:pt x="1279" y="771"/>
                    <a:pt x="1268" y="793"/>
                  </a:cubicBezTo>
                  <a:cubicBezTo>
                    <a:pt x="1263" y="805"/>
                    <a:pt x="1263" y="816"/>
                    <a:pt x="1257" y="827"/>
                  </a:cubicBezTo>
                  <a:cubicBezTo>
                    <a:pt x="1257" y="833"/>
                    <a:pt x="1257" y="838"/>
                    <a:pt x="1252" y="838"/>
                  </a:cubicBezTo>
                  <a:cubicBezTo>
                    <a:pt x="1252" y="844"/>
                    <a:pt x="1252" y="849"/>
                    <a:pt x="1246" y="849"/>
                  </a:cubicBezTo>
                  <a:lnTo>
                    <a:pt x="1240" y="844"/>
                  </a:lnTo>
                  <a:cubicBezTo>
                    <a:pt x="1240" y="833"/>
                    <a:pt x="1240" y="816"/>
                    <a:pt x="1235" y="805"/>
                  </a:cubicBezTo>
                  <a:cubicBezTo>
                    <a:pt x="1235" y="799"/>
                    <a:pt x="1235" y="788"/>
                    <a:pt x="1235" y="782"/>
                  </a:cubicBezTo>
                  <a:cubicBezTo>
                    <a:pt x="1235" y="777"/>
                    <a:pt x="1240" y="771"/>
                    <a:pt x="1235" y="771"/>
                  </a:cubicBezTo>
                  <a:cubicBezTo>
                    <a:pt x="1235" y="766"/>
                    <a:pt x="1229" y="754"/>
                    <a:pt x="1224" y="760"/>
                  </a:cubicBezTo>
                  <a:cubicBezTo>
                    <a:pt x="1218" y="760"/>
                    <a:pt x="1218" y="766"/>
                    <a:pt x="1218" y="766"/>
                  </a:cubicBezTo>
                  <a:cubicBezTo>
                    <a:pt x="1212" y="771"/>
                    <a:pt x="1207" y="771"/>
                    <a:pt x="1207" y="766"/>
                  </a:cubicBezTo>
                  <a:cubicBezTo>
                    <a:pt x="1207" y="760"/>
                    <a:pt x="1207" y="754"/>
                    <a:pt x="1207" y="754"/>
                  </a:cubicBezTo>
                  <a:cubicBezTo>
                    <a:pt x="1207" y="749"/>
                    <a:pt x="1207" y="749"/>
                    <a:pt x="1207" y="749"/>
                  </a:cubicBezTo>
                  <a:cubicBezTo>
                    <a:pt x="1184" y="749"/>
                    <a:pt x="1162" y="749"/>
                    <a:pt x="1140" y="749"/>
                  </a:cubicBezTo>
                  <a:cubicBezTo>
                    <a:pt x="1134" y="749"/>
                    <a:pt x="1123" y="749"/>
                    <a:pt x="1112" y="743"/>
                  </a:cubicBezTo>
                  <a:cubicBezTo>
                    <a:pt x="1101" y="738"/>
                    <a:pt x="1095" y="732"/>
                    <a:pt x="1089" y="726"/>
                  </a:cubicBezTo>
                  <a:cubicBezTo>
                    <a:pt x="1078" y="721"/>
                    <a:pt x="1061" y="710"/>
                    <a:pt x="1050" y="721"/>
                  </a:cubicBezTo>
                  <a:cubicBezTo>
                    <a:pt x="1045" y="726"/>
                    <a:pt x="1050" y="732"/>
                    <a:pt x="1056" y="732"/>
                  </a:cubicBezTo>
                  <a:cubicBezTo>
                    <a:pt x="1061" y="743"/>
                    <a:pt x="1067" y="749"/>
                    <a:pt x="1073" y="760"/>
                  </a:cubicBezTo>
                  <a:cubicBezTo>
                    <a:pt x="1078" y="760"/>
                    <a:pt x="1084" y="771"/>
                    <a:pt x="1089" y="771"/>
                  </a:cubicBezTo>
                  <a:cubicBezTo>
                    <a:pt x="1089" y="777"/>
                    <a:pt x="1095" y="777"/>
                    <a:pt x="1101" y="777"/>
                  </a:cubicBezTo>
                  <a:cubicBezTo>
                    <a:pt x="1106" y="777"/>
                    <a:pt x="1117" y="766"/>
                    <a:pt x="1117" y="760"/>
                  </a:cubicBezTo>
                  <a:cubicBezTo>
                    <a:pt x="1123" y="766"/>
                    <a:pt x="1128" y="771"/>
                    <a:pt x="1134" y="777"/>
                  </a:cubicBezTo>
                  <a:cubicBezTo>
                    <a:pt x="1134" y="782"/>
                    <a:pt x="1140" y="782"/>
                    <a:pt x="1145" y="788"/>
                  </a:cubicBezTo>
                  <a:cubicBezTo>
                    <a:pt x="1145" y="793"/>
                    <a:pt x="1140" y="799"/>
                    <a:pt x="1140" y="805"/>
                  </a:cubicBezTo>
                  <a:cubicBezTo>
                    <a:pt x="1128" y="816"/>
                    <a:pt x="1123" y="827"/>
                    <a:pt x="1117" y="838"/>
                  </a:cubicBezTo>
                  <a:cubicBezTo>
                    <a:pt x="1112" y="849"/>
                    <a:pt x="1101" y="861"/>
                    <a:pt x="1095" y="866"/>
                  </a:cubicBezTo>
                  <a:cubicBezTo>
                    <a:pt x="1078" y="877"/>
                    <a:pt x="1050" y="905"/>
                    <a:pt x="1033" y="888"/>
                  </a:cubicBezTo>
                  <a:cubicBezTo>
                    <a:pt x="1022" y="877"/>
                    <a:pt x="1028" y="866"/>
                    <a:pt x="1022" y="855"/>
                  </a:cubicBezTo>
                  <a:cubicBezTo>
                    <a:pt x="1017" y="844"/>
                    <a:pt x="1006" y="838"/>
                    <a:pt x="1000" y="833"/>
                  </a:cubicBezTo>
                  <a:cubicBezTo>
                    <a:pt x="983" y="810"/>
                    <a:pt x="961" y="788"/>
                    <a:pt x="945" y="766"/>
                  </a:cubicBezTo>
                  <a:cubicBezTo>
                    <a:pt x="945" y="760"/>
                    <a:pt x="939" y="766"/>
                    <a:pt x="939" y="766"/>
                  </a:cubicBezTo>
                  <a:cubicBezTo>
                    <a:pt x="939" y="771"/>
                    <a:pt x="934" y="777"/>
                    <a:pt x="928" y="771"/>
                  </a:cubicBezTo>
                  <a:cubicBezTo>
                    <a:pt x="928" y="771"/>
                    <a:pt x="923" y="777"/>
                    <a:pt x="928" y="777"/>
                  </a:cubicBezTo>
                  <a:cubicBezTo>
                    <a:pt x="951" y="810"/>
                    <a:pt x="983" y="833"/>
                    <a:pt x="1006" y="866"/>
                  </a:cubicBezTo>
                  <a:cubicBezTo>
                    <a:pt x="1017" y="883"/>
                    <a:pt x="1022" y="905"/>
                    <a:pt x="1039" y="922"/>
                  </a:cubicBezTo>
                  <a:cubicBezTo>
                    <a:pt x="1045" y="922"/>
                    <a:pt x="1056" y="928"/>
                    <a:pt x="1061" y="928"/>
                  </a:cubicBezTo>
                  <a:cubicBezTo>
                    <a:pt x="1073" y="922"/>
                    <a:pt x="1078" y="917"/>
                    <a:pt x="1084" y="911"/>
                  </a:cubicBezTo>
                  <a:cubicBezTo>
                    <a:pt x="1089" y="911"/>
                    <a:pt x="1089" y="905"/>
                    <a:pt x="1095" y="900"/>
                  </a:cubicBezTo>
                  <a:cubicBezTo>
                    <a:pt x="1101" y="900"/>
                    <a:pt x="1101" y="900"/>
                    <a:pt x="1101" y="905"/>
                  </a:cubicBezTo>
                  <a:cubicBezTo>
                    <a:pt x="1101" y="911"/>
                    <a:pt x="1101" y="917"/>
                    <a:pt x="1101" y="917"/>
                  </a:cubicBezTo>
                  <a:cubicBezTo>
                    <a:pt x="1101" y="928"/>
                    <a:pt x="1095" y="939"/>
                    <a:pt x="1089" y="950"/>
                  </a:cubicBezTo>
                  <a:cubicBezTo>
                    <a:pt x="1089" y="956"/>
                    <a:pt x="1078" y="967"/>
                    <a:pt x="1073" y="978"/>
                  </a:cubicBezTo>
                  <a:cubicBezTo>
                    <a:pt x="1067" y="984"/>
                    <a:pt x="1056" y="989"/>
                    <a:pt x="1056" y="1000"/>
                  </a:cubicBezTo>
                  <a:cubicBezTo>
                    <a:pt x="1050" y="1006"/>
                    <a:pt x="1050" y="1017"/>
                    <a:pt x="1045" y="1023"/>
                  </a:cubicBezTo>
                  <a:cubicBezTo>
                    <a:pt x="1039" y="1034"/>
                    <a:pt x="1028" y="1039"/>
                    <a:pt x="1022" y="1045"/>
                  </a:cubicBezTo>
                  <a:cubicBezTo>
                    <a:pt x="1022" y="1051"/>
                    <a:pt x="1017" y="1056"/>
                    <a:pt x="1017" y="1062"/>
                  </a:cubicBezTo>
                  <a:cubicBezTo>
                    <a:pt x="1017" y="1079"/>
                    <a:pt x="1017" y="1090"/>
                    <a:pt x="1017" y="1101"/>
                  </a:cubicBezTo>
                  <a:cubicBezTo>
                    <a:pt x="1017" y="1112"/>
                    <a:pt x="1017" y="1129"/>
                    <a:pt x="1011" y="1140"/>
                  </a:cubicBezTo>
                  <a:cubicBezTo>
                    <a:pt x="1006" y="1146"/>
                    <a:pt x="994" y="1151"/>
                    <a:pt x="983" y="1157"/>
                  </a:cubicBezTo>
                  <a:cubicBezTo>
                    <a:pt x="978" y="1157"/>
                    <a:pt x="972" y="1168"/>
                    <a:pt x="972" y="1174"/>
                  </a:cubicBezTo>
                  <a:cubicBezTo>
                    <a:pt x="972" y="1179"/>
                    <a:pt x="972" y="1185"/>
                    <a:pt x="972" y="1190"/>
                  </a:cubicBezTo>
                  <a:cubicBezTo>
                    <a:pt x="972" y="1202"/>
                    <a:pt x="966" y="1213"/>
                    <a:pt x="961" y="1207"/>
                  </a:cubicBezTo>
                  <a:lnTo>
                    <a:pt x="955" y="1207"/>
                  </a:lnTo>
                  <a:cubicBezTo>
                    <a:pt x="955" y="1213"/>
                    <a:pt x="955" y="1213"/>
                    <a:pt x="955" y="1213"/>
                  </a:cubicBezTo>
                  <a:cubicBezTo>
                    <a:pt x="955" y="1230"/>
                    <a:pt x="945" y="1246"/>
                    <a:pt x="928" y="1252"/>
                  </a:cubicBezTo>
                  <a:cubicBezTo>
                    <a:pt x="912" y="1263"/>
                    <a:pt x="895" y="1269"/>
                    <a:pt x="878" y="1274"/>
                  </a:cubicBezTo>
                  <a:cubicBezTo>
                    <a:pt x="861" y="1280"/>
                    <a:pt x="844" y="1274"/>
                    <a:pt x="833" y="1263"/>
                  </a:cubicBezTo>
                  <a:cubicBezTo>
                    <a:pt x="822" y="1252"/>
                    <a:pt x="822" y="1235"/>
                    <a:pt x="816" y="1224"/>
                  </a:cubicBezTo>
                  <a:cubicBezTo>
                    <a:pt x="811" y="1218"/>
                    <a:pt x="805" y="1218"/>
                    <a:pt x="805" y="1213"/>
                  </a:cubicBezTo>
                  <a:cubicBezTo>
                    <a:pt x="800" y="1213"/>
                    <a:pt x="794" y="1213"/>
                    <a:pt x="794" y="1207"/>
                  </a:cubicBezTo>
                  <a:cubicBezTo>
                    <a:pt x="788" y="1202"/>
                    <a:pt x="788" y="1196"/>
                    <a:pt x="788" y="1190"/>
                  </a:cubicBezTo>
                  <a:cubicBezTo>
                    <a:pt x="794" y="1179"/>
                    <a:pt x="800" y="1168"/>
                    <a:pt x="794" y="1151"/>
                  </a:cubicBezTo>
                  <a:cubicBezTo>
                    <a:pt x="794" y="1146"/>
                    <a:pt x="788" y="1146"/>
                    <a:pt x="783" y="1140"/>
                  </a:cubicBezTo>
                  <a:cubicBezTo>
                    <a:pt x="783" y="1134"/>
                    <a:pt x="783" y="1123"/>
                    <a:pt x="777" y="1118"/>
                  </a:cubicBezTo>
                  <a:cubicBezTo>
                    <a:pt x="777" y="1112"/>
                    <a:pt x="772" y="1112"/>
                    <a:pt x="766" y="1107"/>
                  </a:cubicBezTo>
                  <a:cubicBezTo>
                    <a:pt x="761" y="1107"/>
                    <a:pt x="755" y="1107"/>
                    <a:pt x="749" y="1101"/>
                  </a:cubicBezTo>
                  <a:cubicBezTo>
                    <a:pt x="744" y="1101"/>
                    <a:pt x="749" y="1090"/>
                    <a:pt x="749" y="1084"/>
                  </a:cubicBezTo>
                  <a:cubicBezTo>
                    <a:pt x="755" y="1079"/>
                    <a:pt x="755" y="1073"/>
                    <a:pt x="749" y="1062"/>
                  </a:cubicBezTo>
                  <a:cubicBezTo>
                    <a:pt x="749" y="1056"/>
                    <a:pt x="738" y="1039"/>
                    <a:pt x="727" y="1051"/>
                  </a:cubicBezTo>
                  <a:cubicBezTo>
                    <a:pt x="721" y="1051"/>
                    <a:pt x="716" y="1056"/>
                    <a:pt x="710" y="1051"/>
                  </a:cubicBezTo>
                  <a:cubicBezTo>
                    <a:pt x="705" y="1051"/>
                    <a:pt x="705" y="1045"/>
                    <a:pt x="699" y="1045"/>
                  </a:cubicBezTo>
                  <a:cubicBezTo>
                    <a:pt x="688" y="1034"/>
                    <a:pt x="682" y="1051"/>
                    <a:pt x="671" y="1051"/>
                  </a:cubicBezTo>
                  <a:cubicBezTo>
                    <a:pt x="666" y="1056"/>
                    <a:pt x="654" y="1056"/>
                    <a:pt x="649" y="1056"/>
                  </a:cubicBezTo>
                  <a:cubicBezTo>
                    <a:pt x="637" y="1056"/>
                    <a:pt x="632" y="1056"/>
                    <a:pt x="626" y="1062"/>
                  </a:cubicBezTo>
                  <a:cubicBezTo>
                    <a:pt x="615" y="1067"/>
                    <a:pt x="598" y="1084"/>
                    <a:pt x="582" y="1079"/>
                  </a:cubicBezTo>
                  <a:cubicBezTo>
                    <a:pt x="576" y="1073"/>
                    <a:pt x="576" y="1062"/>
                    <a:pt x="570" y="1062"/>
                  </a:cubicBezTo>
                  <a:cubicBezTo>
                    <a:pt x="565" y="1056"/>
                    <a:pt x="554" y="1056"/>
                    <a:pt x="548" y="1051"/>
                  </a:cubicBezTo>
                  <a:cubicBezTo>
                    <a:pt x="531" y="1051"/>
                    <a:pt x="515" y="1039"/>
                    <a:pt x="503" y="1028"/>
                  </a:cubicBezTo>
                  <a:cubicBezTo>
                    <a:pt x="498" y="1017"/>
                    <a:pt x="503" y="1012"/>
                    <a:pt x="498" y="1000"/>
                  </a:cubicBezTo>
                  <a:cubicBezTo>
                    <a:pt x="492" y="995"/>
                    <a:pt x="481" y="995"/>
                    <a:pt x="481" y="984"/>
                  </a:cubicBezTo>
                  <a:cubicBezTo>
                    <a:pt x="481" y="978"/>
                    <a:pt x="487" y="972"/>
                    <a:pt x="487" y="961"/>
                  </a:cubicBezTo>
                  <a:cubicBezTo>
                    <a:pt x="481" y="956"/>
                    <a:pt x="475" y="950"/>
                    <a:pt x="475" y="939"/>
                  </a:cubicBezTo>
                  <a:cubicBezTo>
                    <a:pt x="470" y="911"/>
                    <a:pt x="481" y="877"/>
                    <a:pt x="509" y="861"/>
                  </a:cubicBezTo>
                  <a:lnTo>
                    <a:pt x="515" y="855"/>
                  </a:lnTo>
                  <a:cubicBezTo>
                    <a:pt x="509" y="849"/>
                    <a:pt x="509" y="844"/>
                    <a:pt x="509" y="838"/>
                  </a:cubicBezTo>
                  <a:cubicBezTo>
                    <a:pt x="509" y="833"/>
                    <a:pt x="520" y="833"/>
                    <a:pt x="520" y="827"/>
                  </a:cubicBezTo>
                  <a:cubicBezTo>
                    <a:pt x="526" y="821"/>
                    <a:pt x="526" y="821"/>
                    <a:pt x="526" y="816"/>
                  </a:cubicBezTo>
                  <a:cubicBezTo>
                    <a:pt x="526" y="810"/>
                    <a:pt x="520" y="805"/>
                    <a:pt x="526" y="799"/>
                  </a:cubicBezTo>
                  <a:cubicBezTo>
                    <a:pt x="531" y="793"/>
                    <a:pt x="537" y="788"/>
                    <a:pt x="543" y="777"/>
                  </a:cubicBezTo>
                  <a:cubicBezTo>
                    <a:pt x="548" y="771"/>
                    <a:pt x="548" y="766"/>
                    <a:pt x="554" y="766"/>
                  </a:cubicBezTo>
                  <a:cubicBezTo>
                    <a:pt x="559" y="766"/>
                    <a:pt x="565" y="766"/>
                    <a:pt x="570" y="766"/>
                  </a:cubicBezTo>
                  <a:lnTo>
                    <a:pt x="576" y="766"/>
                  </a:lnTo>
                  <a:cubicBezTo>
                    <a:pt x="582" y="760"/>
                    <a:pt x="582" y="760"/>
                    <a:pt x="582" y="754"/>
                  </a:cubicBezTo>
                  <a:cubicBezTo>
                    <a:pt x="587" y="754"/>
                    <a:pt x="587" y="754"/>
                    <a:pt x="593" y="754"/>
                  </a:cubicBezTo>
                  <a:cubicBezTo>
                    <a:pt x="598" y="754"/>
                    <a:pt x="604" y="749"/>
                    <a:pt x="604" y="749"/>
                  </a:cubicBezTo>
                  <a:cubicBezTo>
                    <a:pt x="610" y="743"/>
                    <a:pt x="615" y="738"/>
                    <a:pt x="621" y="738"/>
                  </a:cubicBezTo>
                  <a:cubicBezTo>
                    <a:pt x="632" y="732"/>
                    <a:pt x="649" y="732"/>
                    <a:pt x="660" y="732"/>
                  </a:cubicBezTo>
                  <a:cubicBezTo>
                    <a:pt x="671" y="726"/>
                    <a:pt x="688" y="726"/>
                    <a:pt x="699" y="726"/>
                  </a:cubicBezTo>
                  <a:cubicBezTo>
                    <a:pt x="699" y="732"/>
                    <a:pt x="699" y="743"/>
                    <a:pt x="693" y="754"/>
                  </a:cubicBezTo>
                  <a:lnTo>
                    <a:pt x="699" y="760"/>
                  </a:lnTo>
                  <a:cubicBezTo>
                    <a:pt x="716" y="760"/>
                    <a:pt x="727" y="760"/>
                    <a:pt x="744" y="766"/>
                  </a:cubicBezTo>
                  <a:cubicBezTo>
                    <a:pt x="749" y="766"/>
                    <a:pt x="755" y="771"/>
                    <a:pt x="761" y="771"/>
                  </a:cubicBezTo>
                  <a:cubicBezTo>
                    <a:pt x="766" y="777"/>
                    <a:pt x="772" y="782"/>
                    <a:pt x="777" y="782"/>
                  </a:cubicBezTo>
                  <a:cubicBezTo>
                    <a:pt x="788" y="788"/>
                    <a:pt x="800" y="788"/>
                    <a:pt x="800" y="777"/>
                  </a:cubicBezTo>
                  <a:cubicBezTo>
                    <a:pt x="805" y="771"/>
                    <a:pt x="805" y="760"/>
                    <a:pt x="805" y="749"/>
                  </a:cubicBezTo>
                  <a:cubicBezTo>
                    <a:pt x="805" y="738"/>
                    <a:pt x="822" y="749"/>
                    <a:pt x="833" y="749"/>
                  </a:cubicBezTo>
                  <a:cubicBezTo>
                    <a:pt x="839" y="754"/>
                    <a:pt x="844" y="749"/>
                    <a:pt x="844" y="749"/>
                  </a:cubicBezTo>
                  <a:cubicBezTo>
                    <a:pt x="856" y="743"/>
                    <a:pt x="861" y="749"/>
                    <a:pt x="872" y="754"/>
                  </a:cubicBezTo>
                  <a:cubicBezTo>
                    <a:pt x="895" y="754"/>
                    <a:pt x="923" y="743"/>
                    <a:pt x="939" y="726"/>
                  </a:cubicBezTo>
                  <a:cubicBezTo>
                    <a:pt x="945" y="715"/>
                    <a:pt x="951" y="704"/>
                    <a:pt x="945" y="693"/>
                  </a:cubicBezTo>
                  <a:cubicBezTo>
                    <a:pt x="945" y="687"/>
                    <a:pt x="939" y="682"/>
                    <a:pt x="939" y="682"/>
                  </a:cubicBezTo>
                  <a:cubicBezTo>
                    <a:pt x="934" y="682"/>
                    <a:pt x="934" y="682"/>
                    <a:pt x="934" y="682"/>
                  </a:cubicBezTo>
                  <a:cubicBezTo>
                    <a:pt x="934" y="682"/>
                    <a:pt x="928" y="682"/>
                    <a:pt x="923" y="682"/>
                  </a:cubicBezTo>
                  <a:cubicBezTo>
                    <a:pt x="917" y="682"/>
                    <a:pt x="917" y="693"/>
                    <a:pt x="912" y="693"/>
                  </a:cubicBezTo>
                  <a:cubicBezTo>
                    <a:pt x="912" y="698"/>
                    <a:pt x="906" y="687"/>
                    <a:pt x="900" y="687"/>
                  </a:cubicBezTo>
                  <a:cubicBezTo>
                    <a:pt x="895" y="687"/>
                    <a:pt x="889" y="687"/>
                    <a:pt x="883" y="687"/>
                  </a:cubicBezTo>
                  <a:cubicBezTo>
                    <a:pt x="878" y="693"/>
                    <a:pt x="872" y="698"/>
                    <a:pt x="867" y="698"/>
                  </a:cubicBezTo>
                  <a:cubicBezTo>
                    <a:pt x="856" y="698"/>
                    <a:pt x="861" y="693"/>
                    <a:pt x="856" y="682"/>
                  </a:cubicBezTo>
                  <a:cubicBezTo>
                    <a:pt x="856" y="676"/>
                    <a:pt x="850" y="671"/>
                    <a:pt x="839" y="671"/>
                  </a:cubicBezTo>
                  <a:cubicBezTo>
                    <a:pt x="844" y="665"/>
                    <a:pt x="850" y="659"/>
                    <a:pt x="856" y="654"/>
                  </a:cubicBezTo>
                  <a:cubicBezTo>
                    <a:pt x="861" y="648"/>
                    <a:pt x="867" y="642"/>
                    <a:pt x="872" y="637"/>
                  </a:cubicBezTo>
                  <a:cubicBezTo>
                    <a:pt x="878" y="637"/>
                    <a:pt x="883" y="637"/>
                    <a:pt x="889" y="631"/>
                  </a:cubicBezTo>
                  <a:cubicBezTo>
                    <a:pt x="889" y="626"/>
                    <a:pt x="895" y="620"/>
                    <a:pt x="895" y="615"/>
                  </a:cubicBezTo>
                  <a:cubicBezTo>
                    <a:pt x="906" y="615"/>
                    <a:pt x="917" y="620"/>
                    <a:pt x="923" y="620"/>
                  </a:cubicBezTo>
                  <a:cubicBezTo>
                    <a:pt x="934" y="626"/>
                    <a:pt x="939" y="626"/>
                    <a:pt x="945" y="626"/>
                  </a:cubicBezTo>
                  <a:cubicBezTo>
                    <a:pt x="955" y="620"/>
                    <a:pt x="955" y="609"/>
                    <a:pt x="955" y="603"/>
                  </a:cubicBezTo>
                  <a:cubicBezTo>
                    <a:pt x="955" y="592"/>
                    <a:pt x="945" y="587"/>
                    <a:pt x="939" y="581"/>
                  </a:cubicBezTo>
                  <a:cubicBezTo>
                    <a:pt x="928" y="575"/>
                    <a:pt x="923" y="575"/>
                    <a:pt x="917" y="570"/>
                  </a:cubicBezTo>
                  <a:cubicBezTo>
                    <a:pt x="912" y="570"/>
                    <a:pt x="906" y="564"/>
                    <a:pt x="900" y="564"/>
                  </a:cubicBezTo>
                  <a:cubicBezTo>
                    <a:pt x="895" y="570"/>
                    <a:pt x="895" y="570"/>
                    <a:pt x="889" y="575"/>
                  </a:cubicBezTo>
                  <a:cubicBezTo>
                    <a:pt x="889" y="581"/>
                    <a:pt x="883" y="581"/>
                    <a:pt x="878" y="575"/>
                  </a:cubicBezTo>
                  <a:lnTo>
                    <a:pt x="878" y="570"/>
                  </a:lnTo>
                  <a:cubicBezTo>
                    <a:pt x="872" y="564"/>
                    <a:pt x="861" y="564"/>
                    <a:pt x="856" y="570"/>
                  </a:cubicBezTo>
                  <a:cubicBezTo>
                    <a:pt x="856" y="575"/>
                    <a:pt x="856" y="581"/>
                    <a:pt x="856" y="587"/>
                  </a:cubicBezTo>
                  <a:cubicBezTo>
                    <a:pt x="856" y="592"/>
                    <a:pt x="850" y="603"/>
                    <a:pt x="839" y="603"/>
                  </a:cubicBezTo>
                  <a:lnTo>
                    <a:pt x="839" y="609"/>
                  </a:lnTo>
                  <a:cubicBezTo>
                    <a:pt x="844" y="620"/>
                    <a:pt x="844" y="631"/>
                    <a:pt x="839" y="637"/>
                  </a:cubicBezTo>
                  <a:cubicBezTo>
                    <a:pt x="833" y="648"/>
                    <a:pt x="822" y="648"/>
                    <a:pt x="816" y="648"/>
                  </a:cubicBezTo>
                  <a:cubicBezTo>
                    <a:pt x="811" y="654"/>
                    <a:pt x="805" y="654"/>
                    <a:pt x="805" y="659"/>
                  </a:cubicBezTo>
                  <a:cubicBezTo>
                    <a:pt x="805" y="665"/>
                    <a:pt x="805" y="671"/>
                    <a:pt x="811" y="671"/>
                  </a:cubicBezTo>
                  <a:cubicBezTo>
                    <a:pt x="811" y="676"/>
                    <a:pt x="811" y="676"/>
                    <a:pt x="811" y="676"/>
                  </a:cubicBezTo>
                  <a:lnTo>
                    <a:pt x="816" y="682"/>
                  </a:lnTo>
                  <a:cubicBezTo>
                    <a:pt x="816" y="682"/>
                    <a:pt x="816" y="687"/>
                    <a:pt x="811" y="687"/>
                  </a:cubicBezTo>
                  <a:lnTo>
                    <a:pt x="811" y="693"/>
                  </a:lnTo>
                  <a:cubicBezTo>
                    <a:pt x="811" y="698"/>
                    <a:pt x="811" y="698"/>
                    <a:pt x="811" y="704"/>
                  </a:cubicBezTo>
                  <a:cubicBezTo>
                    <a:pt x="800" y="698"/>
                    <a:pt x="800" y="693"/>
                    <a:pt x="800" y="682"/>
                  </a:cubicBezTo>
                  <a:lnTo>
                    <a:pt x="794" y="682"/>
                  </a:lnTo>
                  <a:cubicBezTo>
                    <a:pt x="788" y="687"/>
                    <a:pt x="783" y="682"/>
                    <a:pt x="783" y="676"/>
                  </a:cubicBezTo>
                  <a:cubicBezTo>
                    <a:pt x="777" y="676"/>
                    <a:pt x="777" y="671"/>
                    <a:pt x="777" y="665"/>
                  </a:cubicBezTo>
                  <a:cubicBezTo>
                    <a:pt x="777" y="659"/>
                    <a:pt x="777" y="659"/>
                    <a:pt x="777" y="654"/>
                  </a:cubicBezTo>
                  <a:cubicBezTo>
                    <a:pt x="772" y="642"/>
                    <a:pt x="761" y="642"/>
                    <a:pt x="749" y="637"/>
                  </a:cubicBezTo>
                  <a:cubicBezTo>
                    <a:pt x="733" y="626"/>
                    <a:pt x="721" y="598"/>
                    <a:pt x="699" y="609"/>
                  </a:cubicBezTo>
                  <a:cubicBezTo>
                    <a:pt x="699" y="615"/>
                    <a:pt x="699" y="615"/>
                    <a:pt x="699" y="615"/>
                  </a:cubicBezTo>
                  <a:cubicBezTo>
                    <a:pt x="705" y="626"/>
                    <a:pt x="710" y="642"/>
                    <a:pt x="721" y="648"/>
                  </a:cubicBezTo>
                  <a:cubicBezTo>
                    <a:pt x="727" y="654"/>
                    <a:pt x="733" y="654"/>
                    <a:pt x="744" y="659"/>
                  </a:cubicBezTo>
                  <a:cubicBezTo>
                    <a:pt x="749" y="659"/>
                    <a:pt x="766" y="659"/>
                    <a:pt x="766" y="671"/>
                  </a:cubicBezTo>
                  <a:cubicBezTo>
                    <a:pt x="755" y="665"/>
                    <a:pt x="749" y="682"/>
                    <a:pt x="749" y="687"/>
                  </a:cubicBezTo>
                  <a:cubicBezTo>
                    <a:pt x="749" y="693"/>
                    <a:pt x="749" y="698"/>
                    <a:pt x="744" y="704"/>
                  </a:cubicBezTo>
                  <a:cubicBezTo>
                    <a:pt x="744" y="710"/>
                    <a:pt x="738" y="704"/>
                    <a:pt x="738" y="698"/>
                  </a:cubicBezTo>
                  <a:cubicBezTo>
                    <a:pt x="738" y="693"/>
                    <a:pt x="744" y="682"/>
                    <a:pt x="738" y="676"/>
                  </a:cubicBezTo>
                  <a:cubicBezTo>
                    <a:pt x="738" y="671"/>
                    <a:pt x="733" y="671"/>
                    <a:pt x="721" y="671"/>
                  </a:cubicBezTo>
                  <a:cubicBezTo>
                    <a:pt x="716" y="665"/>
                    <a:pt x="705" y="665"/>
                    <a:pt x="699" y="659"/>
                  </a:cubicBezTo>
                  <a:cubicBezTo>
                    <a:pt x="693" y="654"/>
                    <a:pt x="688" y="648"/>
                    <a:pt x="682" y="642"/>
                  </a:cubicBezTo>
                  <a:cubicBezTo>
                    <a:pt x="677" y="637"/>
                    <a:pt x="671" y="631"/>
                    <a:pt x="660" y="626"/>
                  </a:cubicBezTo>
                  <a:cubicBezTo>
                    <a:pt x="643" y="626"/>
                    <a:pt x="649" y="654"/>
                    <a:pt x="632" y="648"/>
                  </a:cubicBezTo>
                  <a:cubicBezTo>
                    <a:pt x="626" y="648"/>
                    <a:pt x="621" y="648"/>
                    <a:pt x="610" y="654"/>
                  </a:cubicBezTo>
                  <a:cubicBezTo>
                    <a:pt x="610" y="654"/>
                    <a:pt x="610" y="659"/>
                    <a:pt x="610" y="665"/>
                  </a:cubicBezTo>
                  <a:cubicBezTo>
                    <a:pt x="610" y="671"/>
                    <a:pt x="610" y="676"/>
                    <a:pt x="610" y="676"/>
                  </a:cubicBezTo>
                  <a:cubicBezTo>
                    <a:pt x="610" y="682"/>
                    <a:pt x="604" y="687"/>
                    <a:pt x="604" y="687"/>
                  </a:cubicBezTo>
                  <a:cubicBezTo>
                    <a:pt x="598" y="693"/>
                    <a:pt x="593" y="693"/>
                    <a:pt x="593" y="698"/>
                  </a:cubicBezTo>
                  <a:cubicBezTo>
                    <a:pt x="593" y="704"/>
                    <a:pt x="593" y="710"/>
                    <a:pt x="598" y="710"/>
                  </a:cubicBezTo>
                  <a:cubicBezTo>
                    <a:pt x="598" y="715"/>
                    <a:pt x="593" y="721"/>
                    <a:pt x="593" y="726"/>
                  </a:cubicBezTo>
                  <a:cubicBezTo>
                    <a:pt x="582" y="732"/>
                    <a:pt x="576" y="738"/>
                    <a:pt x="565" y="743"/>
                  </a:cubicBezTo>
                  <a:cubicBezTo>
                    <a:pt x="559" y="749"/>
                    <a:pt x="554" y="749"/>
                    <a:pt x="554" y="754"/>
                  </a:cubicBezTo>
                  <a:cubicBezTo>
                    <a:pt x="543" y="754"/>
                    <a:pt x="537" y="749"/>
                    <a:pt x="531" y="749"/>
                  </a:cubicBezTo>
                  <a:cubicBezTo>
                    <a:pt x="526" y="749"/>
                    <a:pt x="515" y="743"/>
                    <a:pt x="509" y="738"/>
                  </a:cubicBezTo>
                  <a:cubicBezTo>
                    <a:pt x="492" y="721"/>
                    <a:pt x="515" y="710"/>
                    <a:pt x="509" y="693"/>
                  </a:cubicBezTo>
                  <a:cubicBezTo>
                    <a:pt x="509" y="687"/>
                    <a:pt x="509" y="687"/>
                    <a:pt x="503" y="682"/>
                  </a:cubicBezTo>
                  <a:cubicBezTo>
                    <a:pt x="503" y="676"/>
                    <a:pt x="509" y="671"/>
                    <a:pt x="509" y="671"/>
                  </a:cubicBezTo>
                  <a:cubicBezTo>
                    <a:pt x="520" y="665"/>
                    <a:pt x="531" y="665"/>
                    <a:pt x="543" y="665"/>
                  </a:cubicBezTo>
                  <a:cubicBezTo>
                    <a:pt x="548" y="665"/>
                    <a:pt x="559" y="665"/>
                    <a:pt x="565" y="659"/>
                  </a:cubicBezTo>
                  <a:cubicBezTo>
                    <a:pt x="565" y="659"/>
                    <a:pt x="565" y="654"/>
                    <a:pt x="565" y="648"/>
                  </a:cubicBezTo>
                  <a:cubicBezTo>
                    <a:pt x="565" y="642"/>
                    <a:pt x="570" y="637"/>
                    <a:pt x="565" y="631"/>
                  </a:cubicBezTo>
                  <a:cubicBezTo>
                    <a:pt x="565" y="626"/>
                    <a:pt x="565" y="620"/>
                    <a:pt x="559" y="615"/>
                  </a:cubicBezTo>
                  <a:cubicBezTo>
                    <a:pt x="559" y="615"/>
                    <a:pt x="554" y="615"/>
                    <a:pt x="554" y="609"/>
                  </a:cubicBezTo>
                  <a:cubicBezTo>
                    <a:pt x="548" y="609"/>
                    <a:pt x="543" y="609"/>
                    <a:pt x="543" y="609"/>
                  </a:cubicBezTo>
                  <a:cubicBezTo>
                    <a:pt x="537" y="603"/>
                    <a:pt x="548" y="592"/>
                    <a:pt x="554" y="587"/>
                  </a:cubicBezTo>
                  <a:cubicBezTo>
                    <a:pt x="559" y="587"/>
                    <a:pt x="565" y="587"/>
                    <a:pt x="570" y="587"/>
                  </a:cubicBezTo>
                  <a:lnTo>
                    <a:pt x="576" y="581"/>
                  </a:lnTo>
                  <a:cubicBezTo>
                    <a:pt x="587" y="570"/>
                    <a:pt x="598" y="553"/>
                    <a:pt x="604" y="536"/>
                  </a:cubicBezTo>
                  <a:cubicBezTo>
                    <a:pt x="610" y="525"/>
                    <a:pt x="610" y="520"/>
                    <a:pt x="621" y="514"/>
                  </a:cubicBezTo>
                  <a:cubicBezTo>
                    <a:pt x="626" y="514"/>
                    <a:pt x="632" y="508"/>
                    <a:pt x="632" y="503"/>
                  </a:cubicBezTo>
                  <a:cubicBezTo>
                    <a:pt x="632" y="492"/>
                    <a:pt x="632" y="486"/>
                    <a:pt x="632" y="475"/>
                  </a:cubicBezTo>
                  <a:cubicBezTo>
                    <a:pt x="632" y="469"/>
                    <a:pt x="632" y="464"/>
                    <a:pt x="637" y="464"/>
                  </a:cubicBezTo>
                  <a:cubicBezTo>
                    <a:pt x="643" y="458"/>
                    <a:pt x="649" y="464"/>
                    <a:pt x="649" y="469"/>
                  </a:cubicBezTo>
                  <a:cubicBezTo>
                    <a:pt x="649" y="475"/>
                    <a:pt x="649" y="480"/>
                    <a:pt x="649" y="486"/>
                  </a:cubicBezTo>
                  <a:cubicBezTo>
                    <a:pt x="649" y="492"/>
                    <a:pt x="649" y="492"/>
                    <a:pt x="654" y="492"/>
                  </a:cubicBezTo>
                  <a:cubicBezTo>
                    <a:pt x="660" y="497"/>
                    <a:pt x="671" y="497"/>
                    <a:pt x="677" y="497"/>
                  </a:cubicBezTo>
                  <a:cubicBezTo>
                    <a:pt x="688" y="497"/>
                    <a:pt x="693" y="497"/>
                    <a:pt x="699" y="492"/>
                  </a:cubicBezTo>
                  <a:lnTo>
                    <a:pt x="705" y="486"/>
                  </a:lnTo>
                  <a:cubicBezTo>
                    <a:pt x="710" y="480"/>
                    <a:pt x="710" y="480"/>
                    <a:pt x="716" y="486"/>
                  </a:cubicBezTo>
                  <a:cubicBezTo>
                    <a:pt x="721" y="486"/>
                    <a:pt x="721" y="486"/>
                    <a:pt x="727" y="486"/>
                  </a:cubicBezTo>
                  <a:cubicBezTo>
                    <a:pt x="744" y="486"/>
                    <a:pt x="738" y="464"/>
                    <a:pt x="738" y="447"/>
                  </a:cubicBezTo>
                  <a:cubicBezTo>
                    <a:pt x="749" y="458"/>
                    <a:pt x="766" y="447"/>
                    <a:pt x="766" y="436"/>
                  </a:cubicBezTo>
                  <a:cubicBezTo>
                    <a:pt x="761" y="425"/>
                    <a:pt x="755" y="425"/>
                    <a:pt x="744" y="425"/>
                  </a:cubicBezTo>
                  <a:cubicBezTo>
                    <a:pt x="744" y="425"/>
                    <a:pt x="733" y="425"/>
                    <a:pt x="738" y="419"/>
                  </a:cubicBezTo>
                  <a:cubicBezTo>
                    <a:pt x="744" y="413"/>
                    <a:pt x="749" y="413"/>
                    <a:pt x="749" y="413"/>
                  </a:cubicBezTo>
                  <a:cubicBezTo>
                    <a:pt x="761" y="408"/>
                    <a:pt x="766" y="408"/>
                    <a:pt x="772" y="402"/>
                  </a:cubicBezTo>
                  <a:cubicBezTo>
                    <a:pt x="777" y="402"/>
                    <a:pt x="794" y="396"/>
                    <a:pt x="788" y="385"/>
                  </a:cubicBezTo>
                  <a:cubicBezTo>
                    <a:pt x="783" y="380"/>
                    <a:pt x="777" y="380"/>
                    <a:pt x="766" y="380"/>
                  </a:cubicBezTo>
                  <a:cubicBezTo>
                    <a:pt x="755" y="385"/>
                    <a:pt x="749" y="396"/>
                    <a:pt x="738" y="396"/>
                  </a:cubicBezTo>
                  <a:cubicBezTo>
                    <a:pt x="721" y="391"/>
                    <a:pt x="716" y="374"/>
                    <a:pt x="710" y="363"/>
                  </a:cubicBezTo>
                  <a:cubicBezTo>
                    <a:pt x="721" y="357"/>
                    <a:pt x="727" y="346"/>
                    <a:pt x="727" y="335"/>
                  </a:cubicBezTo>
                  <a:cubicBezTo>
                    <a:pt x="733" y="324"/>
                    <a:pt x="727" y="313"/>
                    <a:pt x="716" y="307"/>
                  </a:cubicBezTo>
                  <a:cubicBezTo>
                    <a:pt x="705" y="307"/>
                    <a:pt x="699" y="318"/>
                    <a:pt x="699" y="324"/>
                  </a:cubicBezTo>
                  <a:cubicBezTo>
                    <a:pt x="688" y="346"/>
                    <a:pt x="682" y="363"/>
                    <a:pt x="677" y="380"/>
                  </a:cubicBezTo>
                  <a:lnTo>
                    <a:pt x="677" y="385"/>
                  </a:lnTo>
                  <a:cubicBezTo>
                    <a:pt x="688" y="385"/>
                    <a:pt x="688" y="396"/>
                    <a:pt x="688" y="402"/>
                  </a:cubicBezTo>
                  <a:cubicBezTo>
                    <a:pt x="682" y="402"/>
                    <a:pt x="688" y="408"/>
                    <a:pt x="688" y="408"/>
                  </a:cubicBezTo>
                  <a:cubicBezTo>
                    <a:pt x="693" y="408"/>
                    <a:pt x="699" y="408"/>
                    <a:pt x="699" y="402"/>
                  </a:cubicBezTo>
                  <a:cubicBezTo>
                    <a:pt x="699" y="413"/>
                    <a:pt x="693" y="419"/>
                    <a:pt x="688" y="425"/>
                  </a:cubicBezTo>
                  <a:cubicBezTo>
                    <a:pt x="688" y="430"/>
                    <a:pt x="688" y="430"/>
                    <a:pt x="688" y="430"/>
                  </a:cubicBezTo>
                  <a:cubicBezTo>
                    <a:pt x="693" y="436"/>
                    <a:pt x="699" y="441"/>
                    <a:pt x="693" y="447"/>
                  </a:cubicBezTo>
                  <a:cubicBezTo>
                    <a:pt x="693" y="452"/>
                    <a:pt x="688" y="452"/>
                    <a:pt x="688" y="458"/>
                  </a:cubicBezTo>
                  <a:cubicBezTo>
                    <a:pt x="688" y="464"/>
                    <a:pt x="688" y="469"/>
                    <a:pt x="682" y="475"/>
                  </a:cubicBezTo>
                  <a:cubicBezTo>
                    <a:pt x="677" y="475"/>
                    <a:pt x="671" y="475"/>
                    <a:pt x="666" y="469"/>
                  </a:cubicBezTo>
                  <a:cubicBezTo>
                    <a:pt x="654" y="458"/>
                    <a:pt x="654" y="430"/>
                    <a:pt x="632" y="425"/>
                  </a:cubicBezTo>
                  <a:lnTo>
                    <a:pt x="626" y="425"/>
                  </a:lnTo>
                  <a:cubicBezTo>
                    <a:pt x="626" y="436"/>
                    <a:pt x="621" y="441"/>
                    <a:pt x="615" y="447"/>
                  </a:cubicBezTo>
                  <a:cubicBezTo>
                    <a:pt x="610" y="452"/>
                    <a:pt x="604" y="452"/>
                    <a:pt x="598" y="441"/>
                  </a:cubicBezTo>
                  <a:cubicBezTo>
                    <a:pt x="598" y="441"/>
                    <a:pt x="598" y="441"/>
                    <a:pt x="593" y="441"/>
                  </a:cubicBezTo>
                  <a:cubicBezTo>
                    <a:pt x="593" y="441"/>
                    <a:pt x="593" y="441"/>
                    <a:pt x="587" y="447"/>
                  </a:cubicBezTo>
                  <a:cubicBezTo>
                    <a:pt x="593" y="430"/>
                    <a:pt x="598" y="413"/>
                    <a:pt x="587" y="402"/>
                  </a:cubicBezTo>
                  <a:cubicBezTo>
                    <a:pt x="593" y="391"/>
                    <a:pt x="604" y="385"/>
                    <a:pt x="615" y="374"/>
                  </a:cubicBezTo>
                  <a:cubicBezTo>
                    <a:pt x="626" y="363"/>
                    <a:pt x="632" y="352"/>
                    <a:pt x="632" y="341"/>
                  </a:cubicBezTo>
                  <a:cubicBezTo>
                    <a:pt x="637" y="324"/>
                    <a:pt x="637" y="307"/>
                    <a:pt x="643" y="296"/>
                  </a:cubicBezTo>
                  <a:cubicBezTo>
                    <a:pt x="643" y="285"/>
                    <a:pt x="643" y="279"/>
                    <a:pt x="654" y="274"/>
                  </a:cubicBezTo>
                  <a:cubicBezTo>
                    <a:pt x="660" y="274"/>
                    <a:pt x="660" y="268"/>
                    <a:pt x="666" y="268"/>
                  </a:cubicBezTo>
                  <a:cubicBezTo>
                    <a:pt x="671" y="257"/>
                    <a:pt x="677" y="246"/>
                    <a:pt x="688" y="246"/>
                  </a:cubicBezTo>
                  <a:cubicBezTo>
                    <a:pt x="699" y="246"/>
                    <a:pt x="710" y="251"/>
                    <a:pt x="721" y="240"/>
                  </a:cubicBezTo>
                  <a:cubicBezTo>
                    <a:pt x="721" y="234"/>
                    <a:pt x="727" y="234"/>
                    <a:pt x="727" y="234"/>
                  </a:cubicBezTo>
                  <a:cubicBezTo>
                    <a:pt x="733" y="229"/>
                    <a:pt x="733" y="234"/>
                    <a:pt x="738" y="240"/>
                  </a:cubicBezTo>
                  <a:cubicBezTo>
                    <a:pt x="738" y="240"/>
                    <a:pt x="738" y="246"/>
                    <a:pt x="744" y="246"/>
                  </a:cubicBezTo>
                  <a:cubicBezTo>
                    <a:pt x="749" y="251"/>
                    <a:pt x="755" y="251"/>
                    <a:pt x="761" y="251"/>
                  </a:cubicBezTo>
                  <a:cubicBezTo>
                    <a:pt x="772" y="251"/>
                    <a:pt x="777" y="251"/>
                    <a:pt x="783" y="257"/>
                  </a:cubicBezTo>
                  <a:cubicBezTo>
                    <a:pt x="794" y="257"/>
                    <a:pt x="800" y="262"/>
                    <a:pt x="811" y="268"/>
                  </a:cubicBezTo>
                  <a:cubicBezTo>
                    <a:pt x="816" y="268"/>
                    <a:pt x="833" y="274"/>
                    <a:pt x="828" y="279"/>
                  </a:cubicBezTo>
                  <a:cubicBezTo>
                    <a:pt x="828" y="290"/>
                    <a:pt x="816" y="290"/>
                    <a:pt x="811" y="290"/>
                  </a:cubicBezTo>
                  <a:cubicBezTo>
                    <a:pt x="800" y="290"/>
                    <a:pt x="794" y="290"/>
                    <a:pt x="788" y="290"/>
                  </a:cubicBezTo>
                  <a:cubicBezTo>
                    <a:pt x="788" y="285"/>
                    <a:pt x="788" y="285"/>
                    <a:pt x="788" y="290"/>
                  </a:cubicBezTo>
                  <a:cubicBezTo>
                    <a:pt x="783" y="290"/>
                    <a:pt x="783" y="290"/>
                    <a:pt x="783" y="290"/>
                  </a:cubicBezTo>
                  <a:cubicBezTo>
                    <a:pt x="777" y="285"/>
                    <a:pt x="777" y="296"/>
                    <a:pt x="783" y="296"/>
                  </a:cubicBezTo>
                  <a:lnTo>
                    <a:pt x="788" y="296"/>
                  </a:lnTo>
                  <a:cubicBezTo>
                    <a:pt x="794" y="301"/>
                    <a:pt x="800" y="301"/>
                    <a:pt x="805" y="307"/>
                  </a:cubicBezTo>
                  <a:cubicBezTo>
                    <a:pt x="805" y="313"/>
                    <a:pt x="811" y="318"/>
                    <a:pt x="816" y="318"/>
                  </a:cubicBezTo>
                  <a:cubicBezTo>
                    <a:pt x="822" y="324"/>
                    <a:pt x="822" y="324"/>
                    <a:pt x="828" y="318"/>
                  </a:cubicBezTo>
                  <a:cubicBezTo>
                    <a:pt x="828" y="318"/>
                    <a:pt x="833" y="307"/>
                    <a:pt x="839" y="307"/>
                  </a:cubicBezTo>
                  <a:cubicBezTo>
                    <a:pt x="839" y="313"/>
                    <a:pt x="844" y="313"/>
                    <a:pt x="844" y="307"/>
                  </a:cubicBezTo>
                  <a:cubicBezTo>
                    <a:pt x="844" y="301"/>
                    <a:pt x="844" y="296"/>
                    <a:pt x="844" y="296"/>
                  </a:cubicBezTo>
                  <a:cubicBezTo>
                    <a:pt x="844" y="290"/>
                    <a:pt x="856" y="285"/>
                    <a:pt x="861" y="285"/>
                  </a:cubicBezTo>
                  <a:cubicBezTo>
                    <a:pt x="861" y="290"/>
                    <a:pt x="867" y="285"/>
                    <a:pt x="861" y="285"/>
                  </a:cubicBezTo>
                  <a:cubicBezTo>
                    <a:pt x="861" y="279"/>
                    <a:pt x="856" y="274"/>
                    <a:pt x="856" y="268"/>
                  </a:cubicBezTo>
                  <a:cubicBezTo>
                    <a:pt x="850" y="262"/>
                    <a:pt x="844" y="257"/>
                    <a:pt x="844" y="251"/>
                  </a:cubicBezTo>
                  <a:cubicBezTo>
                    <a:pt x="850" y="246"/>
                    <a:pt x="856" y="246"/>
                    <a:pt x="861" y="251"/>
                  </a:cubicBezTo>
                  <a:cubicBezTo>
                    <a:pt x="861" y="257"/>
                    <a:pt x="861" y="262"/>
                    <a:pt x="861" y="268"/>
                  </a:cubicBezTo>
                  <a:lnTo>
                    <a:pt x="861" y="274"/>
                  </a:lnTo>
                  <a:cubicBezTo>
                    <a:pt x="872" y="274"/>
                    <a:pt x="883" y="268"/>
                    <a:pt x="883" y="262"/>
                  </a:cubicBezTo>
                  <a:cubicBezTo>
                    <a:pt x="889" y="257"/>
                    <a:pt x="889" y="251"/>
                    <a:pt x="895" y="246"/>
                  </a:cubicBezTo>
                  <a:cubicBezTo>
                    <a:pt x="895" y="240"/>
                    <a:pt x="895" y="240"/>
                    <a:pt x="900" y="240"/>
                  </a:cubicBezTo>
                  <a:cubicBezTo>
                    <a:pt x="906" y="240"/>
                    <a:pt x="906" y="240"/>
                    <a:pt x="906" y="246"/>
                  </a:cubicBezTo>
                  <a:lnTo>
                    <a:pt x="912" y="246"/>
                  </a:lnTo>
                  <a:cubicBezTo>
                    <a:pt x="917" y="246"/>
                    <a:pt x="917" y="240"/>
                    <a:pt x="923" y="240"/>
                  </a:cubicBezTo>
                  <a:cubicBezTo>
                    <a:pt x="928" y="240"/>
                    <a:pt x="934" y="240"/>
                    <a:pt x="934" y="240"/>
                  </a:cubicBezTo>
                  <a:cubicBezTo>
                    <a:pt x="939" y="246"/>
                    <a:pt x="945" y="246"/>
                    <a:pt x="945" y="246"/>
                  </a:cubicBezTo>
                  <a:cubicBezTo>
                    <a:pt x="951" y="246"/>
                    <a:pt x="961" y="240"/>
                    <a:pt x="955" y="234"/>
                  </a:cubicBezTo>
                  <a:cubicBezTo>
                    <a:pt x="955" y="229"/>
                    <a:pt x="945" y="229"/>
                    <a:pt x="945" y="223"/>
                  </a:cubicBezTo>
                  <a:cubicBezTo>
                    <a:pt x="939" y="223"/>
                    <a:pt x="939" y="223"/>
                    <a:pt x="939" y="218"/>
                  </a:cubicBezTo>
                  <a:cubicBezTo>
                    <a:pt x="939" y="212"/>
                    <a:pt x="939" y="206"/>
                    <a:pt x="945" y="212"/>
                  </a:cubicBezTo>
                  <a:cubicBezTo>
                    <a:pt x="951" y="212"/>
                    <a:pt x="955" y="218"/>
                    <a:pt x="955" y="223"/>
                  </a:cubicBezTo>
                  <a:cubicBezTo>
                    <a:pt x="961" y="223"/>
                    <a:pt x="966" y="229"/>
                    <a:pt x="972" y="229"/>
                  </a:cubicBezTo>
                  <a:cubicBezTo>
                    <a:pt x="978" y="234"/>
                    <a:pt x="983" y="240"/>
                    <a:pt x="994" y="234"/>
                  </a:cubicBezTo>
                  <a:cubicBezTo>
                    <a:pt x="1000" y="229"/>
                    <a:pt x="1000" y="223"/>
                    <a:pt x="994" y="218"/>
                  </a:cubicBezTo>
                  <a:cubicBezTo>
                    <a:pt x="994" y="218"/>
                    <a:pt x="989" y="212"/>
                    <a:pt x="983" y="212"/>
                  </a:cubicBezTo>
                  <a:cubicBezTo>
                    <a:pt x="978" y="212"/>
                    <a:pt x="972" y="206"/>
                    <a:pt x="972" y="201"/>
                  </a:cubicBezTo>
                  <a:cubicBezTo>
                    <a:pt x="961" y="195"/>
                    <a:pt x="955" y="184"/>
                    <a:pt x="955" y="173"/>
                  </a:cubicBezTo>
                  <a:lnTo>
                    <a:pt x="961" y="179"/>
                  </a:lnTo>
                  <a:cubicBezTo>
                    <a:pt x="961" y="179"/>
                    <a:pt x="966" y="179"/>
                    <a:pt x="966" y="184"/>
                  </a:cubicBezTo>
                  <a:cubicBezTo>
                    <a:pt x="972" y="184"/>
                    <a:pt x="972" y="190"/>
                    <a:pt x="978" y="190"/>
                  </a:cubicBezTo>
                  <a:cubicBezTo>
                    <a:pt x="983" y="195"/>
                    <a:pt x="989" y="206"/>
                    <a:pt x="994" y="212"/>
                  </a:cubicBezTo>
                  <a:cubicBezTo>
                    <a:pt x="1006" y="223"/>
                    <a:pt x="1017" y="234"/>
                    <a:pt x="1017" y="251"/>
                  </a:cubicBezTo>
                  <a:cubicBezTo>
                    <a:pt x="1017" y="257"/>
                    <a:pt x="1022" y="257"/>
                    <a:pt x="1022" y="257"/>
                  </a:cubicBezTo>
                  <a:cubicBezTo>
                    <a:pt x="1033" y="257"/>
                    <a:pt x="1039" y="240"/>
                    <a:pt x="1033" y="229"/>
                  </a:cubicBezTo>
                  <a:cubicBezTo>
                    <a:pt x="1028" y="223"/>
                    <a:pt x="1022" y="218"/>
                    <a:pt x="1017" y="212"/>
                  </a:cubicBezTo>
                  <a:cubicBezTo>
                    <a:pt x="1011" y="201"/>
                    <a:pt x="1011" y="195"/>
                    <a:pt x="1011" y="184"/>
                  </a:cubicBezTo>
                  <a:lnTo>
                    <a:pt x="1017" y="184"/>
                  </a:lnTo>
                  <a:cubicBezTo>
                    <a:pt x="1022" y="184"/>
                    <a:pt x="1022" y="179"/>
                    <a:pt x="1022" y="179"/>
                  </a:cubicBezTo>
                  <a:cubicBezTo>
                    <a:pt x="1011" y="173"/>
                    <a:pt x="1000" y="162"/>
                    <a:pt x="1011" y="150"/>
                  </a:cubicBezTo>
                  <a:cubicBezTo>
                    <a:pt x="1011" y="150"/>
                    <a:pt x="1011" y="145"/>
                    <a:pt x="1006" y="145"/>
                  </a:cubicBezTo>
                  <a:cubicBezTo>
                    <a:pt x="1006" y="145"/>
                    <a:pt x="1000" y="139"/>
                    <a:pt x="1000" y="134"/>
                  </a:cubicBezTo>
                  <a:cubicBezTo>
                    <a:pt x="1190" y="246"/>
                    <a:pt x="1313" y="447"/>
                    <a:pt x="1313" y="676"/>
                  </a:cubicBezTo>
                  <a:cubicBezTo>
                    <a:pt x="1313" y="704"/>
                    <a:pt x="1313" y="726"/>
                    <a:pt x="1307" y="754"/>
                  </a:cubicBezTo>
                  <a:close/>
                  <a:moveTo>
                    <a:pt x="1117" y="754"/>
                  </a:moveTo>
                  <a:lnTo>
                    <a:pt x="1117" y="754"/>
                  </a:lnTo>
                  <a:cubicBezTo>
                    <a:pt x="1112" y="760"/>
                    <a:pt x="1101" y="777"/>
                    <a:pt x="1089" y="766"/>
                  </a:cubicBezTo>
                  <a:cubicBezTo>
                    <a:pt x="1084" y="760"/>
                    <a:pt x="1084" y="754"/>
                    <a:pt x="1078" y="754"/>
                  </a:cubicBezTo>
                  <a:cubicBezTo>
                    <a:pt x="1073" y="749"/>
                    <a:pt x="1067" y="743"/>
                    <a:pt x="1061" y="738"/>
                  </a:cubicBezTo>
                  <a:cubicBezTo>
                    <a:pt x="1061" y="732"/>
                    <a:pt x="1061" y="732"/>
                    <a:pt x="1061" y="732"/>
                  </a:cubicBezTo>
                  <a:cubicBezTo>
                    <a:pt x="1056" y="726"/>
                    <a:pt x="1056" y="726"/>
                    <a:pt x="1056" y="726"/>
                  </a:cubicBezTo>
                  <a:cubicBezTo>
                    <a:pt x="1061" y="721"/>
                    <a:pt x="1067" y="721"/>
                    <a:pt x="1073" y="721"/>
                  </a:cubicBezTo>
                  <a:cubicBezTo>
                    <a:pt x="1084" y="726"/>
                    <a:pt x="1095" y="743"/>
                    <a:pt x="1106" y="749"/>
                  </a:cubicBezTo>
                  <a:cubicBezTo>
                    <a:pt x="1112" y="749"/>
                    <a:pt x="1112" y="749"/>
                    <a:pt x="1117" y="754"/>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73" name="Group 81">
            <a:extLst>
              <a:ext uri="{FF2B5EF4-FFF2-40B4-BE49-F238E27FC236}">
                <a16:creationId xmlns:a16="http://schemas.microsoft.com/office/drawing/2014/main" id="{ACFB86F2-DFD2-5942-91A0-59B74896C4D3}"/>
              </a:ext>
            </a:extLst>
          </p:cNvPr>
          <p:cNvGrpSpPr>
            <a:grpSpLocks/>
          </p:cNvGrpSpPr>
          <p:nvPr userDrawn="1"/>
        </p:nvGrpSpPr>
        <p:grpSpPr bwMode="auto">
          <a:xfrm>
            <a:off x="8322252" y="1286020"/>
            <a:ext cx="209550" cy="320675"/>
            <a:chOff x="2713" y="3377"/>
            <a:chExt cx="175" cy="269"/>
          </a:xfrm>
        </p:grpSpPr>
        <p:sp>
          <p:nvSpPr>
            <p:cNvPr id="1074" name="Freeform 82">
              <a:extLst>
                <a:ext uri="{FF2B5EF4-FFF2-40B4-BE49-F238E27FC236}">
                  <a16:creationId xmlns:a16="http://schemas.microsoft.com/office/drawing/2014/main" id="{C268FD45-E8D9-274B-8A6B-DFCB2E825020}"/>
                </a:ext>
              </a:extLst>
            </p:cNvPr>
            <p:cNvSpPr>
              <a:spLocks noChangeArrowheads="1"/>
            </p:cNvSpPr>
            <p:nvPr/>
          </p:nvSpPr>
          <p:spPr bwMode="auto">
            <a:xfrm>
              <a:off x="2751" y="3394"/>
              <a:ext cx="101" cy="102"/>
            </a:xfrm>
            <a:custGeom>
              <a:avLst/>
              <a:gdLst>
                <a:gd name="T0" fmla="*/ 4 w 448"/>
                <a:gd name="T1" fmla="*/ 5 h 454"/>
                <a:gd name="T2" fmla="*/ 5 w 448"/>
                <a:gd name="T3" fmla="*/ 4 h 454"/>
                <a:gd name="T4" fmla="*/ 5 w 448"/>
                <a:gd name="T5" fmla="*/ 4 h 454"/>
                <a:gd name="T6" fmla="*/ 5 w 448"/>
                <a:gd name="T7" fmla="*/ 1 h 454"/>
                <a:gd name="T8" fmla="*/ 4 w 448"/>
                <a:gd name="T9" fmla="*/ 0 h 454"/>
                <a:gd name="T10" fmla="*/ 4 w 448"/>
                <a:gd name="T11" fmla="*/ 0 h 454"/>
                <a:gd name="T12" fmla="*/ 1 w 448"/>
                <a:gd name="T13" fmla="*/ 0 h 454"/>
                <a:gd name="T14" fmla="*/ 0 w 448"/>
                <a:gd name="T15" fmla="*/ 1 h 454"/>
                <a:gd name="T16" fmla="*/ 0 w 448"/>
                <a:gd name="T17" fmla="*/ 1 h 454"/>
                <a:gd name="T18" fmla="*/ 0 w 448"/>
                <a:gd name="T19" fmla="*/ 4 h 454"/>
                <a:gd name="T20" fmla="*/ 1 w 448"/>
                <a:gd name="T21" fmla="*/ 5 h 454"/>
                <a:gd name="T22" fmla="*/ 1 w 448"/>
                <a:gd name="T23" fmla="*/ 5 h 454"/>
                <a:gd name="T24" fmla="*/ 4 w 448"/>
                <a:gd name="T25" fmla="*/ 4 h 454"/>
                <a:gd name="T26" fmla="*/ 3 w 448"/>
                <a:gd name="T27" fmla="*/ 4 h 454"/>
                <a:gd name="T28" fmla="*/ 3 w 448"/>
                <a:gd name="T29" fmla="*/ 4 h 454"/>
                <a:gd name="T30" fmla="*/ 3 w 448"/>
                <a:gd name="T31" fmla="*/ 4 h 454"/>
                <a:gd name="T32" fmla="*/ 2 w 448"/>
                <a:gd name="T33" fmla="*/ 4 h 454"/>
                <a:gd name="T34" fmla="*/ 2 w 448"/>
                <a:gd name="T35" fmla="*/ 4 h 454"/>
                <a:gd name="T36" fmla="*/ 2 w 448"/>
                <a:gd name="T37" fmla="*/ 4 h 454"/>
                <a:gd name="T38" fmla="*/ 2 w 448"/>
                <a:gd name="T39" fmla="*/ 4 h 454"/>
                <a:gd name="T40" fmla="*/ 1 w 448"/>
                <a:gd name="T41" fmla="*/ 4 h 454"/>
                <a:gd name="T42" fmla="*/ 1 w 448"/>
                <a:gd name="T43" fmla="*/ 4 h 454"/>
                <a:gd name="T44" fmla="*/ 1 w 448"/>
                <a:gd name="T45" fmla="*/ 3 h 454"/>
                <a:gd name="T46" fmla="*/ 1 w 448"/>
                <a:gd name="T47" fmla="*/ 3 h 454"/>
                <a:gd name="T48" fmla="*/ 1 w 448"/>
                <a:gd name="T49" fmla="*/ 3 h 454"/>
                <a:gd name="T50" fmla="*/ 1 w 448"/>
                <a:gd name="T51" fmla="*/ 2 h 454"/>
                <a:gd name="T52" fmla="*/ 1 w 448"/>
                <a:gd name="T53" fmla="*/ 2 h 454"/>
                <a:gd name="T54" fmla="*/ 1 w 448"/>
                <a:gd name="T55" fmla="*/ 2 h 454"/>
                <a:gd name="T56" fmla="*/ 1 w 448"/>
                <a:gd name="T57" fmla="*/ 2 h 454"/>
                <a:gd name="T58" fmla="*/ 1 w 448"/>
                <a:gd name="T59" fmla="*/ 1 h 454"/>
                <a:gd name="T60" fmla="*/ 2 w 448"/>
                <a:gd name="T61" fmla="*/ 1 h 454"/>
                <a:gd name="T62" fmla="*/ 2 w 448"/>
                <a:gd name="T63" fmla="*/ 1 h 454"/>
                <a:gd name="T64" fmla="*/ 2 w 448"/>
                <a:gd name="T65" fmla="*/ 0 h 454"/>
                <a:gd name="T66" fmla="*/ 2 w 448"/>
                <a:gd name="T67" fmla="*/ 1 h 454"/>
                <a:gd name="T68" fmla="*/ 3 w 448"/>
                <a:gd name="T69" fmla="*/ 0 h 454"/>
                <a:gd name="T70" fmla="*/ 3 w 448"/>
                <a:gd name="T71" fmla="*/ 1 h 454"/>
                <a:gd name="T72" fmla="*/ 3 w 448"/>
                <a:gd name="T73" fmla="*/ 1 h 454"/>
                <a:gd name="T74" fmla="*/ 4 w 448"/>
                <a:gd name="T75" fmla="*/ 1 h 454"/>
                <a:gd name="T76" fmla="*/ 4 w 448"/>
                <a:gd name="T77" fmla="*/ 2 h 454"/>
                <a:gd name="T78" fmla="*/ 4 w 448"/>
                <a:gd name="T79" fmla="*/ 2 h 454"/>
                <a:gd name="T80" fmla="*/ 4 w 448"/>
                <a:gd name="T81" fmla="*/ 2 h 454"/>
                <a:gd name="T82" fmla="*/ 4 w 448"/>
                <a:gd name="T83" fmla="*/ 2 h 454"/>
                <a:gd name="T84" fmla="*/ 4 w 448"/>
                <a:gd name="T85" fmla="*/ 3 h 454"/>
                <a:gd name="T86" fmla="*/ 4 w 448"/>
                <a:gd name="T87" fmla="*/ 3 h 454"/>
                <a:gd name="T88" fmla="*/ 4 w 448"/>
                <a:gd name="T89" fmla="*/ 3 h 454"/>
                <a:gd name="T90" fmla="*/ 4 w 448"/>
                <a:gd name="T91" fmla="*/ 4 h 454"/>
                <a:gd name="T92" fmla="*/ 4 w 448"/>
                <a:gd name="T93" fmla="*/ 4 h 4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48" h="454">
                  <a:moveTo>
                    <a:pt x="329" y="414"/>
                  </a:moveTo>
                  <a:lnTo>
                    <a:pt x="329" y="414"/>
                  </a:lnTo>
                  <a:cubicBezTo>
                    <a:pt x="363" y="391"/>
                    <a:pt x="385" y="369"/>
                    <a:pt x="408" y="335"/>
                  </a:cubicBezTo>
                  <a:cubicBezTo>
                    <a:pt x="447" y="268"/>
                    <a:pt x="447" y="184"/>
                    <a:pt x="408" y="117"/>
                  </a:cubicBezTo>
                  <a:cubicBezTo>
                    <a:pt x="385" y="84"/>
                    <a:pt x="363" y="56"/>
                    <a:pt x="329" y="39"/>
                  </a:cubicBezTo>
                  <a:cubicBezTo>
                    <a:pt x="329" y="39"/>
                    <a:pt x="329" y="39"/>
                    <a:pt x="329" y="33"/>
                  </a:cubicBezTo>
                  <a:cubicBezTo>
                    <a:pt x="262" y="0"/>
                    <a:pt x="185" y="0"/>
                    <a:pt x="118" y="33"/>
                  </a:cubicBezTo>
                  <a:cubicBezTo>
                    <a:pt x="118" y="39"/>
                    <a:pt x="112" y="39"/>
                    <a:pt x="112" y="39"/>
                  </a:cubicBezTo>
                  <a:cubicBezTo>
                    <a:pt x="84" y="56"/>
                    <a:pt x="56" y="84"/>
                    <a:pt x="39" y="117"/>
                  </a:cubicBezTo>
                  <a:cubicBezTo>
                    <a:pt x="0" y="184"/>
                    <a:pt x="0" y="268"/>
                    <a:pt x="39" y="335"/>
                  </a:cubicBezTo>
                  <a:cubicBezTo>
                    <a:pt x="56" y="369"/>
                    <a:pt x="84" y="391"/>
                    <a:pt x="112" y="414"/>
                  </a:cubicBezTo>
                  <a:lnTo>
                    <a:pt x="118" y="414"/>
                  </a:lnTo>
                  <a:cubicBezTo>
                    <a:pt x="185" y="453"/>
                    <a:pt x="262" y="453"/>
                    <a:pt x="329" y="414"/>
                  </a:cubicBezTo>
                  <a:close/>
                  <a:moveTo>
                    <a:pt x="318" y="352"/>
                  </a:moveTo>
                  <a:lnTo>
                    <a:pt x="318" y="352"/>
                  </a:lnTo>
                  <a:cubicBezTo>
                    <a:pt x="312" y="346"/>
                    <a:pt x="307" y="341"/>
                    <a:pt x="301" y="341"/>
                  </a:cubicBezTo>
                  <a:cubicBezTo>
                    <a:pt x="290" y="341"/>
                    <a:pt x="284" y="346"/>
                    <a:pt x="284" y="352"/>
                  </a:cubicBezTo>
                  <a:cubicBezTo>
                    <a:pt x="279" y="358"/>
                    <a:pt x="279" y="363"/>
                    <a:pt x="284" y="374"/>
                  </a:cubicBezTo>
                  <a:cubicBezTo>
                    <a:pt x="290" y="386"/>
                    <a:pt x="290" y="386"/>
                    <a:pt x="290" y="386"/>
                  </a:cubicBezTo>
                  <a:cubicBezTo>
                    <a:pt x="273" y="397"/>
                    <a:pt x="257" y="402"/>
                    <a:pt x="240" y="402"/>
                  </a:cubicBezTo>
                  <a:cubicBezTo>
                    <a:pt x="240" y="386"/>
                    <a:pt x="240" y="386"/>
                    <a:pt x="240" y="386"/>
                  </a:cubicBezTo>
                  <a:cubicBezTo>
                    <a:pt x="240" y="374"/>
                    <a:pt x="234" y="363"/>
                    <a:pt x="223" y="363"/>
                  </a:cubicBezTo>
                  <a:cubicBezTo>
                    <a:pt x="212" y="363"/>
                    <a:pt x="202" y="374"/>
                    <a:pt x="202" y="386"/>
                  </a:cubicBezTo>
                  <a:cubicBezTo>
                    <a:pt x="202" y="402"/>
                    <a:pt x="202" y="402"/>
                    <a:pt x="202" y="402"/>
                  </a:cubicBezTo>
                  <a:cubicBezTo>
                    <a:pt x="185" y="402"/>
                    <a:pt x="168" y="397"/>
                    <a:pt x="151" y="386"/>
                  </a:cubicBezTo>
                  <a:cubicBezTo>
                    <a:pt x="163" y="374"/>
                    <a:pt x="163" y="374"/>
                    <a:pt x="163" y="374"/>
                  </a:cubicBezTo>
                  <a:cubicBezTo>
                    <a:pt x="168" y="363"/>
                    <a:pt x="168" y="358"/>
                    <a:pt x="163" y="352"/>
                  </a:cubicBezTo>
                  <a:cubicBezTo>
                    <a:pt x="157" y="346"/>
                    <a:pt x="151" y="341"/>
                    <a:pt x="146" y="341"/>
                  </a:cubicBezTo>
                  <a:cubicBezTo>
                    <a:pt x="140" y="341"/>
                    <a:pt x="129" y="346"/>
                    <a:pt x="129" y="352"/>
                  </a:cubicBezTo>
                  <a:cubicBezTo>
                    <a:pt x="118" y="369"/>
                    <a:pt x="118" y="369"/>
                    <a:pt x="118" y="369"/>
                  </a:cubicBezTo>
                  <a:cubicBezTo>
                    <a:pt x="107" y="358"/>
                    <a:pt x="90" y="346"/>
                    <a:pt x="84" y="330"/>
                  </a:cubicBezTo>
                  <a:cubicBezTo>
                    <a:pt x="95" y="319"/>
                    <a:pt x="95" y="319"/>
                    <a:pt x="95" y="319"/>
                  </a:cubicBezTo>
                  <a:cubicBezTo>
                    <a:pt x="101" y="319"/>
                    <a:pt x="107" y="313"/>
                    <a:pt x="107" y="302"/>
                  </a:cubicBezTo>
                  <a:cubicBezTo>
                    <a:pt x="107" y="296"/>
                    <a:pt x="101" y="290"/>
                    <a:pt x="95" y="285"/>
                  </a:cubicBezTo>
                  <a:cubicBezTo>
                    <a:pt x="90" y="285"/>
                    <a:pt x="84" y="285"/>
                    <a:pt x="79" y="285"/>
                  </a:cubicBezTo>
                  <a:cubicBezTo>
                    <a:pt x="62" y="296"/>
                    <a:pt x="62" y="296"/>
                    <a:pt x="62" y="296"/>
                  </a:cubicBezTo>
                  <a:cubicBezTo>
                    <a:pt x="56" y="279"/>
                    <a:pt x="51" y="263"/>
                    <a:pt x="51" y="246"/>
                  </a:cubicBezTo>
                  <a:cubicBezTo>
                    <a:pt x="67" y="246"/>
                    <a:pt x="67" y="246"/>
                    <a:pt x="67" y="246"/>
                  </a:cubicBezTo>
                  <a:cubicBezTo>
                    <a:pt x="79" y="246"/>
                    <a:pt x="84" y="235"/>
                    <a:pt x="84" y="223"/>
                  </a:cubicBezTo>
                  <a:cubicBezTo>
                    <a:pt x="84" y="212"/>
                    <a:pt x="79" y="207"/>
                    <a:pt x="67" y="207"/>
                  </a:cubicBezTo>
                  <a:cubicBezTo>
                    <a:pt x="51" y="207"/>
                    <a:pt x="51" y="207"/>
                    <a:pt x="51" y="207"/>
                  </a:cubicBezTo>
                  <a:cubicBezTo>
                    <a:pt x="51" y="190"/>
                    <a:pt x="56" y="168"/>
                    <a:pt x="62" y="151"/>
                  </a:cubicBezTo>
                  <a:cubicBezTo>
                    <a:pt x="79" y="162"/>
                    <a:pt x="79" y="162"/>
                    <a:pt x="79" y="162"/>
                  </a:cubicBezTo>
                  <a:cubicBezTo>
                    <a:pt x="84" y="168"/>
                    <a:pt x="90" y="168"/>
                    <a:pt x="95" y="162"/>
                  </a:cubicBezTo>
                  <a:cubicBezTo>
                    <a:pt x="101" y="162"/>
                    <a:pt x="107" y="151"/>
                    <a:pt x="107" y="145"/>
                  </a:cubicBezTo>
                  <a:cubicBezTo>
                    <a:pt x="107" y="140"/>
                    <a:pt x="101" y="134"/>
                    <a:pt x="95" y="128"/>
                  </a:cubicBezTo>
                  <a:cubicBezTo>
                    <a:pt x="84" y="117"/>
                    <a:pt x="84" y="117"/>
                    <a:pt x="84" y="117"/>
                  </a:cubicBezTo>
                  <a:cubicBezTo>
                    <a:pt x="90" y="106"/>
                    <a:pt x="107" y="95"/>
                    <a:pt x="118" y="84"/>
                  </a:cubicBezTo>
                  <a:cubicBezTo>
                    <a:pt x="129" y="95"/>
                    <a:pt x="129" y="95"/>
                    <a:pt x="129" y="95"/>
                  </a:cubicBezTo>
                  <a:cubicBezTo>
                    <a:pt x="129" y="106"/>
                    <a:pt x="140" y="106"/>
                    <a:pt x="146" y="106"/>
                  </a:cubicBezTo>
                  <a:cubicBezTo>
                    <a:pt x="151" y="106"/>
                    <a:pt x="157" y="106"/>
                    <a:pt x="163" y="95"/>
                  </a:cubicBezTo>
                  <a:cubicBezTo>
                    <a:pt x="163" y="89"/>
                    <a:pt x="163" y="84"/>
                    <a:pt x="163" y="78"/>
                  </a:cubicBezTo>
                  <a:cubicBezTo>
                    <a:pt x="151" y="61"/>
                    <a:pt x="151" y="61"/>
                    <a:pt x="151" y="61"/>
                  </a:cubicBezTo>
                  <a:cubicBezTo>
                    <a:pt x="168" y="56"/>
                    <a:pt x="185" y="50"/>
                    <a:pt x="202" y="50"/>
                  </a:cubicBezTo>
                  <a:cubicBezTo>
                    <a:pt x="202" y="67"/>
                    <a:pt x="202" y="67"/>
                    <a:pt x="202" y="67"/>
                  </a:cubicBezTo>
                  <a:cubicBezTo>
                    <a:pt x="202" y="78"/>
                    <a:pt x="212" y="84"/>
                    <a:pt x="223" y="84"/>
                  </a:cubicBezTo>
                  <a:cubicBezTo>
                    <a:pt x="234" y="84"/>
                    <a:pt x="240" y="78"/>
                    <a:pt x="240" y="67"/>
                  </a:cubicBezTo>
                  <a:cubicBezTo>
                    <a:pt x="240" y="50"/>
                    <a:pt x="240" y="50"/>
                    <a:pt x="240" y="50"/>
                  </a:cubicBezTo>
                  <a:cubicBezTo>
                    <a:pt x="257" y="50"/>
                    <a:pt x="273" y="56"/>
                    <a:pt x="290" y="61"/>
                  </a:cubicBezTo>
                  <a:cubicBezTo>
                    <a:pt x="284" y="78"/>
                    <a:pt x="284" y="78"/>
                    <a:pt x="284" y="78"/>
                  </a:cubicBezTo>
                  <a:cubicBezTo>
                    <a:pt x="279" y="84"/>
                    <a:pt x="279" y="89"/>
                    <a:pt x="284" y="95"/>
                  </a:cubicBezTo>
                  <a:cubicBezTo>
                    <a:pt x="284" y="106"/>
                    <a:pt x="290" y="106"/>
                    <a:pt x="301" y="106"/>
                  </a:cubicBezTo>
                  <a:cubicBezTo>
                    <a:pt x="307" y="106"/>
                    <a:pt x="312" y="106"/>
                    <a:pt x="318" y="95"/>
                  </a:cubicBezTo>
                  <a:cubicBezTo>
                    <a:pt x="324" y="84"/>
                    <a:pt x="324" y="84"/>
                    <a:pt x="324" y="84"/>
                  </a:cubicBezTo>
                  <a:cubicBezTo>
                    <a:pt x="340" y="95"/>
                    <a:pt x="352" y="106"/>
                    <a:pt x="363" y="117"/>
                  </a:cubicBezTo>
                  <a:cubicBezTo>
                    <a:pt x="346" y="128"/>
                    <a:pt x="346" y="128"/>
                    <a:pt x="346" y="128"/>
                  </a:cubicBezTo>
                  <a:cubicBezTo>
                    <a:pt x="340" y="134"/>
                    <a:pt x="335" y="140"/>
                    <a:pt x="335" y="145"/>
                  </a:cubicBezTo>
                  <a:cubicBezTo>
                    <a:pt x="335" y="151"/>
                    <a:pt x="340" y="162"/>
                    <a:pt x="346" y="162"/>
                  </a:cubicBezTo>
                  <a:cubicBezTo>
                    <a:pt x="352" y="168"/>
                    <a:pt x="363" y="168"/>
                    <a:pt x="368" y="162"/>
                  </a:cubicBezTo>
                  <a:cubicBezTo>
                    <a:pt x="379" y="151"/>
                    <a:pt x="379" y="151"/>
                    <a:pt x="379" y="151"/>
                  </a:cubicBezTo>
                  <a:cubicBezTo>
                    <a:pt x="391" y="168"/>
                    <a:pt x="396" y="184"/>
                    <a:pt x="396" y="207"/>
                  </a:cubicBezTo>
                  <a:cubicBezTo>
                    <a:pt x="379" y="207"/>
                    <a:pt x="379" y="207"/>
                    <a:pt x="379" y="207"/>
                  </a:cubicBezTo>
                  <a:cubicBezTo>
                    <a:pt x="368" y="207"/>
                    <a:pt x="357" y="212"/>
                    <a:pt x="357" y="223"/>
                  </a:cubicBezTo>
                  <a:cubicBezTo>
                    <a:pt x="357" y="235"/>
                    <a:pt x="368" y="246"/>
                    <a:pt x="379" y="246"/>
                  </a:cubicBezTo>
                  <a:cubicBezTo>
                    <a:pt x="396" y="246"/>
                    <a:pt x="396" y="246"/>
                    <a:pt x="396" y="246"/>
                  </a:cubicBezTo>
                  <a:cubicBezTo>
                    <a:pt x="396" y="263"/>
                    <a:pt x="391" y="279"/>
                    <a:pt x="379" y="296"/>
                  </a:cubicBezTo>
                  <a:cubicBezTo>
                    <a:pt x="368" y="285"/>
                    <a:pt x="368" y="285"/>
                    <a:pt x="368" y="285"/>
                  </a:cubicBezTo>
                  <a:cubicBezTo>
                    <a:pt x="357" y="279"/>
                    <a:pt x="346" y="285"/>
                    <a:pt x="340" y="296"/>
                  </a:cubicBezTo>
                  <a:cubicBezTo>
                    <a:pt x="335" y="302"/>
                    <a:pt x="340" y="313"/>
                    <a:pt x="346" y="319"/>
                  </a:cubicBezTo>
                  <a:cubicBezTo>
                    <a:pt x="363" y="330"/>
                    <a:pt x="363" y="330"/>
                    <a:pt x="363" y="330"/>
                  </a:cubicBezTo>
                  <a:cubicBezTo>
                    <a:pt x="352" y="346"/>
                    <a:pt x="340" y="358"/>
                    <a:pt x="324" y="369"/>
                  </a:cubicBezTo>
                  <a:lnTo>
                    <a:pt x="318" y="35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5" name="Freeform 83">
              <a:extLst>
                <a:ext uri="{FF2B5EF4-FFF2-40B4-BE49-F238E27FC236}">
                  <a16:creationId xmlns:a16="http://schemas.microsoft.com/office/drawing/2014/main" id="{DD0D747B-83B3-614B-B77A-7B9A216C9ACD}"/>
                </a:ext>
              </a:extLst>
            </p:cNvPr>
            <p:cNvSpPr>
              <a:spLocks noChangeArrowheads="1"/>
            </p:cNvSpPr>
            <p:nvPr/>
          </p:nvSpPr>
          <p:spPr bwMode="auto">
            <a:xfrm>
              <a:off x="2713" y="3377"/>
              <a:ext cx="176" cy="269"/>
            </a:xfrm>
            <a:custGeom>
              <a:avLst/>
              <a:gdLst>
                <a:gd name="T0" fmla="*/ 9 w 782"/>
                <a:gd name="T1" fmla="*/ 5 h 1192"/>
                <a:gd name="T2" fmla="*/ 9 w 782"/>
                <a:gd name="T3" fmla="*/ 5 h 1192"/>
                <a:gd name="T4" fmla="*/ 8 w 782"/>
                <a:gd name="T5" fmla="*/ 3 h 1192"/>
                <a:gd name="T6" fmla="*/ 5 w 782"/>
                <a:gd name="T7" fmla="*/ 0 h 1192"/>
                <a:gd name="T8" fmla="*/ 1 w 782"/>
                <a:gd name="T9" fmla="*/ 3 h 1192"/>
                <a:gd name="T10" fmla="*/ 0 w 782"/>
                <a:gd name="T11" fmla="*/ 5 h 1192"/>
                <a:gd name="T12" fmla="*/ 0 w 782"/>
                <a:gd name="T13" fmla="*/ 6 h 1192"/>
                <a:gd name="T14" fmla="*/ 1 w 782"/>
                <a:gd name="T15" fmla="*/ 13 h 1192"/>
                <a:gd name="T16" fmla="*/ 2 w 782"/>
                <a:gd name="T17" fmla="*/ 14 h 1192"/>
                <a:gd name="T18" fmla="*/ 7 w 782"/>
                <a:gd name="T19" fmla="*/ 14 h 1192"/>
                <a:gd name="T20" fmla="*/ 8 w 782"/>
                <a:gd name="T21" fmla="*/ 13 h 1192"/>
                <a:gd name="T22" fmla="*/ 9 w 782"/>
                <a:gd name="T23" fmla="*/ 6 h 1192"/>
                <a:gd name="T24" fmla="*/ 9 w 782"/>
                <a:gd name="T25" fmla="*/ 5 h 1192"/>
                <a:gd name="T26" fmla="*/ 8 w 782"/>
                <a:gd name="T27" fmla="*/ 6 h 1192"/>
                <a:gd name="T28" fmla="*/ 8 w 782"/>
                <a:gd name="T29" fmla="*/ 6 h 1192"/>
                <a:gd name="T30" fmla="*/ 7 w 782"/>
                <a:gd name="T31" fmla="*/ 13 h 1192"/>
                <a:gd name="T32" fmla="*/ 7 w 782"/>
                <a:gd name="T33" fmla="*/ 13 h 1192"/>
                <a:gd name="T34" fmla="*/ 2 w 782"/>
                <a:gd name="T35" fmla="*/ 13 h 1192"/>
                <a:gd name="T36" fmla="*/ 1 w 782"/>
                <a:gd name="T37" fmla="*/ 13 h 1192"/>
                <a:gd name="T38" fmla="*/ 0 w 782"/>
                <a:gd name="T39" fmla="*/ 6 h 1192"/>
                <a:gd name="T40" fmla="*/ 1 w 782"/>
                <a:gd name="T41" fmla="*/ 5 h 1192"/>
                <a:gd name="T42" fmla="*/ 1 w 782"/>
                <a:gd name="T43" fmla="*/ 4 h 1192"/>
                <a:gd name="T44" fmla="*/ 5 w 782"/>
                <a:gd name="T45" fmla="*/ 7 h 1192"/>
                <a:gd name="T46" fmla="*/ 5 w 782"/>
                <a:gd name="T47" fmla="*/ 7 h 1192"/>
                <a:gd name="T48" fmla="*/ 5 w 782"/>
                <a:gd name="T49" fmla="*/ 6 h 1192"/>
                <a:gd name="T50" fmla="*/ 2 w 782"/>
                <a:gd name="T51" fmla="*/ 4 h 1192"/>
                <a:gd name="T52" fmla="*/ 4 w 782"/>
                <a:gd name="T53" fmla="*/ 0 h 1192"/>
                <a:gd name="T54" fmla="*/ 7 w 782"/>
                <a:gd name="T55" fmla="*/ 3 h 1192"/>
                <a:gd name="T56" fmla="*/ 5 w 782"/>
                <a:gd name="T57" fmla="*/ 6 h 1192"/>
                <a:gd name="T58" fmla="*/ 5 w 782"/>
                <a:gd name="T59" fmla="*/ 7 h 1192"/>
                <a:gd name="T60" fmla="*/ 6 w 782"/>
                <a:gd name="T61" fmla="*/ 7 h 1192"/>
                <a:gd name="T62" fmla="*/ 8 w 782"/>
                <a:gd name="T63" fmla="*/ 4 h 1192"/>
                <a:gd name="T64" fmla="*/ 8 w 782"/>
                <a:gd name="T65" fmla="*/ 5 h 1192"/>
                <a:gd name="T66" fmla="*/ 8 w 782"/>
                <a:gd name="T67" fmla="*/ 6 h 11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2" h="1192">
                  <a:moveTo>
                    <a:pt x="759" y="408"/>
                  </a:moveTo>
                  <a:lnTo>
                    <a:pt x="759" y="408"/>
                  </a:lnTo>
                  <a:cubicBezTo>
                    <a:pt x="681" y="291"/>
                    <a:pt x="681" y="291"/>
                    <a:pt x="681" y="291"/>
                  </a:cubicBezTo>
                  <a:cubicBezTo>
                    <a:pt x="675" y="129"/>
                    <a:pt x="546" y="0"/>
                    <a:pt x="390" y="0"/>
                  </a:cubicBezTo>
                  <a:cubicBezTo>
                    <a:pt x="229" y="0"/>
                    <a:pt x="100" y="129"/>
                    <a:pt x="100" y="291"/>
                  </a:cubicBezTo>
                  <a:cubicBezTo>
                    <a:pt x="22" y="408"/>
                    <a:pt x="22" y="408"/>
                    <a:pt x="22" y="408"/>
                  </a:cubicBezTo>
                  <a:cubicBezTo>
                    <a:pt x="5" y="436"/>
                    <a:pt x="0" y="470"/>
                    <a:pt x="0" y="503"/>
                  </a:cubicBezTo>
                  <a:cubicBezTo>
                    <a:pt x="84" y="1102"/>
                    <a:pt x="84" y="1102"/>
                    <a:pt x="84" y="1102"/>
                  </a:cubicBezTo>
                  <a:cubicBezTo>
                    <a:pt x="89" y="1152"/>
                    <a:pt x="134" y="1191"/>
                    <a:pt x="184" y="1191"/>
                  </a:cubicBezTo>
                  <a:cubicBezTo>
                    <a:pt x="597" y="1191"/>
                    <a:pt x="597" y="1191"/>
                    <a:pt x="597" y="1191"/>
                  </a:cubicBezTo>
                  <a:cubicBezTo>
                    <a:pt x="647" y="1191"/>
                    <a:pt x="686" y="1152"/>
                    <a:pt x="692" y="1102"/>
                  </a:cubicBezTo>
                  <a:cubicBezTo>
                    <a:pt x="776" y="503"/>
                    <a:pt x="776" y="503"/>
                    <a:pt x="776" y="503"/>
                  </a:cubicBezTo>
                  <a:cubicBezTo>
                    <a:pt x="781" y="470"/>
                    <a:pt x="776" y="436"/>
                    <a:pt x="759" y="408"/>
                  </a:cubicBezTo>
                  <a:close/>
                  <a:moveTo>
                    <a:pt x="737" y="498"/>
                  </a:moveTo>
                  <a:lnTo>
                    <a:pt x="737" y="498"/>
                  </a:lnTo>
                  <a:cubicBezTo>
                    <a:pt x="653" y="1096"/>
                    <a:pt x="653" y="1096"/>
                    <a:pt x="653" y="1096"/>
                  </a:cubicBezTo>
                  <a:cubicBezTo>
                    <a:pt x="653" y="1130"/>
                    <a:pt x="625" y="1152"/>
                    <a:pt x="597" y="1152"/>
                  </a:cubicBezTo>
                  <a:cubicBezTo>
                    <a:pt x="184" y="1152"/>
                    <a:pt x="184" y="1152"/>
                    <a:pt x="184" y="1152"/>
                  </a:cubicBezTo>
                  <a:cubicBezTo>
                    <a:pt x="151" y="1152"/>
                    <a:pt x="128" y="1130"/>
                    <a:pt x="123" y="1096"/>
                  </a:cubicBezTo>
                  <a:cubicBezTo>
                    <a:pt x="39" y="498"/>
                    <a:pt x="39" y="498"/>
                    <a:pt x="39" y="498"/>
                  </a:cubicBezTo>
                  <a:cubicBezTo>
                    <a:pt x="39" y="475"/>
                    <a:pt x="44" y="447"/>
                    <a:pt x="55" y="431"/>
                  </a:cubicBezTo>
                  <a:cubicBezTo>
                    <a:pt x="106" y="352"/>
                    <a:pt x="106" y="352"/>
                    <a:pt x="106" y="352"/>
                  </a:cubicBezTo>
                  <a:cubicBezTo>
                    <a:pt x="128" y="492"/>
                    <a:pt x="251" y="593"/>
                    <a:pt x="390" y="593"/>
                  </a:cubicBezTo>
                  <a:cubicBezTo>
                    <a:pt x="401" y="593"/>
                    <a:pt x="407" y="587"/>
                    <a:pt x="407" y="576"/>
                  </a:cubicBezTo>
                  <a:cubicBezTo>
                    <a:pt x="407" y="565"/>
                    <a:pt x="401" y="554"/>
                    <a:pt x="390" y="554"/>
                  </a:cubicBezTo>
                  <a:cubicBezTo>
                    <a:pt x="257" y="554"/>
                    <a:pt x="151" y="453"/>
                    <a:pt x="139" y="319"/>
                  </a:cubicBezTo>
                  <a:cubicBezTo>
                    <a:pt x="128" y="190"/>
                    <a:pt x="218" y="67"/>
                    <a:pt x="346" y="45"/>
                  </a:cubicBezTo>
                  <a:cubicBezTo>
                    <a:pt x="474" y="22"/>
                    <a:pt x="597" y="101"/>
                    <a:pt x="630" y="229"/>
                  </a:cubicBezTo>
                  <a:cubicBezTo>
                    <a:pt x="670" y="358"/>
                    <a:pt x="602" y="492"/>
                    <a:pt x="479" y="537"/>
                  </a:cubicBezTo>
                  <a:cubicBezTo>
                    <a:pt x="468" y="542"/>
                    <a:pt x="463" y="554"/>
                    <a:pt x="468" y="565"/>
                  </a:cubicBezTo>
                  <a:cubicBezTo>
                    <a:pt x="474" y="576"/>
                    <a:pt x="485" y="582"/>
                    <a:pt x="491" y="576"/>
                  </a:cubicBezTo>
                  <a:cubicBezTo>
                    <a:pt x="586" y="537"/>
                    <a:pt x="658" y="453"/>
                    <a:pt x="675" y="352"/>
                  </a:cubicBezTo>
                  <a:cubicBezTo>
                    <a:pt x="725" y="431"/>
                    <a:pt x="725" y="431"/>
                    <a:pt x="725" y="431"/>
                  </a:cubicBezTo>
                  <a:cubicBezTo>
                    <a:pt x="737" y="447"/>
                    <a:pt x="742" y="475"/>
                    <a:pt x="737" y="49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6" name="Freeform 84">
              <a:extLst>
                <a:ext uri="{FF2B5EF4-FFF2-40B4-BE49-F238E27FC236}">
                  <a16:creationId xmlns:a16="http://schemas.microsoft.com/office/drawing/2014/main" id="{FD3ACD85-F1A6-9A4C-BEA6-8B37619CCC43}"/>
                </a:ext>
              </a:extLst>
            </p:cNvPr>
            <p:cNvSpPr>
              <a:spLocks noChangeArrowheads="1"/>
            </p:cNvSpPr>
            <p:nvPr/>
          </p:nvSpPr>
          <p:spPr bwMode="auto">
            <a:xfrm>
              <a:off x="2731" y="3485"/>
              <a:ext cx="141" cy="144"/>
            </a:xfrm>
            <a:custGeom>
              <a:avLst/>
              <a:gdLst>
                <a:gd name="T0" fmla="*/ 7 w 626"/>
                <a:gd name="T1" fmla="*/ 0 h 639"/>
                <a:gd name="T2" fmla="*/ 7 w 626"/>
                <a:gd name="T3" fmla="*/ 0 h 639"/>
                <a:gd name="T4" fmla="*/ 7 w 626"/>
                <a:gd name="T5" fmla="*/ 0 h 639"/>
                <a:gd name="T6" fmla="*/ 6 w 626"/>
                <a:gd name="T7" fmla="*/ 7 h 639"/>
                <a:gd name="T8" fmla="*/ 1 w 626"/>
                <a:gd name="T9" fmla="*/ 7 h 639"/>
                <a:gd name="T10" fmla="*/ 0 w 626"/>
                <a:gd name="T11" fmla="*/ 0 h 639"/>
                <a:gd name="T12" fmla="*/ 0 w 626"/>
                <a:gd name="T13" fmla="*/ 0 h 639"/>
                <a:gd name="T14" fmla="*/ 0 w 626"/>
                <a:gd name="T15" fmla="*/ 0 h 639"/>
                <a:gd name="T16" fmla="*/ 0 w 626"/>
                <a:gd name="T17" fmla="*/ 0 h 639"/>
                <a:gd name="T18" fmla="*/ 1 w 626"/>
                <a:gd name="T19" fmla="*/ 7 h 639"/>
                <a:gd name="T20" fmla="*/ 1 w 626"/>
                <a:gd name="T21" fmla="*/ 7 h 639"/>
                <a:gd name="T22" fmla="*/ 6 w 626"/>
                <a:gd name="T23" fmla="*/ 7 h 639"/>
                <a:gd name="T24" fmla="*/ 6 w 626"/>
                <a:gd name="T25" fmla="*/ 7 h 639"/>
                <a:gd name="T26" fmla="*/ 7 w 626"/>
                <a:gd name="T27" fmla="*/ 0 h 639"/>
                <a:gd name="T28" fmla="*/ 7 w 626"/>
                <a:gd name="T29" fmla="*/ 0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6" h="639">
                  <a:moveTo>
                    <a:pt x="608" y="0"/>
                  </a:moveTo>
                  <a:lnTo>
                    <a:pt x="608" y="0"/>
                  </a:lnTo>
                  <a:cubicBezTo>
                    <a:pt x="597" y="0"/>
                    <a:pt x="586" y="6"/>
                    <a:pt x="586" y="17"/>
                  </a:cubicBezTo>
                  <a:cubicBezTo>
                    <a:pt x="502" y="593"/>
                    <a:pt x="502" y="593"/>
                    <a:pt x="502" y="593"/>
                  </a:cubicBezTo>
                  <a:cubicBezTo>
                    <a:pt x="117" y="593"/>
                    <a:pt x="117" y="593"/>
                    <a:pt x="117" y="593"/>
                  </a:cubicBezTo>
                  <a:cubicBezTo>
                    <a:pt x="39" y="17"/>
                    <a:pt x="39" y="17"/>
                    <a:pt x="39" y="17"/>
                  </a:cubicBezTo>
                  <a:cubicBezTo>
                    <a:pt x="39" y="12"/>
                    <a:pt x="33" y="6"/>
                    <a:pt x="28" y="0"/>
                  </a:cubicBezTo>
                  <a:cubicBezTo>
                    <a:pt x="22" y="0"/>
                    <a:pt x="11" y="0"/>
                    <a:pt x="6" y="6"/>
                  </a:cubicBezTo>
                  <a:cubicBezTo>
                    <a:pt x="0" y="12"/>
                    <a:pt x="0" y="17"/>
                    <a:pt x="0" y="23"/>
                  </a:cubicBezTo>
                  <a:cubicBezTo>
                    <a:pt x="84" y="615"/>
                    <a:pt x="84" y="615"/>
                    <a:pt x="84" y="615"/>
                  </a:cubicBezTo>
                  <a:cubicBezTo>
                    <a:pt x="84" y="627"/>
                    <a:pt x="95" y="638"/>
                    <a:pt x="101" y="638"/>
                  </a:cubicBezTo>
                  <a:cubicBezTo>
                    <a:pt x="519" y="638"/>
                    <a:pt x="519" y="638"/>
                    <a:pt x="519" y="638"/>
                  </a:cubicBezTo>
                  <a:cubicBezTo>
                    <a:pt x="530" y="638"/>
                    <a:pt x="536" y="627"/>
                    <a:pt x="541" y="615"/>
                  </a:cubicBezTo>
                  <a:cubicBezTo>
                    <a:pt x="619" y="23"/>
                    <a:pt x="619" y="23"/>
                    <a:pt x="619" y="23"/>
                  </a:cubicBezTo>
                  <a:cubicBezTo>
                    <a:pt x="625" y="12"/>
                    <a:pt x="614" y="0"/>
                    <a:pt x="60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7" name="Freeform 85">
              <a:extLst>
                <a:ext uri="{FF2B5EF4-FFF2-40B4-BE49-F238E27FC236}">
                  <a16:creationId xmlns:a16="http://schemas.microsoft.com/office/drawing/2014/main" id="{935C220D-E78A-2940-B404-09A960CDA313}"/>
                </a:ext>
              </a:extLst>
            </p:cNvPr>
            <p:cNvSpPr>
              <a:spLocks noChangeArrowheads="1"/>
            </p:cNvSpPr>
            <p:nvPr/>
          </p:nvSpPr>
          <p:spPr bwMode="auto">
            <a:xfrm>
              <a:off x="2758" y="3517"/>
              <a:ext cx="22" cy="89"/>
            </a:xfrm>
            <a:custGeom>
              <a:avLst/>
              <a:gdLst>
                <a:gd name="T0" fmla="*/ 1 w 102"/>
                <a:gd name="T1" fmla="*/ 4 h 398"/>
                <a:gd name="T2" fmla="*/ 1 w 102"/>
                <a:gd name="T3" fmla="*/ 4 h 398"/>
                <a:gd name="T4" fmla="*/ 1 w 102"/>
                <a:gd name="T5" fmla="*/ 4 h 398"/>
                <a:gd name="T6" fmla="*/ 1 w 102"/>
                <a:gd name="T7" fmla="*/ 4 h 398"/>
                <a:gd name="T8" fmla="*/ 1 w 102"/>
                <a:gd name="T9" fmla="*/ 4 h 398"/>
                <a:gd name="T10" fmla="*/ 0 w 102"/>
                <a:gd name="T11" fmla="*/ 0 h 398"/>
                <a:gd name="T12" fmla="*/ 0 w 102"/>
                <a:gd name="T13" fmla="*/ 0 h 398"/>
                <a:gd name="T14" fmla="*/ 0 w 102"/>
                <a:gd name="T15" fmla="*/ 0 h 398"/>
                <a:gd name="T16" fmla="*/ 1 w 102"/>
                <a:gd name="T17" fmla="*/ 4 h 3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398">
                  <a:moveTo>
                    <a:pt x="56" y="380"/>
                  </a:moveTo>
                  <a:lnTo>
                    <a:pt x="56" y="380"/>
                  </a:lnTo>
                  <a:cubicBezTo>
                    <a:pt x="62" y="392"/>
                    <a:pt x="67" y="397"/>
                    <a:pt x="79" y="397"/>
                  </a:cubicBezTo>
                  <a:cubicBezTo>
                    <a:pt x="90" y="392"/>
                    <a:pt x="101" y="386"/>
                    <a:pt x="95" y="375"/>
                  </a:cubicBezTo>
                  <a:cubicBezTo>
                    <a:pt x="39" y="17"/>
                    <a:pt x="39" y="17"/>
                    <a:pt x="39" y="17"/>
                  </a:cubicBezTo>
                  <a:cubicBezTo>
                    <a:pt x="39" y="6"/>
                    <a:pt x="28" y="0"/>
                    <a:pt x="17" y="0"/>
                  </a:cubicBezTo>
                  <a:cubicBezTo>
                    <a:pt x="6" y="0"/>
                    <a:pt x="0" y="11"/>
                    <a:pt x="0" y="23"/>
                  </a:cubicBezTo>
                  <a:lnTo>
                    <a:pt x="56" y="380"/>
                  </a:ln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8" name="Freeform 86">
              <a:extLst>
                <a:ext uri="{FF2B5EF4-FFF2-40B4-BE49-F238E27FC236}">
                  <a16:creationId xmlns:a16="http://schemas.microsoft.com/office/drawing/2014/main" id="{97167F97-CA73-1244-9BA3-A0BD76823244}"/>
                </a:ext>
              </a:extLst>
            </p:cNvPr>
            <p:cNvSpPr>
              <a:spLocks noChangeArrowheads="1"/>
            </p:cNvSpPr>
            <p:nvPr/>
          </p:nvSpPr>
          <p:spPr bwMode="auto">
            <a:xfrm>
              <a:off x="2823" y="3517"/>
              <a:ext cx="22" cy="89"/>
            </a:xfrm>
            <a:custGeom>
              <a:avLst/>
              <a:gdLst>
                <a:gd name="T0" fmla="*/ 0 w 102"/>
                <a:gd name="T1" fmla="*/ 4 h 398"/>
                <a:gd name="T2" fmla="*/ 0 w 102"/>
                <a:gd name="T3" fmla="*/ 4 h 398"/>
                <a:gd name="T4" fmla="*/ 0 w 102"/>
                <a:gd name="T5" fmla="*/ 4 h 398"/>
                <a:gd name="T6" fmla="*/ 0 w 102"/>
                <a:gd name="T7" fmla="*/ 4 h 398"/>
                <a:gd name="T8" fmla="*/ 1 w 102"/>
                <a:gd name="T9" fmla="*/ 0 h 398"/>
                <a:gd name="T10" fmla="*/ 1 w 102"/>
                <a:gd name="T11" fmla="*/ 0 h 398"/>
                <a:gd name="T12" fmla="*/ 1 w 102"/>
                <a:gd name="T13" fmla="*/ 0 h 398"/>
                <a:gd name="T14" fmla="*/ 1 w 102"/>
                <a:gd name="T15" fmla="*/ 0 h 398"/>
                <a:gd name="T16" fmla="*/ 0 w 102"/>
                <a:gd name="T17" fmla="*/ 4 h 398"/>
                <a:gd name="T18" fmla="*/ 0 w 102"/>
                <a:gd name="T19" fmla="*/ 4 h 398"/>
                <a:gd name="T20" fmla="*/ 0 w 102"/>
                <a:gd name="T21" fmla="*/ 4 h 3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398">
                  <a:moveTo>
                    <a:pt x="17" y="397"/>
                  </a:moveTo>
                  <a:lnTo>
                    <a:pt x="17" y="397"/>
                  </a:lnTo>
                  <a:cubicBezTo>
                    <a:pt x="17" y="397"/>
                    <a:pt x="17" y="397"/>
                    <a:pt x="22" y="397"/>
                  </a:cubicBezTo>
                  <a:cubicBezTo>
                    <a:pt x="28" y="397"/>
                    <a:pt x="39" y="392"/>
                    <a:pt x="39" y="380"/>
                  </a:cubicBezTo>
                  <a:cubicBezTo>
                    <a:pt x="101" y="23"/>
                    <a:pt x="101" y="23"/>
                    <a:pt x="101" y="23"/>
                  </a:cubicBezTo>
                  <a:cubicBezTo>
                    <a:pt x="101" y="17"/>
                    <a:pt x="95" y="6"/>
                    <a:pt x="90" y="6"/>
                  </a:cubicBezTo>
                  <a:cubicBezTo>
                    <a:pt x="84" y="0"/>
                    <a:pt x="78" y="0"/>
                    <a:pt x="73" y="0"/>
                  </a:cubicBezTo>
                  <a:cubicBezTo>
                    <a:pt x="67" y="6"/>
                    <a:pt x="61" y="11"/>
                    <a:pt x="61" y="17"/>
                  </a:cubicBezTo>
                  <a:cubicBezTo>
                    <a:pt x="0" y="375"/>
                    <a:pt x="0" y="375"/>
                    <a:pt x="0" y="375"/>
                  </a:cubicBezTo>
                  <a:cubicBezTo>
                    <a:pt x="0" y="380"/>
                    <a:pt x="0" y="386"/>
                    <a:pt x="6" y="386"/>
                  </a:cubicBezTo>
                  <a:cubicBezTo>
                    <a:pt x="6" y="392"/>
                    <a:pt x="11" y="397"/>
                    <a:pt x="17" y="397"/>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79" name="Freeform 87">
              <a:extLst>
                <a:ext uri="{FF2B5EF4-FFF2-40B4-BE49-F238E27FC236}">
                  <a16:creationId xmlns:a16="http://schemas.microsoft.com/office/drawing/2014/main" id="{B5429F07-F0BF-4845-ADDC-787260BD5183}"/>
                </a:ext>
              </a:extLst>
            </p:cNvPr>
            <p:cNvSpPr>
              <a:spLocks noChangeArrowheads="1"/>
            </p:cNvSpPr>
            <p:nvPr/>
          </p:nvSpPr>
          <p:spPr bwMode="auto">
            <a:xfrm>
              <a:off x="2797" y="3526"/>
              <a:ext cx="8" cy="80"/>
            </a:xfrm>
            <a:custGeom>
              <a:avLst/>
              <a:gdLst>
                <a:gd name="T0" fmla="*/ 0 w 39"/>
                <a:gd name="T1" fmla="*/ 4 h 359"/>
                <a:gd name="T2" fmla="*/ 0 w 39"/>
                <a:gd name="T3" fmla="*/ 4 h 359"/>
                <a:gd name="T4" fmla="*/ 0 w 39"/>
                <a:gd name="T5" fmla="*/ 4 h 359"/>
                <a:gd name="T6" fmla="*/ 0 w 39"/>
                <a:gd name="T7" fmla="*/ 0 h 359"/>
                <a:gd name="T8" fmla="*/ 0 w 39"/>
                <a:gd name="T9" fmla="*/ 0 h 359"/>
                <a:gd name="T10" fmla="*/ 0 w 39"/>
                <a:gd name="T11" fmla="*/ 0 h 359"/>
                <a:gd name="T12" fmla="*/ 0 w 39"/>
                <a:gd name="T13" fmla="*/ 4 h 359"/>
                <a:gd name="T14" fmla="*/ 0 w 39"/>
                <a:gd name="T15" fmla="*/ 4 h 3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359">
                  <a:moveTo>
                    <a:pt x="21" y="358"/>
                  </a:moveTo>
                  <a:lnTo>
                    <a:pt x="21" y="358"/>
                  </a:lnTo>
                  <a:cubicBezTo>
                    <a:pt x="32" y="358"/>
                    <a:pt x="38" y="347"/>
                    <a:pt x="38" y="336"/>
                  </a:cubicBezTo>
                  <a:cubicBezTo>
                    <a:pt x="38" y="23"/>
                    <a:pt x="38" y="23"/>
                    <a:pt x="38" y="23"/>
                  </a:cubicBezTo>
                  <a:cubicBezTo>
                    <a:pt x="38" y="11"/>
                    <a:pt x="32" y="0"/>
                    <a:pt x="21" y="0"/>
                  </a:cubicBezTo>
                  <a:cubicBezTo>
                    <a:pt x="10" y="0"/>
                    <a:pt x="0" y="11"/>
                    <a:pt x="0" y="23"/>
                  </a:cubicBezTo>
                  <a:cubicBezTo>
                    <a:pt x="0" y="336"/>
                    <a:pt x="0" y="336"/>
                    <a:pt x="0" y="336"/>
                  </a:cubicBezTo>
                  <a:cubicBezTo>
                    <a:pt x="0" y="347"/>
                    <a:pt x="10" y="358"/>
                    <a:pt x="21" y="358"/>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0" name="Freeform 88">
              <a:extLst>
                <a:ext uri="{FF2B5EF4-FFF2-40B4-BE49-F238E27FC236}">
                  <a16:creationId xmlns:a16="http://schemas.microsoft.com/office/drawing/2014/main" id="{6E02CF5F-6F03-384E-8DA8-1A79150B5A7F}"/>
                </a:ext>
              </a:extLst>
            </p:cNvPr>
            <p:cNvSpPr>
              <a:spLocks noChangeArrowheads="1"/>
            </p:cNvSpPr>
            <p:nvPr/>
          </p:nvSpPr>
          <p:spPr bwMode="auto">
            <a:xfrm>
              <a:off x="2788" y="3418"/>
              <a:ext cx="27" cy="40"/>
            </a:xfrm>
            <a:custGeom>
              <a:avLst/>
              <a:gdLst>
                <a:gd name="T0" fmla="*/ 1 w 122"/>
                <a:gd name="T1" fmla="*/ 1 h 180"/>
                <a:gd name="T2" fmla="*/ 1 w 122"/>
                <a:gd name="T3" fmla="*/ 1 h 180"/>
                <a:gd name="T4" fmla="*/ 1 w 122"/>
                <a:gd name="T5" fmla="*/ 0 h 180"/>
                <a:gd name="T6" fmla="*/ 1 w 122"/>
                <a:gd name="T7" fmla="*/ 0 h 180"/>
                <a:gd name="T8" fmla="*/ 0 w 122"/>
                <a:gd name="T9" fmla="*/ 0 h 180"/>
                <a:gd name="T10" fmla="*/ 0 w 122"/>
                <a:gd name="T11" fmla="*/ 1 h 180"/>
                <a:gd name="T12" fmla="*/ 0 w 122"/>
                <a:gd name="T13" fmla="*/ 1 h 180"/>
                <a:gd name="T14" fmla="*/ 1 w 122"/>
                <a:gd name="T15" fmla="*/ 2 h 180"/>
                <a:gd name="T16" fmla="*/ 1 w 122"/>
                <a:gd name="T17" fmla="*/ 1 h 180"/>
                <a:gd name="T18" fmla="*/ 1 w 122"/>
                <a:gd name="T19" fmla="*/ 1 h 180"/>
                <a:gd name="T20" fmla="*/ 1 w 122"/>
                <a:gd name="T21" fmla="*/ 2 h 180"/>
                <a:gd name="T22" fmla="*/ 1 w 122"/>
                <a:gd name="T23" fmla="*/ 2 h 180"/>
                <a:gd name="T24" fmla="*/ 0 w 122"/>
                <a:gd name="T25" fmla="*/ 1 h 180"/>
                <a:gd name="T26" fmla="*/ 1 w 122"/>
                <a:gd name="T27" fmla="*/ 1 h 180"/>
                <a:gd name="T28" fmla="*/ 1 w 122"/>
                <a:gd name="T29" fmla="*/ 1 h 180"/>
                <a:gd name="T30" fmla="*/ 1 w 122"/>
                <a:gd name="T31" fmla="*/ 2 h 1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2" h="180">
                  <a:moveTo>
                    <a:pt x="77" y="62"/>
                  </a:moveTo>
                  <a:lnTo>
                    <a:pt x="77" y="62"/>
                  </a:lnTo>
                  <a:cubicBezTo>
                    <a:pt x="77" y="22"/>
                    <a:pt x="77" y="22"/>
                    <a:pt x="77" y="22"/>
                  </a:cubicBezTo>
                  <a:cubicBezTo>
                    <a:pt x="77" y="11"/>
                    <a:pt x="71" y="0"/>
                    <a:pt x="60" y="0"/>
                  </a:cubicBezTo>
                  <a:cubicBezTo>
                    <a:pt x="49" y="0"/>
                    <a:pt x="39" y="11"/>
                    <a:pt x="39" y="22"/>
                  </a:cubicBezTo>
                  <a:cubicBezTo>
                    <a:pt x="39" y="62"/>
                    <a:pt x="39" y="62"/>
                    <a:pt x="39" y="62"/>
                  </a:cubicBezTo>
                  <a:cubicBezTo>
                    <a:pt x="11" y="73"/>
                    <a:pt x="0" y="101"/>
                    <a:pt x="0" y="129"/>
                  </a:cubicBezTo>
                  <a:cubicBezTo>
                    <a:pt x="5" y="157"/>
                    <a:pt x="33" y="179"/>
                    <a:pt x="60" y="179"/>
                  </a:cubicBezTo>
                  <a:cubicBezTo>
                    <a:pt x="88" y="179"/>
                    <a:pt x="110" y="157"/>
                    <a:pt x="116" y="129"/>
                  </a:cubicBezTo>
                  <a:cubicBezTo>
                    <a:pt x="121" y="101"/>
                    <a:pt x="105" y="73"/>
                    <a:pt x="77" y="62"/>
                  </a:cubicBezTo>
                  <a:close/>
                  <a:moveTo>
                    <a:pt x="60" y="140"/>
                  </a:moveTo>
                  <a:lnTo>
                    <a:pt x="60" y="140"/>
                  </a:lnTo>
                  <a:cubicBezTo>
                    <a:pt x="49" y="140"/>
                    <a:pt x="39" y="129"/>
                    <a:pt x="39" y="117"/>
                  </a:cubicBezTo>
                  <a:cubicBezTo>
                    <a:pt x="39" y="106"/>
                    <a:pt x="49" y="101"/>
                    <a:pt x="60" y="101"/>
                  </a:cubicBezTo>
                  <a:cubicBezTo>
                    <a:pt x="71" y="101"/>
                    <a:pt x="77" y="106"/>
                    <a:pt x="77" y="117"/>
                  </a:cubicBezTo>
                  <a:cubicBezTo>
                    <a:pt x="77" y="129"/>
                    <a:pt x="71" y="140"/>
                    <a:pt x="60" y="14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1081" name="Group 166">
            <a:extLst>
              <a:ext uri="{FF2B5EF4-FFF2-40B4-BE49-F238E27FC236}">
                <a16:creationId xmlns:a16="http://schemas.microsoft.com/office/drawing/2014/main" id="{47E94993-1286-6F41-A0E7-D15A499D7967}"/>
              </a:ext>
            </a:extLst>
          </p:cNvPr>
          <p:cNvGrpSpPr>
            <a:grpSpLocks/>
          </p:cNvGrpSpPr>
          <p:nvPr userDrawn="1"/>
        </p:nvGrpSpPr>
        <p:grpSpPr bwMode="auto">
          <a:xfrm>
            <a:off x="7353877" y="1217757"/>
            <a:ext cx="392113" cy="457200"/>
            <a:chOff x="2083" y="3320"/>
            <a:chExt cx="330" cy="384"/>
          </a:xfrm>
        </p:grpSpPr>
        <p:sp>
          <p:nvSpPr>
            <p:cNvPr id="1082" name="Freeform 167">
              <a:extLst>
                <a:ext uri="{FF2B5EF4-FFF2-40B4-BE49-F238E27FC236}">
                  <a16:creationId xmlns:a16="http://schemas.microsoft.com/office/drawing/2014/main" id="{B71681E4-BC74-5E45-8221-B60058CFC632}"/>
                </a:ext>
              </a:extLst>
            </p:cNvPr>
            <p:cNvSpPr>
              <a:spLocks noChangeArrowheads="1"/>
            </p:cNvSpPr>
            <p:nvPr/>
          </p:nvSpPr>
          <p:spPr bwMode="auto">
            <a:xfrm>
              <a:off x="2277" y="3648"/>
              <a:ext cx="50" cy="23"/>
            </a:xfrm>
            <a:custGeom>
              <a:avLst/>
              <a:gdLst>
                <a:gd name="T0" fmla="*/ 0 w 224"/>
                <a:gd name="T1" fmla="*/ 0 h 107"/>
                <a:gd name="T2" fmla="*/ 0 w 224"/>
                <a:gd name="T3" fmla="*/ 0 h 107"/>
                <a:gd name="T4" fmla="*/ 0 w 224"/>
                <a:gd name="T5" fmla="*/ 1 h 107"/>
                <a:gd name="T6" fmla="*/ 2 w 224"/>
                <a:gd name="T7" fmla="*/ 1 h 107"/>
                <a:gd name="T8" fmla="*/ 2 w 224"/>
                <a:gd name="T9" fmla="*/ 0 h 107"/>
                <a:gd name="T10" fmla="*/ 0 w 224"/>
                <a:gd name="T11" fmla="*/ 0 h 107"/>
                <a:gd name="T12" fmla="*/ 0 w 224"/>
                <a:gd name="T13" fmla="*/ 1 h 107"/>
                <a:gd name="T14" fmla="*/ 0 w 224"/>
                <a:gd name="T15" fmla="*/ 1 h 107"/>
                <a:gd name="T16" fmla="*/ 0 w 224"/>
                <a:gd name="T17" fmla="*/ 0 h 107"/>
                <a:gd name="T18" fmla="*/ 2 w 224"/>
                <a:gd name="T19" fmla="*/ 0 h 107"/>
                <a:gd name="T20" fmla="*/ 2 w 224"/>
                <a:gd name="T21" fmla="*/ 1 h 107"/>
                <a:gd name="T22" fmla="*/ 0 w 224"/>
                <a:gd name="T23" fmla="*/ 1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4" h="107">
                  <a:moveTo>
                    <a:pt x="0" y="0"/>
                  </a:moveTo>
                  <a:lnTo>
                    <a:pt x="0" y="0"/>
                  </a:lnTo>
                  <a:cubicBezTo>
                    <a:pt x="0" y="106"/>
                    <a:pt x="0" y="106"/>
                    <a:pt x="0" y="106"/>
                  </a:cubicBezTo>
                  <a:cubicBezTo>
                    <a:pt x="223" y="106"/>
                    <a:pt x="223" y="106"/>
                    <a:pt x="223" y="106"/>
                  </a:cubicBezTo>
                  <a:cubicBezTo>
                    <a:pt x="218" y="73"/>
                    <a:pt x="212" y="39"/>
                    <a:pt x="212" y="0"/>
                  </a:cubicBezTo>
                  <a:lnTo>
                    <a:pt x="0" y="0"/>
                  </a:lnTo>
                  <a:close/>
                  <a:moveTo>
                    <a:pt x="44" y="61"/>
                  </a:moveTo>
                  <a:lnTo>
                    <a:pt x="44" y="61"/>
                  </a:lnTo>
                  <a:cubicBezTo>
                    <a:pt x="44" y="45"/>
                    <a:pt x="44" y="45"/>
                    <a:pt x="44" y="45"/>
                  </a:cubicBezTo>
                  <a:cubicBezTo>
                    <a:pt x="173" y="45"/>
                    <a:pt x="173" y="45"/>
                    <a:pt x="173" y="45"/>
                  </a:cubicBezTo>
                  <a:cubicBezTo>
                    <a:pt x="173" y="50"/>
                    <a:pt x="173" y="56"/>
                    <a:pt x="178" y="61"/>
                  </a:cubicBezTo>
                  <a:lnTo>
                    <a:pt x="44" y="6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3" name="Freeform 168">
              <a:extLst>
                <a:ext uri="{FF2B5EF4-FFF2-40B4-BE49-F238E27FC236}">
                  <a16:creationId xmlns:a16="http://schemas.microsoft.com/office/drawing/2014/main" id="{390523C6-DE79-2748-938B-169534C4BCFF}"/>
                </a:ext>
              </a:extLst>
            </p:cNvPr>
            <p:cNvSpPr>
              <a:spLocks noChangeArrowheads="1"/>
            </p:cNvSpPr>
            <p:nvPr/>
          </p:nvSpPr>
          <p:spPr bwMode="auto">
            <a:xfrm>
              <a:off x="2192" y="3470"/>
              <a:ext cx="164" cy="234"/>
            </a:xfrm>
            <a:custGeom>
              <a:avLst/>
              <a:gdLst>
                <a:gd name="T0" fmla="*/ 8 w 728"/>
                <a:gd name="T1" fmla="*/ 3 h 1036"/>
                <a:gd name="T2" fmla="*/ 7 w 728"/>
                <a:gd name="T3" fmla="*/ 2 h 1036"/>
                <a:gd name="T4" fmla="*/ 7 w 728"/>
                <a:gd name="T5" fmla="*/ 2 h 1036"/>
                <a:gd name="T6" fmla="*/ 6 w 728"/>
                <a:gd name="T7" fmla="*/ 5 h 1036"/>
                <a:gd name="T8" fmla="*/ 4 w 728"/>
                <a:gd name="T9" fmla="*/ 2 h 1036"/>
                <a:gd name="T10" fmla="*/ 3 w 728"/>
                <a:gd name="T11" fmla="*/ 1 h 1036"/>
                <a:gd name="T12" fmla="*/ 1 w 728"/>
                <a:gd name="T13" fmla="*/ 0 h 1036"/>
                <a:gd name="T14" fmla="*/ 0 w 728"/>
                <a:gd name="T15" fmla="*/ 3 h 1036"/>
                <a:gd name="T16" fmla="*/ 1 w 728"/>
                <a:gd name="T17" fmla="*/ 3 h 1036"/>
                <a:gd name="T18" fmla="*/ 2 w 728"/>
                <a:gd name="T19" fmla="*/ 5 h 1036"/>
                <a:gd name="T20" fmla="*/ 3 w 728"/>
                <a:gd name="T21" fmla="*/ 5 h 1036"/>
                <a:gd name="T22" fmla="*/ 4 w 728"/>
                <a:gd name="T23" fmla="*/ 6 h 1036"/>
                <a:gd name="T24" fmla="*/ 1 w 728"/>
                <a:gd name="T25" fmla="*/ 7 h 1036"/>
                <a:gd name="T26" fmla="*/ 1 w 728"/>
                <a:gd name="T27" fmla="*/ 12 h 1036"/>
                <a:gd name="T28" fmla="*/ 2 w 728"/>
                <a:gd name="T29" fmla="*/ 11 h 1036"/>
                <a:gd name="T30" fmla="*/ 3 w 728"/>
                <a:gd name="T31" fmla="*/ 8 h 1036"/>
                <a:gd name="T32" fmla="*/ 3 w 728"/>
                <a:gd name="T33" fmla="*/ 9 h 1036"/>
                <a:gd name="T34" fmla="*/ 3 w 728"/>
                <a:gd name="T35" fmla="*/ 9 h 1036"/>
                <a:gd name="T36" fmla="*/ 3 w 728"/>
                <a:gd name="T37" fmla="*/ 12 h 1036"/>
                <a:gd name="T38" fmla="*/ 4 w 728"/>
                <a:gd name="T39" fmla="*/ 12 h 1036"/>
                <a:gd name="T40" fmla="*/ 5 w 728"/>
                <a:gd name="T41" fmla="*/ 12 h 1036"/>
                <a:gd name="T42" fmla="*/ 7 w 728"/>
                <a:gd name="T43" fmla="*/ 11 h 1036"/>
                <a:gd name="T44" fmla="*/ 7 w 728"/>
                <a:gd name="T45" fmla="*/ 12 h 1036"/>
                <a:gd name="T46" fmla="*/ 8 w 728"/>
                <a:gd name="T47" fmla="*/ 12 h 1036"/>
                <a:gd name="T48" fmla="*/ 8 w 728"/>
                <a:gd name="T49" fmla="*/ 12 h 1036"/>
                <a:gd name="T50" fmla="*/ 8 w 728"/>
                <a:gd name="T51" fmla="*/ 3 h 1036"/>
                <a:gd name="T52" fmla="*/ 1 w 728"/>
                <a:gd name="T53" fmla="*/ 2 h 1036"/>
                <a:gd name="T54" fmla="*/ 1 w 728"/>
                <a:gd name="T55" fmla="*/ 1 h 1036"/>
                <a:gd name="T56" fmla="*/ 2 w 728"/>
                <a:gd name="T57" fmla="*/ 1 h 1036"/>
                <a:gd name="T58" fmla="*/ 3 w 728"/>
                <a:gd name="T59" fmla="*/ 2 h 1036"/>
                <a:gd name="T60" fmla="*/ 1 w 728"/>
                <a:gd name="T61" fmla="*/ 1 h 1036"/>
                <a:gd name="T62" fmla="*/ 1 w 728"/>
                <a:gd name="T63" fmla="*/ 2 h 1036"/>
                <a:gd name="T64" fmla="*/ 1 w 728"/>
                <a:gd name="T65" fmla="*/ 2 h 1036"/>
                <a:gd name="T66" fmla="*/ 3 w 728"/>
                <a:gd name="T67" fmla="*/ 4 h 1036"/>
                <a:gd name="T68" fmla="*/ 2 w 728"/>
                <a:gd name="T69" fmla="*/ 4 h 1036"/>
                <a:gd name="T70" fmla="*/ 1 w 728"/>
                <a:gd name="T71" fmla="*/ 2 h 1036"/>
                <a:gd name="T72" fmla="*/ 2 w 728"/>
                <a:gd name="T73" fmla="*/ 2 h 1036"/>
                <a:gd name="T74" fmla="*/ 2 w 728"/>
                <a:gd name="T75" fmla="*/ 2 h 1036"/>
                <a:gd name="T76" fmla="*/ 4 w 728"/>
                <a:gd name="T77" fmla="*/ 3 h 1036"/>
                <a:gd name="T78" fmla="*/ 5 w 728"/>
                <a:gd name="T79" fmla="*/ 3 h 1036"/>
                <a:gd name="T80" fmla="*/ 3 w 728"/>
                <a:gd name="T81" fmla="*/ 4 h 1036"/>
                <a:gd name="T82" fmla="*/ 3 w 728"/>
                <a:gd name="T83" fmla="*/ 8 h 1036"/>
                <a:gd name="T84" fmla="*/ 1 w 728"/>
                <a:gd name="T85" fmla="*/ 11 h 1036"/>
                <a:gd name="T86" fmla="*/ 1 w 728"/>
                <a:gd name="T87" fmla="*/ 10 h 1036"/>
                <a:gd name="T88" fmla="*/ 2 w 728"/>
                <a:gd name="T89" fmla="*/ 7 h 1036"/>
                <a:gd name="T90" fmla="*/ 4 w 728"/>
                <a:gd name="T91" fmla="*/ 7 h 1036"/>
                <a:gd name="T92" fmla="*/ 5 w 728"/>
                <a:gd name="T93" fmla="*/ 4 h 1036"/>
                <a:gd name="T94" fmla="*/ 4 w 728"/>
                <a:gd name="T95" fmla="*/ 2 h 1036"/>
                <a:gd name="T96" fmla="*/ 4 w 728"/>
                <a:gd name="T97" fmla="*/ 2 h 1036"/>
                <a:gd name="T98" fmla="*/ 5 w 728"/>
                <a:gd name="T99" fmla="*/ 3 h 1036"/>
                <a:gd name="T100" fmla="*/ 6 w 728"/>
                <a:gd name="T101" fmla="*/ 7 h 1036"/>
                <a:gd name="T102" fmla="*/ 5 w 728"/>
                <a:gd name="T103" fmla="*/ 8 h 1036"/>
                <a:gd name="T104" fmla="*/ 8 w 728"/>
                <a:gd name="T105" fmla="*/ 12 h 1036"/>
                <a:gd name="T106" fmla="*/ 7 w 728"/>
                <a:gd name="T107" fmla="*/ 12 h 1036"/>
                <a:gd name="T108" fmla="*/ 4 w 728"/>
                <a:gd name="T109" fmla="*/ 11 h 1036"/>
                <a:gd name="T110" fmla="*/ 4 w 728"/>
                <a:gd name="T111" fmla="*/ 12 h 1036"/>
                <a:gd name="T112" fmla="*/ 3 w 728"/>
                <a:gd name="T113" fmla="*/ 9 h 1036"/>
                <a:gd name="T114" fmla="*/ 7 w 728"/>
                <a:gd name="T115" fmla="*/ 8 h 1036"/>
                <a:gd name="T116" fmla="*/ 7 w 728"/>
                <a:gd name="T117" fmla="*/ 6 h 1036"/>
                <a:gd name="T118" fmla="*/ 7 w 728"/>
                <a:gd name="T119" fmla="*/ 3 h 1036"/>
                <a:gd name="T120" fmla="*/ 8 w 728"/>
                <a:gd name="T121" fmla="*/ 12 h 10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8" h="1036">
                  <a:moveTo>
                    <a:pt x="727" y="235"/>
                  </a:moveTo>
                  <a:lnTo>
                    <a:pt x="727" y="235"/>
                  </a:lnTo>
                  <a:cubicBezTo>
                    <a:pt x="682" y="229"/>
                    <a:pt x="682" y="229"/>
                    <a:pt x="682" y="229"/>
                  </a:cubicBezTo>
                  <a:cubicBezTo>
                    <a:pt x="648" y="218"/>
                    <a:pt x="648" y="218"/>
                    <a:pt x="648" y="218"/>
                  </a:cubicBezTo>
                  <a:cubicBezTo>
                    <a:pt x="626" y="218"/>
                    <a:pt x="626" y="218"/>
                    <a:pt x="626" y="218"/>
                  </a:cubicBezTo>
                  <a:cubicBezTo>
                    <a:pt x="587" y="207"/>
                    <a:pt x="587" y="207"/>
                    <a:pt x="587" y="207"/>
                  </a:cubicBezTo>
                  <a:cubicBezTo>
                    <a:pt x="576" y="246"/>
                    <a:pt x="576" y="246"/>
                    <a:pt x="576" y="246"/>
                  </a:cubicBezTo>
                  <a:cubicBezTo>
                    <a:pt x="570" y="297"/>
                    <a:pt x="565" y="347"/>
                    <a:pt x="553" y="392"/>
                  </a:cubicBezTo>
                  <a:cubicBezTo>
                    <a:pt x="542" y="341"/>
                    <a:pt x="520" y="285"/>
                    <a:pt x="492" y="235"/>
                  </a:cubicBezTo>
                  <a:cubicBezTo>
                    <a:pt x="470" y="190"/>
                    <a:pt x="425" y="157"/>
                    <a:pt x="380" y="146"/>
                  </a:cubicBezTo>
                  <a:cubicBezTo>
                    <a:pt x="347" y="140"/>
                    <a:pt x="319" y="146"/>
                    <a:pt x="296" y="162"/>
                  </a:cubicBezTo>
                  <a:cubicBezTo>
                    <a:pt x="302" y="134"/>
                    <a:pt x="296" y="106"/>
                    <a:pt x="280" y="84"/>
                  </a:cubicBezTo>
                  <a:cubicBezTo>
                    <a:pt x="263" y="51"/>
                    <a:pt x="229" y="23"/>
                    <a:pt x="190" y="11"/>
                  </a:cubicBezTo>
                  <a:cubicBezTo>
                    <a:pt x="151" y="0"/>
                    <a:pt x="112" y="6"/>
                    <a:pt x="78" y="23"/>
                  </a:cubicBezTo>
                  <a:cubicBezTo>
                    <a:pt x="45" y="45"/>
                    <a:pt x="22" y="73"/>
                    <a:pt x="11" y="112"/>
                  </a:cubicBezTo>
                  <a:cubicBezTo>
                    <a:pt x="0" y="151"/>
                    <a:pt x="0" y="190"/>
                    <a:pt x="22" y="224"/>
                  </a:cubicBezTo>
                  <a:cubicBezTo>
                    <a:pt x="39" y="263"/>
                    <a:pt x="78" y="291"/>
                    <a:pt x="117" y="297"/>
                  </a:cubicBezTo>
                  <a:cubicBezTo>
                    <a:pt x="123" y="302"/>
                    <a:pt x="123" y="302"/>
                    <a:pt x="123" y="302"/>
                  </a:cubicBezTo>
                  <a:cubicBezTo>
                    <a:pt x="156" y="375"/>
                    <a:pt x="156" y="375"/>
                    <a:pt x="156" y="375"/>
                  </a:cubicBezTo>
                  <a:cubicBezTo>
                    <a:pt x="162" y="392"/>
                    <a:pt x="179" y="403"/>
                    <a:pt x="196" y="408"/>
                  </a:cubicBezTo>
                  <a:cubicBezTo>
                    <a:pt x="201" y="414"/>
                    <a:pt x="207" y="414"/>
                    <a:pt x="218" y="414"/>
                  </a:cubicBezTo>
                  <a:cubicBezTo>
                    <a:pt x="229" y="414"/>
                    <a:pt x="235" y="408"/>
                    <a:pt x="246" y="403"/>
                  </a:cubicBezTo>
                  <a:cubicBezTo>
                    <a:pt x="280" y="386"/>
                    <a:pt x="280" y="386"/>
                    <a:pt x="280" y="386"/>
                  </a:cubicBezTo>
                  <a:cubicBezTo>
                    <a:pt x="302" y="436"/>
                    <a:pt x="319" y="492"/>
                    <a:pt x="324" y="548"/>
                  </a:cubicBezTo>
                  <a:cubicBezTo>
                    <a:pt x="190" y="548"/>
                    <a:pt x="190" y="548"/>
                    <a:pt x="190" y="548"/>
                  </a:cubicBezTo>
                  <a:cubicBezTo>
                    <a:pt x="151" y="548"/>
                    <a:pt x="117" y="570"/>
                    <a:pt x="106" y="610"/>
                  </a:cubicBezTo>
                  <a:cubicBezTo>
                    <a:pt x="17" y="895"/>
                    <a:pt x="17" y="895"/>
                    <a:pt x="17" y="895"/>
                  </a:cubicBezTo>
                  <a:cubicBezTo>
                    <a:pt x="5" y="940"/>
                    <a:pt x="28" y="990"/>
                    <a:pt x="78" y="1007"/>
                  </a:cubicBezTo>
                  <a:cubicBezTo>
                    <a:pt x="84" y="1007"/>
                    <a:pt x="95" y="1012"/>
                    <a:pt x="101" y="1012"/>
                  </a:cubicBezTo>
                  <a:cubicBezTo>
                    <a:pt x="140" y="1012"/>
                    <a:pt x="173" y="984"/>
                    <a:pt x="184" y="945"/>
                  </a:cubicBezTo>
                  <a:cubicBezTo>
                    <a:pt x="257" y="721"/>
                    <a:pt x="257" y="721"/>
                    <a:pt x="257" y="721"/>
                  </a:cubicBezTo>
                  <a:cubicBezTo>
                    <a:pt x="263" y="721"/>
                    <a:pt x="263" y="721"/>
                    <a:pt x="263" y="721"/>
                  </a:cubicBezTo>
                  <a:cubicBezTo>
                    <a:pt x="263" y="727"/>
                    <a:pt x="263" y="727"/>
                    <a:pt x="263" y="727"/>
                  </a:cubicBezTo>
                  <a:cubicBezTo>
                    <a:pt x="263" y="783"/>
                    <a:pt x="263" y="783"/>
                    <a:pt x="263" y="783"/>
                  </a:cubicBezTo>
                  <a:cubicBezTo>
                    <a:pt x="263" y="828"/>
                    <a:pt x="263" y="828"/>
                    <a:pt x="263" y="828"/>
                  </a:cubicBezTo>
                  <a:cubicBezTo>
                    <a:pt x="274" y="828"/>
                    <a:pt x="274" y="828"/>
                    <a:pt x="274" y="828"/>
                  </a:cubicBezTo>
                  <a:cubicBezTo>
                    <a:pt x="274" y="995"/>
                    <a:pt x="274" y="995"/>
                    <a:pt x="274" y="995"/>
                  </a:cubicBezTo>
                  <a:cubicBezTo>
                    <a:pt x="274" y="1035"/>
                    <a:pt x="274" y="1035"/>
                    <a:pt x="274" y="1035"/>
                  </a:cubicBezTo>
                  <a:cubicBezTo>
                    <a:pt x="319" y="1035"/>
                    <a:pt x="319" y="1035"/>
                    <a:pt x="319" y="1035"/>
                  </a:cubicBezTo>
                  <a:cubicBezTo>
                    <a:pt x="375" y="1035"/>
                    <a:pt x="375" y="1035"/>
                    <a:pt x="375" y="1035"/>
                  </a:cubicBezTo>
                  <a:cubicBezTo>
                    <a:pt x="419" y="1035"/>
                    <a:pt x="419" y="1035"/>
                    <a:pt x="419" y="1035"/>
                  </a:cubicBezTo>
                  <a:cubicBezTo>
                    <a:pt x="419" y="995"/>
                    <a:pt x="419" y="995"/>
                    <a:pt x="419" y="995"/>
                  </a:cubicBezTo>
                  <a:cubicBezTo>
                    <a:pt x="419" y="962"/>
                    <a:pt x="419" y="962"/>
                    <a:pt x="419" y="962"/>
                  </a:cubicBezTo>
                  <a:cubicBezTo>
                    <a:pt x="565" y="962"/>
                    <a:pt x="565" y="962"/>
                    <a:pt x="565" y="962"/>
                  </a:cubicBezTo>
                  <a:cubicBezTo>
                    <a:pt x="565" y="973"/>
                    <a:pt x="570" y="990"/>
                    <a:pt x="570" y="1001"/>
                  </a:cubicBezTo>
                  <a:cubicBezTo>
                    <a:pt x="576" y="1035"/>
                    <a:pt x="576" y="1035"/>
                    <a:pt x="576" y="1035"/>
                  </a:cubicBezTo>
                  <a:cubicBezTo>
                    <a:pt x="609" y="1035"/>
                    <a:pt x="609" y="1035"/>
                    <a:pt x="609" y="1035"/>
                  </a:cubicBezTo>
                  <a:cubicBezTo>
                    <a:pt x="671" y="1035"/>
                    <a:pt x="671" y="1035"/>
                    <a:pt x="671" y="1035"/>
                  </a:cubicBezTo>
                  <a:cubicBezTo>
                    <a:pt x="721" y="1035"/>
                    <a:pt x="721" y="1035"/>
                    <a:pt x="721" y="1035"/>
                  </a:cubicBezTo>
                  <a:cubicBezTo>
                    <a:pt x="716" y="990"/>
                    <a:pt x="716" y="990"/>
                    <a:pt x="716" y="990"/>
                  </a:cubicBezTo>
                  <a:cubicBezTo>
                    <a:pt x="671" y="749"/>
                    <a:pt x="671" y="509"/>
                    <a:pt x="716" y="274"/>
                  </a:cubicBezTo>
                  <a:lnTo>
                    <a:pt x="727" y="235"/>
                  </a:lnTo>
                  <a:close/>
                  <a:moveTo>
                    <a:pt x="56" y="207"/>
                  </a:moveTo>
                  <a:lnTo>
                    <a:pt x="56" y="207"/>
                  </a:lnTo>
                  <a:cubicBezTo>
                    <a:pt x="45" y="179"/>
                    <a:pt x="39" y="151"/>
                    <a:pt x="50" y="123"/>
                  </a:cubicBezTo>
                  <a:cubicBezTo>
                    <a:pt x="56" y="95"/>
                    <a:pt x="73" y="73"/>
                    <a:pt x="101" y="62"/>
                  </a:cubicBezTo>
                  <a:cubicBezTo>
                    <a:pt x="117" y="51"/>
                    <a:pt x="134" y="51"/>
                    <a:pt x="151" y="51"/>
                  </a:cubicBezTo>
                  <a:cubicBezTo>
                    <a:pt x="162" y="51"/>
                    <a:pt x="168" y="51"/>
                    <a:pt x="179" y="51"/>
                  </a:cubicBezTo>
                  <a:cubicBezTo>
                    <a:pt x="207" y="62"/>
                    <a:pt x="229" y="78"/>
                    <a:pt x="246" y="101"/>
                  </a:cubicBezTo>
                  <a:cubicBezTo>
                    <a:pt x="263" y="134"/>
                    <a:pt x="263" y="179"/>
                    <a:pt x="240" y="213"/>
                  </a:cubicBezTo>
                  <a:cubicBezTo>
                    <a:pt x="212" y="151"/>
                    <a:pt x="212" y="151"/>
                    <a:pt x="212" y="151"/>
                  </a:cubicBezTo>
                  <a:cubicBezTo>
                    <a:pt x="196" y="112"/>
                    <a:pt x="151" y="95"/>
                    <a:pt x="112" y="112"/>
                  </a:cubicBezTo>
                  <a:cubicBezTo>
                    <a:pt x="95" y="118"/>
                    <a:pt x="78" y="134"/>
                    <a:pt x="73" y="151"/>
                  </a:cubicBezTo>
                  <a:cubicBezTo>
                    <a:pt x="61" y="173"/>
                    <a:pt x="61" y="190"/>
                    <a:pt x="73" y="213"/>
                  </a:cubicBezTo>
                  <a:cubicBezTo>
                    <a:pt x="84" y="235"/>
                    <a:pt x="84" y="235"/>
                    <a:pt x="84" y="235"/>
                  </a:cubicBezTo>
                  <a:cubicBezTo>
                    <a:pt x="73" y="229"/>
                    <a:pt x="61" y="218"/>
                    <a:pt x="56" y="207"/>
                  </a:cubicBezTo>
                  <a:close/>
                  <a:moveTo>
                    <a:pt x="229" y="369"/>
                  </a:moveTo>
                  <a:lnTo>
                    <a:pt x="229" y="369"/>
                  </a:lnTo>
                  <a:cubicBezTo>
                    <a:pt x="224" y="375"/>
                    <a:pt x="212" y="375"/>
                    <a:pt x="207" y="375"/>
                  </a:cubicBezTo>
                  <a:cubicBezTo>
                    <a:pt x="201" y="369"/>
                    <a:pt x="196" y="364"/>
                    <a:pt x="196" y="358"/>
                  </a:cubicBezTo>
                  <a:cubicBezTo>
                    <a:pt x="117" y="185"/>
                    <a:pt x="117" y="185"/>
                    <a:pt x="117" y="185"/>
                  </a:cubicBezTo>
                  <a:cubicBezTo>
                    <a:pt x="117" y="179"/>
                    <a:pt x="117" y="173"/>
                    <a:pt x="117" y="168"/>
                  </a:cubicBezTo>
                  <a:cubicBezTo>
                    <a:pt x="117" y="162"/>
                    <a:pt x="123" y="157"/>
                    <a:pt x="129" y="157"/>
                  </a:cubicBezTo>
                  <a:cubicBezTo>
                    <a:pt x="134" y="151"/>
                    <a:pt x="134" y="151"/>
                    <a:pt x="140" y="151"/>
                  </a:cubicBezTo>
                  <a:lnTo>
                    <a:pt x="145" y="151"/>
                  </a:lnTo>
                  <a:cubicBezTo>
                    <a:pt x="151" y="157"/>
                    <a:pt x="156" y="162"/>
                    <a:pt x="162" y="168"/>
                  </a:cubicBezTo>
                  <a:cubicBezTo>
                    <a:pt x="229" y="319"/>
                    <a:pt x="229" y="319"/>
                    <a:pt x="229" y="319"/>
                  </a:cubicBezTo>
                  <a:cubicBezTo>
                    <a:pt x="352" y="246"/>
                    <a:pt x="352" y="246"/>
                    <a:pt x="352" y="246"/>
                  </a:cubicBezTo>
                  <a:cubicBezTo>
                    <a:pt x="363" y="241"/>
                    <a:pt x="380" y="241"/>
                    <a:pt x="386" y="252"/>
                  </a:cubicBezTo>
                  <a:cubicBezTo>
                    <a:pt x="391" y="257"/>
                    <a:pt x="391" y="263"/>
                    <a:pt x="386" y="269"/>
                  </a:cubicBezTo>
                  <a:cubicBezTo>
                    <a:pt x="386" y="280"/>
                    <a:pt x="380" y="280"/>
                    <a:pt x="375" y="285"/>
                  </a:cubicBezTo>
                  <a:lnTo>
                    <a:pt x="229" y="369"/>
                  </a:lnTo>
                  <a:close/>
                  <a:moveTo>
                    <a:pt x="229" y="682"/>
                  </a:moveTo>
                  <a:lnTo>
                    <a:pt x="229" y="682"/>
                  </a:lnTo>
                  <a:cubicBezTo>
                    <a:pt x="151" y="934"/>
                    <a:pt x="151" y="934"/>
                    <a:pt x="151" y="934"/>
                  </a:cubicBezTo>
                  <a:cubicBezTo>
                    <a:pt x="140" y="962"/>
                    <a:pt x="112" y="973"/>
                    <a:pt x="89" y="967"/>
                  </a:cubicBezTo>
                  <a:cubicBezTo>
                    <a:pt x="78" y="962"/>
                    <a:pt x="67" y="956"/>
                    <a:pt x="61" y="945"/>
                  </a:cubicBezTo>
                  <a:cubicBezTo>
                    <a:pt x="56" y="934"/>
                    <a:pt x="50" y="917"/>
                    <a:pt x="56" y="906"/>
                  </a:cubicBezTo>
                  <a:cubicBezTo>
                    <a:pt x="145" y="621"/>
                    <a:pt x="145" y="621"/>
                    <a:pt x="145" y="621"/>
                  </a:cubicBezTo>
                  <a:cubicBezTo>
                    <a:pt x="151" y="598"/>
                    <a:pt x="173" y="587"/>
                    <a:pt x="190" y="587"/>
                  </a:cubicBezTo>
                  <a:cubicBezTo>
                    <a:pt x="369" y="587"/>
                    <a:pt x="369" y="587"/>
                    <a:pt x="369" y="587"/>
                  </a:cubicBezTo>
                  <a:cubicBezTo>
                    <a:pt x="363" y="565"/>
                    <a:pt x="363" y="565"/>
                    <a:pt x="363" y="565"/>
                  </a:cubicBezTo>
                  <a:cubicBezTo>
                    <a:pt x="363" y="498"/>
                    <a:pt x="347" y="436"/>
                    <a:pt x="319" y="375"/>
                  </a:cubicBezTo>
                  <a:cubicBezTo>
                    <a:pt x="402" y="330"/>
                    <a:pt x="402" y="330"/>
                    <a:pt x="402" y="330"/>
                  </a:cubicBezTo>
                  <a:cubicBezTo>
                    <a:pt x="436" y="308"/>
                    <a:pt x="453" y="263"/>
                    <a:pt x="430" y="229"/>
                  </a:cubicBezTo>
                  <a:cubicBezTo>
                    <a:pt x="408" y="196"/>
                    <a:pt x="363" y="179"/>
                    <a:pt x="330" y="202"/>
                  </a:cubicBezTo>
                  <a:cubicBezTo>
                    <a:pt x="307" y="213"/>
                    <a:pt x="307" y="213"/>
                    <a:pt x="307" y="213"/>
                  </a:cubicBezTo>
                  <a:cubicBezTo>
                    <a:pt x="307" y="207"/>
                    <a:pt x="313" y="202"/>
                    <a:pt x="319" y="202"/>
                  </a:cubicBezTo>
                  <a:cubicBezTo>
                    <a:pt x="330" y="190"/>
                    <a:pt x="352" y="185"/>
                    <a:pt x="375" y="185"/>
                  </a:cubicBezTo>
                  <a:cubicBezTo>
                    <a:pt x="408" y="196"/>
                    <a:pt x="436" y="218"/>
                    <a:pt x="458" y="257"/>
                  </a:cubicBezTo>
                  <a:cubicBezTo>
                    <a:pt x="509" y="347"/>
                    <a:pt x="537" y="448"/>
                    <a:pt x="542" y="554"/>
                  </a:cubicBezTo>
                  <a:cubicBezTo>
                    <a:pt x="542" y="570"/>
                    <a:pt x="542" y="582"/>
                    <a:pt x="542" y="598"/>
                  </a:cubicBezTo>
                  <a:cubicBezTo>
                    <a:pt x="537" y="621"/>
                    <a:pt x="526" y="649"/>
                    <a:pt x="509" y="660"/>
                  </a:cubicBezTo>
                  <a:cubicBezTo>
                    <a:pt x="492" y="677"/>
                    <a:pt x="475" y="682"/>
                    <a:pt x="458" y="682"/>
                  </a:cubicBezTo>
                  <a:lnTo>
                    <a:pt x="229" y="682"/>
                  </a:lnTo>
                  <a:close/>
                  <a:moveTo>
                    <a:pt x="671" y="995"/>
                  </a:moveTo>
                  <a:lnTo>
                    <a:pt x="671" y="995"/>
                  </a:lnTo>
                  <a:cubicBezTo>
                    <a:pt x="609" y="995"/>
                    <a:pt x="609" y="995"/>
                    <a:pt x="609" y="995"/>
                  </a:cubicBezTo>
                  <a:cubicBezTo>
                    <a:pt x="609" y="973"/>
                    <a:pt x="604" y="945"/>
                    <a:pt x="598" y="923"/>
                  </a:cubicBezTo>
                  <a:cubicBezTo>
                    <a:pt x="375" y="923"/>
                    <a:pt x="375" y="923"/>
                    <a:pt x="375" y="923"/>
                  </a:cubicBezTo>
                  <a:cubicBezTo>
                    <a:pt x="375" y="995"/>
                    <a:pt x="375" y="995"/>
                    <a:pt x="375" y="995"/>
                  </a:cubicBezTo>
                  <a:cubicBezTo>
                    <a:pt x="319" y="995"/>
                    <a:pt x="319" y="995"/>
                    <a:pt x="319" y="995"/>
                  </a:cubicBezTo>
                  <a:cubicBezTo>
                    <a:pt x="319" y="783"/>
                    <a:pt x="319" y="783"/>
                    <a:pt x="319" y="783"/>
                  </a:cubicBezTo>
                  <a:cubicBezTo>
                    <a:pt x="302" y="783"/>
                    <a:pt x="302" y="783"/>
                    <a:pt x="302" y="783"/>
                  </a:cubicBezTo>
                  <a:cubicBezTo>
                    <a:pt x="302" y="727"/>
                    <a:pt x="302" y="727"/>
                    <a:pt x="302" y="727"/>
                  </a:cubicBezTo>
                  <a:cubicBezTo>
                    <a:pt x="581" y="727"/>
                    <a:pt x="581" y="727"/>
                    <a:pt x="581" y="727"/>
                  </a:cubicBezTo>
                  <a:cubicBezTo>
                    <a:pt x="581" y="682"/>
                    <a:pt x="581" y="643"/>
                    <a:pt x="581" y="604"/>
                  </a:cubicBezTo>
                  <a:cubicBezTo>
                    <a:pt x="587" y="587"/>
                    <a:pt x="587" y="576"/>
                    <a:pt x="587" y="559"/>
                  </a:cubicBezTo>
                  <a:cubicBezTo>
                    <a:pt x="581" y="559"/>
                    <a:pt x="581" y="554"/>
                    <a:pt x="581" y="554"/>
                  </a:cubicBezTo>
                  <a:cubicBezTo>
                    <a:pt x="587" y="453"/>
                    <a:pt x="598" y="352"/>
                    <a:pt x="621" y="257"/>
                  </a:cubicBezTo>
                  <a:cubicBezTo>
                    <a:pt x="637" y="257"/>
                    <a:pt x="660" y="263"/>
                    <a:pt x="676" y="269"/>
                  </a:cubicBezTo>
                  <a:cubicBezTo>
                    <a:pt x="632" y="509"/>
                    <a:pt x="632" y="755"/>
                    <a:pt x="671" y="99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4" name="Freeform 169">
              <a:extLst>
                <a:ext uri="{FF2B5EF4-FFF2-40B4-BE49-F238E27FC236}">
                  <a16:creationId xmlns:a16="http://schemas.microsoft.com/office/drawing/2014/main" id="{E5B4EC0E-927A-934A-AF21-6537F08CC8A0}"/>
                </a:ext>
              </a:extLst>
            </p:cNvPr>
            <p:cNvSpPr>
              <a:spLocks noChangeArrowheads="1"/>
            </p:cNvSpPr>
            <p:nvPr/>
          </p:nvSpPr>
          <p:spPr bwMode="auto">
            <a:xfrm>
              <a:off x="2258" y="3412"/>
              <a:ext cx="156" cy="83"/>
            </a:xfrm>
            <a:custGeom>
              <a:avLst/>
              <a:gdLst>
                <a:gd name="T0" fmla="*/ 6 w 694"/>
                <a:gd name="T1" fmla="*/ 0 h 370"/>
                <a:gd name="T2" fmla="*/ 6 w 694"/>
                <a:gd name="T3" fmla="*/ 0 h 370"/>
                <a:gd name="T4" fmla="*/ 3 w 694"/>
                <a:gd name="T5" fmla="*/ 2 h 370"/>
                <a:gd name="T6" fmla="*/ 3 w 694"/>
                <a:gd name="T7" fmla="*/ 2 h 370"/>
                <a:gd name="T8" fmla="*/ 1 w 694"/>
                <a:gd name="T9" fmla="*/ 3 h 370"/>
                <a:gd name="T10" fmla="*/ 0 w 694"/>
                <a:gd name="T11" fmla="*/ 3 h 370"/>
                <a:gd name="T12" fmla="*/ 0 w 694"/>
                <a:gd name="T13" fmla="*/ 4 h 370"/>
                <a:gd name="T14" fmla="*/ 1 w 694"/>
                <a:gd name="T15" fmla="*/ 4 h 370"/>
                <a:gd name="T16" fmla="*/ 1 w 694"/>
                <a:gd name="T17" fmla="*/ 4 h 370"/>
                <a:gd name="T18" fmla="*/ 4 w 694"/>
                <a:gd name="T19" fmla="*/ 3 h 370"/>
                <a:gd name="T20" fmla="*/ 6 w 694"/>
                <a:gd name="T21" fmla="*/ 4 h 370"/>
                <a:gd name="T22" fmla="*/ 8 w 694"/>
                <a:gd name="T23" fmla="*/ 2 h 370"/>
                <a:gd name="T24" fmla="*/ 6 w 694"/>
                <a:gd name="T25" fmla="*/ 0 h 370"/>
                <a:gd name="T26" fmla="*/ 6 w 694"/>
                <a:gd name="T27" fmla="*/ 3 h 370"/>
                <a:gd name="T28" fmla="*/ 6 w 694"/>
                <a:gd name="T29" fmla="*/ 3 h 370"/>
                <a:gd name="T30" fmla="*/ 4 w 694"/>
                <a:gd name="T31" fmla="*/ 2 h 370"/>
                <a:gd name="T32" fmla="*/ 4 w 694"/>
                <a:gd name="T33" fmla="*/ 2 h 370"/>
                <a:gd name="T34" fmla="*/ 4 w 694"/>
                <a:gd name="T35" fmla="*/ 2 h 370"/>
                <a:gd name="T36" fmla="*/ 4 w 694"/>
                <a:gd name="T37" fmla="*/ 2 h 370"/>
                <a:gd name="T38" fmla="*/ 6 w 694"/>
                <a:gd name="T39" fmla="*/ 0 h 370"/>
                <a:gd name="T40" fmla="*/ 7 w 694"/>
                <a:gd name="T41" fmla="*/ 2 h 370"/>
                <a:gd name="T42" fmla="*/ 6 w 694"/>
                <a:gd name="T43" fmla="*/ 3 h 3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4" h="370">
                  <a:moveTo>
                    <a:pt x="492" y="0"/>
                  </a:moveTo>
                  <a:lnTo>
                    <a:pt x="492" y="0"/>
                  </a:lnTo>
                  <a:cubicBezTo>
                    <a:pt x="385" y="0"/>
                    <a:pt x="296" y="73"/>
                    <a:pt x="296" y="157"/>
                  </a:cubicBezTo>
                  <a:cubicBezTo>
                    <a:pt x="296" y="168"/>
                    <a:pt x="296" y="179"/>
                    <a:pt x="296" y="190"/>
                  </a:cubicBezTo>
                  <a:cubicBezTo>
                    <a:pt x="61" y="285"/>
                    <a:pt x="61" y="285"/>
                    <a:pt x="61" y="285"/>
                  </a:cubicBezTo>
                  <a:cubicBezTo>
                    <a:pt x="28" y="235"/>
                    <a:pt x="28" y="235"/>
                    <a:pt x="28" y="235"/>
                  </a:cubicBezTo>
                  <a:cubicBezTo>
                    <a:pt x="0" y="352"/>
                    <a:pt x="0" y="352"/>
                    <a:pt x="0" y="352"/>
                  </a:cubicBezTo>
                  <a:cubicBezTo>
                    <a:pt x="117" y="369"/>
                    <a:pt x="117" y="369"/>
                    <a:pt x="117" y="369"/>
                  </a:cubicBezTo>
                  <a:cubicBezTo>
                    <a:pt x="95" y="335"/>
                    <a:pt x="95" y="335"/>
                    <a:pt x="95" y="335"/>
                  </a:cubicBezTo>
                  <a:cubicBezTo>
                    <a:pt x="324" y="240"/>
                    <a:pt x="324" y="240"/>
                    <a:pt x="324" y="240"/>
                  </a:cubicBezTo>
                  <a:cubicBezTo>
                    <a:pt x="363" y="285"/>
                    <a:pt x="425" y="313"/>
                    <a:pt x="492" y="313"/>
                  </a:cubicBezTo>
                  <a:cubicBezTo>
                    <a:pt x="603" y="313"/>
                    <a:pt x="693" y="240"/>
                    <a:pt x="693" y="157"/>
                  </a:cubicBezTo>
                  <a:cubicBezTo>
                    <a:pt x="693" y="73"/>
                    <a:pt x="603" y="0"/>
                    <a:pt x="492" y="0"/>
                  </a:cubicBezTo>
                  <a:close/>
                  <a:moveTo>
                    <a:pt x="492" y="268"/>
                  </a:moveTo>
                  <a:lnTo>
                    <a:pt x="492" y="268"/>
                  </a:lnTo>
                  <a:cubicBezTo>
                    <a:pt x="430" y="268"/>
                    <a:pt x="374" y="246"/>
                    <a:pt x="346" y="201"/>
                  </a:cubicBezTo>
                  <a:cubicBezTo>
                    <a:pt x="346" y="196"/>
                    <a:pt x="346" y="196"/>
                    <a:pt x="346" y="196"/>
                  </a:cubicBezTo>
                  <a:cubicBezTo>
                    <a:pt x="341" y="190"/>
                    <a:pt x="341" y="190"/>
                    <a:pt x="341" y="190"/>
                  </a:cubicBezTo>
                  <a:cubicBezTo>
                    <a:pt x="335" y="179"/>
                    <a:pt x="335" y="168"/>
                    <a:pt x="335" y="157"/>
                  </a:cubicBezTo>
                  <a:cubicBezTo>
                    <a:pt x="335" y="95"/>
                    <a:pt x="408" y="45"/>
                    <a:pt x="492" y="45"/>
                  </a:cubicBezTo>
                  <a:cubicBezTo>
                    <a:pt x="581" y="45"/>
                    <a:pt x="654" y="95"/>
                    <a:pt x="654" y="157"/>
                  </a:cubicBezTo>
                  <a:cubicBezTo>
                    <a:pt x="654" y="218"/>
                    <a:pt x="581" y="268"/>
                    <a:pt x="492" y="26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5" name="Freeform 170">
              <a:extLst>
                <a:ext uri="{FF2B5EF4-FFF2-40B4-BE49-F238E27FC236}">
                  <a16:creationId xmlns:a16="http://schemas.microsoft.com/office/drawing/2014/main" id="{57E1FF82-8CC8-F448-ABFF-CBDC56D89B5B}"/>
                </a:ext>
              </a:extLst>
            </p:cNvPr>
            <p:cNvSpPr>
              <a:spLocks noChangeArrowheads="1"/>
            </p:cNvSpPr>
            <p:nvPr/>
          </p:nvSpPr>
          <p:spPr bwMode="auto">
            <a:xfrm>
              <a:off x="2131" y="3318"/>
              <a:ext cx="122" cy="162"/>
            </a:xfrm>
            <a:custGeom>
              <a:avLst/>
              <a:gdLst>
                <a:gd name="T0" fmla="*/ 2 w 543"/>
                <a:gd name="T1" fmla="*/ 5 h 717"/>
                <a:gd name="T2" fmla="*/ 2 w 543"/>
                <a:gd name="T3" fmla="*/ 5 h 717"/>
                <a:gd name="T4" fmla="*/ 3 w 543"/>
                <a:gd name="T5" fmla="*/ 7 h 717"/>
                <a:gd name="T6" fmla="*/ 2 w 543"/>
                <a:gd name="T7" fmla="*/ 7 h 717"/>
                <a:gd name="T8" fmla="*/ 4 w 543"/>
                <a:gd name="T9" fmla="*/ 8 h 717"/>
                <a:gd name="T10" fmla="*/ 4 w 543"/>
                <a:gd name="T11" fmla="*/ 7 h 717"/>
                <a:gd name="T12" fmla="*/ 4 w 543"/>
                <a:gd name="T13" fmla="*/ 7 h 717"/>
                <a:gd name="T14" fmla="*/ 3 w 543"/>
                <a:gd name="T15" fmla="*/ 5 h 717"/>
                <a:gd name="T16" fmla="*/ 3 w 543"/>
                <a:gd name="T17" fmla="*/ 5 h 717"/>
                <a:gd name="T18" fmla="*/ 6 w 543"/>
                <a:gd name="T19" fmla="*/ 2 h 717"/>
                <a:gd name="T20" fmla="*/ 3 w 543"/>
                <a:gd name="T21" fmla="*/ 0 h 717"/>
                <a:gd name="T22" fmla="*/ 0 w 543"/>
                <a:gd name="T23" fmla="*/ 3 h 717"/>
                <a:gd name="T24" fmla="*/ 2 w 543"/>
                <a:gd name="T25" fmla="*/ 5 h 717"/>
                <a:gd name="T26" fmla="*/ 3 w 543"/>
                <a:gd name="T27" fmla="*/ 1 h 717"/>
                <a:gd name="T28" fmla="*/ 3 w 543"/>
                <a:gd name="T29" fmla="*/ 1 h 717"/>
                <a:gd name="T30" fmla="*/ 6 w 543"/>
                <a:gd name="T31" fmla="*/ 2 h 717"/>
                <a:gd name="T32" fmla="*/ 3 w 543"/>
                <a:gd name="T33" fmla="*/ 4 h 717"/>
                <a:gd name="T34" fmla="*/ 3 w 543"/>
                <a:gd name="T35" fmla="*/ 4 h 717"/>
                <a:gd name="T36" fmla="*/ 3 w 543"/>
                <a:gd name="T37" fmla="*/ 4 h 717"/>
                <a:gd name="T38" fmla="*/ 3 w 543"/>
                <a:gd name="T39" fmla="*/ 4 h 717"/>
                <a:gd name="T40" fmla="*/ 0 w 543"/>
                <a:gd name="T41" fmla="*/ 3 h 717"/>
                <a:gd name="T42" fmla="*/ 3 w 543"/>
                <a:gd name="T43" fmla="*/ 1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3" h="717">
                  <a:moveTo>
                    <a:pt x="223" y="408"/>
                  </a:moveTo>
                  <a:lnTo>
                    <a:pt x="223" y="408"/>
                  </a:lnTo>
                  <a:cubicBezTo>
                    <a:pt x="262" y="638"/>
                    <a:pt x="262" y="638"/>
                    <a:pt x="262" y="638"/>
                  </a:cubicBezTo>
                  <a:cubicBezTo>
                    <a:pt x="218" y="643"/>
                    <a:pt x="218" y="643"/>
                    <a:pt x="218" y="643"/>
                  </a:cubicBezTo>
                  <a:cubicBezTo>
                    <a:pt x="307" y="716"/>
                    <a:pt x="307" y="716"/>
                    <a:pt x="307" y="716"/>
                  </a:cubicBezTo>
                  <a:cubicBezTo>
                    <a:pt x="369" y="621"/>
                    <a:pt x="369" y="621"/>
                    <a:pt x="369" y="621"/>
                  </a:cubicBezTo>
                  <a:cubicBezTo>
                    <a:pt x="318" y="627"/>
                    <a:pt x="318" y="627"/>
                    <a:pt x="318" y="627"/>
                  </a:cubicBezTo>
                  <a:cubicBezTo>
                    <a:pt x="285" y="414"/>
                    <a:pt x="285" y="414"/>
                    <a:pt x="285" y="414"/>
                  </a:cubicBezTo>
                  <a:cubicBezTo>
                    <a:pt x="285" y="408"/>
                    <a:pt x="285" y="408"/>
                    <a:pt x="290" y="408"/>
                  </a:cubicBezTo>
                  <a:cubicBezTo>
                    <a:pt x="430" y="397"/>
                    <a:pt x="542" y="302"/>
                    <a:pt x="531" y="190"/>
                  </a:cubicBezTo>
                  <a:cubicBezTo>
                    <a:pt x="525" y="79"/>
                    <a:pt x="402" y="0"/>
                    <a:pt x="257" y="11"/>
                  </a:cubicBezTo>
                  <a:cubicBezTo>
                    <a:pt x="111" y="23"/>
                    <a:pt x="0" y="123"/>
                    <a:pt x="11" y="230"/>
                  </a:cubicBezTo>
                  <a:cubicBezTo>
                    <a:pt x="16" y="325"/>
                    <a:pt x="106" y="397"/>
                    <a:pt x="223" y="408"/>
                  </a:cubicBezTo>
                  <a:close/>
                  <a:moveTo>
                    <a:pt x="257" y="51"/>
                  </a:moveTo>
                  <a:lnTo>
                    <a:pt x="257" y="51"/>
                  </a:lnTo>
                  <a:cubicBezTo>
                    <a:pt x="380" y="39"/>
                    <a:pt x="486" y="106"/>
                    <a:pt x="492" y="190"/>
                  </a:cubicBezTo>
                  <a:cubicBezTo>
                    <a:pt x="503" y="280"/>
                    <a:pt x="408" y="358"/>
                    <a:pt x="285" y="369"/>
                  </a:cubicBezTo>
                  <a:cubicBezTo>
                    <a:pt x="279" y="369"/>
                    <a:pt x="268" y="369"/>
                    <a:pt x="257" y="369"/>
                  </a:cubicBezTo>
                  <a:cubicBezTo>
                    <a:pt x="251" y="369"/>
                    <a:pt x="251" y="369"/>
                    <a:pt x="251" y="369"/>
                  </a:cubicBezTo>
                  <a:cubicBezTo>
                    <a:pt x="246" y="369"/>
                    <a:pt x="246" y="369"/>
                    <a:pt x="246" y="369"/>
                  </a:cubicBezTo>
                  <a:cubicBezTo>
                    <a:pt x="139" y="364"/>
                    <a:pt x="56" y="308"/>
                    <a:pt x="50" y="230"/>
                  </a:cubicBezTo>
                  <a:cubicBezTo>
                    <a:pt x="44" y="140"/>
                    <a:pt x="139" y="62"/>
                    <a:pt x="257" y="5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86" name="Freeform 171">
              <a:extLst>
                <a:ext uri="{FF2B5EF4-FFF2-40B4-BE49-F238E27FC236}">
                  <a16:creationId xmlns:a16="http://schemas.microsoft.com/office/drawing/2014/main" id="{FB573DEB-B5D9-5346-AA58-A2424F7BC4BF}"/>
                </a:ext>
              </a:extLst>
            </p:cNvPr>
            <p:cNvSpPr>
              <a:spLocks noChangeArrowheads="1"/>
            </p:cNvSpPr>
            <p:nvPr/>
          </p:nvSpPr>
          <p:spPr bwMode="auto">
            <a:xfrm>
              <a:off x="2079" y="3476"/>
              <a:ext cx="113" cy="73"/>
            </a:xfrm>
            <a:custGeom>
              <a:avLst/>
              <a:gdLst>
                <a:gd name="T0" fmla="*/ 4 w 504"/>
                <a:gd name="T1" fmla="*/ 0 h 325"/>
                <a:gd name="T2" fmla="*/ 4 w 504"/>
                <a:gd name="T3" fmla="*/ 0 h 325"/>
                <a:gd name="T4" fmla="*/ 5 w 504"/>
                <a:gd name="T5" fmla="*/ 1 h 325"/>
                <a:gd name="T6" fmla="*/ 4 w 504"/>
                <a:gd name="T7" fmla="*/ 1 h 325"/>
                <a:gd name="T8" fmla="*/ 3 w 504"/>
                <a:gd name="T9" fmla="*/ 0 h 325"/>
                <a:gd name="T10" fmla="*/ 1 w 504"/>
                <a:gd name="T11" fmla="*/ 0 h 325"/>
                <a:gd name="T12" fmla="*/ 0 w 504"/>
                <a:gd name="T13" fmla="*/ 1 h 325"/>
                <a:gd name="T14" fmla="*/ 2 w 504"/>
                <a:gd name="T15" fmla="*/ 4 h 325"/>
                <a:gd name="T16" fmla="*/ 3 w 504"/>
                <a:gd name="T17" fmla="*/ 4 h 325"/>
                <a:gd name="T18" fmla="*/ 4 w 504"/>
                <a:gd name="T19" fmla="*/ 4 h 325"/>
                <a:gd name="T20" fmla="*/ 5 w 504"/>
                <a:gd name="T21" fmla="*/ 2 h 325"/>
                <a:gd name="T22" fmla="*/ 5 w 504"/>
                <a:gd name="T23" fmla="*/ 2 h 325"/>
                <a:gd name="T24" fmla="*/ 5 w 504"/>
                <a:gd name="T25" fmla="*/ 2 h 325"/>
                <a:gd name="T26" fmla="*/ 5 w 504"/>
                <a:gd name="T27" fmla="*/ 2 h 325"/>
                <a:gd name="T28" fmla="*/ 6 w 504"/>
                <a:gd name="T29" fmla="*/ 1 h 325"/>
                <a:gd name="T30" fmla="*/ 4 w 504"/>
                <a:gd name="T31" fmla="*/ 0 h 325"/>
                <a:gd name="T32" fmla="*/ 4 w 504"/>
                <a:gd name="T33" fmla="*/ 2 h 325"/>
                <a:gd name="T34" fmla="*/ 4 w 504"/>
                <a:gd name="T35" fmla="*/ 2 h 325"/>
                <a:gd name="T36" fmla="*/ 3 w 504"/>
                <a:gd name="T37" fmla="*/ 3 h 325"/>
                <a:gd name="T38" fmla="*/ 2 w 504"/>
                <a:gd name="T39" fmla="*/ 3 h 325"/>
                <a:gd name="T40" fmla="*/ 1 w 504"/>
                <a:gd name="T41" fmla="*/ 1 h 325"/>
                <a:gd name="T42" fmla="*/ 2 w 504"/>
                <a:gd name="T43" fmla="*/ 0 h 325"/>
                <a:gd name="T44" fmla="*/ 2 w 504"/>
                <a:gd name="T45" fmla="*/ 0 h 325"/>
                <a:gd name="T46" fmla="*/ 3 w 504"/>
                <a:gd name="T47" fmla="*/ 1 h 325"/>
                <a:gd name="T48" fmla="*/ 4 w 504"/>
                <a:gd name="T49" fmla="*/ 2 h 325"/>
                <a:gd name="T50" fmla="*/ 4 w 504"/>
                <a:gd name="T51" fmla="*/ 2 h 325"/>
                <a:gd name="T52" fmla="*/ 4 w 504"/>
                <a:gd name="T53" fmla="*/ 2 h 3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4" h="325">
                  <a:moveTo>
                    <a:pt x="392" y="22"/>
                  </a:moveTo>
                  <a:lnTo>
                    <a:pt x="392" y="22"/>
                  </a:lnTo>
                  <a:cubicBezTo>
                    <a:pt x="414" y="83"/>
                    <a:pt x="414" y="83"/>
                    <a:pt x="414" y="83"/>
                  </a:cubicBezTo>
                  <a:cubicBezTo>
                    <a:pt x="381" y="100"/>
                    <a:pt x="381" y="100"/>
                    <a:pt x="381" y="100"/>
                  </a:cubicBezTo>
                  <a:cubicBezTo>
                    <a:pt x="353" y="61"/>
                    <a:pt x="314" y="33"/>
                    <a:pt x="269" y="22"/>
                  </a:cubicBezTo>
                  <a:cubicBezTo>
                    <a:pt x="219" y="0"/>
                    <a:pt x="168" y="0"/>
                    <a:pt x="123" y="16"/>
                  </a:cubicBezTo>
                  <a:cubicBezTo>
                    <a:pt x="79" y="28"/>
                    <a:pt x="45" y="61"/>
                    <a:pt x="28" y="100"/>
                  </a:cubicBezTo>
                  <a:cubicBezTo>
                    <a:pt x="0" y="179"/>
                    <a:pt x="62" y="274"/>
                    <a:pt x="168" y="313"/>
                  </a:cubicBezTo>
                  <a:cubicBezTo>
                    <a:pt x="196" y="318"/>
                    <a:pt x="224" y="324"/>
                    <a:pt x="252" y="324"/>
                  </a:cubicBezTo>
                  <a:cubicBezTo>
                    <a:pt x="274" y="324"/>
                    <a:pt x="291" y="324"/>
                    <a:pt x="314" y="318"/>
                  </a:cubicBezTo>
                  <a:cubicBezTo>
                    <a:pt x="358" y="301"/>
                    <a:pt x="392" y="274"/>
                    <a:pt x="409" y="229"/>
                  </a:cubicBezTo>
                  <a:cubicBezTo>
                    <a:pt x="420" y="206"/>
                    <a:pt x="420" y="179"/>
                    <a:pt x="409" y="150"/>
                  </a:cubicBezTo>
                  <a:cubicBezTo>
                    <a:pt x="436" y="139"/>
                    <a:pt x="436" y="139"/>
                    <a:pt x="436" y="139"/>
                  </a:cubicBezTo>
                  <a:cubicBezTo>
                    <a:pt x="459" y="190"/>
                    <a:pt x="459" y="190"/>
                    <a:pt x="459" y="190"/>
                  </a:cubicBezTo>
                  <a:cubicBezTo>
                    <a:pt x="503" y="83"/>
                    <a:pt x="503" y="83"/>
                    <a:pt x="503" y="83"/>
                  </a:cubicBezTo>
                  <a:lnTo>
                    <a:pt x="392" y="22"/>
                  </a:lnTo>
                  <a:close/>
                  <a:moveTo>
                    <a:pt x="369" y="218"/>
                  </a:moveTo>
                  <a:lnTo>
                    <a:pt x="369" y="218"/>
                  </a:lnTo>
                  <a:cubicBezTo>
                    <a:pt x="358" y="246"/>
                    <a:pt x="336" y="268"/>
                    <a:pt x="302" y="279"/>
                  </a:cubicBezTo>
                  <a:cubicBezTo>
                    <a:pt x="263" y="290"/>
                    <a:pt x="224" y="290"/>
                    <a:pt x="179" y="274"/>
                  </a:cubicBezTo>
                  <a:cubicBezTo>
                    <a:pt x="95" y="246"/>
                    <a:pt x="45" y="173"/>
                    <a:pt x="68" y="111"/>
                  </a:cubicBezTo>
                  <a:cubicBezTo>
                    <a:pt x="79" y="83"/>
                    <a:pt x="101" y="61"/>
                    <a:pt x="135" y="50"/>
                  </a:cubicBezTo>
                  <a:cubicBezTo>
                    <a:pt x="151" y="50"/>
                    <a:pt x="168" y="44"/>
                    <a:pt x="185" y="44"/>
                  </a:cubicBezTo>
                  <a:cubicBezTo>
                    <a:pt x="207" y="44"/>
                    <a:pt x="235" y="50"/>
                    <a:pt x="258" y="55"/>
                  </a:cubicBezTo>
                  <a:cubicBezTo>
                    <a:pt x="297" y="72"/>
                    <a:pt x="336" y="100"/>
                    <a:pt x="358" y="134"/>
                  </a:cubicBezTo>
                  <a:cubicBezTo>
                    <a:pt x="364" y="145"/>
                    <a:pt x="364" y="145"/>
                    <a:pt x="364" y="145"/>
                  </a:cubicBezTo>
                  <a:cubicBezTo>
                    <a:pt x="375" y="173"/>
                    <a:pt x="375" y="195"/>
                    <a:pt x="369" y="21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30" name="Group 567">
            <a:extLst>
              <a:ext uri="{FF2B5EF4-FFF2-40B4-BE49-F238E27FC236}">
                <a16:creationId xmlns:a16="http://schemas.microsoft.com/office/drawing/2014/main" id="{E742B53A-743F-B549-B51A-44FD5E974056}"/>
              </a:ext>
            </a:extLst>
          </p:cNvPr>
          <p:cNvGrpSpPr>
            <a:grpSpLocks/>
          </p:cNvGrpSpPr>
          <p:nvPr userDrawn="1"/>
        </p:nvGrpSpPr>
        <p:grpSpPr bwMode="auto">
          <a:xfrm>
            <a:off x="3132715" y="3856182"/>
            <a:ext cx="296862" cy="301625"/>
            <a:chOff x="2113" y="3392"/>
            <a:chExt cx="187" cy="190"/>
          </a:xfrm>
        </p:grpSpPr>
        <p:sp>
          <p:nvSpPr>
            <p:cNvPr id="331" name="Freeform 568">
              <a:extLst>
                <a:ext uri="{FF2B5EF4-FFF2-40B4-BE49-F238E27FC236}">
                  <a16:creationId xmlns:a16="http://schemas.microsoft.com/office/drawing/2014/main" id="{56ADFF19-4522-8E4A-8381-23F76840C771}"/>
                </a:ext>
              </a:extLst>
            </p:cNvPr>
            <p:cNvSpPr>
              <a:spLocks noChangeArrowheads="1"/>
            </p:cNvSpPr>
            <p:nvPr/>
          </p:nvSpPr>
          <p:spPr bwMode="auto">
            <a:xfrm>
              <a:off x="2240" y="3405"/>
              <a:ext cx="60" cy="92"/>
            </a:xfrm>
            <a:custGeom>
              <a:avLst/>
              <a:gdLst>
                <a:gd name="T0" fmla="*/ 3 w 272"/>
                <a:gd name="T1" fmla="*/ 0 h 423"/>
                <a:gd name="T2" fmla="*/ 3 w 272"/>
                <a:gd name="T3" fmla="*/ 0 h 423"/>
                <a:gd name="T4" fmla="*/ 0 w 272"/>
                <a:gd name="T5" fmla="*/ 0 h 423"/>
                <a:gd name="T6" fmla="*/ 0 w 272"/>
                <a:gd name="T7" fmla="*/ 0 h 423"/>
                <a:gd name="T8" fmla="*/ 0 w 272"/>
                <a:gd name="T9" fmla="*/ 0 h 423"/>
                <a:gd name="T10" fmla="*/ 3 w 272"/>
                <a:gd name="T11" fmla="*/ 0 h 423"/>
                <a:gd name="T12" fmla="*/ 3 w 272"/>
                <a:gd name="T13" fmla="*/ 4 h 423"/>
                <a:gd name="T14" fmla="*/ 2 w 272"/>
                <a:gd name="T15" fmla="*/ 4 h 423"/>
                <a:gd name="T16" fmla="*/ 2 w 272"/>
                <a:gd name="T17" fmla="*/ 4 h 423"/>
                <a:gd name="T18" fmla="*/ 2 w 272"/>
                <a:gd name="T19" fmla="*/ 4 h 423"/>
                <a:gd name="T20" fmla="*/ 3 w 272"/>
                <a:gd name="T21" fmla="*/ 4 h 423"/>
                <a:gd name="T22" fmla="*/ 3 w 272"/>
                <a:gd name="T23" fmla="*/ 4 h 423"/>
                <a:gd name="T24" fmla="*/ 3 w 272"/>
                <a:gd name="T25" fmla="*/ 0 h 423"/>
                <a:gd name="T26" fmla="*/ 3 w 272"/>
                <a:gd name="T27" fmla="*/ 0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2" h="423">
                  <a:moveTo>
                    <a:pt x="255" y="0"/>
                  </a:moveTo>
                  <a:lnTo>
                    <a:pt x="255" y="0"/>
                  </a:lnTo>
                  <a:cubicBezTo>
                    <a:pt x="15" y="0"/>
                    <a:pt x="15" y="0"/>
                    <a:pt x="15" y="0"/>
                  </a:cubicBezTo>
                  <a:cubicBezTo>
                    <a:pt x="8" y="0"/>
                    <a:pt x="0" y="7"/>
                    <a:pt x="0" y="15"/>
                  </a:cubicBezTo>
                  <a:cubicBezTo>
                    <a:pt x="0" y="22"/>
                    <a:pt x="8" y="30"/>
                    <a:pt x="15" y="30"/>
                  </a:cubicBezTo>
                  <a:cubicBezTo>
                    <a:pt x="240" y="30"/>
                    <a:pt x="240" y="30"/>
                    <a:pt x="240" y="30"/>
                  </a:cubicBezTo>
                  <a:cubicBezTo>
                    <a:pt x="240" y="396"/>
                    <a:pt x="240" y="396"/>
                    <a:pt x="240" y="396"/>
                  </a:cubicBezTo>
                  <a:cubicBezTo>
                    <a:pt x="153" y="396"/>
                    <a:pt x="153" y="396"/>
                    <a:pt x="153" y="396"/>
                  </a:cubicBezTo>
                  <a:cubicBezTo>
                    <a:pt x="145" y="396"/>
                    <a:pt x="137" y="400"/>
                    <a:pt x="137" y="411"/>
                  </a:cubicBezTo>
                  <a:cubicBezTo>
                    <a:pt x="137" y="419"/>
                    <a:pt x="145" y="422"/>
                    <a:pt x="153" y="422"/>
                  </a:cubicBezTo>
                  <a:cubicBezTo>
                    <a:pt x="255" y="422"/>
                    <a:pt x="255" y="422"/>
                    <a:pt x="255" y="422"/>
                  </a:cubicBezTo>
                  <a:cubicBezTo>
                    <a:pt x="263" y="422"/>
                    <a:pt x="271" y="419"/>
                    <a:pt x="271" y="411"/>
                  </a:cubicBezTo>
                  <a:cubicBezTo>
                    <a:pt x="271" y="15"/>
                    <a:pt x="271" y="15"/>
                    <a:pt x="271" y="15"/>
                  </a:cubicBezTo>
                  <a:cubicBezTo>
                    <a:pt x="271" y="7"/>
                    <a:pt x="263" y="0"/>
                    <a:pt x="25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2" name="Freeform 569">
              <a:extLst>
                <a:ext uri="{FF2B5EF4-FFF2-40B4-BE49-F238E27FC236}">
                  <a16:creationId xmlns:a16="http://schemas.microsoft.com/office/drawing/2014/main" id="{4ACF47A8-3038-104C-B070-2538113373B0}"/>
                </a:ext>
              </a:extLst>
            </p:cNvPr>
            <p:cNvSpPr>
              <a:spLocks noChangeArrowheads="1"/>
            </p:cNvSpPr>
            <p:nvPr/>
          </p:nvSpPr>
          <p:spPr bwMode="auto">
            <a:xfrm>
              <a:off x="2246" y="3423"/>
              <a:ext cx="35" cy="5"/>
            </a:xfrm>
            <a:custGeom>
              <a:avLst/>
              <a:gdLst>
                <a:gd name="T0" fmla="*/ 1 w 165"/>
                <a:gd name="T1" fmla="*/ 0 h 32"/>
                <a:gd name="T2" fmla="*/ 1 w 165"/>
                <a:gd name="T3" fmla="*/ 0 h 32"/>
                <a:gd name="T4" fmla="*/ 0 w 165"/>
                <a:gd name="T5" fmla="*/ 0 h 32"/>
                <a:gd name="T6" fmla="*/ 0 w 165"/>
                <a:gd name="T7" fmla="*/ 0 h 32"/>
                <a:gd name="T8" fmla="*/ 0 w 165"/>
                <a:gd name="T9" fmla="*/ 0 h 32"/>
                <a:gd name="T10" fmla="*/ 1 w 165"/>
                <a:gd name="T11" fmla="*/ 0 h 32"/>
                <a:gd name="T12" fmla="*/ 1 w 165"/>
                <a:gd name="T13" fmla="*/ 0 h 32"/>
                <a:gd name="T14" fmla="*/ 1 w 165"/>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2">
                  <a:moveTo>
                    <a:pt x="148" y="0"/>
                  </a:moveTo>
                  <a:lnTo>
                    <a:pt x="148" y="0"/>
                  </a:lnTo>
                  <a:cubicBezTo>
                    <a:pt x="15" y="0"/>
                    <a:pt x="15" y="0"/>
                    <a:pt x="15" y="0"/>
                  </a:cubicBezTo>
                  <a:cubicBezTo>
                    <a:pt x="8" y="0"/>
                    <a:pt x="0" y="8"/>
                    <a:pt x="0" y="16"/>
                  </a:cubicBezTo>
                  <a:cubicBezTo>
                    <a:pt x="0" y="23"/>
                    <a:pt x="8" y="31"/>
                    <a:pt x="15" y="31"/>
                  </a:cubicBezTo>
                  <a:cubicBezTo>
                    <a:pt x="148" y="31"/>
                    <a:pt x="148" y="31"/>
                    <a:pt x="148" y="31"/>
                  </a:cubicBezTo>
                  <a:cubicBezTo>
                    <a:pt x="160" y="31"/>
                    <a:pt x="164" y="23"/>
                    <a:pt x="164" y="16"/>
                  </a:cubicBezTo>
                  <a:cubicBezTo>
                    <a:pt x="164" y="8"/>
                    <a:pt x="160" y="0"/>
                    <a:pt x="14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3" name="Freeform 570">
              <a:extLst>
                <a:ext uri="{FF2B5EF4-FFF2-40B4-BE49-F238E27FC236}">
                  <a16:creationId xmlns:a16="http://schemas.microsoft.com/office/drawing/2014/main" id="{0961F10E-9D6E-5E48-8A6C-57B928D7F2DF}"/>
                </a:ext>
              </a:extLst>
            </p:cNvPr>
            <p:cNvSpPr>
              <a:spLocks noChangeArrowheads="1"/>
            </p:cNvSpPr>
            <p:nvPr/>
          </p:nvSpPr>
          <p:spPr bwMode="auto">
            <a:xfrm>
              <a:off x="2250" y="3441"/>
              <a:ext cx="32" cy="5"/>
            </a:xfrm>
            <a:custGeom>
              <a:avLst/>
              <a:gdLst>
                <a:gd name="T0" fmla="*/ 1 w 150"/>
                <a:gd name="T1" fmla="*/ 0 h 31"/>
                <a:gd name="T2" fmla="*/ 1 w 150"/>
                <a:gd name="T3" fmla="*/ 0 h 31"/>
                <a:gd name="T4" fmla="*/ 0 w 150"/>
                <a:gd name="T5" fmla="*/ 0 h 31"/>
                <a:gd name="T6" fmla="*/ 0 w 150"/>
                <a:gd name="T7" fmla="*/ 0 h 31"/>
                <a:gd name="T8" fmla="*/ 0 w 150"/>
                <a:gd name="T9" fmla="*/ 0 h 31"/>
                <a:gd name="T10" fmla="*/ 1 w 150"/>
                <a:gd name="T11" fmla="*/ 0 h 31"/>
                <a:gd name="T12" fmla="*/ 1 w 150"/>
                <a:gd name="T13" fmla="*/ 0 h 31"/>
                <a:gd name="T14" fmla="*/ 1 w 150"/>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31">
                  <a:moveTo>
                    <a:pt x="133" y="0"/>
                  </a:moveTo>
                  <a:lnTo>
                    <a:pt x="133" y="0"/>
                  </a:lnTo>
                  <a:cubicBezTo>
                    <a:pt x="15" y="0"/>
                    <a:pt x="15" y="0"/>
                    <a:pt x="15" y="0"/>
                  </a:cubicBezTo>
                  <a:cubicBezTo>
                    <a:pt x="8" y="0"/>
                    <a:pt x="0" y="7"/>
                    <a:pt x="0" y="15"/>
                  </a:cubicBezTo>
                  <a:cubicBezTo>
                    <a:pt x="0" y="26"/>
                    <a:pt x="8" y="30"/>
                    <a:pt x="15" y="30"/>
                  </a:cubicBezTo>
                  <a:cubicBezTo>
                    <a:pt x="133" y="30"/>
                    <a:pt x="133" y="30"/>
                    <a:pt x="133" y="30"/>
                  </a:cubicBezTo>
                  <a:cubicBezTo>
                    <a:pt x="145" y="30"/>
                    <a:pt x="149" y="26"/>
                    <a:pt x="149" y="15"/>
                  </a:cubicBezTo>
                  <a:cubicBezTo>
                    <a:pt x="149" y="7"/>
                    <a:pt x="145"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4" name="Freeform 571">
              <a:extLst>
                <a:ext uri="{FF2B5EF4-FFF2-40B4-BE49-F238E27FC236}">
                  <a16:creationId xmlns:a16="http://schemas.microsoft.com/office/drawing/2014/main" id="{8BC3225C-02A0-B84E-BEB0-718B1E73A50B}"/>
                </a:ext>
              </a:extLst>
            </p:cNvPr>
            <p:cNvSpPr>
              <a:spLocks noChangeArrowheads="1"/>
            </p:cNvSpPr>
            <p:nvPr/>
          </p:nvSpPr>
          <p:spPr bwMode="auto">
            <a:xfrm>
              <a:off x="2246" y="3458"/>
              <a:ext cx="35" cy="5"/>
            </a:xfrm>
            <a:custGeom>
              <a:avLst/>
              <a:gdLst>
                <a:gd name="T0" fmla="*/ 0 w 165"/>
                <a:gd name="T1" fmla="*/ 0 h 31"/>
                <a:gd name="T2" fmla="*/ 0 w 165"/>
                <a:gd name="T3" fmla="*/ 0 h 31"/>
                <a:gd name="T4" fmla="*/ 1 w 165"/>
                <a:gd name="T5" fmla="*/ 0 h 31"/>
                <a:gd name="T6" fmla="*/ 1 w 165"/>
                <a:gd name="T7" fmla="*/ 0 h 31"/>
                <a:gd name="T8" fmla="*/ 1 w 165"/>
                <a:gd name="T9" fmla="*/ 0 h 31"/>
                <a:gd name="T10" fmla="*/ 0 w 165"/>
                <a:gd name="T11" fmla="*/ 0 h 31"/>
                <a:gd name="T12" fmla="*/ 0 w 165"/>
                <a:gd name="T13" fmla="*/ 0 h 31"/>
                <a:gd name="T14" fmla="*/ 0 w 16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1">
                  <a:moveTo>
                    <a:pt x="15" y="30"/>
                  </a:moveTo>
                  <a:lnTo>
                    <a:pt x="15" y="30"/>
                  </a:lnTo>
                  <a:cubicBezTo>
                    <a:pt x="148" y="30"/>
                    <a:pt x="148" y="30"/>
                    <a:pt x="148" y="30"/>
                  </a:cubicBezTo>
                  <a:cubicBezTo>
                    <a:pt x="160" y="30"/>
                    <a:pt x="164" y="22"/>
                    <a:pt x="164" y="15"/>
                  </a:cubicBezTo>
                  <a:cubicBezTo>
                    <a:pt x="164" y="7"/>
                    <a:pt x="160" y="0"/>
                    <a:pt x="148" y="0"/>
                  </a:cubicBezTo>
                  <a:cubicBezTo>
                    <a:pt x="15" y="0"/>
                    <a:pt x="15" y="0"/>
                    <a:pt x="15" y="0"/>
                  </a:cubicBezTo>
                  <a:cubicBezTo>
                    <a:pt x="8" y="0"/>
                    <a:pt x="0" y="7"/>
                    <a:pt x="0" y="15"/>
                  </a:cubicBezTo>
                  <a:cubicBezTo>
                    <a:pt x="0" y="22"/>
                    <a:pt x="8" y="30"/>
                    <a:pt x="15"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5" name="Freeform 572">
              <a:extLst>
                <a:ext uri="{FF2B5EF4-FFF2-40B4-BE49-F238E27FC236}">
                  <a16:creationId xmlns:a16="http://schemas.microsoft.com/office/drawing/2014/main" id="{0C32187C-76EB-F845-A367-402117E4A165}"/>
                </a:ext>
              </a:extLst>
            </p:cNvPr>
            <p:cNvSpPr>
              <a:spLocks noChangeArrowheads="1"/>
            </p:cNvSpPr>
            <p:nvPr/>
          </p:nvSpPr>
          <p:spPr bwMode="auto">
            <a:xfrm>
              <a:off x="2253" y="3476"/>
              <a:ext cx="29" cy="5"/>
            </a:xfrm>
            <a:custGeom>
              <a:avLst/>
              <a:gdLst>
                <a:gd name="T0" fmla="*/ 1 w 135"/>
                <a:gd name="T1" fmla="*/ 0 h 31"/>
                <a:gd name="T2" fmla="*/ 1 w 135"/>
                <a:gd name="T3" fmla="*/ 0 h 31"/>
                <a:gd name="T4" fmla="*/ 0 w 135"/>
                <a:gd name="T5" fmla="*/ 0 h 31"/>
                <a:gd name="T6" fmla="*/ 0 w 135"/>
                <a:gd name="T7" fmla="*/ 0 h 31"/>
                <a:gd name="T8" fmla="*/ 0 w 135"/>
                <a:gd name="T9" fmla="*/ 0 h 31"/>
                <a:gd name="T10" fmla="*/ 1 w 135"/>
                <a:gd name="T11" fmla="*/ 0 h 31"/>
                <a:gd name="T12" fmla="*/ 1 w 135"/>
                <a:gd name="T13" fmla="*/ 0 h 31"/>
                <a:gd name="T14" fmla="*/ 1 w 13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1">
                  <a:moveTo>
                    <a:pt x="118" y="0"/>
                  </a:moveTo>
                  <a:lnTo>
                    <a:pt x="118" y="0"/>
                  </a:lnTo>
                  <a:cubicBezTo>
                    <a:pt x="16" y="0"/>
                    <a:pt x="16" y="0"/>
                    <a:pt x="16" y="0"/>
                  </a:cubicBezTo>
                  <a:cubicBezTo>
                    <a:pt x="8" y="0"/>
                    <a:pt x="0" y="7"/>
                    <a:pt x="0" y="15"/>
                  </a:cubicBezTo>
                  <a:cubicBezTo>
                    <a:pt x="0" y="22"/>
                    <a:pt x="8" y="30"/>
                    <a:pt x="16" y="30"/>
                  </a:cubicBezTo>
                  <a:cubicBezTo>
                    <a:pt x="118" y="30"/>
                    <a:pt x="118" y="30"/>
                    <a:pt x="118" y="30"/>
                  </a:cubicBezTo>
                  <a:cubicBezTo>
                    <a:pt x="130" y="30"/>
                    <a:pt x="134" y="22"/>
                    <a:pt x="134" y="15"/>
                  </a:cubicBezTo>
                  <a:cubicBezTo>
                    <a:pt x="134" y="7"/>
                    <a:pt x="130" y="0"/>
                    <a:pt x="11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6" name="Freeform 573">
              <a:extLst>
                <a:ext uri="{FF2B5EF4-FFF2-40B4-BE49-F238E27FC236}">
                  <a16:creationId xmlns:a16="http://schemas.microsoft.com/office/drawing/2014/main" id="{11965B27-2CBD-DA45-B7B2-70B7170815AE}"/>
                </a:ext>
              </a:extLst>
            </p:cNvPr>
            <p:cNvSpPr>
              <a:spLocks noChangeArrowheads="1"/>
            </p:cNvSpPr>
            <p:nvPr/>
          </p:nvSpPr>
          <p:spPr bwMode="auto">
            <a:xfrm>
              <a:off x="2113" y="3392"/>
              <a:ext cx="178" cy="190"/>
            </a:xfrm>
            <a:custGeom>
              <a:avLst/>
              <a:gdLst>
                <a:gd name="T0" fmla="*/ 8 w 798"/>
                <a:gd name="T1" fmla="*/ 6 h 869"/>
                <a:gd name="T2" fmla="*/ 6 w 798"/>
                <a:gd name="T3" fmla="*/ 4 h 869"/>
                <a:gd name="T4" fmla="*/ 6 w 798"/>
                <a:gd name="T5" fmla="*/ 3 h 869"/>
                <a:gd name="T6" fmla="*/ 3 w 798"/>
                <a:gd name="T7" fmla="*/ 0 h 869"/>
                <a:gd name="T8" fmla="*/ 2 w 798"/>
                <a:gd name="T9" fmla="*/ 3 h 869"/>
                <a:gd name="T10" fmla="*/ 3 w 798"/>
                <a:gd name="T11" fmla="*/ 4 h 869"/>
                <a:gd name="T12" fmla="*/ 0 w 798"/>
                <a:gd name="T13" fmla="*/ 6 h 869"/>
                <a:gd name="T14" fmla="*/ 0 w 798"/>
                <a:gd name="T15" fmla="*/ 7 h 869"/>
                <a:gd name="T16" fmla="*/ 2 w 798"/>
                <a:gd name="T17" fmla="*/ 6 h 869"/>
                <a:gd name="T18" fmla="*/ 0 w 798"/>
                <a:gd name="T19" fmla="*/ 7 h 869"/>
                <a:gd name="T20" fmla="*/ 0 w 798"/>
                <a:gd name="T21" fmla="*/ 9 h 869"/>
                <a:gd name="T22" fmla="*/ 1 w 798"/>
                <a:gd name="T23" fmla="*/ 9 h 869"/>
                <a:gd name="T24" fmla="*/ 1 w 798"/>
                <a:gd name="T25" fmla="*/ 7 h 869"/>
                <a:gd name="T26" fmla="*/ 3 w 798"/>
                <a:gd name="T27" fmla="*/ 7 h 869"/>
                <a:gd name="T28" fmla="*/ 3 w 798"/>
                <a:gd name="T29" fmla="*/ 9 h 869"/>
                <a:gd name="T30" fmla="*/ 3 w 798"/>
                <a:gd name="T31" fmla="*/ 9 h 869"/>
                <a:gd name="T32" fmla="*/ 3 w 798"/>
                <a:gd name="T33" fmla="*/ 7 h 869"/>
                <a:gd name="T34" fmla="*/ 2 w 798"/>
                <a:gd name="T35" fmla="*/ 6 h 869"/>
                <a:gd name="T36" fmla="*/ 3 w 798"/>
                <a:gd name="T37" fmla="*/ 7 h 869"/>
                <a:gd name="T38" fmla="*/ 4 w 798"/>
                <a:gd name="T39" fmla="*/ 7 h 869"/>
                <a:gd name="T40" fmla="*/ 5 w 798"/>
                <a:gd name="T41" fmla="*/ 7 h 869"/>
                <a:gd name="T42" fmla="*/ 6 w 798"/>
                <a:gd name="T43" fmla="*/ 6 h 869"/>
                <a:gd name="T44" fmla="*/ 6 w 798"/>
                <a:gd name="T45" fmla="*/ 9 h 869"/>
                <a:gd name="T46" fmla="*/ 7 w 798"/>
                <a:gd name="T47" fmla="*/ 6 h 869"/>
                <a:gd name="T48" fmla="*/ 9 w 798"/>
                <a:gd name="T49" fmla="*/ 9 h 869"/>
                <a:gd name="T50" fmla="*/ 8 w 798"/>
                <a:gd name="T51" fmla="*/ 6 h 869"/>
                <a:gd name="T52" fmla="*/ 1 w 798"/>
                <a:gd name="T53" fmla="*/ 9 h 869"/>
                <a:gd name="T54" fmla="*/ 1 w 798"/>
                <a:gd name="T55" fmla="*/ 9 h 869"/>
                <a:gd name="T56" fmla="*/ 3 w 798"/>
                <a:gd name="T57" fmla="*/ 9 h 869"/>
                <a:gd name="T58" fmla="*/ 3 w 798"/>
                <a:gd name="T59" fmla="*/ 9 h 869"/>
                <a:gd name="T60" fmla="*/ 3 w 798"/>
                <a:gd name="T61" fmla="*/ 9 h 869"/>
                <a:gd name="T62" fmla="*/ 7 w 798"/>
                <a:gd name="T63" fmla="*/ 8 h 869"/>
                <a:gd name="T64" fmla="*/ 6 w 798"/>
                <a:gd name="T65" fmla="*/ 8 h 869"/>
                <a:gd name="T66" fmla="*/ 2 w 798"/>
                <a:gd name="T67" fmla="*/ 3 h 869"/>
                <a:gd name="T68" fmla="*/ 3 w 798"/>
                <a:gd name="T69" fmla="*/ 3 h 869"/>
                <a:gd name="T70" fmla="*/ 3 w 798"/>
                <a:gd name="T71" fmla="*/ 1 h 869"/>
                <a:gd name="T72" fmla="*/ 6 w 798"/>
                <a:gd name="T73" fmla="*/ 3 h 869"/>
                <a:gd name="T74" fmla="*/ 6 w 798"/>
                <a:gd name="T75" fmla="*/ 3 h 869"/>
                <a:gd name="T76" fmla="*/ 5 w 798"/>
                <a:gd name="T77" fmla="*/ 5 h 869"/>
                <a:gd name="T78" fmla="*/ 5 w 798"/>
                <a:gd name="T79" fmla="*/ 5 h 869"/>
                <a:gd name="T80" fmla="*/ 3 w 798"/>
                <a:gd name="T81" fmla="*/ 5 h 869"/>
                <a:gd name="T82" fmla="*/ 3 w 798"/>
                <a:gd name="T83" fmla="*/ 3 h 869"/>
                <a:gd name="T84" fmla="*/ 3 w 798"/>
                <a:gd name="T85" fmla="*/ 5 h 869"/>
                <a:gd name="T86" fmla="*/ 3 w 798"/>
                <a:gd name="T87" fmla="*/ 5 h 869"/>
                <a:gd name="T88" fmla="*/ 3 w 798"/>
                <a:gd name="T89" fmla="*/ 5 h 869"/>
                <a:gd name="T90" fmla="*/ 3 w 798"/>
                <a:gd name="T91" fmla="*/ 5 h 869"/>
                <a:gd name="T92" fmla="*/ 4 w 798"/>
                <a:gd name="T93" fmla="*/ 7 h 869"/>
                <a:gd name="T94" fmla="*/ 4 w 798"/>
                <a:gd name="T95" fmla="*/ 6 h 869"/>
                <a:gd name="T96" fmla="*/ 5 w 798"/>
                <a:gd name="T97" fmla="*/ 7 h 869"/>
                <a:gd name="T98" fmla="*/ 5 w 798"/>
                <a:gd name="T99" fmla="*/ 5 h 869"/>
                <a:gd name="T100" fmla="*/ 6 w 798"/>
                <a:gd name="T101" fmla="*/ 5 h 869"/>
                <a:gd name="T102" fmla="*/ 5 w 798"/>
                <a:gd name="T103" fmla="*/ 5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8" h="869">
                  <a:moveTo>
                    <a:pt x="732" y="575"/>
                  </a:moveTo>
                  <a:lnTo>
                    <a:pt x="732" y="575"/>
                  </a:lnTo>
                  <a:cubicBezTo>
                    <a:pt x="732" y="567"/>
                    <a:pt x="728" y="564"/>
                    <a:pt x="724" y="564"/>
                  </a:cubicBezTo>
                  <a:cubicBezTo>
                    <a:pt x="599" y="525"/>
                    <a:pt x="599" y="525"/>
                    <a:pt x="599" y="525"/>
                  </a:cubicBezTo>
                  <a:cubicBezTo>
                    <a:pt x="599" y="506"/>
                    <a:pt x="599" y="506"/>
                    <a:pt x="599" y="506"/>
                  </a:cubicBezTo>
                  <a:cubicBezTo>
                    <a:pt x="599" y="457"/>
                    <a:pt x="560" y="415"/>
                    <a:pt x="511" y="407"/>
                  </a:cubicBezTo>
                  <a:cubicBezTo>
                    <a:pt x="518" y="388"/>
                    <a:pt x="526" y="369"/>
                    <a:pt x="530" y="358"/>
                  </a:cubicBezTo>
                  <a:cubicBezTo>
                    <a:pt x="545" y="350"/>
                    <a:pt x="553" y="327"/>
                    <a:pt x="560" y="285"/>
                  </a:cubicBezTo>
                  <a:cubicBezTo>
                    <a:pt x="564" y="270"/>
                    <a:pt x="560" y="259"/>
                    <a:pt x="553" y="247"/>
                  </a:cubicBezTo>
                  <a:cubicBezTo>
                    <a:pt x="549" y="243"/>
                    <a:pt x="545" y="240"/>
                    <a:pt x="545" y="240"/>
                  </a:cubicBezTo>
                  <a:cubicBezTo>
                    <a:pt x="549" y="205"/>
                    <a:pt x="549" y="144"/>
                    <a:pt x="515" y="91"/>
                  </a:cubicBezTo>
                  <a:cubicBezTo>
                    <a:pt x="469" y="26"/>
                    <a:pt x="374" y="0"/>
                    <a:pt x="305" y="38"/>
                  </a:cubicBezTo>
                  <a:cubicBezTo>
                    <a:pt x="263" y="61"/>
                    <a:pt x="248" y="83"/>
                    <a:pt x="244" y="99"/>
                  </a:cubicBezTo>
                  <a:cubicBezTo>
                    <a:pt x="229" y="106"/>
                    <a:pt x="198" y="133"/>
                    <a:pt x="198" y="190"/>
                  </a:cubicBezTo>
                  <a:cubicBezTo>
                    <a:pt x="198" y="209"/>
                    <a:pt x="202" y="228"/>
                    <a:pt x="210" y="243"/>
                  </a:cubicBezTo>
                  <a:cubicBezTo>
                    <a:pt x="198" y="251"/>
                    <a:pt x="191" y="266"/>
                    <a:pt x="195" y="285"/>
                  </a:cubicBezTo>
                  <a:cubicBezTo>
                    <a:pt x="202" y="327"/>
                    <a:pt x="214" y="350"/>
                    <a:pt x="229" y="358"/>
                  </a:cubicBezTo>
                  <a:cubicBezTo>
                    <a:pt x="233" y="369"/>
                    <a:pt x="237" y="388"/>
                    <a:pt x="248" y="411"/>
                  </a:cubicBezTo>
                  <a:cubicBezTo>
                    <a:pt x="187" y="415"/>
                    <a:pt x="137" y="468"/>
                    <a:pt x="137" y="529"/>
                  </a:cubicBezTo>
                  <a:cubicBezTo>
                    <a:pt x="35" y="564"/>
                    <a:pt x="35" y="564"/>
                    <a:pt x="35" y="564"/>
                  </a:cubicBezTo>
                  <a:cubicBezTo>
                    <a:pt x="31" y="564"/>
                    <a:pt x="27" y="567"/>
                    <a:pt x="23" y="571"/>
                  </a:cubicBezTo>
                  <a:cubicBezTo>
                    <a:pt x="4" y="628"/>
                    <a:pt x="4" y="628"/>
                    <a:pt x="4" y="628"/>
                  </a:cubicBezTo>
                  <a:cubicBezTo>
                    <a:pt x="0" y="636"/>
                    <a:pt x="4" y="644"/>
                    <a:pt x="12" y="647"/>
                  </a:cubicBezTo>
                  <a:cubicBezTo>
                    <a:pt x="19" y="651"/>
                    <a:pt x="27" y="647"/>
                    <a:pt x="31" y="640"/>
                  </a:cubicBezTo>
                  <a:cubicBezTo>
                    <a:pt x="50" y="590"/>
                    <a:pt x="50" y="590"/>
                    <a:pt x="50" y="590"/>
                  </a:cubicBezTo>
                  <a:cubicBezTo>
                    <a:pt x="137" y="564"/>
                    <a:pt x="137" y="564"/>
                    <a:pt x="137" y="564"/>
                  </a:cubicBezTo>
                  <a:cubicBezTo>
                    <a:pt x="137" y="594"/>
                    <a:pt x="137" y="594"/>
                    <a:pt x="137" y="594"/>
                  </a:cubicBezTo>
                  <a:cubicBezTo>
                    <a:pt x="134" y="594"/>
                    <a:pt x="134" y="594"/>
                    <a:pt x="134" y="594"/>
                  </a:cubicBezTo>
                  <a:cubicBezTo>
                    <a:pt x="88" y="594"/>
                    <a:pt x="54" y="628"/>
                    <a:pt x="38" y="685"/>
                  </a:cubicBezTo>
                  <a:cubicBezTo>
                    <a:pt x="4" y="815"/>
                    <a:pt x="4" y="815"/>
                    <a:pt x="4" y="815"/>
                  </a:cubicBezTo>
                  <a:cubicBezTo>
                    <a:pt x="0" y="815"/>
                    <a:pt x="0" y="819"/>
                    <a:pt x="0" y="819"/>
                  </a:cubicBezTo>
                  <a:cubicBezTo>
                    <a:pt x="0" y="838"/>
                    <a:pt x="16" y="853"/>
                    <a:pt x="35" y="857"/>
                  </a:cubicBezTo>
                  <a:cubicBezTo>
                    <a:pt x="38" y="864"/>
                    <a:pt x="46" y="868"/>
                    <a:pt x="57" y="868"/>
                  </a:cubicBezTo>
                  <a:cubicBezTo>
                    <a:pt x="69" y="868"/>
                    <a:pt x="80" y="857"/>
                    <a:pt x="80" y="845"/>
                  </a:cubicBezTo>
                  <a:cubicBezTo>
                    <a:pt x="80" y="830"/>
                    <a:pt x="69" y="819"/>
                    <a:pt x="57" y="819"/>
                  </a:cubicBezTo>
                  <a:cubicBezTo>
                    <a:pt x="50" y="819"/>
                    <a:pt x="42" y="823"/>
                    <a:pt x="38" y="826"/>
                  </a:cubicBezTo>
                  <a:cubicBezTo>
                    <a:pt x="35" y="826"/>
                    <a:pt x="35" y="823"/>
                    <a:pt x="31" y="819"/>
                  </a:cubicBezTo>
                  <a:cubicBezTo>
                    <a:pt x="69" y="693"/>
                    <a:pt x="69" y="693"/>
                    <a:pt x="69" y="693"/>
                  </a:cubicBezTo>
                  <a:cubicBezTo>
                    <a:pt x="76" y="663"/>
                    <a:pt x="92" y="624"/>
                    <a:pt x="134" y="624"/>
                  </a:cubicBezTo>
                  <a:cubicBezTo>
                    <a:pt x="176" y="624"/>
                    <a:pt x="176" y="624"/>
                    <a:pt x="176" y="624"/>
                  </a:cubicBezTo>
                  <a:cubicBezTo>
                    <a:pt x="218" y="624"/>
                    <a:pt x="233" y="666"/>
                    <a:pt x="240" y="693"/>
                  </a:cubicBezTo>
                  <a:cubicBezTo>
                    <a:pt x="275" y="819"/>
                    <a:pt x="275" y="819"/>
                    <a:pt x="275" y="819"/>
                  </a:cubicBezTo>
                  <a:cubicBezTo>
                    <a:pt x="275" y="823"/>
                    <a:pt x="271" y="826"/>
                    <a:pt x="271" y="826"/>
                  </a:cubicBezTo>
                  <a:cubicBezTo>
                    <a:pt x="263" y="823"/>
                    <a:pt x="259" y="819"/>
                    <a:pt x="252" y="819"/>
                  </a:cubicBezTo>
                  <a:cubicBezTo>
                    <a:pt x="240" y="819"/>
                    <a:pt x="229" y="830"/>
                    <a:pt x="229" y="845"/>
                  </a:cubicBezTo>
                  <a:cubicBezTo>
                    <a:pt x="229" y="857"/>
                    <a:pt x="240" y="868"/>
                    <a:pt x="252" y="868"/>
                  </a:cubicBezTo>
                  <a:cubicBezTo>
                    <a:pt x="259" y="868"/>
                    <a:pt x="267" y="864"/>
                    <a:pt x="271" y="857"/>
                  </a:cubicBezTo>
                  <a:cubicBezTo>
                    <a:pt x="290" y="853"/>
                    <a:pt x="305" y="838"/>
                    <a:pt x="305" y="819"/>
                  </a:cubicBezTo>
                  <a:lnTo>
                    <a:pt x="305" y="815"/>
                  </a:lnTo>
                  <a:cubicBezTo>
                    <a:pt x="267" y="685"/>
                    <a:pt x="267" y="685"/>
                    <a:pt x="267" y="685"/>
                  </a:cubicBezTo>
                  <a:cubicBezTo>
                    <a:pt x="256" y="628"/>
                    <a:pt x="221" y="594"/>
                    <a:pt x="176" y="594"/>
                  </a:cubicBezTo>
                  <a:cubicBezTo>
                    <a:pt x="168" y="594"/>
                    <a:pt x="168" y="594"/>
                    <a:pt x="168" y="594"/>
                  </a:cubicBezTo>
                  <a:cubicBezTo>
                    <a:pt x="168" y="552"/>
                    <a:pt x="168" y="552"/>
                    <a:pt x="168" y="552"/>
                  </a:cubicBezTo>
                  <a:cubicBezTo>
                    <a:pt x="225" y="537"/>
                    <a:pt x="225" y="537"/>
                    <a:pt x="225" y="537"/>
                  </a:cubicBezTo>
                  <a:cubicBezTo>
                    <a:pt x="298" y="678"/>
                    <a:pt x="298" y="678"/>
                    <a:pt x="298" y="678"/>
                  </a:cubicBezTo>
                  <a:cubicBezTo>
                    <a:pt x="298" y="682"/>
                    <a:pt x="301" y="685"/>
                    <a:pt x="309" y="685"/>
                  </a:cubicBezTo>
                  <a:cubicBezTo>
                    <a:pt x="313" y="685"/>
                    <a:pt x="317" y="685"/>
                    <a:pt x="320" y="682"/>
                  </a:cubicBezTo>
                  <a:cubicBezTo>
                    <a:pt x="377" y="621"/>
                    <a:pt x="377" y="621"/>
                    <a:pt x="377" y="621"/>
                  </a:cubicBezTo>
                  <a:cubicBezTo>
                    <a:pt x="431" y="682"/>
                    <a:pt x="431" y="682"/>
                    <a:pt x="431" y="682"/>
                  </a:cubicBezTo>
                  <a:cubicBezTo>
                    <a:pt x="435" y="685"/>
                    <a:pt x="438" y="685"/>
                    <a:pt x="442" y="685"/>
                  </a:cubicBezTo>
                  <a:lnTo>
                    <a:pt x="446" y="685"/>
                  </a:lnTo>
                  <a:cubicBezTo>
                    <a:pt x="450" y="685"/>
                    <a:pt x="454" y="682"/>
                    <a:pt x="457" y="678"/>
                  </a:cubicBezTo>
                  <a:cubicBezTo>
                    <a:pt x="530" y="537"/>
                    <a:pt x="530" y="537"/>
                    <a:pt x="530" y="537"/>
                  </a:cubicBezTo>
                  <a:cubicBezTo>
                    <a:pt x="568" y="548"/>
                    <a:pt x="568" y="548"/>
                    <a:pt x="568" y="548"/>
                  </a:cubicBezTo>
                  <a:cubicBezTo>
                    <a:pt x="568" y="758"/>
                    <a:pt x="568" y="758"/>
                    <a:pt x="568" y="758"/>
                  </a:cubicBezTo>
                  <a:cubicBezTo>
                    <a:pt x="545" y="765"/>
                    <a:pt x="530" y="784"/>
                    <a:pt x="530" y="807"/>
                  </a:cubicBezTo>
                  <a:cubicBezTo>
                    <a:pt x="530" y="838"/>
                    <a:pt x="553" y="864"/>
                    <a:pt x="583" y="864"/>
                  </a:cubicBezTo>
                  <a:cubicBezTo>
                    <a:pt x="614" y="864"/>
                    <a:pt x="640" y="838"/>
                    <a:pt x="640" y="807"/>
                  </a:cubicBezTo>
                  <a:cubicBezTo>
                    <a:pt x="640" y="784"/>
                    <a:pt x="621" y="765"/>
                    <a:pt x="599" y="758"/>
                  </a:cubicBezTo>
                  <a:cubicBezTo>
                    <a:pt x="599" y="556"/>
                    <a:pt x="599" y="556"/>
                    <a:pt x="599" y="556"/>
                  </a:cubicBezTo>
                  <a:cubicBezTo>
                    <a:pt x="705" y="590"/>
                    <a:pt x="705" y="590"/>
                    <a:pt x="705" y="590"/>
                  </a:cubicBezTo>
                  <a:cubicBezTo>
                    <a:pt x="766" y="853"/>
                    <a:pt x="766" y="853"/>
                    <a:pt x="766" y="853"/>
                  </a:cubicBezTo>
                  <a:cubicBezTo>
                    <a:pt x="766" y="861"/>
                    <a:pt x="774" y="864"/>
                    <a:pt x="781" y="864"/>
                  </a:cubicBezTo>
                  <a:cubicBezTo>
                    <a:pt x="781" y="864"/>
                    <a:pt x="781" y="864"/>
                    <a:pt x="785" y="864"/>
                  </a:cubicBezTo>
                  <a:cubicBezTo>
                    <a:pt x="793" y="861"/>
                    <a:pt x="797" y="853"/>
                    <a:pt x="797" y="845"/>
                  </a:cubicBezTo>
                  <a:lnTo>
                    <a:pt x="732" y="575"/>
                  </a:lnTo>
                  <a:close/>
                  <a:moveTo>
                    <a:pt x="61" y="845"/>
                  </a:moveTo>
                  <a:lnTo>
                    <a:pt x="61" y="845"/>
                  </a:lnTo>
                  <a:lnTo>
                    <a:pt x="57" y="849"/>
                  </a:lnTo>
                  <a:cubicBezTo>
                    <a:pt x="54" y="849"/>
                    <a:pt x="54" y="849"/>
                    <a:pt x="54" y="849"/>
                  </a:cubicBezTo>
                  <a:cubicBezTo>
                    <a:pt x="54" y="849"/>
                    <a:pt x="54" y="845"/>
                    <a:pt x="54" y="842"/>
                  </a:cubicBezTo>
                  <a:lnTo>
                    <a:pt x="54" y="838"/>
                  </a:lnTo>
                  <a:cubicBezTo>
                    <a:pt x="54" y="838"/>
                    <a:pt x="54" y="838"/>
                    <a:pt x="57" y="838"/>
                  </a:cubicBezTo>
                  <a:cubicBezTo>
                    <a:pt x="57" y="838"/>
                    <a:pt x="61" y="842"/>
                    <a:pt x="61" y="845"/>
                  </a:cubicBezTo>
                  <a:close/>
                  <a:moveTo>
                    <a:pt x="244" y="845"/>
                  </a:moveTo>
                  <a:lnTo>
                    <a:pt x="244" y="845"/>
                  </a:lnTo>
                  <a:cubicBezTo>
                    <a:pt x="244" y="842"/>
                    <a:pt x="248" y="838"/>
                    <a:pt x="252" y="838"/>
                  </a:cubicBezTo>
                  <a:lnTo>
                    <a:pt x="252" y="842"/>
                  </a:lnTo>
                  <a:cubicBezTo>
                    <a:pt x="252" y="845"/>
                    <a:pt x="252" y="849"/>
                    <a:pt x="256" y="849"/>
                  </a:cubicBezTo>
                  <a:lnTo>
                    <a:pt x="252" y="849"/>
                  </a:lnTo>
                  <a:cubicBezTo>
                    <a:pt x="248" y="849"/>
                    <a:pt x="244" y="845"/>
                    <a:pt x="244" y="845"/>
                  </a:cubicBezTo>
                  <a:close/>
                  <a:moveTo>
                    <a:pt x="610" y="807"/>
                  </a:moveTo>
                  <a:lnTo>
                    <a:pt x="610" y="807"/>
                  </a:lnTo>
                  <a:cubicBezTo>
                    <a:pt x="610" y="823"/>
                    <a:pt x="599" y="834"/>
                    <a:pt x="583" y="834"/>
                  </a:cubicBezTo>
                  <a:cubicBezTo>
                    <a:pt x="572" y="834"/>
                    <a:pt x="560" y="823"/>
                    <a:pt x="560" y="807"/>
                  </a:cubicBezTo>
                  <a:cubicBezTo>
                    <a:pt x="560" y="796"/>
                    <a:pt x="572" y="784"/>
                    <a:pt x="583" y="784"/>
                  </a:cubicBezTo>
                  <a:cubicBezTo>
                    <a:pt x="599" y="784"/>
                    <a:pt x="610" y="796"/>
                    <a:pt x="610" y="807"/>
                  </a:cubicBezTo>
                  <a:close/>
                  <a:moveTo>
                    <a:pt x="225" y="282"/>
                  </a:moveTo>
                  <a:lnTo>
                    <a:pt x="225" y="282"/>
                  </a:lnTo>
                  <a:cubicBezTo>
                    <a:pt x="221" y="266"/>
                    <a:pt x="229" y="263"/>
                    <a:pt x="233" y="263"/>
                  </a:cubicBezTo>
                  <a:cubicBezTo>
                    <a:pt x="237" y="263"/>
                    <a:pt x="240" y="259"/>
                    <a:pt x="240" y="255"/>
                  </a:cubicBezTo>
                  <a:cubicBezTo>
                    <a:pt x="244" y="251"/>
                    <a:pt x="244" y="247"/>
                    <a:pt x="240" y="243"/>
                  </a:cubicBezTo>
                  <a:cubicBezTo>
                    <a:pt x="237" y="232"/>
                    <a:pt x="229" y="213"/>
                    <a:pt x="229" y="190"/>
                  </a:cubicBezTo>
                  <a:cubicBezTo>
                    <a:pt x="229" y="137"/>
                    <a:pt x="259" y="122"/>
                    <a:pt x="263" y="122"/>
                  </a:cubicBezTo>
                  <a:cubicBezTo>
                    <a:pt x="267" y="118"/>
                    <a:pt x="271" y="114"/>
                    <a:pt x="271" y="110"/>
                  </a:cubicBezTo>
                  <a:cubicBezTo>
                    <a:pt x="271" y="110"/>
                    <a:pt x="275" y="87"/>
                    <a:pt x="317" y="64"/>
                  </a:cubicBezTo>
                  <a:cubicBezTo>
                    <a:pt x="366" y="38"/>
                    <a:pt x="450" y="49"/>
                    <a:pt x="488" y="110"/>
                  </a:cubicBezTo>
                  <a:cubicBezTo>
                    <a:pt x="522" y="160"/>
                    <a:pt x="515" y="221"/>
                    <a:pt x="511" y="247"/>
                  </a:cubicBezTo>
                  <a:cubicBezTo>
                    <a:pt x="511" y="251"/>
                    <a:pt x="511" y="255"/>
                    <a:pt x="515" y="259"/>
                  </a:cubicBezTo>
                  <a:cubicBezTo>
                    <a:pt x="518" y="259"/>
                    <a:pt x="518" y="263"/>
                    <a:pt x="526" y="263"/>
                  </a:cubicBezTo>
                  <a:cubicBezTo>
                    <a:pt x="530" y="263"/>
                    <a:pt x="534" y="266"/>
                    <a:pt x="530" y="282"/>
                  </a:cubicBezTo>
                  <a:cubicBezTo>
                    <a:pt x="526" y="316"/>
                    <a:pt x="518" y="331"/>
                    <a:pt x="511" y="335"/>
                  </a:cubicBezTo>
                  <a:cubicBezTo>
                    <a:pt x="507" y="335"/>
                    <a:pt x="503" y="339"/>
                    <a:pt x="499" y="342"/>
                  </a:cubicBezTo>
                  <a:cubicBezTo>
                    <a:pt x="499" y="346"/>
                    <a:pt x="488" y="403"/>
                    <a:pt x="457" y="438"/>
                  </a:cubicBezTo>
                  <a:cubicBezTo>
                    <a:pt x="454" y="442"/>
                    <a:pt x="454" y="445"/>
                    <a:pt x="454" y="449"/>
                  </a:cubicBezTo>
                  <a:cubicBezTo>
                    <a:pt x="457" y="491"/>
                    <a:pt x="457" y="491"/>
                    <a:pt x="457" y="491"/>
                  </a:cubicBezTo>
                  <a:cubicBezTo>
                    <a:pt x="377" y="575"/>
                    <a:pt x="377" y="575"/>
                    <a:pt x="377" y="575"/>
                  </a:cubicBezTo>
                  <a:cubicBezTo>
                    <a:pt x="298" y="495"/>
                    <a:pt x="298" y="495"/>
                    <a:pt x="298" y="495"/>
                  </a:cubicBezTo>
                  <a:cubicBezTo>
                    <a:pt x="305" y="449"/>
                    <a:pt x="305" y="449"/>
                    <a:pt x="305" y="449"/>
                  </a:cubicBezTo>
                  <a:cubicBezTo>
                    <a:pt x="305" y="445"/>
                    <a:pt x="301" y="442"/>
                    <a:pt x="301" y="438"/>
                  </a:cubicBezTo>
                  <a:cubicBezTo>
                    <a:pt x="271" y="403"/>
                    <a:pt x="256" y="346"/>
                    <a:pt x="256" y="342"/>
                  </a:cubicBezTo>
                  <a:cubicBezTo>
                    <a:pt x="256" y="339"/>
                    <a:pt x="252" y="335"/>
                    <a:pt x="244" y="335"/>
                  </a:cubicBezTo>
                  <a:cubicBezTo>
                    <a:pt x="240" y="331"/>
                    <a:pt x="233" y="316"/>
                    <a:pt x="225" y="282"/>
                  </a:cubicBezTo>
                  <a:close/>
                  <a:moveTo>
                    <a:pt x="259" y="442"/>
                  </a:moveTo>
                  <a:lnTo>
                    <a:pt x="259" y="442"/>
                  </a:lnTo>
                  <a:cubicBezTo>
                    <a:pt x="263" y="442"/>
                    <a:pt x="263" y="442"/>
                    <a:pt x="263" y="442"/>
                  </a:cubicBezTo>
                  <a:cubicBezTo>
                    <a:pt x="267" y="445"/>
                    <a:pt x="271" y="449"/>
                    <a:pt x="275" y="453"/>
                  </a:cubicBezTo>
                  <a:cubicBezTo>
                    <a:pt x="271" y="491"/>
                    <a:pt x="271" y="491"/>
                    <a:pt x="271" y="491"/>
                  </a:cubicBezTo>
                  <a:cubicBezTo>
                    <a:pt x="168" y="522"/>
                    <a:pt x="168" y="522"/>
                    <a:pt x="168" y="522"/>
                  </a:cubicBezTo>
                  <a:cubicBezTo>
                    <a:pt x="176" y="476"/>
                    <a:pt x="214" y="442"/>
                    <a:pt x="259" y="442"/>
                  </a:cubicBezTo>
                  <a:close/>
                  <a:moveTo>
                    <a:pt x="313" y="644"/>
                  </a:moveTo>
                  <a:lnTo>
                    <a:pt x="313" y="644"/>
                  </a:lnTo>
                  <a:cubicBezTo>
                    <a:pt x="252" y="525"/>
                    <a:pt x="252" y="525"/>
                    <a:pt x="252" y="525"/>
                  </a:cubicBezTo>
                  <a:cubicBezTo>
                    <a:pt x="282" y="518"/>
                    <a:pt x="282" y="518"/>
                    <a:pt x="282" y="518"/>
                  </a:cubicBezTo>
                  <a:cubicBezTo>
                    <a:pt x="358" y="598"/>
                    <a:pt x="358" y="598"/>
                    <a:pt x="358" y="598"/>
                  </a:cubicBezTo>
                  <a:lnTo>
                    <a:pt x="313" y="644"/>
                  </a:lnTo>
                  <a:close/>
                  <a:moveTo>
                    <a:pt x="438" y="644"/>
                  </a:moveTo>
                  <a:lnTo>
                    <a:pt x="438" y="644"/>
                  </a:lnTo>
                  <a:cubicBezTo>
                    <a:pt x="397" y="598"/>
                    <a:pt x="397" y="598"/>
                    <a:pt x="397" y="598"/>
                  </a:cubicBezTo>
                  <a:cubicBezTo>
                    <a:pt x="473" y="518"/>
                    <a:pt x="473" y="518"/>
                    <a:pt x="473" y="518"/>
                  </a:cubicBezTo>
                  <a:cubicBezTo>
                    <a:pt x="499" y="525"/>
                    <a:pt x="499" y="525"/>
                    <a:pt x="499" y="525"/>
                  </a:cubicBezTo>
                  <a:lnTo>
                    <a:pt x="438" y="644"/>
                  </a:lnTo>
                  <a:close/>
                  <a:moveTo>
                    <a:pt x="488" y="491"/>
                  </a:moveTo>
                  <a:lnTo>
                    <a:pt x="488" y="491"/>
                  </a:lnTo>
                  <a:cubicBezTo>
                    <a:pt x="484" y="453"/>
                    <a:pt x="484" y="453"/>
                    <a:pt x="484" y="453"/>
                  </a:cubicBezTo>
                  <a:cubicBezTo>
                    <a:pt x="488" y="449"/>
                    <a:pt x="492" y="442"/>
                    <a:pt x="496" y="438"/>
                  </a:cubicBezTo>
                  <a:cubicBezTo>
                    <a:pt x="499" y="438"/>
                    <a:pt x="499" y="438"/>
                    <a:pt x="499" y="438"/>
                  </a:cubicBezTo>
                  <a:cubicBezTo>
                    <a:pt x="538" y="438"/>
                    <a:pt x="568" y="468"/>
                    <a:pt x="568" y="506"/>
                  </a:cubicBezTo>
                  <a:cubicBezTo>
                    <a:pt x="568" y="514"/>
                    <a:pt x="568" y="514"/>
                    <a:pt x="568" y="514"/>
                  </a:cubicBezTo>
                  <a:lnTo>
                    <a:pt x="488" y="49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37" name="Group 363">
            <a:extLst>
              <a:ext uri="{FF2B5EF4-FFF2-40B4-BE49-F238E27FC236}">
                <a16:creationId xmlns:a16="http://schemas.microsoft.com/office/drawing/2014/main" id="{5B646A00-1D72-0848-A136-13BFE2E9CB10}"/>
              </a:ext>
            </a:extLst>
          </p:cNvPr>
          <p:cNvGrpSpPr>
            <a:grpSpLocks/>
          </p:cNvGrpSpPr>
          <p:nvPr userDrawn="1"/>
        </p:nvGrpSpPr>
        <p:grpSpPr bwMode="auto">
          <a:xfrm>
            <a:off x="6783388" y="3714603"/>
            <a:ext cx="406400" cy="341312"/>
            <a:chOff x="4273" y="2065"/>
            <a:chExt cx="256" cy="215"/>
          </a:xfrm>
        </p:grpSpPr>
        <p:sp>
          <p:nvSpPr>
            <p:cNvPr id="338" name="Freeform 364">
              <a:extLst>
                <a:ext uri="{FF2B5EF4-FFF2-40B4-BE49-F238E27FC236}">
                  <a16:creationId xmlns:a16="http://schemas.microsoft.com/office/drawing/2014/main" id="{D766C310-EA76-F344-8079-53C4D29FB095}"/>
                </a:ext>
              </a:extLst>
            </p:cNvPr>
            <p:cNvSpPr>
              <a:spLocks noChangeArrowheads="1"/>
            </p:cNvSpPr>
            <p:nvPr/>
          </p:nvSpPr>
          <p:spPr bwMode="auto">
            <a:xfrm>
              <a:off x="4378" y="2090"/>
              <a:ext cx="151" cy="190"/>
            </a:xfrm>
            <a:custGeom>
              <a:avLst/>
              <a:gdLst>
                <a:gd name="T0" fmla="*/ 7 w 676"/>
                <a:gd name="T1" fmla="*/ 8 h 847"/>
                <a:gd name="T2" fmla="*/ 7 w 676"/>
                <a:gd name="T3" fmla="*/ 4 h 847"/>
                <a:gd name="T4" fmla="*/ 6 w 676"/>
                <a:gd name="T5" fmla="*/ 2 h 847"/>
                <a:gd name="T6" fmla="*/ 6 w 676"/>
                <a:gd name="T7" fmla="*/ 1 h 847"/>
                <a:gd name="T8" fmla="*/ 6 w 676"/>
                <a:gd name="T9" fmla="*/ 2 h 847"/>
                <a:gd name="T10" fmla="*/ 7 w 676"/>
                <a:gd name="T11" fmla="*/ 1 h 847"/>
                <a:gd name="T12" fmla="*/ 5 w 676"/>
                <a:gd name="T13" fmla="*/ 0 h 847"/>
                <a:gd name="T14" fmla="*/ 5 w 676"/>
                <a:gd name="T15" fmla="*/ 1 h 847"/>
                <a:gd name="T16" fmla="*/ 5 w 676"/>
                <a:gd name="T17" fmla="*/ 1 h 847"/>
                <a:gd name="T18" fmla="*/ 2 w 676"/>
                <a:gd name="T19" fmla="*/ 4 h 847"/>
                <a:gd name="T20" fmla="*/ 2 w 676"/>
                <a:gd name="T21" fmla="*/ 5 h 847"/>
                <a:gd name="T22" fmla="*/ 4 w 676"/>
                <a:gd name="T23" fmla="*/ 6 h 847"/>
                <a:gd name="T24" fmla="*/ 4 w 676"/>
                <a:gd name="T25" fmla="*/ 5 h 847"/>
                <a:gd name="T26" fmla="*/ 6 w 676"/>
                <a:gd name="T27" fmla="*/ 5 h 847"/>
                <a:gd name="T28" fmla="*/ 2 w 676"/>
                <a:gd name="T29" fmla="*/ 6 h 847"/>
                <a:gd name="T30" fmla="*/ 3 w 676"/>
                <a:gd name="T31" fmla="*/ 7 h 847"/>
                <a:gd name="T32" fmla="*/ 1 w 676"/>
                <a:gd name="T33" fmla="*/ 8 h 847"/>
                <a:gd name="T34" fmla="*/ 0 w 676"/>
                <a:gd name="T35" fmla="*/ 10 h 847"/>
                <a:gd name="T36" fmla="*/ 8 w 676"/>
                <a:gd name="T37" fmla="*/ 9 h 847"/>
                <a:gd name="T38" fmla="*/ 6 w 676"/>
                <a:gd name="T39" fmla="*/ 0 h 847"/>
                <a:gd name="T40" fmla="*/ 6 w 676"/>
                <a:gd name="T41" fmla="*/ 1 h 847"/>
                <a:gd name="T42" fmla="*/ 6 w 676"/>
                <a:gd name="T43" fmla="*/ 1 h 847"/>
                <a:gd name="T44" fmla="*/ 6 w 676"/>
                <a:gd name="T45" fmla="*/ 1 h 847"/>
                <a:gd name="T46" fmla="*/ 5 w 676"/>
                <a:gd name="T47" fmla="*/ 1 h 847"/>
                <a:gd name="T48" fmla="*/ 4 w 676"/>
                <a:gd name="T49" fmla="*/ 6 h 847"/>
                <a:gd name="T50" fmla="*/ 2 w 676"/>
                <a:gd name="T51" fmla="*/ 4 h 847"/>
                <a:gd name="T52" fmla="*/ 4 w 676"/>
                <a:gd name="T53" fmla="*/ 5 h 847"/>
                <a:gd name="T54" fmla="*/ 4 w 676"/>
                <a:gd name="T55" fmla="*/ 6 h 847"/>
                <a:gd name="T56" fmla="*/ 4 w 676"/>
                <a:gd name="T57" fmla="*/ 5 h 847"/>
                <a:gd name="T58" fmla="*/ 5 w 676"/>
                <a:gd name="T59" fmla="*/ 2 h 847"/>
                <a:gd name="T60" fmla="*/ 6 w 676"/>
                <a:gd name="T61" fmla="*/ 2 h 847"/>
                <a:gd name="T62" fmla="*/ 5 w 676"/>
                <a:gd name="T63" fmla="*/ 3 h 847"/>
                <a:gd name="T64" fmla="*/ 6 w 676"/>
                <a:gd name="T65" fmla="*/ 5 h 847"/>
                <a:gd name="T66" fmla="*/ 5 w 676"/>
                <a:gd name="T67" fmla="*/ 4 h 847"/>
                <a:gd name="T68" fmla="*/ 7 w 676"/>
                <a:gd name="T69" fmla="*/ 4 h 847"/>
                <a:gd name="T70" fmla="*/ 6 w 676"/>
                <a:gd name="T71" fmla="*/ 7 h 847"/>
                <a:gd name="T72" fmla="*/ 6 w 676"/>
                <a:gd name="T73" fmla="*/ 7 h 847"/>
                <a:gd name="T74" fmla="*/ 6 w 676"/>
                <a:gd name="T75" fmla="*/ 5 h 847"/>
                <a:gd name="T76" fmla="*/ 6 w 676"/>
                <a:gd name="T77" fmla="*/ 7 h 847"/>
                <a:gd name="T78" fmla="*/ 4 w 676"/>
                <a:gd name="T79" fmla="*/ 8 h 847"/>
                <a:gd name="T80" fmla="*/ 4 w 676"/>
                <a:gd name="T81" fmla="*/ 7 h 847"/>
                <a:gd name="T82" fmla="*/ 1 w 676"/>
                <a:gd name="T83" fmla="*/ 7 h 847"/>
                <a:gd name="T84" fmla="*/ 4 w 676"/>
                <a:gd name="T85" fmla="*/ 7 h 847"/>
                <a:gd name="T86" fmla="*/ 7 w 676"/>
                <a:gd name="T87" fmla="*/ 9 h 847"/>
                <a:gd name="T88" fmla="*/ 1 w 676"/>
                <a:gd name="T89" fmla="*/ 8 h 847"/>
                <a:gd name="T90" fmla="*/ 7 w 676"/>
                <a:gd name="T91" fmla="*/ 9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76" h="847">
                  <a:moveTo>
                    <a:pt x="614" y="712"/>
                  </a:moveTo>
                  <a:lnTo>
                    <a:pt x="614" y="712"/>
                  </a:lnTo>
                  <a:cubicBezTo>
                    <a:pt x="599" y="671"/>
                    <a:pt x="599" y="671"/>
                    <a:pt x="599" y="671"/>
                  </a:cubicBezTo>
                  <a:cubicBezTo>
                    <a:pt x="599" y="667"/>
                    <a:pt x="595" y="663"/>
                    <a:pt x="595" y="655"/>
                  </a:cubicBezTo>
                  <a:cubicBezTo>
                    <a:pt x="644" y="613"/>
                    <a:pt x="675" y="553"/>
                    <a:pt x="675" y="484"/>
                  </a:cubicBezTo>
                  <a:cubicBezTo>
                    <a:pt x="675" y="431"/>
                    <a:pt x="656" y="377"/>
                    <a:pt x="621" y="339"/>
                  </a:cubicBezTo>
                  <a:cubicBezTo>
                    <a:pt x="591" y="301"/>
                    <a:pt x="553" y="278"/>
                    <a:pt x="507" y="267"/>
                  </a:cubicBezTo>
                  <a:cubicBezTo>
                    <a:pt x="560" y="179"/>
                    <a:pt x="560" y="179"/>
                    <a:pt x="560" y="179"/>
                  </a:cubicBezTo>
                  <a:cubicBezTo>
                    <a:pt x="564" y="175"/>
                    <a:pt x="564" y="172"/>
                    <a:pt x="564" y="168"/>
                  </a:cubicBezTo>
                  <a:cubicBezTo>
                    <a:pt x="564" y="164"/>
                    <a:pt x="560" y="160"/>
                    <a:pt x="557" y="160"/>
                  </a:cubicBezTo>
                  <a:cubicBezTo>
                    <a:pt x="538" y="145"/>
                    <a:pt x="538" y="145"/>
                    <a:pt x="538" y="145"/>
                  </a:cubicBezTo>
                  <a:cubicBezTo>
                    <a:pt x="549" y="126"/>
                    <a:pt x="549" y="126"/>
                    <a:pt x="549" y="126"/>
                  </a:cubicBezTo>
                  <a:cubicBezTo>
                    <a:pt x="572" y="137"/>
                    <a:pt x="572" y="137"/>
                    <a:pt x="572" y="137"/>
                  </a:cubicBezTo>
                  <a:cubicBezTo>
                    <a:pt x="572" y="141"/>
                    <a:pt x="576" y="141"/>
                    <a:pt x="580" y="141"/>
                  </a:cubicBezTo>
                  <a:cubicBezTo>
                    <a:pt x="583" y="141"/>
                    <a:pt x="587" y="137"/>
                    <a:pt x="587" y="133"/>
                  </a:cubicBezTo>
                  <a:cubicBezTo>
                    <a:pt x="618" y="91"/>
                    <a:pt x="618" y="91"/>
                    <a:pt x="618" y="91"/>
                  </a:cubicBezTo>
                  <a:cubicBezTo>
                    <a:pt x="618" y="88"/>
                    <a:pt x="618" y="84"/>
                    <a:pt x="618" y="84"/>
                  </a:cubicBezTo>
                  <a:cubicBezTo>
                    <a:pt x="618" y="80"/>
                    <a:pt x="614" y="76"/>
                    <a:pt x="614" y="72"/>
                  </a:cubicBezTo>
                  <a:cubicBezTo>
                    <a:pt x="499" y="4"/>
                    <a:pt x="499" y="4"/>
                    <a:pt x="499" y="4"/>
                  </a:cubicBezTo>
                  <a:cubicBezTo>
                    <a:pt x="492" y="0"/>
                    <a:pt x="484" y="0"/>
                    <a:pt x="480" y="8"/>
                  </a:cubicBezTo>
                  <a:cubicBezTo>
                    <a:pt x="454" y="50"/>
                    <a:pt x="454" y="50"/>
                    <a:pt x="454" y="50"/>
                  </a:cubicBezTo>
                  <a:cubicBezTo>
                    <a:pt x="450" y="53"/>
                    <a:pt x="450" y="57"/>
                    <a:pt x="454" y="57"/>
                  </a:cubicBezTo>
                  <a:cubicBezTo>
                    <a:pt x="454" y="61"/>
                    <a:pt x="454" y="65"/>
                    <a:pt x="458" y="69"/>
                  </a:cubicBezTo>
                  <a:cubicBezTo>
                    <a:pt x="480" y="80"/>
                    <a:pt x="480" y="80"/>
                    <a:pt x="480" y="80"/>
                  </a:cubicBezTo>
                  <a:cubicBezTo>
                    <a:pt x="465" y="103"/>
                    <a:pt x="465" y="103"/>
                    <a:pt x="465" y="103"/>
                  </a:cubicBezTo>
                  <a:cubicBezTo>
                    <a:pt x="446" y="88"/>
                    <a:pt x="446" y="88"/>
                    <a:pt x="446" y="88"/>
                  </a:cubicBezTo>
                  <a:cubicBezTo>
                    <a:pt x="439" y="84"/>
                    <a:pt x="431" y="88"/>
                    <a:pt x="427" y="91"/>
                  </a:cubicBezTo>
                  <a:cubicBezTo>
                    <a:pt x="240" y="385"/>
                    <a:pt x="240" y="385"/>
                    <a:pt x="240" y="385"/>
                  </a:cubicBezTo>
                  <a:cubicBezTo>
                    <a:pt x="225" y="373"/>
                    <a:pt x="225" y="373"/>
                    <a:pt x="225" y="373"/>
                  </a:cubicBezTo>
                  <a:cubicBezTo>
                    <a:pt x="221" y="373"/>
                    <a:pt x="218" y="373"/>
                    <a:pt x="218" y="373"/>
                  </a:cubicBezTo>
                  <a:cubicBezTo>
                    <a:pt x="214" y="373"/>
                    <a:pt x="210" y="377"/>
                    <a:pt x="210" y="377"/>
                  </a:cubicBezTo>
                  <a:cubicBezTo>
                    <a:pt x="179" y="423"/>
                    <a:pt x="179" y="423"/>
                    <a:pt x="179" y="423"/>
                  </a:cubicBezTo>
                  <a:cubicBezTo>
                    <a:pt x="176" y="427"/>
                    <a:pt x="179" y="434"/>
                    <a:pt x="183" y="438"/>
                  </a:cubicBezTo>
                  <a:cubicBezTo>
                    <a:pt x="351" y="545"/>
                    <a:pt x="351" y="545"/>
                    <a:pt x="351" y="545"/>
                  </a:cubicBezTo>
                  <a:cubicBezTo>
                    <a:pt x="355" y="545"/>
                    <a:pt x="355" y="549"/>
                    <a:pt x="359" y="549"/>
                  </a:cubicBezTo>
                  <a:cubicBezTo>
                    <a:pt x="362" y="549"/>
                    <a:pt x="366" y="545"/>
                    <a:pt x="370" y="541"/>
                  </a:cubicBezTo>
                  <a:cubicBezTo>
                    <a:pt x="397" y="499"/>
                    <a:pt x="397" y="499"/>
                    <a:pt x="397" y="499"/>
                  </a:cubicBezTo>
                  <a:cubicBezTo>
                    <a:pt x="400" y="492"/>
                    <a:pt x="397" y="484"/>
                    <a:pt x="393" y="480"/>
                  </a:cubicBezTo>
                  <a:cubicBezTo>
                    <a:pt x="378" y="469"/>
                    <a:pt x="378" y="469"/>
                    <a:pt x="378" y="469"/>
                  </a:cubicBezTo>
                  <a:cubicBezTo>
                    <a:pt x="423" y="396"/>
                    <a:pt x="423" y="396"/>
                    <a:pt x="423" y="396"/>
                  </a:cubicBezTo>
                  <a:cubicBezTo>
                    <a:pt x="431" y="396"/>
                    <a:pt x="439" y="392"/>
                    <a:pt x="450" y="392"/>
                  </a:cubicBezTo>
                  <a:cubicBezTo>
                    <a:pt x="499" y="392"/>
                    <a:pt x="538" y="434"/>
                    <a:pt x="538" y="484"/>
                  </a:cubicBezTo>
                  <a:cubicBezTo>
                    <a:pt x="538" y="518"/>
                    <a:pt x="515" y="553"/>
                    <a:pt x="484" y="568"/>
                  </a:cubicBezTo>
                  <a:cubicBezTo>
                    <a:pt x="473" y="564"/>
                    <a:pt x="461" y="564"/>
                    <a:pt x="450" y="564"/>
                  </a:cubicBezTo>
                  <a:cubicBezTo>
                    <a:pt x="187" y="564"/>
                    <a:pt x="187" y="564"/>
                    <a:pt x="187" y="564"/>
                  </a:cubicBezTo>
                  <a:cubicBezTo>
                    <a:pt x="138" y="564"/>
                    <a:pt x="99" y="602"/>
                    <a:pt x="99" y="652"/>
                  </a:cubicBezTo>
                  <a:cubicBezTo>
                    <a:pt x="99" y="659"/>
                    <a:pt x="103" y="663"/>
                    <a:pt x="111" y="663"/>
                  </a:cubicBezTo>
                  <a:cubicBezTo>
                    <a:pt x="301" y="663"/>
                    <a:pt x="301" y="663"/>
                    <a:pt x="301" y="663"/>
                  </a:cubicBezTo>
                  <a:cubicBezTo>
                    <a:pt x="301" y="667"/>
                    <a:pt x="301" y="667"/>
                    <a:pt x="301" y="671"/>
                  </a:cubicBezTo>
                  <a:cubicBezTo>
                    <a:pt x="286" y="712"/>
                    <a:pt x="286" y="712"/>
                    <a:pt x="286" y="712"/>
                  </a:cubicBezTo>
                  <a:cubicBezTo>
                    <a:pt x="69" y="712"/>
                    <a:pt x="69" y="712"/>
                    <a:pt x="69" y="712"/>
                  </a:cubicBezTo>
                  <a:cubicBezTo>
                    <a:pt x="31" y="712"/>
                    <a:pt x="0" y="743"/>
                    <a:pt x="0" y="781"/>
                  </a:cubicBezTo>
                  <a:cubicBezTo>
                    <a:pt x="0" y="831"/>
                    <a:pt x="0" y="831"/>
                    <a:pt x="0" y="831"/>
                  </a:cubicBezTo>
                  <a:cubicBezTo>
                    <a:pt x="0" y="838"/>
                    <a:pt x="8" y="846"/>
                    <a:pt x="12" y="846"/>
                  </a:cubicBezTo>
                  <a:cubicBezTo>
                    <a:pt x="660" y="846"/>
                    <a:pt x="660" y="846"/>
                    <a:pt x="660" y="846"/>
                  </a:cubicBezTo>
                  <a:cubicBezTo>
                    <a:pt x="667" y="846"/>
                    <a:pt x="675" y="838"/>
                    <a:pt x="675" y="831"/>
                  </a:cubicBezTo>
                  <a:cubicBezTo>
                    <a:pt x="675" y="781"/>
                    <a:pt x="675" y="781"/>
                    <a:pt x="675" y="781"/>
                  </a:cubicBezTo>
                  <a:cubicBezTo>
                    <a:pt x="675" y="747"/>
                    <a:pt x="648" y="716"/>
                    <a:pt x="614" y="712"/>
                  </a:cubicBezTo>
                  <a:close/>
                  <a:moveTo>
                    <a:pt x="496" y="30"/>
                  </a:moveTo>
                  <a:lnTo>
                    <a:pt x="496" y="30"/>
                  </a:lnTo>
                  <a:cubicBezTo>
                    <a:pt x="587" y="88"/>
                    <a:pt x="587" y="88"/>
                    <a:pt x="587" y="88"/>
                  </a:cubicBezTo>
                  <a:cubicBezTo>
                    <a:pt x="576" y="111"/>
                    <a:pt x="576" y="111"/>
                    <a:pt x="576" y="111"/>
                  </a:cubicBezTo>
                  <a:cubicBezTo>
                    <a:pt x="553" y="95"/>
                    <a:pt x="553" y="95"/>
                    <a:pt x="553" y="95"/>
                  </a:cubicBezTo>
                  <a:cubicBezTo>
                    <a:pt x="503" y="65"/>
                    <a:pt x="503" y="65"/>
                    <a:pt x="503" y="65"/>
                  </a:cubicBezTo>
                  <a:cubicBezTo>
                    <a:pt x="480" y="53"/>
                    <a:pt x="480" y="53"/>
                    <a:pt x="480" y="53"/>
                  </a:cubicBezTo>
                  <a:lnTo>
                    <a:pt x="496" y="30"/>
                  </a:lnTo>
                  <a:close/>
                  <a:moveTo>
                    <a:pt x="530" y="111"/>
                  </a:moveTo>
                  <a:lnTo>
                    <a:pt x="530" y="111"/>
                  </a:lnTo>
                  <a:cubicBezTo>
                    <a:pt x="515" y="133"/>
                    <a:pt x="515" y="133"/>
                    <a:pt x="515" y="133"/>
                  </a:cubicBezTo>
                  <a:cubicBezTo>
                    <a:pt x="488" y="114"/>
                    <a:pt x="488" y="114"/>
                    <a:pt x="488" y="114"/>
                  </a:cubicBezTo>
                  <a:cubicBezTo>
                    <a:pt x="499" y="95"/>
                    <a:pt x="499" y="95"/>
                    <a:pt x="499" y="95"/>
                  </a:cubicBezTo>
                  <a:lnTo>
                    <a:pt x="530" y="111"/>
                  </a:lnTo>
                  <a:close/>
                  <a:moveTo>
                    <a:pt x="355" y="514"/>
                  </a:moveTo>
                  <a:lnTo>
                    <a:pt x="355" y="514"/>
                  </a:lnTo>
                  <a:cubicBezTo>
                    <a:pt x="210" y="423"/>
                    <a:pt x="210" y="423"/>
                    <a:pt x="210" y="423"/>
                  </a:cubicBezTo>
                  <a:cubicBezTo>
                    <a:pt x="221" y="404"/>
                    <a:pt x="221" y="404"/>
                    <a:pt x="221" y="404"/>
                  </a:cubicBezTo>
                  <a:cubicBezTo>
                    <a:pt x="240" y="411"/>
                    <a:pt x="240" y="411"/>
                    <a:pt x="240" y="411"/>
                  </a:cubicBezTo>
                  <a:cubicBezTo>
                    <a:pt x="351" y="484"/>
                    <a:pt x="351" y="484"/>
                    <a:pt x="351" y="484"/>
                  </a:cubicBezTo>
                  <a:cubicBezTo>
                    <a:pt x="366" y="495"/>
                    <a:pt x="366" y="495"/>
                    <a:pt x="366" y="495"/>
                  </a:cubicBezTo>
                  <a:lnTo>
                    <a:pt x="355" y="514"/>
                  </a:lnTo>
                  <a:close/>
                  <a:moveTo>
                    <a:pt x="355" y="457"/>
                  </a:moveTo>
                  <a:lnTo>
                    <a:pt x="355" y="457"/>
                  </a:lnTo>
                  <a:cubicBezTo>
                    <a:pt x="351" y="453"/>
                    <a:pt x="351" y="453"/>
                    <a:pt x="351" y="453"/>
                  </a:cubicBezTo>
                  <a:cubicBezTo>
                    <a:pt x="263" y="400"/>
                    <a:pt x="263" y="400"/>
                    <a:pt x="263" y="400"/>
                  </a:cubicBezTo>
                  <a:cubicBezTo>
                    <a:pt x="442" y="118"/>
                    <a:pt x="442" y="118"/>
                    <a:pt x="442" y="118"/>
                  </a:cubicBezTo>
                  <a:cubicBezTo>
                    <a:pt x="461" y="130"/>
                    <a:pt x="461" y="130"/>
                    <a:pt x="461" y="130"/>
                  </a:cubicBezTo>
                  <a:cubicBezTo>
                    <a:pt x="511" y="160"/>
                    <a:pt x="511" y="160"/>
                    <a:pt x="511" y="160"/>
                  </a:cubicBezTo>
                  <a:cubicBezTo>
                    <a:pt x="534" y="175"/>
                    <a:pt x="534" y="175"/>
                    <a:pt x="534" y="175"/>
                  </a:cubicBezTo>
                  <a:cubicBezTo>
                    <a:pt x="477" y="267"/>
                    <a:pt x="477" y="267"/>
                    <a:pt x="477" y="267"/>
                  </a:cubicBezTo>
                  <a:cubicBezTo>
                    <a:pt x="435" y="331"/>
                    <a:pt x="435" y="331"/>
                    <a:pt x="435" y="331"/>
                  </a:cubicBezTo>
                  <a:lnTo>
                    <a:pt x="355" y="457"/>
                  </a:lnTo>
                  <a:close/>
                  <a:moveTo>
                    <a:pt x="564" y="484"/>
                  </a:moveTo>
                  <a:lnTo>
                    <a:pt x="564" y="484"/>
                  </a:lnTo>
                  <a:cubicBezTo>
                    <a:pt x="564" y="419"/>
                    <a:pt x="511" y="370"/>
                    <a:pt x="450" y="370"/>
                  </a:cubicBezTo>
                  <a:cubicBezTo>
                    <a:pt x="446" y="370"/>
                    <a:pt x="442" y="370"/>
                    <a:pt x="442" y="370"/>
                  </a:cubicBezTo>
                  <a:cubicBezTo>
                    <a:pt x="492" y="290"/>
                    <a:pt x="492" y="290"/>
                    <a:pt x="492" y="290"/>
                  </a:cubicBezTo>
                  <a:cubicBezTo>
                    <a:pt x="534" y="297"/>
                    <a:pt x="572" y="320"/>
                    <a:pt x="602" y="354"/>
                  </a:cubicBezTo>
                  <a:cubicBezTo>
                    <a:pt x="633" y="389"/>
                    <a:pt x="648" y="434"/>
                    <a:pt x="648" y="484"/>
                  </a:cubicBezTo>
                  <a:cubicBezTo>
                    <a:pt x="648" y="541"/>
                    <a:pt x="625" y="594"/>
                    <a:pt x="580" y="632"/>
                  </a:cubicBezTo>
                  <a:cubicBezTo>
                    <a:pt x="580" y="632"/>
                    <a:pt x="580" y="632"/>
                    <a:pt x="580" y="629"/>
                  </a:cubicBezTo>
                  <a:cubicBezTo>
                    <a:pt x="580" y="629"/>
                    <a:pt x="580" y="629"/>
                    <a:pt x="576" y="629"/>
                  </a:cubicBezTo>
                  <a:lnTo>
                    <a:pt x="576" y="625"/>
                  </a:lnTo>
                  <a:cubicBezTo>
                    <a:pt x="560" y="606"/>
                    <a:pt x="538" y="587"/>
                    <a:pt x="515" y="579"/>
                  </a:cubicBezTo>
                  <a:cubicBezTo>
                    <a:pt x="545" y="556"/>
                    <a:pt x="564" y="522"/>
                    <a:pt x="564" y="484"/>
                  </a:cubicBezTo>
                  <a:close/>
                  <a:moveTo>
                    <a:pt x="427" y="591"/>
                  </a:moveTo>
                  <a:lnTo>
                    <a:pt x="427" y="591"/>
                  </a:lnTo>
                  <a:cubicBezTo>
                    <a:pt x="458" y="587"/>
                    <a:pt x="492" y="591"/>
                    <a:pt x="519" y="606"/>
                  </a:cubicBezTo>
                  <a:cubicBezTo>
                    <a:pt x="545" y="625"/>
                    <a:pt x="564" y="648"/>
                    <a:pt x="576" y="678"/>
                  </a:cubicBezTo>
                  <a:cubicBezTo>
                    <a:pt x="587" y="712"/>
                    <a:pt x="587" y="712"/>
                    <a:pt x="587" y="712"/>
                  </a:cubicBezTo>
                  <a:cubicBezTo>
                    <a:pt x="313" y="712"/>
                    <a:pt x="313" y="712"/>
                    <a:pt x="313" y="712"/>
                  </a:cubicBezTo>
                  <a:cubicBezTo>
                    <a:pt x="324" y="678"/>
                    <a:pt x="324" y="678"/>
                    <a:pt x="324" y="678"/>
                  </a:cubicBezTo>
                  <a:cubicBezTo>
                    <a:pt x="328" y="671"/>
                    <a:pt x="328" y="663"/>
                    <a:pt x="332" y="655"/>
                  </a:cubicBezTo>
                  <a:cubicBezTo>
                    <a:pt x="355" y="621"/>
                    <a:pt x="389" y="598"/>
                    <a:pt x="427" y="591"/>
                  </a:cubicBezTo>
                  <a:close/>
                  <a:moveTo>
                    <a:pt x="126" y="636"/>
                  </a:moveTo>
                  <a:lnTo>
                    <a:pt x="126" y="636"/>
                  </a:lnTo>
                  <a:cubicBezTo>
                    <a:pt x="130" y="610"/>
                    <a:pt x="157" y="587"/>
                    <a:pt x="187" y="587"/>
                  </a:cubicBezTo>
                  <a:cubicBezTo>
                    <a:pt x="362" y="587"/>
                    <a:pt x="362" y="587"/>
                    <a:pt x="362" y="587"/>
                  </a:cubicBezTo>
                  <a:cubicBezTo>
                    <a:pt x="343" y="602"/>
                    <a:pt x="328" y="617"/>
                    <a:pt x="317" y="636"/>
                  </a:cubicBezTo>
                  <a:lnTo>
                    <a:pt x="126" y="636"/>
                  </a:lnTo>
                  <a:close/>
                  <a:moveTo>
                    <a:pt x="648" y="819"/>
                  </a:moveTo>
                  <a:lnTo>
                    <a:pt x="648" y="819"/>
                  </a:lnTo>
                  <a:cubicBezTo>
                    <a:pt x="27" y="819"/>
                    <a:pt x="27" y="819"/>
                    <a:pt x="27" y="819"/>
                  </a:cubicBezTo>
                  <a:cubicBezTo>
                    <a:pt x="27" y="781"/>
                    <a:pt x="27" y="781"/>
                    <a:pt x="27" y="781"/>
                  </a:cubicBezTo>
                  <a:cubicBezTo>
                    <a:pt x="27" y="758"/>
                    <a:pt x="46" y="739"/>
                    <a:pt x="69" y="739"/>
                  </a:cubicBezTo>
                  <a:cubicBezTo>
                    <a:pt x="294" y="739"/>
                    <a:pt x="294" y="739"/>
                    <a:pt x="294" y="739"/>
                  </a:cubicBezTo>
                  <a:cubicBezTo>
                    <a:pt x="602" y="739"/>
                    <a:pt x="602" y="739"/>
                    <a:pt x="602" y="739"/>
                  </a:cubicBezTo>
                  <a:cubicBezTo>
                    <a:pt x="629" y="739"/>
                    <a:pt x="648" y="758"/>
                    <a:pt x="648" y="781"/>
                  </a:cubicBezTo>
                  <a:cubicBezTo>
                    <a:pt x="648" y="819"/>
                    <a:pt x="648" y="819"/>
                    <a:pt x="648" y="8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39" name="Freeform 365">
              <a:extLst>
                <a:ext uri="{FF2B5EF4-FFF2-40B4-BE49-F238E27FC236}">
                  <a16:creationId xmlns:a16="http://schemas.microsoft.com/office/drawing/2014/main" id="{C28EF39D-5E9E-9A49-948B-F080C6194F3F}"/>
                </a:ext>
              </a:extLst>
            </p:cNvPr>
            <p:cNvSpPr>
              <a:spLocks noChangeArrowheads="1"/>
            </p:cNvSpPr>
            <p:nvPr/>
          </p:nvSpPr>
          <p:spPr bwMode="auto">
            <a:xfrm>
              <a:off x="4470" y="2228"/>
              <a:ext cx="17" cy="17"/>
            </a:xfrm>
            <a:custGeom>
              <a:avLst/>
              <a:gdLst>
                <a:gd name="T0" fmla="*/ 0 w 85"/>
                <a:gd name="T1" fmla="*/ 1 h 84"/>
                <a:gd name="T2" fmla="*/ 0 w 85"/>
                <a:gd name="T3" fmla="*/ 1 h 84"/>
                <a:gd name="T4" fmla="*/ 1 w 85"/>
                <a:gd name="T5" fmla="*/ 0 h 84"/>
                <a:gd name="T6" fmla="*/ 0 w 85"/>
                <a:gd name="T7" fmla="*/ 0 h 84"/>
                <a:gd name="T8" fmla="*/ 0 w 85"/>
                <a:gd name="T9" fmla="*/ 0 h 84"/>
                <a:gd name="T10" fmla="*/ 0 w 85"/>
                <a:gd name="T11" fmla="*/ 1 h 84"/>
                <a:gd name="T12" fmla="*/ 0 w 85"/>
                <a:gd name="T13" fmla="*/ 0 h 84"/>
                <a:gd name="T14" fmla="*/ 0 w 85"/>
                <a:gd name="T15" fmla="*/ 0 h 84"/>
                <a:gd name="T16" fmla="*/ 0 w 85"/>
                <a:gd name="T17" fmla="*/ 0 h 84"/>
                <a:gd name="T18" fmla="*/ 0 w 85"/>
                <a:gd name="T19" fmla="*/ 0 h 84"/>
                <a:gd name="T20" fmla="*/ 0 w 85"/>
                <a:gd name="T21" fmla="*/ 0 h 84"/>
                <a:gd name="T22" fmla="*/ 0 w 85"/>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84">
                  <a:moveTo>
                    <a:pt x="42" y="83"/>
                  </a:moveTo>
                  <a:lnTo>
                    <a:pt x="42" y="83"/>
                  </a:lnTo>
                  <a:cubicBezTo>
                    <a:pt x="65" y="83"/>
                    <a:pt x="84" y="64"/>
                    <a:pt x="84" y="42"/>
                  </a:cubicBezTo>
                  <a:cubicBezTo>
                    <a:pt x="84" y="19"/>
                    <a:pt x="65" y="0"/>
                    <a:pt x="42" y="0"/>
                  </a:cubicBezTo>
                  <a:cubicBezTo>
                    <a:pt x="19" y="0"/>
                    <a:pt x="0" y="19"/>
                    <a:pt x="0" y="42"/>
                  </a:cubicBezTo>
                  <a:cubicBezTo>
                    <a:pt x="0" y="64"/>
                    <a:pt x="19" y="83"/>
                    <a:pt x="42" y="83"/>
                  </a:cubicBezTo>
                  <a:close/>
                  <a:moveTo>
                    <a:pt x="42" y="26"/>
                  </a:moveTo>
                  <a:lnTo>
                    <a:pt x="42" y="26"/>
                  </a:lnTo>
                  <a:cubicBezTo>
                    <a:pt x="50" y="26"/>
                    <a:pt x="57" y="30"/>
                    <a:pt x="57" y="42"/>
                  </a:cubicBezTo>
                  <a:cubicBezTo>
                    <a:pt x="57" y="49"/>
                    <a:pt x="50" y="57"/>
                    <a:pt x="42" y="57"/>
                  </a:cubicBezTo>
                  <a:cubicBezTo>
                    <a:pt x="34" y="57"/>
                    <a:pt x="27" y="49"/>
                    <a:pt x="27" y="42"/>
                  </a:cubicBezTo>
                  <a:cubicBezTo>
                    <a:pt x="27" y="30"/>
                    <a:pt x="34" y="26"/>
                    <a:pt x="42" y="26"/>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0" name="Freeform 366">
              <a:extLst>
                <a:ext uri="{FF2B5EF4-FFF2-40B4-BE49-F238E27FC236}">
                  <a16:creationId xmlns:a16="http://schemas.microsoft.com/office/drawing/2014/main" id="{6FE6D8FB-37C6-D74F-9195-879BC259EF09}"/>
                </a:ext>
              </a:extLst>
            </p:cNvPr>
            <p:cNvSpPr>
              <a:spLocks noChangeArrowheads="1"/>
            </p:cNvSpPr>
            <p:nvPr/>
          </p:nvSpPr>
          <p:spPr bwMode="auto">
            <a:xfrm>
              <a:off x="4287" y="2108"/>
              <a:ext cx="33" cy="42"/>
            </a:xfrm>
            <a:custGeom>
              <a:avLst/>
              <a:gdLst>
                <a:gd name="T0" fmla="*/ 0 w 154"/>
                <a:gd name="T1" fmla="*/ 0 h 192"/>
                <a:gd name="T2" fmla="*/ 0 w 154"/>
                <a:gd name="T3" fmla="*/ 0 h 192"/>
                <a:gd name="T4" fmla="*/ 0 w 154"/>
                <a:gd name="T5" fmla="*/ 0 h 192"/>
                <a:gd name="T6" fmla="*/ 2 w 154"/>
                <a:gd name="T7" fmla="*/ 0 h 192"/>
                <a:gd name="T8" fmla="*/ 2 w 154"/>
                <a:gd name="T9" fmla="*/ 0 h 192"/>
                <a:gd name="T10" fmla="*/ 1 w 154"/>
                <a:gd name="T11" fmla="*/ 0 h 192"/>
                <a:gd name="T12" fmla="*/ 1 w 154"/>
                <a:gd name="T13" fmla="*/ 2 h 192"/>
                <a:gd name="T14" fmla="*/ 0 w 154"/>
                <a:gd name="T15" fmla="*/ 2 h 192"/>
                <a:gd name="T16" fmla="*/ 0 w 154"/>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92">
                  <a:moveTo>
                    <a:pt x="50" y="42"/>
                  </a:moveTo>
                  <a:lnTo>
                    <a:pt x="0" y="42"/>
                  </a:lnTo>
                  <a:lnTo>
                    <a:pt x="0" y="0"/>
                  </a:lnTo>
                  <a:lnTo>
                    <a:pt x="153" y="0"/>
                  </a:lnTo>
                  <a:lnTo>
                    <a:pt x="153" y="42"/>
                  </a:lnTo>
                  <a:lnTo>
                    <a:pt x="103" y="42"/>
                  </a:lnTo>
                  <a:lnTo>
                    <a:pt x="103" y="191"/>
                  </a:lnTo>
                  <a:lnTo>
                    <a:pt x="50" y="191"/>
                  </a:lnTo>
                  <a:lnTo>
                    <a:pt x="50" y="42"/>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1" name="Freeform 367">
              <a:extLst>
                <a:ext uri="{FF2B5EF4-FFF2-40B4-BE49-F238E27FC236}">
                  <a16:creationId xmlns:a16="http://schemas.microsoft.com/office/drawing/2014/main" id="{DC5149BC-EEA8-A245-86FE-1438BF8ACC1D}"/>
                </a:ext>
              </a:extLst>
            </p:cNvPr>
            <p:cNvSpPr>
              <a:spLocks noChangeArrowheads="1"/>
            </p:cNvSpPr>
            <p:nvPr/>
          </p:nvSpPr>
          <p:spPr bwMode="auto">
            <a:xfrm>
              <a:off x="4325" y="2108"/>
              <a:ext cx="19" cy="42"/>
            </a:xfrm>
            <a:custGeom>
              <a:avLst/>
              <a:gdLst>
                <a:gd name="T0" fmla="*/ 0 w 92"/>
                <a:gd name="T1" fmla="*/ 1 h 192"/>
                <a:gd name="T2" fmla="*/ 0 w 92"/>
                <a:gd name="T3" fmla="*/ 1 h 192"/>
                <a:gd name="T4" fmla="*/ 0 w 92"/>
                <a:gd name="T5" fmla="*/ 0 h 192"/>
                <a:gd name="T6" fmla="*/ 0 w 92"/>
                <a:gd name="T7" fmla="*/ 0 h 192"/>
                <a:gd name="T8" fmla="*/ 1 w 92"/>
                <a:gd name="T9" fmla="*/ 0 h 192"/>
                <a:gd name="T10" fmla="*/ 1 w 92"/>
                <a:gd name="T11" fmla="*/ 2 h 192"/>
                <a:gd name="T12" fmla="*/ 0 w 92"/>
                <a:gd name="T13" fmla="*/ 2 h 192"/>
                <a:gd name="T14" fmla="*/ 0 w 92"/>
                <a:gd name="T15" fmla="*/ 1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 h="192">
                  <a:moveTo>
                    <a:pt x="38" y="53"/>
                  </a:moveTo>
                  <a:lnTo>
                    <a:pt x="0" y="76"/>
                  </a:lnTo>
                  <a:lnTo>
                    <a:pt x="0" y="31"/>
                  </a:lnTo>
                  <a:lnTo>
                    <a:pt x="46" y="0"/>
                  </a:lnTo>
                  <a:lnTo>
                    <a:pt x="91" y="0"/>
                  </a:lnTo>
                  <a:lnTo>
                    <a:pt x="91" y="191"/>
                  </a:lnTo>
                  <a:lnTo>
                    <a:pt x="38" y="191"/>
                  </a:lnTo>
                  <a:lnTo>
                    <a:pt x="38" y="5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2" name="Freeform 368">
              <a:extLst>
                <a:ext uri="{FF2B5EF4-FFF2-40B4-BE49-F238E27FC236}">
                  <a16:creationId xmlns:a16="http://schemas.microsoft.com/office/drawing/2014/main" id="{2D6AF3CD-B61C-8749-823E-A986826CCD19}"/>
                </a:ext>
              </a:extLst>
            </p:cNvPr>
            <p:cNvSpPr>
              <a:spLocks noChangeArrowheads="1"/>
            </p:cNvSpPr>
            <p:nvPr/>
          </p:nvSpPr>
          <p:spPr bwMode="auto">
            <a:xfrm>
              <a:off x="4354" y="2108"/>
              <a:ext cx="38" cy="42"/>
            </a:xfrm>
            <a:custGeom>
              <a:avLst/>
              <a:gdLst>
                <a:gd name="T0" fmla="*/ 0 w 176"/>
                <a:gd name="T1" fmla="*/ 0 h 192"/>
                <a:gd name="T2" fmla="*/ 0 w 176"/>
                <a:gd name="T3" fmla="*/ 0 h 192"/>
                <a:gd name="T4" fmla="*/ 1 w 176"/>
                <a:gd name="T5" fmla="*/ 0 h 192"/>
                <a:gd name="T6" fmla="*/ 2 w 176"/>
                <a:gd name="T7" fmla="*/ 1 h 192"/>
                <a:gd name="T8" fmla="*/ 2 w 176"/>
                <a:gd name="T9" fmla="*/ 1 h 192"/>
                <a:gd name="T10" fmla="*/ 1 w 176"/>
                <a:gd name="T11" fmla="*/ 2 h 192"/>
                <a:gd name="T12" fmla="*/ 0 w 176"/>
                <a:gd name="T13" fmla="*/ 2 h 192"/>
                <a:gd name="T14" fmla="*/ 0 w 176"/>
                <a:gd name="T15" fmla="*/ 0 h 192"/>
                <a:gd name="T16" fmla="*/ 1 w 176"/>
                <a:gd name="T17" fmla="*/ 2 h 192"/>
                <a:gd name="T18" fmla="*/ 1 w 176"/>
                <a:gd name="T19" fmla="*/ 2 h 192"/>
                <a:gd name="T20" fmla="*/ 1 w 176"/>
                <a:gd name="T21" fmla="*/ 1 h 192"/>
                <a:gd name="T22" fmla="*/ 1 w 176"/>
                <a:gd name="T23" fmla="*/ 1 h 192"/>
                <a:gd name="T24" fmla="*/ 1 w 176"/>
                <a:gd name="T25" fmla="*/ 0 h 192"/>
                <a:gd name="T26" fmla="*/ 1 w 176"/>
                <a:gd name="T27" fmla="*/ 0 h 192"/>
                <a:gd name="T28" fmla="*/ 1 w 176"/>
                <a:gd name="T29" fmla="*/ 2 h 192"/>
                <a:gd name="T30" fmla="*/ 1 w 176"/>
                <a:gd name="T31" fmla="*/ 2 h 1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 h="192">
                  <a:moveTo>
                    <a:pt x="0" y="0"/>
                  </a:moveTo>
                  <a:lnTo>
                    <a:pt x="0" y="0"/>
                  </a:lnTo>
                  <a:cubicBezTo>
                    <a:pt x="72" y="0"/>
                    <a:pt x="72" y="0"/>
                    <a:pt x="72" y="0"/>
                  </a:cubicBezTo>
                  <a:cubicBezTo>
                    <a:pt x="140" y="0"/>
                    <a:pt x="175" y="34"/>
                    <a:pt x="175" y="92"/>
                  </a:cubicBezTo>
                  <a:cubicBezTo>
                    <a:pt x="175" y="95"/>
                    <a:pt x="175" y="95"/>
                    <a:pt x="175" y="95"/>
                  </a:cubicBezTo>
                  <a:cubicBezTo>
                    <a:pt x="175" y="156"/>
                    <a:pt x="140" y="191"/>
                    <a:pt x="72" y="191"/>
                  </a:cubicBezTo>
                  <a:cubicBezTo>
                    <a:pt x="0" y="191"/>
                    <a:pt x="0" y="191"/>
                    <a:pt x="0" y="191"/>
                  </a:cubicBezTo>
                  <a:lnTo>
                    <a:pt x="0" y="0"/>
                  </a:lnTo>
                  <a:close/>
                  <a:moveTo>
                    <a:pt x="68" y="149"/>
                  </a:moveTo>
                  <a:lnTo>
                    <a:pt x="68" y="149"/>
                  </a:lnTo>
                  <a:cubicBezTo>
                    <a:pt x="102" y="149"/>
                    <a:pt x="118" y="133"/>
                    <a:pt x="118" y="95"/>
                  </a:cubicBezTo>
                  <a:cubicBezTo>
                    <a:pt x="118" y="57"/>
                    <a:pt x="102" y="42"/>
                    <a:pt x="68" y="42"/>
                  </a:cubicBezTo>
                  <a:cubicBezTo>
                    <a:pt x="57" y="42"/>
                    <a:pt x="57" y="42"/>
                    <a:pt x="57" y="42"/>
                  </a:cubicBezTo>
                  <a:cubicBezTo>
                    <a:pt x="57" y="149"/>
                    <a:pt x="57" y="149"/>
                    <a:pt x="57" y="149"/>
                  </a:cubicBezTo>
                  <a:lnTo>
                    <a:pt x="68" y="149"/>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3" name="Freeform 369">
              <a:extLst>
                <a:ext uri="{FF2B5EF4-FFF2-40B4-BE49-F238E27FC236}">
                  <a16:creationId xmlns:a16="http://schemas.microsoft.com/office/drawing/2014/main" id="{07A21225-D8E0-E245-B066-F04C58AA72C4}"/>
                </a:ext>
              </a:extLst>
            </p:cNvPr>
            <p:cNvSpPr>
              <a:spLocks noChangeArrowheads="1"/>
            </p:cNvSpPr>
            <p:nvPr/>
          </p:nvSpPr>
          <p:spPr bwMode="auto">
            <a:xfrm>
              <a:off x="4273" y="2065"/>
              <a:ext cx="133" cy="133"/>
            </a:xfrm>
            <a:custGeom>
              <a:avLst/>
              <a:gdLst>
                <a:gd name="T0" fmla="*/ 3 w 596"/>
                <a:gd name="T1" fmla="*/ 7 h 595"/>
                <a:gd name="T2" fmla="*/ 3 w 596"/>
                <a:gd name="T3" fmla="*/ 7 h 595"/>
                <a:gd name="T4" fmla="*/ 0 w 596"/>
                <a:gd name="T5" fmla="*/ 3 h 595"/>
                <a:gd name="T6" fmla="*/ 3 w 596"/>
                <a:gd name="T7" fmla="*/ 0 h 595"/>
                <a:gd name="T8" fmla="*/ 7 w 596"/>
                <a:gd name="T9" fmla="*/ 3 h 595"/>
                <a:gd name="T10" fmla="*/ 3 w 596"/>
                <a:gd name="T11" fmla="*/ 7 h 595"/>
                <a:gd name="T12" fmla="*/ 3 w 596"/>
                <a:gd name="T13" fmla="*/ 0 h 595"/>
                <a:gd name="T14" fmla="*/ 3 w 596"/>
                <a:gd name="T15" fmla="*/ 0 h 595"/>
                <a:gd name="T16" fmla="*/ 0 w 596"/>
                <a:gd name="T17" fmla="*/ 3 h 595"/>
                <a:gd name="T18" fmla="*/ 3 w 596"/>
                <a:gd name="T19" fmla="*/ 6 h 595"/>
                <a:gd name="T20" fmla="*/ 6 w 596"/>
                <a:gd name="T21" fmla="*/ 3 h 595"/>
                <a:gd name="T22" fmla="*/ 3 w 596"/>
                <a:gd name="T23" fmla="*/ 0 h 5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6" h="595">
                  <a:moveTo>
                    <a:pt x="298" y="594"/>
                  </a:moveTo>
                  <a:lnTo>
                    <a:pt x="298" y="594"/>
                  </a:lnTo>
                  <a:cubicBezTo>
                    <a:pt x="134" y="594"/>
                    <a:pt x="0" y="460"/>
                    <a:pt x="0" y="297"/>
                  </a:cubicBezTo>
                  <a:cubicBezTo>
                    <a:pt x="0" y="133"/>
                    <a:pt x="134" y="0"/>
                    <a:pt x="298" y="0"/>
                  </a:cubicBezTo>
                  <a:cubicBezTo>
                    <a:pt x="461" y="0"/>
                    <a:pt x="595" y="133"/>
                    <a:pt x="595" y="297"/>
                  </a:cubicBezTo>
                  <a:cubicBezTo>
                    <a:pt x="595" y="460"/>
                    <a:pt x="461" y="594"/>
                    <a:pt x="298" y="594"/>
                  </a:cubicBezTo>
                  <a:close/>
                  <a:moveTo>
                    <a:pt x="298" y="19"/>
                  </a:moveTo>
                  <a:lnTo>
                    <a:pt x="298" y="19"/>
                  </a:lnTo>
                  <a:cubicBezTo>
                    <a:pt x="145" y="19"/>
                    <a:pt x="19" y="144"/>
                    <a:pt x="19" y="297"/>
                  </a:cubicBezTo>
                  <a:cubicBezTo>
                    <a:pt x="19" y="449"/>
                    <a:pt x="145" y="575"/>
                    <a:pt x="298" y="575"/>
                  </a:cubicBezTo>
                  <a:cubicBezTo>
                    <a:pt x="450" y="575"/>
                    <a:pt x="576" y="449"/>
                    <a:pt x="576" y="297"/>
                  </a:cubicBezTo>
                  <a:cubicBezTo>
                    <a:pt x="576" y="144"/>
                    <a:pt x="450" y="19"/>
                    <a:pt x="298" y="1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4" name="Freeform 370">
              <a:extLst>
                <a:ext uri="{FF2B5EF4-FFF2-40B4-BE49-F238E27FC236}">
                  <a16:creationId xmlns:a16="http://schemas.microsoft.com/office/drawing/2014/main" id="{A6F075FA-01C3-3444-9333-462284653E12}"/>
                </a:ext>
              </a:extLst>
            </p:cNvPr>
            <p:cNvSpPr>
              <a:spLocks noChangeArrowheads="1"/>
            </p:cNvSpPr>
            <p:nvPr/>
          </p:nvSpPr>
          <p:spPr bwMode="auto">
            <a:xfrm>
              <a:off x="4404" y="2120"/>
              <a:ext cx="2" cy="2"/>
            </a:xfrm>
            <a:custGeom>
              <a:avLst/>
              <a:gdLst>
                <a:gd name="T0" fmla="*/ 0 w 17"/>
                <a:gd name="T1" fmla="*/ 0 h 16"/>
                <a:gd name="T2" fmla="*/ 0 w 17"/>
                <a:gd name="T3" fmla="*/ 0 h 16"/>
                <a:gd name="T4" fmla="*/ 0 w 17"/>
                <a:gd name="T5" fmla="*/ 0 h 16"/>
                <a:gd name="T6" fmla="*/ 0 w 17"/>
                <a:gd name="T7" fmla="*/ 0 h 16"/>
                <a:gd name="T8" fmla="*/ 0 w 17"/>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6">
                  <a:moveTo>
                    <a:pt x="0" y="15"/>
                  </a:moveTo>
                  <a:lnTo>
                    <a:pt x="0" y="3"/>
                  </a:lnTo>
                  <a:lnTo>
                    <a:pt x="16" y="0"/>
                  </a:lnTo>
                  <a:lnTo>
                    <a:pt x="16" y="11"/>
                  </a:lnTo>
                  <a:lnTo>
                    <a:pt x="0" y="1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5" name="Freeform 371">
              <a:extLst>
                <a:ext uri="{FF2B5EF4-FFF2-40B4-BE49-F238E27FC236}">
                  <a16:creationId xmlns:a16="http://schemas.microsoft.com/office/drawing/2014/main" id="{BFC5A291-F6B3-5141-802A-0B0951ED7E7A}"/>
                </a:ext>
              </a:extLst>
            </p:cNvPr>
            <p:cNvSpPr>
              <a:spLocks noChangeArrowheads="1"/>
            </p:cNvSpPr>
            <p:nvPr/>
          </p:nvSpPr>
          <p:spPr bwMode="auto">
            <a:xfrm>
              <a:off x="4405" y="2126"/>
              <a:ext cx="22" cy="84"/>
            </a:xfrm>
            <a:custGeom>
              <a:avLst/>
              <a:gdLst>
                <a:gd name="T0" fmla="*/ 1 w 104"/>
                <a:gd name="T1" fmla="*/ 4 h 378"/>
                <a:gd name="T2" fmla="*/ 1 w 104"/>
                <a:gd name="T3" fmla="*/ 4 h 378"/>
                <a:gd name="T4" fmla="*/ 1 w 104"/>
                <a:gd name="T5" fmla="*/ 4 h 378"/>
                <a:gd name="T6" fmla="*/ 1 w 104"/>
                <a:gd name="T7" fmla="*/ 4 h 378"/>
                <a:gd name="T8" fmla="*/ 1 w 104"/>
                <a:gd name="T9" fmla="*/ 4 h 378"/>
                <a:gd name="T10" fmla="*/ 1 w 104"/>
                <a:gd name="T11" fmla="*/ 4 h 378"/>
                <a:gd name="T12" fmla="*/ 1 w 104"/>
                <a:gd name="T13" fmla="*/ 4 h 378"/>
                <a:gd name="T14" fmla="*/ 1 w 104"/>
                <a:gd name="T15" fmla="*/ 3 h 378"/>
                <a:gd name="T16" fmla="*/ 1 w 104"/>
                <a:gd name="T17" fmla="*/ 4 h 378"/>
                <a:gd name="T18" fmla="*/ 1 w 104"/>
                <a:gd name="T19" fmla="*/ 4 h 378"/>
                <a:gd name="T20" fmla="*/ 1 w 104"/>
                <a:gd name="T21" fmla="*/ 3 h 378"/>
                <a:gd name="T22" fmla="*/ 1 w 104"/>
                <a:gd name="T23" fmla="*/ 3 h 378"/>
                <a:gd name="T24" fmla="*/ 1 w 104"/>
                <a:gd name="T25" fmla="*/ 3 h 378"/>
                <a:gd name="T26" fmla="*/ 1 w 104"/>
                <a:gd name="T27" fmla="*/ 3 h 378"/>
                <a:gd name="T28" fmla="*/ 1 w 104"/>
                <a:gd name="T29" fmla="*/ 3 h 378"/>
                <a:gd name="T30" fmla="*/ 1 w 104"/>
                <a:gd name="T31" fmla="*/ 3 h 378"/>
                <a:gd name="T32" fmla="*/ 0 w 104"/>
                <a:gd name="T33" fmla="*/ 3 h 378"/>
                <a:gd name="T34" fmla="*/ 1 w 104"/>
                <a:gd name="T35" fmla="*/ 3 h 378"/>
                <a:gd name="T36" fmla="*/ 1 w 104"/>
                <a:gd name="T37" fmla="*/ 3 h 378"/>
                <a:gd name="T38" fmla="*/ 1 w 104"/>
                <a:gd name="T39" fmla="*/ 3 h 378"/>
                <a:gd name="T40" fmla="*/ 0 w 104"/>
                <a:gd name="T41" fmla="*/ 2 h 378"/>
                <a:gd name="T42" fmla="*/ 0 w 104"/>
                <a:gd name="T43" fmla="*/ 2 h 378"/>
                <a:gd name="T44" fmla="*/ 1 w 104"/>
                <a:gd name="T45" fmla="*/ 2 h 378"/>
                <a:gd name="T46" fmla="*/ 1 w 104"/>
                <a:gd name="T47" fmla="*/ 2 h 378"/>
                <a:gd name="T48" fmla="*/ 0 w 104"/>
                <a:gd name="T49" fmla="*/ 2 h 378"/>
                <a:gd name="T50" fmla="*/ 0 w 104"/>
                <a:gd name="T51" fmla="*/ 2 h 378"/>
                <a:gd name="T52" fmla="*/ 0 w 104"/>
                <a:gd name="T53" fmla="*/ 2 h 378"/>
                <a:gd name="T54" fmla="*/ 0 w 104"/>
                <a:gd name="T55" fmla="*/ 2 h 378"/>
                <a:gd name="T56" fmla="*/ 1 w 104"/>
                <a:gd name="T57" fmla="*/ 2 h 378"/>
                <a:gd name="T58" fmla="*/ 0 w 104"/>
                <a:gd name="T59" fmla="*/ 2 h 378"/>
                <a:gd name="T60" fmla="*/ 0 w 104"/>
                <a:gd name="T61" fmla="*/ 2 h 378"/>
                <a:gd name="T62" fmla="*/ 0 w 104"/>
                <a:gd name="T63" fmla="*/ 1 h 378"/>
                <a:gd name="T64" fmla="*/ 0 w 104"/>
                <a:gd name="T65" fmla="*/ 1 h 378"/>
                <a:gd name="T66" fmla="*/ 0 w 104"/>
                <a:gd name="T67" fmla="*/ 2 h 378"/>
                <a:gd name="T68" fmla="*/ 0 w 104"/>
                <a:gd name="T69" fmla="*/ 2 h 378"/>
                <a:gd name="T70" fmla="*/ 0 w 104"/>
                <a:gd name="T71" fmla="*/ 1 h 378"/>
                <a:gd name="T72" fmla="*/ 0 w 104"/>
                <a:gd name="T73" fmla="*/ 1 h 378"/>
                <a:gd name="T74" fmla="*/ 0 w 104"/>
                <a:gd name="T75" fmla="*/ 1 h 378"/>
                <a:gd name="T76" fmla="*/ 0 w 104"/>
                <a:gd name="T77" fmla="*/ 1 h 378"/>
                <a:gd name="T78" fmla="*/ 0 w 104"/>
                <a:gd name="T79" fmla="*/ 1 h 378"/>
                <a:gd name="T80" fmla="*/ 0 w 104"/>
                <a:gd name="T81" fmla="*/ 1 h 378"/>
                <a:gd name="T82" fmla="*/ 0 w 104"/>
                <a:gd name="T83" fmla="*/ 0 h 378"/>
                <a:gd name="T84" fmla="*/ 0 w 104"/>
                <a:gd name="T85" fmla="*/ 0 h 378"/>
                <a:gd name="T86" fmla="*/ 0 w 104"/>
                <a:gd name="T87" fmla="*/ 1 h 378"/>
                <a:gd name="T88" fmla="*/ 0 w 104"/>
                <a:gd name="T89" fmla="*/ 1 h 378"/>
                <a:gd name="T90" fmla="*/ 0 w 104"/>
                <a:gd name="T91" fmla="*/ 0 h 378"/>
                <a:gd name="T92" fmla="*/ 0 w 104"/>
                <a:gd name="T93" fmla="*/ 0 h 378"/>
                <a:gd name="T94" fmla="*/ 0 w 104"/>
                <a:gd name="T95" fmla="*/ 0 h 378"/>
                <a:gd name="T96" fmla="*/ 0 w 104"/>
                <a:gd name="T97" fmla="*/ 0 h 378"/>
                <a:gd name="T98" fmla="*/ 0 w 104"/>
                <a:gd name="T99" fmla="*/ 0 h 3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 h="378">
                  <a:moveTo>
                    <a:pt x="84" y="377"/>
                  </a:moveTo>
                  <a:lnTo>
                    <a:pt x="80" y="354"/>
                  </a:lnTo>
                  <a:lnTo>
                    <a:pt x="96" y="351"/>
                  </a:lnTo>
                  <a:lnTo>
                    <a:pt x="103" y="373"/>
                  </a:lnTo>
                  <a:lnTo>
                    <a:pt x="84" y="377"/>
                  </a:lnTo>
                  <a:close/>
                  <a:moveTo>
                    <a:pt x="77" y="335"/>
                  </a:moveTo>
                  <a:lnTo>
                    <a:pt x="73" y="316"/>
                  </a:lnTo>
                  <a:lnTo>
                    <a:pt x="88" y="312"/>
                  </a:lnTo>
                  <a:lnTo>
                    <a:pt x="92" y="332"/>
                  </a:lnTo>
                  <a:lnTo>
                    <a:pt x="77" y="335"/>
                  </a:lnTo>
                  <a:close/>
                  <a:moveTo>
                    <a:pt x="69" y="297"/>
                  </a:moveTo>
                  <a:lnTo>
                    <a:pt x="65" y="278"/>
                  </a:lnTo>
                  <a:lnTo>
                    <a:pt x="80" y="274"/>
                  </a:lnTo>
                  <a:lnTo>
                    <a:pt x="84" y="293"/>
                  </a:lnTo>
                  <a:lnTo>
                    <a:pt x="69" y="297"/>
                  </a:lnTo>
                  <a:close/>
                  <a:moveTo>
                    <a:pt x="57" y="259"/>
                  </a:moveTo>
                  <a:lnTo>
                    <a:pt x="54" y="240"/>
                  </a:lnTo>
                  <a:lnTo>
                    <a:pt x="69" y="236"/>
                  </a:lnTo>
                  <a:lnTo>
                    <a:pt x="77" y="255"/>
                  </a:lnTo>
                  <a:lnTo>
                    <a:pt x="57" y="259"/>
                  </a:lnTo>
                  <a:close/>
                  <a:moveTo>
                    <a:pt x="50" y="217"/>
                  </a:moveTo>
                  <a:lnTo>
                    <a:pt x="46" y="198"/>
                  </a:lnTo>
                  <a:lnTo>
                    <a:pt x="61" y="194"/>
                  </a:lnTo>
                  <a:lnTo>
                    <a:pt x="65" y="213"/>
                  </a:lnTo>
                  <a:lnTo>
                    <a:pt x="50" y="217"/>
                  </a:lnTo>
                  <a:close/>
                  <a:moveTo>
                    <a:pt x="42" y="179"/>
                  </a:moveTo>
                  <a:lnTo>
                    <a:pt x="38" y="160"/>
                  </a:lnTo>
                  <a:lnTo>
                    <a:pt x="54" y="156"/>
                  </a:lnTo>
                  <a:lnTo>
                    <a:pt x="57" y="175"/>
                  </a:lnTo>
                  <a:lnTo>
                    <a:pt x="42" y="179"/>
                  </a:lnTo>
                  <a:close/>
                  <a:moveTo>
                    <a:pt x="31" y="141"/>
                  </a:moveTo>
                  <a:lnTo>
                    <a:pt x="27" y="122"/>
                  </a:lnTo>
                  <a:lnTo>
                    <a:pt x="42" y="118"/>
                  </a:lnTo>
                  <a:lnTo>
                    <a:pt x="50" y="137"/>
                  </a:lnTo>
                  <a:lnTo>
                    <a:pt x="31" y="141"/>
                  </a:lnTo>
                  <a:close/>
                  <a:moveTo>
                    <a:pt x="23" y="103"/>
                  </a:moveTo>
                  <a:lnTo>
                    <a:pt x="19" y="80"/>
                  </a:lnTo>
                  <a:lnTo>
                    <a:pt x="35" y="80"/>
                  </a:lnTo>
                  <a:lnTo>
                    <a:pt x="38" y="99"/>
                  </a:lnTo>
                  <a:lnTo>
                    <a:pt x="23" y="103"/>
                  </a:lnTo>
                  <a:close/>
                  <a:moveTo>
                    <a:pt x="16" y="61"/>
                  </a:moveTo>
                  <a:lnTo>
                    <a:pt x="12" y="42"/>
                  </a:lnTo>
                  <a:lnTo>
                    <a:pt x="27" y="38"/>
                  </a:lnTo>
                  <a:lnTo>
                    <a:pt x="31" y="57"/>
                  </a:lnTo>
                  <a:lnTo>
                    <a:pt x="16" y="61"/>
                  </a:lnTo>
                  <a:close/>
                  <a:moveTo>
                    <a:pt x="4" y="23"/>
                  </a:moveTo>
                  <a:lnTo>
                    <a:pt x="0" y="4"/>
                  </a:lnTo>
                  <a:lnTo>
                    <a:pt x="16" y="0"/>
                  </a:lnTo>
                  <a:lnTo>
                    <a:pt x="23" y="19"/>
                  </a:lnTo>
                  <a:lnTo>
                    <a:pt x="4"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6" name="Freeform 372">
              <a:extLst>
                <a:ext uri="{FF2B5EF4-FFF2-40B4-BE49-F238E27FC236}">
                  <a16:creationId xmlns:a16="http://schemas.microsoft.com/office/drawing/2014/main" id="{B573707B-726D-2D45-843E-A4ECA0ECEF14}"/>
                </a:ext>
              </a:extLst>
            </p:cNvPr>
            <p:cNvSpPr>
              <a:spLocks noChangeArrowheads="1"/>
            </p:cNvSpPr>
            <p:nvPr/>
          </p:nvSpPr>
          <p:spPr bwMode="auto">
            <a:xfrm>
              <a:off x="4426" y="2216"/>
              <a:ext cx="2" cy="1"/>
            </a:xfrm>
            <a:custGeom>
              <a:avLst/>
              <a:gdLst>
                <a:gd name="T0" fmla="*/ 0 w 16"/>
                <a:gd name="T1" fmla="*/ 0 h 12"/>
                <a:gd name="T2" fmla="*/ 0 w 16"/>
                <a:gd name="T3" fmla="*/ 0 h 12"/>
                <a:gd name="T4" fmla="*/ 0 w 16"/>
                <a:gd name="T5" fmla="*/ 0 h 12"/>
                <a:gd name="T6" fmla="*/ 0 w 16"/>
                <a:gd name="T7" fmla="*/ 0 h 12"/>
                <a:gd name="T8" fmla="*/ 0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0" y="11"/>
                  </a:moveTo>
                  <a:lnTo>
                    <a:pt x="0" y="3"/>
                  </a:lnTo>
                  <a:lnTo>
                    <a:pt x="15" y="0"/>
                  </a:lnTo>
                  <a:lnTo>
                    <a:pt x="15" y="7"/>
                  </a:lnTo>
                  <a:lnTo>
                    <a:pt x="0" y="11"/>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7" name="Freeform 373">
              <a:extLst>
                <a:ext uri="{FF2B5EF4-FFF2-40B4-BE49-F238E27FC236}">
                  <a16:creationId xmlns:a16="http://schemas.microsoft.com/office/drawing/2014/main" id="{E918FFBB-D8D5-244B-B4CF-08ADAE556B91}"/>
                </a:ext>
              </a:extLst>
            </p:cNvPr>
            <p:cNvSpPr>
              <a:spLocks noChangeArrowheads="1"/>
            </p:cNvSpPr>
            <p:nvPr/>
          </p:nvSpPr>
          <p:spPr bwMode="auto">
            <a:xfrm>
              <a:off x="4327" y="2197"/>
              <a:ext cx="2" cy="2"/>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11" y="15"/>
                  </a:moveTo>
                  <a:lnTo>
                    <a:pt x="0" y="15"/>
                  </a:lnTo>
                  <a:lnTo>
                    <a:pt x="3" y="0"/>
                  </a:lnTo>
                  <a:lnTo>
                    <a:pt x="15" y="0"/>
                  </a:lnTo>
                  <a:lnTo>
                    <a:pt x="11" y="15"/>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8" name="Freeform 374">
              <a:extLst>
                <a:ext uri="{FF2B5EF4-FFF2-40B4-BE49-F238E27FC236}">
                  <a16:creationId xmlns:a16="http://schemas.microsoft.com/office/drawing/2014/main" id="{7B883275-47E5-EE4B-933A-EAAE2799DC36}"/>
                </a:ext>
              </a:extLst>
            </p:cNvPr>
            <p:cNvSpPr>
              <a:spLocks noChangeArrowheads="1"/>
            </p:cNvSpPr>
            <p:nvPr/>
          </p:nvSpPr>
          <p:spPr bwMode="auto">
            <a:xfrm>
              <a:off x="4334" y="2197"/>
              <a:ext cx="75" cy="21"/>
            </a:xfrm>
            <a:custGeom>
              <a:avLst/>
              <a:gdLst>
                <a:gd name="T0" fmla="*/ 4 w 340"/>
                <a:gd name="T1" fmla="*/ 1 h 101"/>
                <a:gd name="T2" fmla="*/ 3 w 340"/>
                <a:gd name="T3" fmla="*/ 1 h 101"/>
                <a:gd name="T4" fmla="*/ 4 w 340"/>
                <a:gd name="T5" fmla="*/ 1 h 101"/>
                <a:gd name="T6" fmla="*/ 4 w 340"/>
                <a:gd name="T7" fmla="*/ 1 h 101"/>
                <a:gd name="T8" fmla="*/ 4 w 340"/>
                <a:gd name="T9" fmla="*/ 1 h 101"/>
                <a:gd name="T10" fmla="*/ 3 w 340"/>
                <a:gd name="T11" fmla="*/ 1 h 101"/>
                <a:gd name="T12" fmla="*/ 3 w 340"/>
                <a:gd name="T13" fmla="*/ 1 h 101"/>
                <a:gd name="T14" fmla="*/ 3 w 340"/>
                <a:gd name="T15" fmla="*/ 1 h 101"/>
                <a:gd name="T16" fmla="*/ 3 w 340"/>
                <a:gd name="T17" fmla="*/ 1 h 101"/>
                <a:gd name="T18" fmla="*/ 3 w 340"/>
                <a:gd name="T19" fmla="*/ 1 h 101"/>
                <a:gd name="T20" fmla="*/ 3 w 340"/>
                <a:gd name="T21" fmla="*/ 1 h 101"/>
                <a:gd name="T22" fmla="*/ 2 w 340"/>
                <a:gd name="T23" fmla="*/ 1 h 101"/>
                <a:gd name="T24" fmla="*/ 3 w 340"/>
                <a:gd name="T25" fmla="*/ 1 h 101"/>
                <a:gd name="T26" fmla="*/ 3 w 340"/>
                <a:gd name="T27" fmla="*/ 1 h 101"/>
                <a:gd name="T28" fmla="*/ 3 w 340"/>
                <a:gd name="T29" fmla="*/ 1 h 101"/>
                <a:gd name="T30" fmla="*/ 2 w 340"/>
                <a:gd name="T31" fmla="*/ 1 h 101"/>
                <a:gd name="T32" fmla="*/ 2 w 340"/>
                <a:gd name="T33" fmla="*/ 1 h 101"/>
                <a:gd name="T34" fmla="*/ 2 w 340"/>
                <a:gd name="T35" fmla="*/ 0 h 101"/>
                <a:gd name="T36" fmla="*/ 2 w 340"/>
                <a:gd name="T37" fmla="*/ 0 h 101"/>
                <a:gd name="T38" fmla="*/ 2 w 340"/>
                <a:gd name="T39" fmla="*/ 1 h 101"/>
                <a:gd name="T40" fmla="*/ 2 w 340"/>
                <a:gd name="T41" fmla="*/ 1 h 101"/>
                <a:gd name="T42" fmla="*/ 2 w 340"/>
                <a:gd name="T43" fmla="*/ 0 h 101"/>
                <a:gd name="T44" fmla="*/ 2 w 340"/>
                <a:gd name="T45" fmla="*/ 0 h 101"/>
                <a:gd name="T46" fmla="*/ 2 w 340"/>
                <a:gd name="T47" fmla="*/ 0 h 101"/>
                <a:gd name="T48" fmla="*/ 2 w 340"/>
                <a:gd name="T49" fmla="*/ 1 h 101"/>
                <a:gd name="T50" fmla="*/ 2 w 340"/>
                <a:gd name="T51" fmla="*/ 0 h 101"/>
                <a:gd name="T52" fmla="*/ 1 w 340"/>
                <a:gd name="T53" fmla="*/ 0 h 101"/>
                <a:gd name="T54" fmla="*/ 1 w 340"/>
                <a:gd name="T55" fmla="*/ 0 h 101"/>
                <a:gd name="T56" fmla="*/ 2 w 340"/>
                <a:gd name="T57" fmla="*/ 0 h 101"/>
                <a:gd name="T58" fmla="*/ 2 w 340"/>
                <a:gd name="T59" fmla="*/ 0 h 101"/>
                <a:gd name="T60" fmla="*/ 1 w 340"/>
                <a:gd name="T61" fmla="*/ 0 h 101"/>
                <a:gd name="T62" fmla="*/ 1 w 340"/>
                <a:gd name="T63" fmla="*/ 0 h 101"/>
                <a:gd name="T64" fmla="*/ 1 w 340"/>
                <a:gd name="T65" fmla="*/ 0 h 101"/>
                <a:gd name="T66" fmla="*/ 1 w 340"/>
                <a:gd name="T67" fmla="*/ 0 h 101"/>
                <a:gd name="T68" fmla="*/ 1 w 340"/>
                <a:gd name="T69" fmla="*/ 0 h 101"/>
                <a:gd name="T70" fmla="*/ 1 w 340"/>
                <a:gd name="T71" fmla="*/ 0 h 101"/>
                <a:gd name="T72" fmla="*/ 0 w 340"/>
                <a:gd name="T73" fmla="*/ 0 h 101"/>
                <a:gd name="T74" fmla="*/ 0 w 340"/>
                <a:gd name="T75" fmla="*/ 0 h 101"/>
                <a:gd name="T76" fmla="*/ 1 w 340"/>
                <a:gd name="T77" fmla="*/ 0 h 101"/>
                <a:gd name="T78" fmla="*/ 1 w 340"/>
                <a:gd name="T79" fmla="*/ 0 h 101"/>
                <a:gd name="T80" fmla="*/ 0 w 340"/>
                <a:gd name="T81" fmla="*/ 0 h 101"/>
                <a:gd name="T82" fmla="*/ 0 w 340"/>
                <a:gd name="T83" fmla="*/ 0 h 101"/>
                <a:gd name="T84" fmla="*/ 0 w 340"/>
                <a:gd name="T85" fmla="*/ 0 h 101"/>
                <a:gd name="T86" fmla="*/ 0 w 340"/>
                <a:gd name="T87" fmla="*/ 0 h 101"/>
                <a:gd name="T88" fmla="*/ 0 w 340"/>
                <a:gd name="T89" fmla="*/ 0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101">
                  <a:moveTo>
                    <a:pt x="335" y="100"/>
                  </a:moveTo>
                  <a:lnTo>
                    <a:pt x="316" y="96"/>
                  </a:lnTo>
                  <a:lnTo>
                    <a:pt x="320" y="81"/>
                  </a:lnTo>
                  <a:lnTo>
                    <a:pt x="339" y="84"/>
                  </a:lnTo>
                  <a:lnTo>
                    <a:pt x="335" y="100"/>
                  </a:lnTo>
                  <a:close/>
                  <a:moveTo>
                    <a:pt x="297" y="88"/>
                  </a:moveTo>
                  <a:lnTo>
                    <a:pt x="278" y="84"/>
                  </a:lnTo>
                  <a:lnTo>
                    <a:pt x="282" y="69"/>
                  </a:lnTo>
                  <a:lnTo>
                    <a:pt x="301" y="73"/>
                  </a:lnTo>
                  <a:lnTo>
                    <a:pt x="297" y="88"/>
                  </a:lnTo>
                  <a:close/>
                  <a:moveTo>
                    <a:pt x="255" y="81"/>
                  </a:moveTo>
                  <a:lnTo>
                    <a:pt x="236" y="77"/>
                  </a:lnTo>
                  <a:lnTo>
                    <a:pt x="240" y="61"/>
                  </a:lnTo>
                  <a:lnTo>
                    <a:pt x="263" y="65"/>
                  </a:lnTo>
                  <a:lnTo>
                    <a:pt x="255" y="81"/>
                  </a:lnTo>
                  <a:close/>
                  <a:moveTo>
                    <a:pt x="217" y="69"/>
                  </a:moveTo>
                  <a:lnTo>
                    <a:pt x="198" y="65"/>
                  </a:lnTo>
                  <a:lnTo>
                    <a:pt x="202" y="50"/>
                  </a:lnTo>
                  <a:lnTo>
                    <a:pt x="221" y="54"/>
                  </a:lnTo>
                  <a:lnTo>
                    <a:pt x="217" y="69"/>
                  </a:lnTo>
                  <a:close/>
                  <a:moveTo>
                    <a:pt x="179" y="61"/>
                  </a:moveTo>
                  <a:lnTo>
                    <a:pt x="160" y="58"/>
                  </a:lnTo>
                  <a:lnTo>
                    <a:pt x="164" y="39"/>
                  </a:lnTo>
                  <a:lnTo>
                    <a:pt x="183" y="46"/>
                  </a:lnTo>
                  <a:lnTo>
                    <a:pt x="179" y="61"/>
                  </a:lnTo>
                  <a:close/>
                  <a:moveTo>
                    <a:pt x="137" y="50"/>
                  </a:moveTo>
                  <a:lnTo>
                    <a:pt x="118" y="46"/>
                  </a:lnTo>
                  <a:lnTo>
                    <a:pt x="122" y="31"/>
                  </a:lnTo>
                  <a:lnTo>
                    <a:pt x="141" y="35"/>
                  </a:lnTo>
                  <a:lnTo>
                    <a:pt x="137" y="50"/>
                  </a:lnTo>
                  <a:close/>
                  <a:moveTo>
                    <a:pt x="99" y="42"/>
                  </a:moveTo>
                  <a:lnTo>
                    <a:pt x="80" y="39"/>
                  </a:lnTo>
                  <a:lnTo>
                    <a:pt x="84" y="20"/>
                  </a:lnTo>
                  <a:lnTo>
                    <a:pt x="103" y="27"/>
                  </a:lnTo>
                  <a:lnTo>
                    <a:pt x="99" y="42"/>
                  </a:lnTo>
                  <a:close/>
                  <a:moveTo>
                    <a:pt x="61" y="31"/>
                  </a:moveTo>
                  <a:lnTo>
                    <a:pt x="38" y="27"/>
                  </a:lnTo>
                  <a:lnTo>
                    <a:pt x="46" y="12"/>
                  </a:lnTo>
                  <a:lnTo>
                    <a:pt x="65" y="16"/>
                  </a:lnTo>
                  <a:lnTo>
                    <a:pt x="61" y="31"/>
                  </a:lnTo>
                  <a:close/>
                  <a:moveTo>
                    <a:pt x="19" y="23"/>
                  </a:moveTo>
                  <a:lnTo>
                    <a:pt x="0" y="20"/>
                  </a:lnTo>
                  <a:lnTo>
                    <a:pt x="4" y="0"/>
                  </a:lnTo>
                  <a:lnTo>
                    <a:pt x="23" y="8"/>
                  </a:lnTo>
                  <a:lnTo>
                    <a:pt x="19"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49" name="Freeform 375">
              <a:extLst>
                <a:ext uri="{FF2B5EF4-FFF2-40B4-BE49-F238E27FC236}">
                  <a16:creationId xmlns:a16="http://schemas.microsoft.com/office/drawing/2014/main" id="{4BE4402B-682F-774E-A56E-390B7CD1D1D2}"/>
                </a:ext>
              </a:extLst>
            </p:cNvPr>
            <p:cNvSpPr>
              <a:spLocks noChangeArrowheads="1"/>
            </p:cNvSpPr>
            <p:nvPr/>
          </p:nvSpPr>
          <p:spPr bwMode="auto">
            <a:xfrm>
              <a:off x="4414" y="2217"/>
              <a:ext cx="2" cy="3"/>
            </a:xfrm>
            <a:custGeom>
              <a:avLst/>
              <a:gdLst>
                <a:gd name="T0" fmla="*/ 0 w 17"/>
                <a:gd name="T1" fmla="*/ 0 h 20"/>
                <a:gd name="T2" fmla="*/ 0 w 17"/>
                <a:gd name="T3" fmla="*/ 0 h 20"/>
                <a:gd name="T4" fmla="*/ 0 w 17"/>
                <a:gd name="T5" fmla="*/ 0 h 20"/>
                <a:gd name="T6" fmla="*/ 0 w 17"/>
                <a:gd name="T7" fmla="*/ 0 h 20"/>
                <a:gd name="T8" fmla="*/ 0 w 1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0">
                  <a:moveTo>
                    <a:pt x="12" y="19"/>
                  </a:moveTo>
                  <a:lnTo>
                    <a:pt x="0" y="15"/>
                  </a:lnTo>
                  <a:lnTo>
                    <a:pt x="4" y="0"/>
                  </a:lnTo>
                  <a:lnTo>
                    <a:pt x="16" y="4"/>
                  </a:lnTo>
                  <a:lnTo>
                    <a:pt x="12" y="1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350" name="Group 376">
            <a:extLst>
              <a:ext uri="{FF2B5EF4-FFF2-40B4-BE49-F238E27FC236}">
                <a16:creationId xmlns:a16="http://schemas.microsoft.com/office/drawing/2014/main" id="{9BF4AB15-B392-C740-8FB4-F854EFA873F4}"/>
              </a:ext>
            </a:extLst>
          </p:cNvPr>
          <p:cNvGrpSpPr>
            <a:grpSpLocks/>
          </p:cNvGrpSpPr>
          <p:nvPr userDrawn="1"/>
        </p:nvGrpSpPr>
        <p:grpSpPr bwMode="auto">
          <a:xfrm>
            <a:off x="568325" y="3711428"/>
            <a:ext cx="331788" cy="400050"/>
            <a:chOff x="358" y="2063"/>
            <a:chExt cx="209" cy="252"/>
          </a:xfrm>
        </p:grpSpPr>
        <p:sp>
          <p:nvSpPr>
            <p:cNvPr id="351" name="Freeform 377">
              <a:extLst>
                <a:ext uri="{FF2B5EF4-FFF2-40B4-BE49-F238E27FC236}">
                  <a16:creationId xmlns:a16="http://schemas.microsoft.com/office/drawing/2014/main" id="{6AEB1EA4-A927-E247-8880-5EF52FBA86BB}"/>
                </a:ext>
              </a:extLst>
            </p:cNvPr>
            <p:cNvSpPr>
              <a:spLocks noChangeArrowheads="1"/>
            </p:cNvSpPr>
            <p:nvPr/>
          </p:nvSpPr>
          <p:spPr bwMode="auto">
            <a:xfrm>
              <a:off x="358" y="2263"/>
              <a:ext cx="166" cy="51"/>
            </a:xfrm>
            <a:custGeom>
              <a:avLst/>
              <a:gdLst>
                <a:gd name="T0" fmla="*/ 0 w 740"/>
                <a:gd name="T1" fmla="*/ 2 h 237"/>
                <a:gd name="T2" fmla="*/ 2 w 740"/>
                <a:gd name="T3" fmla="*/ 2 h 237"/>
                <a:gd name="T4" fmla="*/ 6 w 740"/>
                <a:gd name="T5" fmla="*/ 2 h 237"/>
                <a:gd name="T6" fmla="*/ 6 w 740"/>
                <a:gd name="T7" fmla="*/ 2 h 237"/>
                <a:gd name="T8" fmla="*/ 8 w 740"/>
                <a:gd name="T9" fmla="*/ 2 h 237"/>
                <a:gd name="T10" fmla="*/ 7 w 740"/>
                <a:gd name="T11" fmla="*/ 0 h 237"/>
                <a:gd name="T12" fmla="*/ 5 w 740"/>
                <a:gd name="T13" fmla="*/ 0 h 237"/>
                <a:gd name="T14" fmla="*/ 5 w 740"/>
                <a:gd name="T15" fmla="*/ 0 h 237"/>
                <a:gd name="T16" fmla="*/ 3 w 740"/>
                <a:gd name="T17" fmla="*/ 0 h 237"/>
                <a:gd name="T18" fmla="*/ 2 w 740"/>
                <a:gd name="T19" fmla="*/ 0 h 237"/>
                <a:gd name="T20" fmla="*/ 0 w 740"/>
                <a:gd name="T21" fmla="*/ 1 h 237"/>
                <a:gd name="T22" fmla="*/ 0 w 740"/>
                <a:gd name="T23" fmla="*/ 2 h 237"/>
                <a:gd name="T24" fmla="*/ 5 w 740"/>
                <a:gd name="T25" fmla="*/ 0 h 237"/>
                <a:gd name="T26" fmla="*/ 7 w 740"/>
                <a:gd name="T27" fmla="*/ 0 h 237"/>
                <a:gd name="T28" fmla="*/ 8 w 740"/>
                <a:gd name="T29" fmla="*/ 2 h 237"/>
                <a:gd name="T30" fmla="*/ 6 w 740"/>
                <a:gd name="T31" fmla="*/ 2 h 237"/>
                <a:gd name="T32" fmla="*/ 6 w 740"/>
                <a:gd name="T33" fmla="*/ 2 h 237"/>
                <a:gd name="T34" fmla="*/ 6 w 740"/>
                <a:gd name="T35" fmla="*/ 2 h 237"/>
                <a:gd name="T36" fmla="*/ 6 w 740"/>
                <a:gd name="T37" fmla="*/ 2 h 237"/>
                <a:gd name="T38" fmla="*/ 6 w 740"/>
                <a:gd name="T39" fmla="*/ 2 h 237"/>
                <a:gd name="T40" fmla="*/ 6 w 740"/>
                <a:gd name="T41" fmla="*/ 2 h 237"/>
                <a:gd name="T42" fmla="*/ 6 w 740"/>
                <a:gd name="T43" fmla="*/ 1 h 237"/>
                <a:gd name="T44" fmla="*/ 6 w 740"/>
                <a:gd name="T45" fmla="*/ 1 h 237"/>
                <a:gd name="T46" fmla="*/ 6 w 740"/>
                <a:gd name="T47" fmla="*/ 1 h 237"/>
                <a:gd name="T48" fmla="*/ 6 w 740"/>
                <a:gd name="T49" fmla="*/ 1 h 237"/>
                <a:gd name="T50" fmla="*/ 6 w 740"/>
                <a:gd name="T51" fmla="*/ 1 h 237"/>
                <a:gd name="T52" fmla="*/ 6 w 740"/>
                <a:gd name="T53" fmla="*/ 1 h 237"/>
                <a:gd name="T54" fmla="*/ 6 w 740"/>
                <a:gd name="T55" fmla="*/ 1 h 237"/>
                <a:gd name="T56" fmla="*/ 6 w 740"/>
                <a:gd name="T57" fmla="*/ 1 h 237"/>
                <a:gd name="T58" fmla="*/ 6 w 740"/>
                <a:gd name="T59" fmla="*/ 1 h 237"/>
                <a:gd name="T60" fmla="*/ 6 w 740"/>
                <a:gd name="T61" fmla="*/ 1 h 237"/>
                <a:gd name="T62" fmla="*/ 6 w 740"/>
                <a:gd name="T63" fmla="*/ 1 h 237"/>
                <a:gd name="T64" fmla="*/ 6 w 740"/>
                <a:gd name="T65" fmla="*/ 1 h 237"/>
                <a:gd name="T66" fmla="*/ 6 w 740"/>
                <a:gd name="T67" fmla="*/ 1 h 237"/>
                <a:gd name="T68" fmla="*/ 6 w 740"/>
                <a:gd name="T69" fmla="*/ 1 h 237"/>
                <a:gd name="T70" fmla="*/ 6 w 740"/>
                <a:gd name="T71" fmla="*/ 1 h 237"/>
                <a:gd name="T72" fmla="*/ 6 w 740"/>
                <a:gd name="T73" fmla="*/ 1 h 237"/>
                <a:gd name="T74" fmla="*/ 5 w 740"/>
                <a:gd name="T75" fmla="*/ 0 h 237"/>
                <a:gd name="T76" fmla="*/ 4 w 740"/>
                <a:gd name="T77" fmla="*/ 1 h 237"/>
                <a:gd name="T78" fmla="*/ 6 w 740"/>
                <a:gd name="T79" fmla="*/ 2 h 237"/>
                <a:gd name="T80" fmla="*/ 6 w 740"/>
                <a:gd name="T81" fmla="*/ 2 h 237"/>
                <a:gd name="T82" fmla="*/ 6 w 740"/>
                <a:gd name="T83" fmla="*/ 2 h 237"/>
                <a:gd name="T84" fmla="*/ 3 w 740"/>
                <a:gd name="T85" fmla="*/ 2 h 237"/>
                <a:gd name="T86" fmla="*/ 3 w 740"/>
                <a:gd name="T87" fmla="*/ 2 h 237"/>
                <a:gd name="T88" fmla="*/ 3 w 740"/>
                <a:gd name="T89" fmla="*/ 2 h 237"/>
                <a:gd name="T90" fmla="*/ 3 w 740"/>
                <a:gd name="T91" fmla="*/ 2 h 237"/>
                <a:gd name="T92" fmla="*/ 3 w 740"/>
                <a:gd name="T93" fmla="*/ 2 h 237"/>
                <a:gd name="T94" fmla="*/ 3 w 740"/>
                <a:gd name="T95" fmla="*/ 1 h 237"/>
                <a:gd name="T96" fmla="*/ 3 w 740"/>
                <a:gd name="T97" fmla="*/ 1 h 237"/>
                <a:gd name="T98" fmla="*/ 3 w 740"/>
                <a:gd name="T99" fmla="*/ 1 h 237"/>
                <a:gd name="T100" fmla="*/ 3 w 740"/>
                <a:gd name="T101" fmla="*/ 1 h 237"/>
                <a:gd name="T102" fmla="*/ 3 w 740"/>
                <a:gd name="T103" fmla="*/ 1 h 237"/>
                <a:gd name="T104" fmla="*/ 3 w 740"/>
                <a:gd name="T105" fmla="*/ 1 h 237"/>
                <a:gd name="T106" fmla="*/ 4 w 740"/>
                <a:gd name="T107" fmla="*/ 1 h 237"/>
                <a:gd name="T108" fmla="*/ 0 w 740"/>
                <a:gd name="T109" fmla="*/ 1 h 237"/>
                <a:gd name="T110" fmla="*/ 1 w 740"/>
                <a:gd name="T111" fmla="*/ 0 h 237"/>
                <a:gd name="T112" fmla="*/ 3 w 740"/>
                <a:gd name="T113" fmla="*/ 0 h 237"/>
                <a:gd name="T114" fmla="*/ 2 w 740"/>
                <a:gd name="T115" fmla="*/ 2 h 237"/>
                <a:gd name="T116" fmla="*/ 2 w 740"/>
                <a:gd name="T117" fmla="*/ 2 h 237"/>
                <a:gd name="T118" fmla="*/ 2 w 740"/>
                <a:gd name="T119" fmla="*/ 2 h 237"/>
                <a:gd name="T120" fmla="*/ 2 w 740"/>
                <a:gd name="T121" fmla="*/ 2 h 237"/>
                <a:gd name="T122" fmla="*/ 0 w 740"/>
                <a:gd name="T123" fmla="*/ 1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40" h="237">
                  <a:moveTo>
                    <a:pt x="16" y="190"/>
                  </a:moveTo>
                  <a:lnTo>
                    <a:pt x="16" y="190"/>
                  </a:lnTo>
                  <a:cubicBezTo>
                    <a:pt x="210" y="190"/>
                    <a:pt x="210" y="190"/>
                    <a:pt x="210" y="190"/>
                  </a:cubicBezTo>
                  <a:cubicBezTo>
                    <a:pt x="210" y="225"/>
                    <a:pt x="210" y="225"/>
                    <a:pt x="210" y="225"/>
                  </a:cubicBezTo>
                  <a:cubicBezTo>
                    <a:pt x="210" y="228"/>
                    <a:pt x="214" y="236"/>
                    <a:pt x="221" y="236"/>
                  </a:cubicBezTo>
                  <a:cubicBezTo>
                    <a:pt x="518" y="236"/>
                    <a:pt x="518" y="236"/>
                    <a:pt x="518" y="236"/>
                  </a:cubicBezTo>
                  <a:cubicBezTo>
                    <a:pt x="526" y="236"/>
                    <a:pt x="534" y="228"/>
                    <a:pt x="534" y="225"/>
                  </a:cubicBezTo>
                  <a:cubicBezTo>
                    <a:pt x="534" y="190"/>
                    <a:pt x="534" y="190"/>
                    <a:pt x="534" y="190"/>
                  </a:cubicBezTo>
                  <a:cubicBezTo>
                    <a:pt x="728" y="190"/>
                    <a:pt x="728" y="190"/>
                    <a:pt x="728" y="190"/>
                  </a:cubicBezTo>
                  <a:cubicBezTo>
                    <a:pt x="732" y="190"/>
                    <a:pt x="739" y="183"/>
                    <a:pt x="739" y="175"/>
                  </a:cubicBezTo>
                  <a:cubicBezTo>
                    <a:pt x="739" y="114"/>
                    <a:pt x="739" y="114"/>
                    <a:pt x="739" y="114"/>
                  </a:cubicBezTo>
                  <a:cubicBezTo>
                    <a:pt x="739" y="49"/>
                    <a:pt x="690" y="0"/>
                    <a:pt x="625" y="0"/>
                  </a:cubicBezTo>
                  <a:cubicBezTo>
                    <a:pt x="530" y="0"/>
                    <a:pt x="530" y="0"/>
                    <a:pt x="530" y="0"/>
                  </a:cubicBezTo>
                  <a:cubicBezTo>
                    <a:pt x="511" y="0"/>
                    <a:pt x="492" y="4"/>
                    <a:pt x="473" y="11"/>
                  </a:cubicBezTo>
                  <a:cubicBezTo>
                    <a:pt x="461" y="23"/>
                    <a:pt x="446" y="34"/>
                    <a:pt x="438" y="46"/>
                  </a:cubicBezTo>
                  <a:cubicBezTo>
                    <a:pt x="431" y="46"/>
                    <a:pt x="423" y="46"/>
                    <a:pt x="419" y="46"/>
                  </a:cubicBezTo>
                  <a:cubicBezTo>
                    <a:pt x="324" y="46"/>
                    <a:pt x="324" y="46"/>
                    <a:pt x="324" y="46"/>
                  </a:cubicBezTo>
                  <a:cubicBezTo>
                    <a:pt x="317" y="46"/>
                    <a:pt x="309" y="46"/>
                    <a:pt x="305" y="46"/>
                  </a:cubicBezTo>
                  <a:cubicBezTo>
                    <a:pt x="294" y="34"/>
                    <a:pt x="282" y="23"/>
                    <a:pt x="267" y="11"/>
                  </a:cubicBezTo>
                  <a:cubicBezTo>
                    <a:pt x="252" y="4"/>
                    <a:pt x="229" y="0"/>
                    <a:pt x="210" y="0"/>
                  </a:cubicBezTo>
                  <a:cubicBezTo>
                    <a:pt x="115" y="0"/>
                    <a:pt x="115" y="0"/>
                    <a:pt x="115" y="0"/>
                  </a:cubicBezTo>
                  <a:cubicBezTo>
                    <a:pt x="54" y="0"/>
                    <a:pt x="4" y="49"/>
                    <a:pt x="0" y="114"/>
                  </a:cubicBezTo>
                  <a:cubicBezTo>
                    <a:pt x="0" y="175"/>
                    <a:pt x="0" y="175"/>
                    <a:pt x="0" y="175"/>
                  </a:cubicBezTo>
                  <a:cubicBezTo>
                    <a:pt x="4" y="183"/>
                    <a:pt x="8" y="190"/>
                    <a:pt x="16" y="190"/>
                  </a:cubicBezTo>
                  <a:close/>
                  <a:moveTo>
                    <a:pt x="488" y="34"/>
                  </a:moveTo>
                  <a:lnTo>
                    <a:pt x="488" y="34"/>
                  </a:lnTo>
                  <a:cubicBezTo>
                    <a:pt x="499" y="26"/>
                    <a:pt x="515" y="23"/>
                    <a:pt x="530" y="23"/>
                  </a:cubicBezTo>
                  <a:cubicBezTo>
                    <a:pt x="625" y="23"/>
                    <a:pt x="625" y="23"/>
                    <a:pt x="625" y="23"/>
                  </a:cubicBezTo>
                  <a:cubicBezTo>
                    <a:pt x="675" y="23"/>
                    <a:pt x="713" y="65"/>
                    <a:pt x="717" y="114"/>
                  </a:cubicBezTo>
                  <a:cubicBezTo>
                    <a:pt x="717" y="164"/>
                    <a:pt x="717" y="164"/>
                    <a:pt x="717" y="164"/>
                  </a:cubicBezTo>
                  <a:cubicBezTo>
                    <a:pt x="534" y="164"/>
                    <a:pt x="534" y="164"/>
                    <a:pt x="534" y="164"/>
                  </a:cubicBezTo>
                  <a:cubicBezTo>
                    <a:pt x="534" y="156"/>
                    <a:pt x="534" y="156"/>
                    <a:pt x="534" y="156"/>
                  </a:cubicBezTo>
                  <a:cubicBezTo>
                    <a:pt x="534" y="152"/>
                    <a:pt x="534" y="152"/>
                    <a:pt x="534" y="152"/>
                  </a:cubicBezTo>
                  <a:cubicBezTo>
                    <a:pt x="534" y="148"/>
                    <a:pt x="534" y="148"/>
                    <a:pt x="534" y="148"/>
                  </a:cubicBezTo>
                  <a:cubicBezTo>
                    <a:pt x="534" y="145"/>
                    <a:pt x="534" y="145"/>
                    <a:pt x="534" y="145"/>
                  </a:cubicBezTo>
                  <a:cubicBezTo>
                    <a:pt x="534" y="141"/>
                    <a:pt x="534" y="141"/>
                    <a:pt x="534" y="141"/>
                  </a:cubicBezTo>
                  <a:cubicBezTo>
                    <a:pt x="534" y="137"/>
                    <a:pt x="534" y="137"/>
                    <a:pt x="534" y="137"/>
                  </a:cubicBezTo>
                  <a:cubicBezTo>
                    <a:pt x="534" y="133"/>
                    <a:pt x="534" y="133"/>
                    <a:pt x="534" y="133"/>
                  </a:cubicBezTo>
                  <a:cubicBezTo>
                    <a:pt x="534" y="129"/>
                    <a:pt x="534" y="129"/>
                    <a:pt x="534" y="129"/>
                  </a:cubicBezTo>
                  <a:cubicBezTo>
                    <a:pt x="530" y="126"/>
                    <a:pt x="530" y="126"/>
                    <a:pt x="530" y="126"/>
                  </a:cubicBezTo>
                  <a:cubicBezTo>
                    <a:pt x="530" y="122"/>
                    <a:pt x="530" y="122"/>
                    <a:pt x="530" y="122"/>
                  </a:cubicBezTo>
                  <a:cubicBezTo>
                    <a:pt x="530" y="118"/>
                    <a:pt x="530" y="118"/>
                    <a:pt x="530" y="118"/>
                  </a:cubicBezTo>
                  <a:cubicBezTo>
                    <a:pt x="518" y="91"/>
                    <a:pt x="496" y="68"/>
                    <a:pt x="469" y="53"/>
                  </a:cubicBezTo>
                  <a:cubicBezTo>
                    <a:pt x="473" y="46"/>
                    <a:pt x="480" y="42"/>
                    <a:pt x="488" y="34"/>
                  </a:cubicBezTo>
                  <a:close/>
                  <a:moveTo>
                    <a:pt x="324" y="68"/>
                  </a:moveTo>
                  <a:lnTo>
                    <a:pt x="324" y="68"/>
                  </a:lnTo>
                  <a:cubicBezTo>
                    <a:pt x="419" y="68"/>
                    <a:pt x="419" y="68"/>
                    <a:pt x="419" y="68"/>
                  </a:cubicBezTo>
                  <a:cubicBezTo>
                    <a:pt x="461" y="68"/>
                    <a:pt x="499" y="103"/>
                    <a:pt x="507" y="148"/>
                  </a:cubicBezTo>
                  <a:lnTo>
                    <a:pt x="507" y="152"/>
                  </a:lnTo>
                  <a:cubicBezTo>
                    <a:pt x="507" y="156"/>
                    <a:pt x="507" y="156"/>
                    <a:pt x="507" y="160"/>
                  </a:cubicBezTo>
                  <a:cubicBezTo>
                    <a:pt x="507" y="209"/>
                    <a:pt x="507" y="209"/>
                    <a:pt x="507" y="209"/>
                  </a:cubicBezTo>
                  <a:cubicBezTo>
                    <a:pt x="233" y="209"/>
                    <a:pt x="233" y="209"/>
                    <a:pt x="233" y="209"/>
                  </a:cubicBezTo>
                  <a:cubicBezTo>
                    <a:pt x="233" y="156"/>
                    <a:pt x="233" y="156"/>
                    <a:pt x="233" y="156"/>
                  </a:cubicBezTo>
                  <a:cubicBezTo>
                    <a:pt x="233" y="152"/>
                    <a:pt x="233" y="152"/>
                    <a:pt x="233" y="152"/>
                  </a:cubicBezTo>
                  <a:cubicBezTo>
                    <a:pt x="233" y="148"/>
                    <a:pt x="233" y="148"/>
                    <a:pt x="233" y="148"/>
                  </a:cubicBezTo>
                  <a:cubicBezTo>
                    <a:pt x="233" y="148"/>
                    <a:pt x="233" y="148"/>
                    <a:pt x="233" y="145"/>
                  </a:cubicBezTo>
                  <a:cubicBezTo>
                    <a:pt x="233" y="141"/>
                    <a:pt x="233" y="141"/>
                    <a:pt x="233" y="141"/>
                  </a:cubicBezTo>
                  <a:cubicBezTo>
                    <a:pt x="233" y="137"/>
                    <a:pt x="233" y="137"/>
                    <a:pt x="233" y="137"/>
                  </a:cubicBezTo>
                  <a:cubicBezTo>
                    <a:pt x="237" y="133"/>
                    <a:pt x="237" y="133"/>
                    <a:pt x="237" y="133"/>
                  </a:cubicBezTo>
                  <a:cubicBezTo>
                    <a:pt x="248" y="95"/>
                    <a:pt x="282" y="72"/>
                    <a:pt x="320" y="72"/>
                  </a:cubicBezTo>
                  <a:lnTo>
                    <a:pt x="324" y="68"/>
                  </a:lnTo>
                  <a:close/>
                  <a:moveTo>
                    <a:pt x="27" y="114"/>
                  </a:moveTo>
                  <a:lnTo>
                    <a:pt x="27" y="114"/>
                  </a:lnTo>
                  <a:cubicBezTo>
                    <a:pt x="27" y="65"/>
                    <a:pt x="65" y="23"/>
                    <a:pt x="115" y="23"/>
                  </a:cubicBezTo>
                  <a:cubicBezTo>
                    <a:pt x="210" y="23"/>
                    <a:pt x="210" y="23"/>
                    <a:pt x="210" y="23"/>
                  </a:cubicBezTo>
                  <a:cubicBezTo>
                    <a:pt x="225" y="23"/>
                    <a:pt x="240" y="26"/>
                    <a:pt x="256" y="34"/>
                  </a:cubicBezTo>
                  <a:cubicBezTo>
                    <a:pt x="263" y="38"/>
                    <a:pt x="271" y="46"/>
                    <a:pt x="279" y="53"/>
                  </a:cubicBezTo>
                  <a:cubicBezTo>
                    <a:pt x="240" y="68"/>
                    <a:pt x="214" y="107"/>
                    <a:pt x="210" y="148"/>
                  </a:cubicBezTo>
                  <a:cubicBezTo>
                    <a:pt x="210" y="152"/>
                    <a:pt x="210" y="152"/>
                    <a:pt x="210" y="152"/>
                  </a:cubicBezTo>
                  <a:cubicBezTo>
                    <a:pt x="210" y="160"/>
                    <a:pt x="210" y="160"/>
                    <a:pt x="210" y="160"/>
                  </a:cubicBezTo>
                  <a:cubicBezTo>
                    <a:pt x="210" y="164"/>
                    <a:pt x="210" y="164"/>
                    <a:pt x="210" y="164"/>
                  </a:cubicBezTo>
                  <a:cubicBezTo>
                    <a:pt x="27" y="164"/>
                    <a:pt x="27" y="164"/>
                    <a:pt x="27" y="164"/>
                  </a:cubicBezTo>
                  <a:lnTo>
                    <a:pt x="27" y="1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2" name="Freeform 378">
              <a:extLst>
                <a:ext uri="{FF2B5EF4-FFF2-40B4-BE49-F238E27FC236}">
                  <a16:creationId xmlns:a16="http://schemas.microsoft.com/office/drawing/2014/main" id="{7AFB8362-9EDB-F849-86B1-23D3E3AA550C}"/>
                </a:ext>
              </a:extLst>
            </p:cNvPr>
            <p:cNvSpPr>
              <a:spLocks noChangeArrowheads="1"/>
            </p:cNvSpPr>
            <p:nvPr/>
          </p:nvSpPr>
          <p:spPr bwMode="auto">
            <a:xfrm>
              <a:off x="375" y="2220"/>
              <a:ext cx="38" cy="36"/>
            </a:xfrm>
            <a:custGeom>
              <a:avLst/>
              <a:gdLst>
                <a:gd name="T0" fmla="*/ 1 w 177"/>
                <a:gd name="T1" fmla="*/ 0 h 172"/>
                <a:gd name="T2" fmla="*/ 1 w 177"/>
                <a:gd name="T3" fmla="*/ 0 h 172"/>
                <a:gd name="T4" fmla="*/ 0 w 177"/>
                <a:gd name="T5" fmla="*/ 1 h 172"/>
                <a:gd name="T6" fmla="*/ 1 w 177"/>
                <a:gd name="T7" fmla="*/ 2 h 172"/>
                <a:gd name="T8" fmla="*/ 2 w 177"/>
                <a:gd name="T9" fmla="*/ 1 h 172"/>
                <a:gd name="T10" fmla="*/ 2 w 177"/>
                <a:gd name="T11" fmla="*/ 0 h 172"/>
                <a:gd name="T12" fmla="*/ 1 w 177"/>
                <a:gd name="T13" fmla="*/ 0 h 172"/>
                <a:gd name="T14" fmla="*/ 1 w 177"/>
                <a:gd name="T15" fmla="*/ 1 h 172"/>
                <a:gd name="T16" fmla="*/ 1 w 177"/>
                <a:gd name="T17" fmla="*/ 1 h 172"/>
                <a:gd name="T18" fmla="*/ 0 w 177"/>
                <a:gd name="T19" fmla="*/ 1 h 172"/>
                <a:gd name="T20" fmla="*/ 0 w 177"/>
                <a:gd name="T21" fmla="*/ 0 h 172"/>
                <a:gd name="T22" fmla="*/ 1 w 177"/>
                <a:gd name="T23" fmla="*/ 0 h 172"/>
                <a:gd name="T24" fmla="*/ 2 w 177"/>
                <a:gd name="T25" fmla="*/ 1 h 172"/>
                <a:gd name="T26" fmla="*/ 1 w 177"/>
                <a:gd name="T27" fmla="*/ 1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2">
                  <a:moveTo>
                    <a:pt x="88" y="0"/>
                  </a:moveTo>
                  <a:lnTo>
                    <a:pt x="88" y="0"/>
                  </a:lnTo>
                  <a:cubicBezTo>
                    <a:pt x="39" y="0"/>
                    <a:pt x="0" y="38"/>
                    <a:pt x="0" y="87"/>
                  </a:cubicBezTo>
                  <a:cubicBezTo>
                    <a:pt x="0" y="133"/>
                    <a:pt x="39" y="171"/>
                    <a:pt x="88" y="171"/>
                  </a:cubicBezTo>
                  <a:cubicBezTo>
                    <a:pt x="134" y="171"/>
                    <a:pt x="172" y="133"/>
                    <a:pt x="176" y="87"/>
                  </a:cubicBezTo>
                  <a:cubicBezTo>
                    <a:pt x="176" y="64"/>
                    <a:pt x="164" y="41"/>
                    <a:pt x="149" y="26"/>
                  </a:cubicBezTo>
                  <a:cubicBezTo>
                    <a:pt x="134" y="7"/>
                    <a:pt x="111" y="0"/>
                    <a:pt x="88" y="0"/>
                  </a:cubicBezTo>
                  <a:close/>
                  <a:moveTo>
                    <a:pt x="130" y="129"/>
                  </a:moveTo>
                  <a:lnTo>
                    <a:pt x="130" y="129"/>
                  </a:lnTo>
                  <a:cubicBezTo>
                    <a:pt x="107" y="152"/>
                    <a:pt x="69" y="152"/>
                    <a:pt x="42" y="129"/>
                  </a:cubicBezTo>
                  <a:cubicBezTo>
                    <a:pt x="20" y="106"/>
                    <a:pt x="20" y="64"/>
                    <a:pt x="42" y="41"/>
                  </a:cubicBezTo>
                  <a:cubicBezTo>
                    <a:pt x="69" y="19"/>
                    <a:pt x="107" y="19"/>
                    <a:pt x="130" y="41"/>
                  </a:cubicBezTo>
                  <a:cubicBezTo>
                    <a:pt x="142" y="53"/>
                    <a:pt x="149" y="68"/>
                    <a:pt x="149" y="87"/>
                  </a:cubicBezTo>
                  <a:cubicBezTo>
                    <a:pt x="149" y="102"/>
                    <a:pt x="142" y="118"/>
                    <a:pt x="130" y="1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3" name="Freeform 379">
              <a:extLst>
                <a:ext uri="{FF2B5EF4-FFF2-40B4-BE49-F238E27FC236}">
                  <a16:creationId xmlns:a16="http://schemas.microsoft.com/office/drawing/2014/main" id="{C06C4B59-EAF1-0B47-B34C-A0DD091C0653}"/>
                </a:ext>
              </a:extLst>
            </p:cNvPr>
            <p:cNvSpPr>
              <a:spLocks noChangeArrowheads="1"/>
            </p:cNvSpPr>
            <p:nvPr/>
          </p:nvSpPr>
          <p:spPr bwMode="auto">
            <a:xfrm>
              <a:off x="389" y="2063"/>
              <a:ext cx="178" cy="157"/>
            </a:xfrm>
            <a:custGeom>
              <a:avLst/>
              <a:gdLst>
                <a:gd name="T0" fmla="*/ 2 w 794"/>
                <a:gd name="T1" fmla="*/ 8 h 706"/>
                <a:gd name="T2" fmla="*/ 2 w 794"/>
                <a:gd name="T3" fmla="*/ 8 h 706"/>
                <a:gd name="T4" fmla="*/ 1 w 794"/>
                <a:gd name="T5" fmla="*/ 8 h 706"/>
                <a:gd name="T6" fmla="*/ 1 w 794"/>
                <a:gd name="T7" fmla="*/ 7 h 706"/>
                <a:gd name="T8" fmla="*/ 1 w 794"/>
                <a:gd name="T9" fmla="*/ 6 h 706"/>
                <a:gd name="T10" fmla="*/ 0 w 794"/>
                <a:gd name="T11" fmla="*/ 5 h 706"/>
                <a:gd name="T12" fmla="*/ 0 w 794"/>
                <a:gd name="T13" fmla="*/ 4 h 706"/>
                <a:gd name="T14" fmla="*/ 1 w 794"/>
                <a:gd name="T15" fmla="*/ 1 h 706"/>
                <a:gd name="T16" fmla="*/ 1 w 794"/>
                <a:gd name="T17" fmla="*/ 1 h 706"/>
                <a:gd name="T18" fmla="*/ 4 w 794"/>
                <a:gd name="T19" fmla="*/ 0 h 706"/>
                <a:gd name="T20" fmla="*/ 8 w 794"/>
                <a:gd name="T21" fmla="*/ 1 h 706"/>
                <a:gd name="T22" fmla="*/ 8 w 794"/>
                <a:gd name="T23" fmla="*/ 1 h 706"/>
                <a:gd name="T24" fmla="*/ 9 w 794"/>
                <a:gd name="T25" fmla="*/ 4 h 706"/>
                <a:gd name="T26" fmla="*/ 8 w 794"/>
                <a:gd name="T27" fmla="*/ 6 h 706"/>
                <a:gd name="T28" fmla="*/ 8 w 794"/>
                <a:gd name="T29" fmla="*/ 6 h 706"/>
                <a:gd name="T30" fmla="*/ 4 w 794"/>
                <a:gd name="T31" fmla="*/ 7 h 706"/>
                <a:gd name="T32" fmla="*/ 4 w 794"/>
                <a:gd name="T33" fmla="*/ 7 h 706"/>
                <a:gd name="T34" fmla="*/ 4 w 794"/>
                <a:gd name="T35" fmla="*/ 7 h 706"/>
                <a:gd name="T36" fmla="*/ 3 w 794"/>
                <a:gd name="T37" fmla="*/ 7 h 706"/>
                <a:gd name="T38" fmla="*/ 2 w 794"/>
                <a:gd name="T39" fmla="*/ 8 h 706"/>
                <a:gd name="T40" fmla="*/ 2 w 794"/>
                <a:gd name="T41" fmla="*/ 8 h 706"/>
                <a:gd name="T42" fmla="*/ 2 w 794"/>
                <a:gd name="T43" fmla="*/ 1 h 706"/>
                <a:gd name="T44" fmla="*/ 2 w 794"/>
                <a:gd name="T45" fmla="*/ 1 h 706"/>
                <a:gd name="T46" fmla="*/ 0 w 794"/>
                <a:gd name="T47" fmla="*/ 4 h 706"/>
                <a:gd name="T48" fmla="*/ 1 w 794"/>
                <a:gd name="T49" fmla="*/ 5 h 706"/>
                <a:gd name="T50" fmla="*/ 2 w 794"/>
                <a:gd name="T51" fmla="*/ 6 h 706"/>
                <a:gd name="T52" fmla="*/ 2 w 794"/>
                <a:gd name="T53" fmla="*/ 6 h 706"/>
                <a:gd name="T54" fmla="*/ 1 w 794"/>
                <a:gd name="T55" fmla="*/ 7 h 706"/>
                <a:gd name="T56" fmla="*/ 2 w 794"/>
                <a:gd name="T57" fmla="*/ 8 h 706"/>
                <a:gd name="T58" fmla="*/ 2 w 794"/>
                <a:gd name="T59" fmla="*/ 8 h 706"/>
                <a:gd name="T60" fmla="*/ 3 w 794"/>
                <a:gd name="T61" fmla="*/ 7 h 706"/>
                <a:gd name="T62" fmla="*/ 3 w 794"/>
                <a:gd name="T63" fmla="*/ 7 h 706"/>
                <a:gd name="T64" fmla="*/ 4 w 794"/>
                <a:gd name="T65" fmla="*/ 7 h 706"/>
                <a:gd name="T66" fmla="*/ 4 w 794"/>
                <a:gd name="T67" fmla="*/ 7 h 706"/>
                <a:gd name="T68" fmla="*/ 4 w 794"/>
                <a:gd name="T69" fmla="*/ 7 h 706"/>
                <a:gd name="T70" fmla="*/ 7 w 794"/>
                <a:gd name="T71" fmla="*/ 6 h 706"/>
                <a:gd name="T72" fmla="*/ 9 w 794"/>
                <a:gd name="T73" fmla="*/ 4 h 706"/>
                <a:gd name="T74" fmla="*/ 7 w 794"/>
                <a:gd name="T75" fmla="*/ 1 h 706"/>
                <a:gd name="T76" fmla="*/ 4 w 794"/>
                <a:gd name="T77" fmla="*/ 0 h 706"/>
                <a:gd name="T78" fmla="*/ 4 w 794"/>
                <a:gd name="T79" fmla="*/ 0 h 706"/>
                <a:gd name="T80" fmla="*/ 4 w 794"/>
                <a:gd name="T81" fmla="*/ 0 h 706"/>
                <a:gd name="T82" fmla="*/ 2 w 794"/>
                <a:gd name="T83" fmla="*/ 1 h 7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4" h="706">
                  <a:moveTo>
                    <a:pt x="134" y="705"/>
                  </a:moveTo>
                  <a:lnTo>
                    <a:pt x="134" y="705"/>
                  </a:lnTo>
                  <a:cubicBezTo>
                    <a:pt x="130" y="705"/>
                    <a:pt x="130" y="705"/>
                    <a:pt x="126" y="705"/>
                  </a:cubicBezTo>
                  <a:cubicBezTo>
                    <a:pt x="107" y="705"/>
                    <a:pt x="92" y="686"/>
                    <a:pt x="96" y="663"/>
                  </a:cubicBezTo>
                  <a:cubicBezTo>
                    <a:pt x="115" y="553"/>
                    <a:pt x="115" y="553"/>
                    <a:pt x="115" y="553"/>
                  </a:cubicBezTo>
                  <a:cubicBezTo>
                    <a:pt x="81" y="526"/>
                    <a:pt x="58" y="495"/>
                    <a:pt x="35" y="461"/>
                  </a:cubicBezTo>
                  <a:cubicBezTo>
                    <a:pt x="12" y="419"/>
                    <a:pt x="0" y="374"/>
                    <a:pt x="0" y="328"/>
                  </a:cubicBezTo>
                  <a:cubicBezTo>
                    <a:pt x="0" y="240"/>
                    <a:pt x="42" y="156"/>
                    <a:pt x="122" y="95"/>
                  </a:cubicBezTo>
                  <a:cubicBezTo>
                    <a:pt x="199" y="34"/>
                    <a:pt x="298" y="0"/>
                    <a:pt x="397" y="4"/>
                  </a:cubicBezTo>
                  <a:cubicBezTo>
                    <a:pt x="496" y="0"/>
                    <a:pt x="595" y="34"/>
                    <a:pt x="675" y="95"/>
                  </a:cubicBezTo>
                  <a:cubicBezTo>
                    <a:pt x="751" y="156"/>
                    <a:pt x="793" y="240"/>
                    <a:pt x="793" y="328"/>
                  </a:cubicBezTo>
                  <a:cubicBezTo>
                    <a:pt x="793" y="415"/>
                    <a:pt x="751" y="495"/>
                    <a:pt x="675" y="560"/>
                  </a:cubicBezTo>
                  <a:cubicBezTo>
                    <a:pt x="595" y="621"/>
                    <a:pt x="496" y="652"/>
                    <a:pt x="397" y="652"/>
                  </a:cubicBezTo>
                  <a:cubicBezTo>
                    <a:pt x="374" y="652"/>
                    <a:pt x="347" y="648"/>
                    <a:pt x="324" y="644"/>
                  </a:cubicBezTo>
                  <a:cubicBezTo>
                    <a:pt x="305" y="644"/>
                    <a:pt x="286" y="640"/>
                    <a:pt x="267" y="633"/>
                  </a:cubicBezTo>
                  <a:cubicBezTo>
                    <a:pt x="149" y="701"/>
                    <a:pt x="149" y="701"/>
                    <a:pt x="149" y="701"/>
                  </a:cubicBezTo>
                  <a:cubicBezTo>
                    <a:pt x="145" y="705"/>
                    <a:pt x="138" y="705"/>
                    <a:pt x="134" y="705"/>
                  </a:cubicBezTo>
                  <a:close/>
                  <a:moveTo>
                    <a:pt x="138" y="118"/>
                  </a:moveTo>
                  <a:lnTo>
                    <a:pt x="138" y="118"/>
                  </a:lnTo>
                  <a:cubicBezTo>
                    <a:pt x="69" y="172"/>
                    <a:pt x="31" y="248"/>
                    <a:pt x="31" y="328"/>
                  </a:cubicBezTo>
                  <a:cubicBezTo>
                    <a:pt x="31" y="370"/>
                    <a:pt x="39" y="408"/>
                    <a:pt x="61" y="446"/>
                  </a:cubicBezTo>
                  <a:cubicBezTo>
                    <a:pt x="81" y="480"/>
                    <a:pt x="107" y="511"/>
                    <a:pt x="138" y="537"/>
                  </a:cubicBezTo>
                  <a:cubicBezTo>
                    <a:pt x="142" y="541"/>
                    <a:pt x="142" y="541"/>
                    <a:pt x="142" y="541"/>
                  </a:cubicBezTo>
                  <a:cubicBezTo>
                    <a:pt x="122" y="671"/>
                    <a:pt x="122" y="671"/>
                    <a:pt x="122" y="671"/>
                  </a:cubicBezTo>
                  <a:cubicBezTo>
                    <a:pt x="122" y="675"/>
                    <a:pt x="126" y="678"/>
                    <a:pt x="130" y="678"/>
                  </a:cubicBezTo>
                  <a:cubicBezTo>
                    <a:pt x="134" y="678"/>
                    <a:pt x="134" y="678"/>
                    <a:pt x="138" y="678"/>
                  </a:cubicBezTo>
                  <a:cubicBezTo>
                    <a:pt x="263" y="602"/>
                    <a:pt x="263" y="602"/>
                    <a:pt x="263" y="602"/>
                  </a:cubicBezTo>
                  <a:cubicBezTo>
                    <a:pt x="271" y="606"/>
                    <a:pt x="271" y="606"/>
                    <a:pt x="271" y="606"/>
                  </a:cubicBezTo>
                  <a:cubicBezTo>
                    <a:pt x="290" y="610"/>
                    <a:pt x="309" y="614"/>
                    <a:pt x="328" y="617"/>
                  </a:cubicBezTo>
                  <a:cubicBezTo>
                    <a:pt x="351" y="621"/>
                    <a:pt x="374" y="625"/>
                    <a:pt x="397" y="625"/>
                  </a:cubicBezTo>
                  <a:cubicBezTo>
                    <a:pt x="492" y="625"/>
                    <a:pt x="583" y="594"/>
                    <a:pt x="656" y="537"/>
                  </a:cubicBezTo>
                  <a:cubicBezTo>
                    <a:pt x="728" y="480"/>
                    <a:pt x="766" y="408"/>
                    <a:pt x="766" y="328"/>
                  </a:cubicBezTo>
                  <a:cubicBezTo>
                    <a:pt x="766" y="248"/>
                    <a:pt x="728" y="172"/>
                    <a:pt x="656" y="118"/>
                  </a:cubicBezTo>
                  <a:cubicBezTo>
                    <a:pt x="583" y="61"/>
                    <a:pt x="492" y="31"/>
                    <a:pt x="397" y="31"/>
                  </a:cubicBezTo>
                  <a:cubicBezTo>
                    <a:pt x="305" y="31"/>
                    <a:pt x="214" y="61"/>
                    <a:pt x="138" y="11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4" name="Freeform 380">
              <a:extLst>
                <a:ext uri="{FF2B5EF4-FFF2-40B4-BE49-F238E27FC236}">
                  <a16:creationId xmlns:a16="http://schemas.microsoft.com/office/drawing/2014/main" id="{015BB909-C522-8646-83EA-F25688BAA65B}"/>
                </a:ext>
              </a:extLst>
            </p:cNvPr>
            <p:cNvSpPr>
              <a:spLocks noChangeArrowheads="1"/>
            </p:cNvSpPr>
            <p:nvPr/>
          </p:nvSpPr>
          <p:spPr bwMode="auto">
            <a:xfrm>
              <a:off x="469" y="2220"/>
              <a:ext cx="37" cy="36"/>
            </a:xfrm>
            <a:custGeom>
              <a:avLst/>
              <a:gdLst>
                <a:gd name="T0" fmla="*/ 1 w 172"/>
                <a:gd name="T1" fmla="*/ 2 h 172"/>
                <a:gd name="T2" fmla="*/ 1 w 172"/>
                <a:gd name="T3" fmla="*/ 2 h 172"/>
                <a:gd name="T4" fmla="*/ 2 w 172"/>
                <a:gd name="T5" fmla="*/ 1 h 172"/>
                <a:gd name="T6" fmla="*/ 1 w 172"/>
                <a:gd name="T7" fmla="*/ 0 h 172"/>
                <a:gd name="T8" fmla="*/ 0 w 172"/>
                <a:gd name="T9" fmla="*/ 1 h 172"/>
                <a:gd name="T10" fmla="*/ 0 w 172"/>
                <a:gd name="T11" fmla="*/ 1 h 172"/>
                <a:gd name="T12" fmla="*/ 1 w 172"/>
                <a:gd name="T13" fmla="*/ 2 h 172"/>
                <a:gd name="T14" fmla="*/ 0 w 172"/>
                <a:gd name="T15" fmla="*/ 0 h 172"/>
                <a:gd name="T16" fmla="*/ 0 w 172"/>
                <a:gd name="T17" fmla="*/ 0 h 172"/>
                <a:gd name="T18" fmla="*/ 1 w 172"/>
                <a:gd name="T19" fmla="*/ 0 h 172"/>
                <a:gd name="T20" fmla="*/ 1 w 172"/>
                <a:gd name="T21" fmla="*/ 1 h 172"/>
                <a:gd name="T22" fmla="*/ 0 w 172"/>
                <a:gd name="T23" fmla="*/ 1 h 172"/>
                <a:gd name="T24" fmla="*/ 0 w 172"/>
                <a:gd name="T25" fmla="*/ 1 h 172"/>
                <a:gd name="T26" fmla="*/ 0 w 172"/>
                <a:gd name="T27" fmla="*/ 0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2" h="172">
                  <a:moveTo>
                    <a:pt x="87" y="171"/>
                  </a:moveTo>
                  <a:lnTo>
                    <a:pt x="87" y="171"/>
                  </a:lnTo>
                  <a:cubicBezTo>
                    <a:pt x="133" y="171"/>
                    <a:pt x="171" y="133"/>
                    <a:pt x="171" y="87"/>
                  </a:cubicBezTo>
                  <a:cubicBezTo>
                    <a:pt x="171" y="38"/>
                    <a:pt x="133" y="0"/>
                    <a:pt x="87" y="0"/>
                  </a:cubicBezTo>
                  <a:cubicBezTo>
                    <a:pt x="38" y="0"/>
                    <a:pt x="0" y="38"/>
                    <a:pt x="0" y="83"/>
                  </a:cubicBezTo>
                  <a:cubicBezTo>
                    <a:pt x="0" y="106"/>
                    <a:pt x="7" y="129"/>
                    <a:pt x="26" y="148"/>
                  </a:cubicBezTo>
                  <a:cubicBezTo>
                    <a:pt x="42" y="163"/>
                    <a:pt x="65" y="171"/>
                    <a:pt x="87" y="171"/>
                  </a:cubicBezTo>
                  <a:close/>
                  <a:moveTo>
                    <a:pt x="42" y="41"/>
                  </a:moveTo>
                  <a:lnTo>
                    <a:pt x="42" y="41"/>
                  </a:lnTo>
                  <a:cubicBezTo>
                    <a:pt x="65" y="19"/>
                    <a:pt x="107" y="19"/>
                    <a:pt x="129" y="41"/>
                  </a:cubicBezTo>
                  <a:cubicBezTo>
                    <a:pt x="152" y="64"/>
                    <a:pt x="152" y="106"/>
                    <a:pt x="129" y="129"/>
                  </a:cubicBezTo>
                  <a:cubicBezTo>
                    <a:pt x="107" y="152"/>
                    <a:pt x="65" y="152"/>
                    <a:pt x="42" y="129"/>
                  </a:cubicBezTo>
                  <a:cubicBezTo>
                    <a:pt x="30" y="118"/>
                    <a:pt x="23" y="102"/>
                    <a:pt x="23" y="87"/>
                  </a:cubicBezTo>
                  <a:cubicBezTo>
                    <a:pt x="23" y="68"/>
                    <a:pt x="30" y="53"/>
                    <a:pt x="42" y="4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5" name="Freeform 381">
              <a:extLst>
                <a:ext uri="{FF2B5EF4-FFF2-40B4-BE49-F238E27FC236}">
                  <a16:creationId xmlns:a16="http://schemas.microsoft.com/office/drawing/2014/main" id="{3D4377D5-FB9E-434C-A094-064A7AD61DE7}"/>
                </a:ext>
              </a:extLst>
            </p:cNvPr>
            <p:cNvSpPr>
              <a:spLocks noChangeArrowheads="1"/>
            </p:cNvSpPr>
            <p:nvPr/>
          </p:nvSpPr>
          <p:spPr bwMode="auto">
            <a:xfrm>
              <a:off x="420" y="2230"/>
              <a:ext cx="41" cy="38"/>
            </a:xfrm>
            <a:custGeom>
              <a:avLst/>
              <a:gdLst>
                <a:gd name="T0" fmla="*/ 0 w 191"/>
                <a:gd name="T1" fmla="*/ 0 h 180"/>
                <a:gd name="T2" fmla="*/ 0 w 191"/>
                <a:gd name="T3" fmla="*/ 0 h 180"/>
                <a:gd name="T4" fmla="*/ 0 w 191"/>
                <a:gd name="T5" fmla="*/ 1 h 180"/>
                <a:gd name="T6" fmla="*/ 2 w 191"/>
                <a:gd name="T7" fmla="*/ 1 h 180"/>
                <a:gd name="T8" fmla="*/ 2 w 191"/>
                <a:gd name="T9" fmla="*/ 0 h 180"/>
                <a:gd name="T10" fmla="*/ 1 w 191"/>
                <a:gd name="T11" fmla="*/ 0 h 180"/>
                <a:gd name="T12" fmla="*/ 0 w 191"/>
                <a:gd name="T13" fmla="*/ 0 h 180"/>
                <a:gd name="T14" fmla="*/ 2 w 191"/>
                <a:gd name="T15" fmla="*/ 1 h 180"/>
                <a:gd name="T16" fmla="*/ 2 w 191"/>
                <a:gd name="T17" fmla="*/ 1 h 180"/>
                <a:gd name="T18" fmla="*/ 1 w 191"/>
                <a:gd name="T19" fmla="*/ 1 h 180"/>
                <a:gd name="T20" fmla="*/ 0 w 191"/>
                <a:gd name="T21" fmla="*/ 1 h 180"/>
                <a:gd name="T22" fmla="*/ 1 w 191"/>
                <a:gd name="T23" fmla="*/ 0 h 180"/>
                <a:gd name="T24" fmla="*/ 1 w 191"/>
                <a:gd name="T25" fmla="*/ 0 h 180"/>
                <a:gd name="T26" fmla="*/ 2 w 191"/>
                <a:gd name="T27" fmla="*/ 1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 h="180">
                  <a:moveTo>
                    <a:pt x="34" y="27"/>
                  </a:moveTo>
                  <a:lnTo>
                    <a:pt x="34" y="27"/>
                  </a:lnTo>
                  <a:cubicBezTo>
                    <a:pt x="0" y="57"/>
                    <a:pt x="0" y="114"/>
                    <a:pt x="34" y="149"/>
                  </a:cubicBezTo>
                  <a:cubicBezTo>
                    <a:pt x="68" y="179"/>
                    <a:pt x="122" y="179"/>
                    <a:pt x="156" y="149"/>
                  </a:cubicBezTo>
                  <a:cubicBezTo>
                    <a:pt x="190" y="114"/>
                    <a:pt x="190" y="57"/>
                    <a:pt x="156" y="27"/>
                  </a:cubicBezTo>
                  <a:cubicBezTo>
                    <a:pt x="141" y="8"/>
                    <a:pt x="118" y="0"/>
                    <a:pt x="95" y="0"/>
                  </a:cubicBezTo>
                  <a:cubicBezTo>
                    <a:pt x="72" y="0"/>
                    <a:pt x="49" y="8"/>
                    <a:pt x="34" y="27"/>
                  </a:cubicBezTo>
                  <a:close/>
                  <a:moveTo>
                    <a:pt x="156" y="88"/>
                  </a:moveTo>
                  <a:lnTo>
                    <a:pt x="156" y="88"/>
                  </a:lnTo>
                  <a:cubicBezTo>
                    <a:pt x="156" y="122"/>
                    <a:pt x="129" y="149"/>
                    <a:pt x="95" y="149"/>
                  </a:cubicBezTo>
                  <a:cubicBezTo>
                    <a:pt x="61" y="149"/>
                    <a:pt x="34" y="122"/>
                    <a:pt x="34" y="88"/>
                  </a:cubicBezTo>
                  <a:cubicBezTo>
                    <a:pt x="34" y="54"/>
                    <a:pt x="61" y="23"/>
                    <a:pt x="95" y="23"/>
                  </a:cubicBezTo>
                  <a:cubicBezTo>
                    <a:pt x="114" y="23"/>
                    <a:pt x="129" y="31"/>
                    <a:pt x="141" y="42"/>
                  </a:cubicBezTo>
                  <a:cubicBezTo>
                    <a:pt x="152" y="54"/>
                    <a:pt x="156" y="69"/>
                    <a:pt x="156" y="8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6" name="Freeform 382">
              <a:extLst>
                <a:ext uri="{FF2B5EF4-FFF2-40B4-BE49-F238E27FC236}">
                  <a16:creationId xmlns:a16="http://schemas.microsoft.com/office/drawing/2014/main" id="{D393F8BC-AD94-7A42-9B9D-5E1D6EF899FD}"/>
                </a:ext>
              </a:extLst>
            </p:cNvPr>
            <p:cNvSpPr>
              <a:spLocks noChangeArrowheads="1"/>
            </p:cNvSpPr>
            <p:nvPr/>
          </p:nvSpPr>
          <p:spPr bwMode="auto">
            <a:xfrm>
              <a:off x="416" y="2114"/>
              <a:ext cx="43" cy="53"/>
            </a:xfrm>
            <a:custGeom>
              <a:avLst/>
              <a:gdLst>
                <a:gd name="T0" fmla="*/ 1 w 199"/>
                <a:gd name="T1" fmla="*/ 0 h 249"/>
                <a:gd name="T2" fmla="*/ 0 w 199"/>
                <a:gd name="T3" fmla="*/ 0 h 249"/>
                <a:gd name="T4" fmla="*/ 0 w 199"/>
                <a:gd name="T5" fmla="*/ 0 h 249"/>
                <a:gd name="T6" fmla="*/ 2 w 199"/>
                <a:gd name="T7" fmla="*/ 0 h 249"/>
                <a:gd name="T8" fmla="*/ 2 w 199"/>
                <a:gd name="T9" fmla="*/ 0 h 249"/>
                <a:gd name="T10" fmla="*/ 1 w 199"/>
                <a:gd name="T11" fmla="*/ 0 h 249"/>
                <a:gd name="T12" fmla="*/ 1 w 199"/>
                <a:gd name="T13" fmla="*/ 2 h 249"/>
                <a:gd name="T14" fmla="*/ 1 w 199"/>
                <a:gd name="T15" fmla="*/ 2 h 249"/>
                <a:gd name="T16" fmla="*/ 1 w 199"/>
                <a:gd name="T17" fmla="*/ 0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 h="249">
                  <a:moveTo>
                    <a:pt x="64" y="53"/>
                  </a:moveTo>
                  <a:lnTo>
                    <a:pt x="0" y="53"/>
                  </a:lnTo>
                  <a:lnTo>
                    <a:pt x="0" y="0"/>
                  </a:lnTo>
                  <a:lnTo>
                    <a:pt x="198" y="0"/>
                  </a:lnTo>
                  <a:lnTo>
                    <a:pt x="198" y="53"/>
                  </a:lnTo>
                  <a:lnTo>
                    <a:pt x="137" y="53"/>
                  </a:lnTo>
                  <a:lnTo>
                    <a:pt x="137" y="248"/>
                  </a:lnTo>
                  <a:lnTo>
                    <a:pt x="64" y="248"/>
                  </a:lnTo>
                  <a:lnTo>
                    <a:pt x="64" y="5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7" name="Freeform 383">
              <a:extLst>
                <a:ext uri="{FF2B5EF4-FFF2-40B4-BE49-F238E27FC236}">
                  <a16:creationId xmlns:a16="http://schemas.microsoft.com/office/drawing/2014/main" id="{1BA585CC-04D1-984B-AB28-A61C59FF1464}"/>
                </a:ext>
              </a:extLst>
            </p:cNvPr>
            <p:cNvSpPr>
              <a:spLocks noChangeArrowheads="1"/>
            </p:cNvSpPr>
            <p:nvPr/>
          </p:nvSpPr>
          <p:spPr bwMode="auto">
            <a:xfrm>
              <a:off x="465" y="2114"/>
              <a:ext cx="25" cy="53"/>
            </a:xfrm>
            <a:custGeom>
              <a:avLst/>
              <a:gdLst>
                <a:gd name="T0" fmla="*/ 0 w 119"/>
                <a:gd name="T1" fmla="*/ 1 h 249"/>
                <a:gd name="T2" fmla="*/ 0 w 119"/>
                <a:gd name="T3" fmla="*/ 1 h 249"/>
                <a:gd name="T4" fmla="*/ 0 w 119"/>
                <a:gd name="T5" fmla="*/ 0 h 249"/>
                <a:gd name="T6" fmla="*/ 1 w 119"/>
                <a:gd name="T7" fmla="*/ 0 h 249"/>
                <a:gd name="T8" fmla="*/ 1 w 119"/>
                <a:gd name="T9" fmla="*/ 0 h 249"/>
                <a:gd name="T10" fmla="*/ 1 w 119"/>
                <a:gd name="T11" fmla="*/ 2 h 249"/>
                <a:gd name="T12" fmla="*/ 0 w 119"/>
                <a:gd name="T13" fmla="*/ 2 h 249"/>
                <a:gd name="T14" fmla="*/ 0 w 119"/>
                <a:gd name="T15" fmla="*/ 1 h 2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49">
                  <a:moveTo>
                    <a:pt x="49" y="69"/>
                  </a:moveTo>
                  <a:lnTo>
                    <a:pt x="0" y="99"/>
                  </a:lnTo>
                  <a:lnTo>
                    <a:pt x="0" y="42"/>
                  </a:lnTo>
                  <a:lnTo>
                    <a:pt x="57" y="0"/>
                  </a:lnTo>
                  <a:lnTo>
                    <a:pt x="118" y="0"/>
                  </a:lnTo>
                  <a:lnTo>
                    <a:pt x="118" y="248"/>
                  </a:lnTo>
                  <a:lnTo>
                    <a:pt x="49" y="248"/>
                  </a:lnTo>
                  <a:lnTo>
                    <a:pt x="49" y="6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358" name="Freeform 384">
              <a:extLst>
                <a:ext uri="{FF2B5EF4-FFF2-40B4-BE49-F238E27FC236}">
                  <a16:creationId xmlns:a16="http://schemas.microsoft.com/office/drawing/2014/main" id="{ED25D005-238F-904B-A4C0-354F63E7F133}"/>
                </a:ext>
              </a:extLst>
            </p:cNvPr>
            <p:cNvSpPr>
              <a:spLocks noChangeArrowheads="1"/>
            </p:cNvSpPr>
            <p:nvPr/>
          </p:nvSpPr>
          <p:spPr bwMode="auto">
            <a:xfrm>
              <a:off x="503" y="2114"/>
              <a:ext cx="48" cy="53"/>
            </a:xfrm>
            <a:custGeom>
              <a:avLst/>
              <a:gdLst>
                <a:gd name="T0" fmla="*/ 0 w 222"/>
                <a:gd name="T1" fmla="*/ 0 h 249"/>
                <a:gd name="T2" fmla="*/ 0 w 222"/>
                <a:gd name="T3" fmla="*/ 0 h 249"/>
                <a:gd name="T4" fmla="*/ 1 w 222"/>
                <a:gd name="T5" fmla="*/ 0 h 249"/>
                <a:gd name="T6" fmla="*/ 2 w 222"/>
                <a:gd name="T7" fmla="*/ 1 h 249"/>
                <a:gd name="T8" fmla="*/ 2 w 222"/>
                <a:gd name="T9" fmla="*/ 1 h 249"/>
                <a:gd name="T10" fmla="*/ 1 w 222"/>
                <a:gd name="T11" fmla="*/ 2 h 249"/>
                <a:gd name="T12" fmla="*/ 0 w 222"/>
                <a:gd name="T13" fmla="*/ 2 h 249"/>
                <a:gd name="T14" fmla="*/ 0 w 222"/>
                <a:gd name="T15" fmla="*/ 0 h 249"/>
                <a:gd name="T16" fmla="*/ 1 w 222"/>
                <a:gd name="T17" fmla="*/ 2 h 249"/>
                <a:gd name="T18" fmla="*/ 1 w 222"/>
                <a:gd name="T19" fmla="*/ 2 h 249"/>
                <a:gd name="T20" fmla="*/ 2 w 222"/>
                <a:gd name="T21" fmla="*/ 1 h 249"/>
                <a:gd name="T22" fmla="*/ 2 w 222"/>
                <a:gd name="T23" fmla="*/ 1 h 249"/>
                <a:gd name="T24" fmla="*/ 1 w 222"/>
                <a:gd name="T25" fmla="*/ 0 h 249"/>
                <a:gd name="T26" fmla="*/ 1 w 222"/>
                <a:gd name="T27" fmla="*/ 0 h 249"/>
                <a:gd name="T28" fmla="*/ 1 w 222"/>
                <a:gd name="T29" fmla="*/ 2 h 249"/>
                <a:gd name="T30" fmla="*/ 1 w 222"/>
                <a:gd name="T31" fmla="*/ 2 h 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2" h="249">
                  <a:moveTo>
                    <a:pt x="0" y="0"/>
                  </a:moveTo>
                  <a:lnTo>
                    <a:pt x="0" y="0"/>
                  </a:lnTo>
                  <a:cubicBezTo>
                    <a:pt x="92" y="0"/>
                    <a:pt x="92" y="0"/>
                    <a:pt x="92" y="0"/>
                  </a:cubicBezTo>
                  <a:cubicBezTo>
                    <a:pt x="179" y="0"/>
                    <a:pt x="221" y="46"/>
                    <a:pt x="221" y="122"/>
                  </a:cubicBezTo>
                  <a:cubicBezTo>
                    <a:pt x="221" y="202"/>
                    <a:pt x="176" y="248"/>
                    <a:pt x="92" y="248"/>
                  </a:cubicBezTo>
                  <a:cubicBezTo>
                    <a:pt x="0" y="248"/>
                    <a:pt x="0" y="248"/>
                    <a:pt x="0" y="248"/>
                  </a:cubicBezTo>
                  <a:lnTo>
                    <a:pt x="0" y="0"/>
                  </a:lnTo>
                  <a:close/>
                  <a:moveTo>
                    <a:pt x="88" y="194"/>
                  </a:moveTo>
                  <a:lnTo>
                    <a:pt x="88" y="194"/>
                  </a:lnTo>
                  <a:cubicBezTo>
                    <a:pt x="130" y="194"/>
                    <a:pt x="149" y="172"/>
                    <a:pt x="149" y="126"/>
                  </a:cubicBezTo>
                  <a:cubicBezTo>
                    <a:pt x="149" y="122"/>
                    <a:pt x="149" y="122"/>
                    <a:pt x="149" y="122"/>
                  </a:cubicBezTo>
                  <a:cubicBezTo>
                    <a:pt x="149" y="76"/>
                    <a:pt x="130" y="53"/>
                    <a:pt x="88" y="53"/>
                  </a:cubicBezTo>
                  <a:cubicBezTo>
                    <a:pt x="73" y="53"/>
                    <a:pt x="73" y="53"/>
                    <a:pt x="73" y="53"/>
                  </a:cubicBezTo>
                  <a:cubicBezTo>
                    <a:pt x="73" y="194"/>
                    <a:pt x="73" y="194"/>
                    <a:pt x="73" y="194"/>
                  </a:cubicBezTo>
                  <a:lnTo>
                    <a:pt x="88" y="19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359" name="Freeform 358">
            <a:extLst>
              <a:ext uri="{FF2B5EF4-FFF2-40B4-BE49-F238E27FC236}">
                <a16:creationId xmlns:a16="http://schemas.microsoft.com/office/drawing/2014/main" id="{3746B7F9-AF6E-B547-865D-D48036D80711}"/>
              </a:ext>
            </a:extLst>
          </p:cNvPr>
          <p:cNvSpPr>
            <a:spLocks noChangeArrowheads="1"/>
          </p:cNvSpPr>
          <p:nvPr userDrawn="1"/>
        </p:nvSpPr>
        <p:spPr bwMode="auto">
          <a:xfrm>
            <a:off x="1675773" y="3644521"/>
            <a:ext cx="321342" cy="440614"/>
          </a:xfrm>
          <a:custGeom>
            <a:avLst/>
            <a:gdLst>
              <a:gd name="connsiteX0" fmla="*/ 714124 w 1460338"/>
              <a:gd name="connsiteY0" fmla="*/ 1159376 h 2004618"/>
              <a:gd name="connsiteX1" fmla="*/ 869836 w 1460338"/>
              <a:gd name="connsiteY1" fmla="*/ 1181688 h 2004618"/>
              <a:gd name="connsiteX2" fmla="*/ 964413 w 1460338"/>
              <a:gd name="connsiteY2" fmla="*/ 1292889 h 2004618"/>
              <a:gd name="connsiteX3" fmla="*/ 1020152 w 1460338"/>
              <a:gd name="connsiteY3" fmla="*/ 1688388 h 2004618"/>
              <a:gd name="connsiteX4" fmla="*/ 1003610 w 1460338"/>
              <a:gd name="connsiteY4" fmla="*/ 1733012 h 2004618"/>
              <a:gd name="connsiteX5" fmla="*/ 1009004 w 1460338"/>
              <a:gd name="connsiteY5" fmla="*/ 1705302 h 2004618"/>
              <a:gd name="connsiteX6" fmla="*/ 959019 w 1460338"/>
              <a:gd name="connsiteY6" fmla="*/ 1304405 h 2004618"/>
              <a:gd name="connsiteX7" fmla="*/ 858688 w 1460338"/>
              <a:gd name="connsiteY7" fmla="*/ 1181688 h 2004618"/>
              <a:gd name="connsiteX8" fmla="*/ 596892 w 1460338"/>
              <a:gd name="connsiteY8" fmla="*/ 1175930 h 2004618"/>
              <a:gd name="connsiteX9" fmla="*/ 714124 w 1460338"/>
              <a:gd name="connsiteY9" fmla="*/ 1159376 h 2004618"/>
              <a:gd name="connsiteX10" fmla="*/ 596892 w 1460338"/>
              <a:gd name="connsiteY10" fmla="*/ 1142822 h 2004618"/>
              <a:gd name="connsiteX11" fmla="*/ 596892 w 1460338"/>
              <a:gd name="connsiteY11" fmla="*/ 1175930 h 2004618"/>
              <a:gd name="connsiteX12" fmla="*/ 596892 w 1460338"/>
              <a:gd name="connsiteY12" fmla="*/ 1181688 h 2004618"/>
              <a:gd name="connsiteX13" fmla="*/ 586103 w 1460338"/>
              <a:gd name="connsiteY13" fmla="*/ 1181688 h 2004618"/>
              <a:gd name="connsiteX14" fmla="*/ 580350 w 1460338"/>
              <a:gd name="connsiteY14" fmla="*/ 1181688 h 2004618"/>
              <a:gd name="connsiteX15" fmla="*/ 569202 w 1460338"/>
              <a:gd name="connsiteY15" fmla="*/ 1187446 h 2004618"/>
              <a:gd name="connsiteX16" fmla="*/ 569202 w 1460338"/>
              <a:gd name="connsiteY16" fmla="*/ 1276335 h 2004618"/>
              <a:gd name="connsiteX17" fmla="*/ 530364 w 1460338"/>
              <a:gd name="connsiteY17" fmla="*/ 1276335 h 2004618"/>
              <a:gd name="connsiteX18" fmla="*/ 535758 w 1460338"/>
              <a:gd name="connsiteY18" fmla="*/ 1198243 h 2004618"/>
              <a:gd name="connsiteX19" fmla="*/ 474624 w 1460338"/>
              <a:gd name="connsiteY19" fmla="*/ 1304405 h 2004618"/>
              <a:gd name="connsiteX20" fmla="*/ 418885 w 1460338"/>
              <a:gd name="connsiteY20" fmla="*/ 1705302 h 2004618"/>
              <a:gd name="connsiteX21" fmla="*/ 424639 w 1460338"/>
              <a:gd name="connsiteY21" fmla="*/ 1733012 h 2004618"/>
              <a:gd name="connsiteX22" fmla="*/ 407737 w 1460338"/>
              <a:gd name="connsiteY22" fmla="*/ 1688388 h 2004618"/>
              <a:gd name="connsiteX23" fmla="*/ 469230 w 1460338"/>
              <a:gd name="connsiteY23" fmla="*/ 1292889 h 2004618"/>
              <a:gd name="connsiteX24" fmla="*/ 541512 w 1460338"/>
              <a:gd name="connsiteY24" fmla="*/ 1192844 h 2004618"/>
              <a:gd name="connsiteX25" fmla="*/ 541512 w 1460338"/>
              <a:gd name="connsiteY25" fmla="*/ 1170532 h 2004618"/>
              <a:gd name="connsiteX26" fmla="*/ 558054 w 1460338"/>
              <a:gd name="connsiteY26" fmla="*/ 1170532 h 2004618"/>
              <a:gd name="connsiteX27" fmla="*/ 563808 w 1460338"/>
              <a:gd name="connsiteY27" fmla="*/ 1153978 h 2004618"/>
              <a:gd name="connsiteX28" fmla="*/ 596892 w 1460338"/>
              <a:gd name="connsiteY28" fmla="*/ 1142822 h 2004618"/>
              <a:gd name="connsiteX29" fmla="*/ 715786 w 1460338"/>
              <a:gd name="connsiteY29" fmla="*/ 1123371 h 2004618"/>
              <a:gd name="connsiteX30" fmla="*/ 541127 w 1460338"/>
              <a:gd name="connsiteY30" fmla="*/ 1148467 h 2004618"/>
              <a:gd name="connsiteX31" fmla="*/ 413056 w 1460338"/>
              <a:gd name="connsiteY31" fmla="*/ 1304620 h 2004618"/>
              <a:gd name="connsiteX32" fmla="*/ 351538 w 1460338"/>
              <a:gd name="connsiteY32" fmla="*/ 1710833 h 2004618"/>
              <a:gd name="connsiteX33" fmla="*/ 413056 w 1460338"/>
              <a:gd name="connsiteY33" fmla="*/ 1822370 h 2004618"/>
              <a:gd name="connsiteX34" fmla="*/ 713807 w 1460338"/>
              <a:gd name="connsiteY34" fmla="*/ 1889293 h 2004618"/>
              <a:gd name="connsiteX35" fmla="*/ 1014199 w 1460338"/>
              <a:gd name="connsiteY35" fmla="*/ 1822370 h 2004618"/>
              <a:gd name="connsiteX36" fmla="*/ 1075717 w 1460338"/>
              <a:gd name="connsiteY36" fmla="*/ 1710833 h 2004618"/>
              <a:gd name="connsiteX37" fmla="*/ 1019955 w 1460338"/>
              <a:gd name="connsiteY37" fmla="*/ 1304620 h 2004618"/>
              <a:gd name="connsiteX38" fmla="*/ 886128 w 1460338"/>
              <a:gd name="connsiteY38" fmla="*/ 1148467 h 2004618"/>
              <a:gd name="connsiteX39" fmla="*/ 715786 w 1460338"/>
              <a:gd name="connsiteY39" fmla="*/ 1123371 h 2004618"/>
              <a:gd name="connsiteX40" fmla="*/ 713807 w 1460338"/>
              <a:gd name="connsiteY40" fmla="*/ 1076147 h 2004618"/>
              <a:gd name="connsiteX41" fmla="*/ 941889 w 1460338"/>
              <a:gd name="connsiteY41" fmla="*/ 1103852 h 2004618"/>
              <a:gd name="connsiteX42" fmla="*/ 1086509 w 1460338"/>
              <a:gd name="connsiteY42" fmla="*/ 1254248 h 2004618"/>
              <a:gd name="connsiteX43" fmla="*/ 1086509 w 1460338"/>
              <a:gd name="connsiteY43" fmla="*/ 1260005 h 2004618"/>
              <a:gd name="connsiteX44" fmla="*/ 1148026 w 1460338"/>
              <a:gd name="connsiteY44" fmla="*/ 1716589 h 2004618"/>
              <a:gd name="connsiteX45" fmla="*/ 1170331 w 1460338"/>
              <a:gd name="connsiteY45" fmla="*/ 1777755 h 2004618"/>
              <a:gd name="connsiteX46" fmla="*/ 1114570 w 1460338"/>
              <a:gd name="connsiteY46" fmla="*/ 1855832 h 2004618"/>
              <a:gd name="connsiteX47" fmla="*/ 312685 w 1460338"/>
              <a:gd name="connsiteY47" fmla="*/ 1855832 h 2004618"/>
              <a:gd name="connsiteX48" fmla="*/ 256924 w 1460338"/>
              <a:gd name="connsiteY48" fmla="*/ 1777755 h 2004618"/>
              <a:gd name="connsiteX49" fmla="*/ 279229 w 1460338"/>
              <a:gd name="connsiteY49" fmla="*/ 1710833 h 2004618"/>
              <a:gd name="connsiteX50" fmla="*/ 340746 w 1460338"/>
              <a:gd name="connsiteY50" fmla="*/ 1254248 h 2004618"/>
              <a:gd name="connsiteX51" fmla="*/ 485366 w 1460338"/>
              <a:gd name="connsiteY51" fmla="*/ 1103852 h 2004618"/>
              <a:gd name="connsiteX52" fmla="*/ 713807 w 1460338"/>
              <a:gd name="connsiteY52" fmla="*/ 1076147 h 2004618"/>
              <a:gd name="connsiteX53" fmla="*/ 716265 w 1460338"/>
              <a:gd name="connsiteY53" fmla="*/ 1036552 h 2004618"/>
              <a:gd name="connsiteX54" fmla="*/ 479801 w 1460338"/>
              <a:gd name="connsiteY54" fmla="*/ 1070030 h 2004618"/>
              <a:gd name="connsiteX55" fmla="*/ 306911 w 1460338"/>
              <a:gd name="connsiteY55" fmla="*/ 1259738 h 2004618"/>
              <a:gd name="connsiteX56" fmla="*/ 246039 w 1460338"/>
              <a:gd name="connsiteY56" fmla="*/ 1688469 h 2004618"/>
              <a:gd name="connsiteX57" fmla="*/ 223707 w 1460338"/>
              <a:gd name="connsiteY57" fmla="*/ 1760825 h 2004618"/>
              <a:gd name="connsiteX58" fmla="*/ 306911 w 1460338"/>
              <a:gd name="connsiteY58" fmla="*/ 1894736 h 2004618"/>
              <a:gd name="connsiteX59" fmla="*/ 714284 w 1460338"/>
              <a:gd name="connsiteY59" fmla="*/ 1972851 h 2004618"/>
              <a:gd name="connsiteX60" fmla="*/ 1126701 w 1460338"/>
              <a:gd name="connsiteY60" fmla="*/ 1894736 h 2004618"/>
              <a:gd name="connsiteX61" fmla="*/ 1204862 w 1460338"/>
              <a:gd name="connsiteY61" fmla="*/ 1760825 h 2004618"/>
              <a:gd name="connsiteX62" fmla="*/ 1182530 w 1460338"/>
              <a:gd name="connsiteY62" fmla="*/ 1694229 h 2004618"/>
              <a:gd name="connsiteX63" fmla="*/ 1126701 w 1460338"/>
              <a:gd name="connsiteY63" fmla="*/ 1270537 h 2004618"/>
              <a:gd name="connsiteX64" fmla="*/ 1126701 w 1460338"/>
              <a:gd name="connsiteY64" fmla="*/ 1259738 h 2004618"/>
              <a:gd name="connsiteX65" fmla="*/ 948407 w 1460338"/>
              <a:gd name="connsiteY65" fmla="*/ 1070030 h 2004618"/>
              <a:gd name="connsiteX66" fmla="*/ 716265 w 1460338"/>
              <a:gd name="connsiteY66" fmla="*/ 1036552 h 2004618"/>
              <a:gd name="connsiteX67" fmla="*/ 1020805 w 1460338"/>
              <a:gd name="connsiteY67" fmla="*/ 379235 h 2004618"/>
              <a:gd name="connsiteX68" fmla="*/ 1344255 w 1460338"/>
              <a:gd name="connsiteY68" fmla="*/ 1332093 h 2004618"/>
              <a:gd name="connsiteX69" fmla="*/ 1444387 w 1460338"/>
              <a:gd name="connsiteY69" fmla="*/ 1593796 h 2004618"/>
              <a:gd name="connsiteX70" fmla="*/ 1277260 w 1460338"/>
              <a:gd name="connsiteY70" fmla="*/ 1928214 h 2004618"/>
              <a:gd name="connsiteX71" fmla="*/ 1254928 w 1460338"/>
              <a:gd name="connsiteY71" fmla="*/ 1933613 h 2004618"/>
              <a:gd name="connsiteX72" fmla="*/ 273773 w 1460338"/>
              <a:gd name="connsiteY72" fmla="*/ 1933613 h 2004618"/>
              <a:gd name="connsiteX73" fmla="*/ 73148 w 1460338"/>
              <a:gd name="connsiteY73" fmla="*/ 1872417 h 2004618"/>
              <a:gd name="connsiteX74" fmla="*/ 750 w 1460338"/>
              <a:gd name="connsiteY74" fmla="*/ 1760825 h 2004618"/>
              <a:gd name="connsiteX75" fmla="*/ 167878 w 1460338"/>
              <a:gd name="connsiteY75" fmla="*/ 1053471 h 2004618"/>
              <a:gd name="connsiteX76" fmla="*/ 909147 w 1460338"/>
              <a:gd name="connsiteY76" fmla="*/ 462750 h 2004618"/>
              <a:gd name="connsiteX77" fmla="*/ 920312 w 1460338"/>
              <a:gd name="connsiteY77" fmla="*/ 535105 h 2004618"/>
              <a:gd name="connsiteX78" fmla="*/ 926075 w 1460338"/>
              <a:gd name="connsiteY78" fmla="*/ 546624 h 2004618"/>
              <a:gd name="connsiteX79" fmla="*/ 959573 w 1460338"/>
              <a:gd name="connsiteY79" fmla="*/ 529705 h 2004618"/>
              <a:gd name="connsiteX80" fmla="*/ 931478 w 1460338"/>
              <a:gd name="connsiteY80" fmla="*/ 485068 h 2004618"/>
              <a:gd name="connsiteX81" fmla="*/ 931478 w 1460338"/>
              <a:gd name="connsiteY81" fmla="*/ 446191 h 2004618"/>
              <a:gd name="connsiteX82" fmla="*/ 1020805 w 1460338"/>
              <a:gd name="connsiteY82" fmla="*/ 379235 h 2004618"/>
              <a:gd name="connsiteX83" fmla="*/ 730893 w 1460338"/>
              <a:gd name="connsiteY83" fmla="*/ 62113 h 2004618"/>
              <a:gd name="connsiteX84" fmla="*/ 636163 w 1460338"/>
              <a:gd name="connsiteY84" fmla="*/ 112152 h 2004618"/>
              <a:gd name="connsiteX85" fmla="*/ 624997 w 1460338"/>
              <a:gd name="connsiteY85" fmla="*/ 129072 h 2004618"/>
              <a:gd name="connsiteX86" fmla="*/ 836789 w 1460338"/>
              <a:gd name="connsiteY86" fmla="*/ 129072 h 2004618"/>
              <a:gd name="connsiteX87" fmla="*/ 819860 w 1460338"/>
              <a:gd name="connsiteY87" fmla="*/ 106753 h 2004618"/>
              <a:gd name="connsiteX88" fmla="*/ 730893 w 1460338"/>
              <a:gd name="connsiteY88" fmla="*/ 62113 h 2004618"/>
              <a:gd name="connsiteX89" fmla="*/ 733594 w 1460338"/>
              <a:gd name="connsiteY89" fmla="*/ 15 h 2004618"/>
              <a:gd name="connsiteX90" fmla="*/ 886855 w 1460338"/>
              <a:gd name="connsiteY90" fmla="*/ 84433 h 2004618"/>
              <a:gd name="connsiteX91" fmla="*/ 926116 w 1460338"/>
              <a:gd name="connsiteY91" fmla="*/ 151392 h 2004618"/>
              <a:gd name="connsiteX92" fmla="*/ 992751 w 1460338"/>
              <a:gd name="connsiteY92" fmla="*/ 284949 h 2004618"/>
              <a:gd name="connsiteX93" fmla="*/ 992751 w 1460338"/>
              <a:gd name="connsiteY93" fmla="*/ 290349 h 2004618"/>
              <a:gd name="connsiteX94" fmla="*/ 1004277 w 1460338"/>
              <a:gd name="connsiteY94" fmla="*/ 329588 h 2004618"/>
              <a:gd name="connsiteX95" fmla="*/ 190249 w 1460338"/>
              <a:gd name="connsiteY95" fmla="*/ 975775 h 2004618"/>
              <a:gd name="connsiteX96" fmla="*/ 362780 w 1460338"/>
              <a:gd name="connsiteY96" fmla="*/ 502385 h 2004618"/>
              <a:gd name="connsiteX97" fmla="*/ 390874 w 1460338"/>
              <a:gd name="connsiteY97" fmla="*/ 424266 h 2004618"/>
              <a:gd name="connsiteX98" fmla="*/ 580334 w 1460338"/>
              <a:gd name="connsiteY98" fmla="*/ 78673 h 2004618"/>
              <a:gd name="connsiteX99" fmla="*/ 733594 w 1460338"/>
              <a:gd name="connsiteY99" fmla="*/ 15 h 200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460338" h="2004618">
                <a:moveTo>
                  <a:pt x="714124" y="1159376"/>
                </a:moveTo>
                <a:cubicBezTo>
                  <a:pt x="764110" y="1159376"/>
                  <a:pt x="819490" y="1170532"/>
                  <a:pt x="869836" y="1181688"/>
                </a:cubicBezTo>
                <a:cubicBezTo>
                  <a:pt x="919821" y="1198243"/>
                  <a:pt x="953265" y="1242867"/>
                  <a:pt x="964413" y="1292889"/>
                </a:cubicBezTo>
                <a:cubicBezTo>
                  <a:pt x="964413" y="1292889"/>
                  <a:pt x="964413" y="1292889"/>
                  <a:pt x="1020152" y="1688388"/>
                </a:cubicBezTo>
                <a:cubicBezTo>
                  <a:pt x="1020152" y="1705302"/>
                  <a:pt x="1014399" y="1722216"/>
                  <a:pt x="1003610" y="1733012"/>
                </a:cubicBezTo>
                <a:cubicBezTo>
                  <a:pt x="1009004" y="1722216"/>
                  <a:pt x="1009004" y="1710700"/>
                  <a:pt x="1009004" y="1705302"/>
                </a:cubicBezTo>
                <a:cubicBezTo>
                  <a:pt x="1009004" y="1705302"/>
                  <a:pt x="1009004" y="1705302"/>
                  <a:pt x="959019" y="1304405"/>
                </a:cubicBezTo>
                <a:cubicBezTo>
                  <a:pt x="947871" y="1242867"/>
                  <a:pt x="908673" y="1198243"/>
                  <a:pt x="858688" y="1181688"/>
                </a:cubicBezTo>
                <a:cubicBezTo>
                  <a:pt x="775258" y="1159376"/>
                  <a:pt x="686075" y="1159376"/>
                  <a:pt x="596892" y="1175930"/>
                </a:cubicBezTo>
                <a:cubicBezTo>
                  <a:pt x="636089" y="1165134"/>
                  <a:pt x="674927" y="1159376"/>
                  <a:pt x="714124" y="1159376"/>
                </a:cubicBezTo>
                <a:close/>
                <a:moveTo>
                  <a:pt x="596892" y="1142822"/>
                </a:moveTo>
                <a:cubicBezTo>
                  <a:pt x="596892" y="1142822"/>
                  <a:pt x="596892" y="1142822"/>
                  <a:pt x="596892" y="1175930"/>
                </a:cubicBezTo>
                <a:cubicBezTo>
                  <a:pt x="596892" y="1175930"/>
                  <a:pt x="596892" y="1175930"/>
                  <a:pt x="596892" y="1181688"/>
                </a:cubicBezTo>
                <a:cubicBezTo>
                  <a:pt x="596892" y="1181688"/>
                  <a:pt x="596892" y="1181688"/>
                  <a:pt x="586103" y="1181688"/>
                </a:cubicBezTo>
                <a:lnTo>
                  <a:pt x="580350" y="1181688"/>
                </a:lnTo>
                <a:cubicBezTo>
                  <a:pt x="580350" y="1181688"/>
                  <a:pt x="580350" y="1181688"/>
                  <a:pt x="569202" y="1187446"/>
                </a:cubicBezTo>
                <a:cubicBezTo>
                  <a:pt x="569202" y="1187446"/>
                  <a:pt x="563808" y="1237469"/>
                  <a:pt x="569202" y="1276335"/>
                </a:cubicBezTo>
                <a:cubicBezTo>
                  <a:pt x="574596" y="1282093"/>
                  <a:pt x="541512" y="1282093"/>
                  <a:pt x="530364" y="1276335"/>
                </a:cubicBezTo>
                <a:cubicBezTo>
                  <a:pt x="519216" y="1259781"/>
                  <a:pt x="530364" y="1237469"/>
                  <a:pt x="535758" y="1198243"/>
                </a:cubicBezTo>
                <a:cubicBezTo>
                  <a:pt x="502314" y="1220555"/>
                  <a:pt x="480019" y="1259781"/>
                  <a:pt x="474624" y="1304405"/>
                </a:cubicBezTo>
                <a:cubicBezTo>
                  <a:pt x="474624" y="1304405"/>
                  <a:pt x="474624" y="1304405"/>
                  <a:pt x="418885" y="1705302"/>
                </a:cubicBezTo>
                <a:cubicBezTo>
                  <a:pt x="418885" y="1710700"/>
                  <a:pt x="424639" y="1722216"/>
                  <a:pt x="424639" y="1733012"/>
                </a:cubicBezTo>
                <a:cubicBezTo>
                  <a:pt x="413491" y="1722216"/>
                  <a:pt x="407737" y="1705302"/>
                  <a:pt x="407737" y="1688388"/>
                </a:cubicBezTo>
                <a:cubicBezTo>
                  <a:pt x="407737" y="1688388"/>
                  <a:pt x="407737" y="1688388"/>
                  <a:pt x="469230" y="1292889"/>
                </a:cubicBezTo>
                <a:cubicBezTo>
                  <a:pt x="474624" y="1248625"/>
                  <a:pt x="502314" y="1209758"/>
                  <a:pt x="541512" y="1192844"/>
                </a:cubicBezTo>
                <a:cubicBezTo>
                  <a:pt x="541512" y="1187446"/>
                  <a:pt x="541512" y="1181688"/>
                  <a:pt x="541512" y="1170532"/>
                </a:cubicBezTo>
                <a:lnTo>
                  <a:pt x="558054" y="1170532"/>
                </a:lnTo>
                <a:cubicBezTo>
                  <a:pt x="558054" y="1170532"/>
                  <a:pt x="558054" y="1170532"/>
                  <a:pt x="563808" y="1153978"/>
                </a:cubicBezTo>
                <a:cubicBezTo>
                  <a:pt x="563808" y="1153978"/>
                  <a:pt x="563808" y="1153978"/>
                  <a:pt x="596892" y="1142822"/>
                </a:cubicBezTo>
                <a:close/>
                <a:moveTo>
                  <a:pt x="715786" y="1123371"/>
                </a:moveTo>
                <a:cubicBezTo>
                  <a:pt x="658046" y="1123371"/>
                  <a:pt x="599587" y="1131736"/>
                  <a:pt x="541127" y="1148467"/>
                </a:cubicBezTo>
                <a:cubicBezTo>
                  <a:pt x="474213" y="1170774"/>
                  <a:pt x="418452" y="1231940"/>
                  <a:pt x="413056" y="1304620"/>
                </a:cubicBezTo>
                <a:cubicBezTo>
                  <a:pt x="413056" y="1304620"/>
                  <a:pt x="413056" y="1304620"/>
                  <a:pt x="351538" y="1710833"/>
                </a:cubicBezTo>
                <a:cubicBezTo>
                  <a:pt x="346142" y="1760845"/>
                  <a:pt x="373843" y="1805460"/>
                  <a:pt x="413056" y="1822370"/>
                </a:cubicBezTo>
                <a:cubicBezTo>
                  <a:pt x="507670" y="1866985"/>
                  <a:pt x="613437" y="1889293"/>
                  <a:pt x="713807" y="1889293"/>
                </a:cubicBezTo>
                <a:cubicBezTo>
                  <a:pt x="819214" y="1889293"/>
                  <a:pt x="919585" y="1866985"/>
                  <a:pt x="1014199" y="1822370"/>
                </a:cubicBezTo>
                <a:cubicBezTo>
                  <a:pt x="1058808" y="1805460"/>
                  <a:pt x="1081113" y="1760845"/>
                  <a:pt x="1075717" y="1710833"/>
                </a:cubicBezTo>
                <a:cubicBezTo>
                  <a:pt x="1075717" y="1710833"/>
                  <a:pt x="1075717" y="1710833"/>
                  <a:pt x="1019955" y="1304620"/>
                </a:cubicBezTo>
                <a:cubicBezTo>
                  <a:pt x="1008803" y="1231940"/>
                  <a:pt x="958798" y="1170774"/>
                  <a:pt x="886128" y="1148467"/>
                </a:cubicBezTo>
                <a:cubicBezTo>
                  <a:pt x="830546" y="1131736"/>
                  <a:pt x="773526" y="1123371"/>
                  <a:pt x="715786" y="1123371"/>
                </a:cubicBezTo>
                <a:close/>
                <a:moveTo>
                  <a:pt x="713807" y="1076147"/>
                </a:moveTo>
                <a:cubicBezTo>
                  <a:pt x="791514" y="1076147"/>
                  <a:pt x="869579" y="1087301"/>
                  <a:pt x="941889" y="1103852"/>
                </a:cubicBezTo>
                <a:cubicBezTo>
                  <a:pt x="1019955" y="1126159"/>
                  <a:pt x="1075717" y="1187685"/>
                  <a:pt x="1086509" y="1254248"/>
                </a:cubicBezTo>
                <a:cubicBezTo>
                  <a:pt x="1086509" y="1254248"/>
                  <a:pt x="1086509" y="1254248"/>
                  <a:pt x="1086509" y="1260005"/>
                </a:cubicBezTo>
                <a:cubicBezTo>
                  <a:pt x="1075717" y="1415797"/>
                  <a:pt x="1098021" y="1571590"/>
                  <a:pt x="1148026" y="1716589"/>
                </a:cubicBezTo>
                <a:cubicBezTo>
                  <a:pt x="1148026" y="1716589"/>
                  <a:pt x="1148026" y="1716589"/>
                  <a:pt x="1170331" y="1777755"/>
                </a:cubicBezTo>
                <a:cubicBezTo>
                  <a:pt x="1175727" y="1811216"/>
                  <a:pt x="1153423" y="1844678"/>
                  <a:pt x="1114570" y="1855832"/>
                </a:cubicBezTo>
                <a:cubicBezTo>
                  <a:pt x="858427" y="1961612"/>
                  <a:pt x="574224" y="1961612"/>
                  <a:pt x="312685" y="1855832"/>
                </a:cubicBezTo>
                <a:cubicBezTo>
                  <a:pt x="273832" y="1844678"/>
                  <a:pt x="256924" y="1811216"/>
                  <a:pt x="256924" y="1777755"/>
                </a:cubicBezTo>
                <a:cubicBezTo>
                  <a:pt x="256924" y="1777755"/>
                  <a:pt x="256924" y="1777755"/>
                  <a:pt x="279229" y="1710833"/>
                </a:cubicBezTo>
                <a:cubicBezTo>
                  <a:pt x="329234" y="1566193"/>
                  <a:pt x="351538" y="1410400"/>
                  <a:pt x="340746" y="1254248"/>
                </a:cubicBezTo>
                <a:cubicBezTo>
                  <a:pt x="351538" y="1187685"/>
                  <a:pt x="407300" y="1126159"/>
                  <a:pt x="485366" y="1103852"/>
                </a:cubicBezTo>
                <a:cubicBezTo>
                  <a:pt x="563432" y="1087301"/>
                  <a:pt x="635741" y="1076147"/>
                  <a:pt x="713807" y="1076147"/>
                </a:cubicBezTo>
                <a:close/>
                <a:moveTo>
                  <a:pt x="716265" y="1036552"/>
                </a:moveTo>
                <a:cubicBezTo>
                  <a:pt x="637474" y="1036552"/>
                  <a:pt x="557962" y="1047712"/>
                  <a:pt x="479801" y="1070030"/>
                </a:cubicBezTo>
                <a:cubicBezTo>
                  <a:pt x="385072" y="1092349"/>
                  <a:pt x="318437" y="1165064"/>
                  <a:pt x="306911" y="1259738"/>
                </a:cubicBezTo>
                <a:cubicBezTo>
                  <a:pt x="312674" y="1410208"/>
                  <a:pt x="296105" y="1554918"/>
                  <a:pt x="246039" y="1688469"/>
                </a:cubicBezTo>
                <a:cubicBezTo>
                  <a:pt x="246039" y="1688469"/>
                  <a:pt x="246039" y="1688469"/>
                  <a:pt x="223707" y="1760825"/>
                </a:cubicBezTo>
                <a:cubicBezTo>
                  <a:pt x="217944" y="1816981"/>
                  <a:pt x="251442" y="1872417"/>
                  <a:pt x="306911" y="1894736"/>
                </a:cubicBezTo>
                <a:cubicBezTo>
                  <a:pt x="435498" y="1944773"/>
                  <a:pt x="574531" y="1972851"/>
                  <a:pt x="714284" y="1972851"/>
                </a:cubicBezTo>
                <a:cubicBezTo>
                  <a:pt x="853678" y="1972851"/>
                  <a:pt x="992710" y="1944773"/>
                  <a:pt x="1126701" y="1894736"/>
                </a:cubicBezTo>
                <a:cubicBezTo>
                  <a:pt x="1182530" y="1872417"/>
                  <a:pt x="1215667" y="1816981"/>
                  <a:pt x="1204862" y="1760825"/>
                </a:cubicBezTo>
                <a:cubicBezTo>
                  <a:pt x="1204862" y="1760825"/>
                  <a:pt x="1204862" y="1760825"/>
                  <a:pt x="1182530" y="1694229"/>
                </a:cubicBezTo>
                <a:cubicBezTo>
                  <a:pt x="1137866" y="1560318"/>
                  <a:pt x="1115535" y="1415607"/>
                  <a:pt x="1126701" y="1270537"/>
                </a:cubicBezTo>
                <a:cubicBezTo>
                  <a:pt x="1126701" y="1270537"/>
                  <a:pt x="1126701" y="1270537"/>
                  <a:pt x="1126701" y="1259738"/>
                </a:cubicBezTo>
                <a:cubicBezTo>
                  <a:pt x="1115535" y="1165064"/>
                  <a:pt x="1043137" y="1092349"/>
                  <a:pt x="948407" y="1070030"/>
                </a:cubicBezTo>
                <a:cubicBezTo>
                  <a:pt x="873128" y="1047712"/>
                  <a:pt x="795057" y="1036552"/>
                  <a:pt x="716265" y="1036552"/>
                </a:cubicBezTo>
                <a:close/>
                <a:moveTo>
                  <a:pt x="1020805" y="379235"/>
                </a:moveTo>
                <a:cubicBezTo>
                  <a:pt x="1115535" y="697094"/>
                  <a:pt x="1227193" y="1019993"/>
                  <a:pt x="1344255" y="1332093"/>
                </a:cubicBezTo>
                <a:cubicBezTo>
                  <a:pt x="1344255" y="1332093"/>
                  <a:pt x="1344255" y="1332093"/>
                  <a:pt x="1444387" y="1593796"/>
                </a:cubicBezTo>
                <a:cubicBezTo>
                  <a:pt x="1494814" y="1733107"/>
                  <a:pt x="1422056" y="1883577"/>
                  <a:pt x="1277260" y="1928214"/>
                </a:cubicBezTo>
                <a:cubicBezTo>
                  <a:pt x="1277260" y="1928214"/>
                  <a:pt x="1277260" y="1928214"/>
                  <a:pt x="1254928" y="1933613"/>
                </a:cubicBezTo>
                <a:cubicBezTo>
                  <a:pt x="931478" y="2028287"/>
                  <a:pt x="591460" y="2028287"/>
                  <a:pt x="273773" y="1933613"/>
                </a:cubicBezTo>
                <a:cubicBezTo>
                  <a:pt x="273773" y="1933613"/>
                  <a:pt x="273773" y="1933613"/>
                  <a:pt x="73148" y="1872417"/>
                </a:cubicBezTo>
                <a:cubicBezTo>
                  <a:pt x="22722" y="1861258"/>
                  <a:pt x="-5013" y="1811221"/>
                  <a:pt x="750" y="1760825"/>
                </a:cubicBezTo>
                <a:cubicBezTo>
                  <a:pt x="39650" y="1521440"/>
                  <a:pt x="95480" y="1287456"/>
                  <a:pt x="167878" y="1053471"/>
                </a:cubicBezTo>
                <a:cubicBezTo>
                  <a:pt x="167878" y="1053471"/>
                  <a:pt x="167878" y="1053471"/>
                  <a:pt x="909147" y="462750"/>
                </a:cubicBezTo>
                <a:cubicBezTo>
                  <a:pt x="909147" y="485068"/>
                  <a:pt x="914910" y="512786"/>
                  <a:pt x="920312" y="535105"/>
                </a:cubicBezTo>
                <a:cubicBezTo>
                  <a:pt x="920312" y="535105"/>
                  <a:pt x="920312" y="546624"/>
                  <a:pt x="926075" y="546624"/>
                </a:cubicBezTo>
                <a:cubicBezTo>
                  <a:pt x="931478" y="552024"/>
                  <a:pt x="953810" y="540865"/>
                  <a:pt x="959573" y="529705"/>
                </a:cubicBezTo>
                <a:cubicBezTo>
                  <a:pt x="959573" y="518546"/>
                  <a:pt x="937241" y="496228"/>
                  <a:pt x="931478" y="485068"/>
                </a:cubicBezTo>
                <a:cubicBezTo>
                  <a:pt x="931478" y="479669"/>
                  <a:pt x="931478" y="457350"/>
                  <a:pt x="931478" y="446191"/>
                </a:cubicBezTo>
                <a:cubicBezTo>
                  <a:pt x="931478" y="446191"/>
                  <a:pt x="931478" y="446191"/>
                  <a:pt x="1020805" y="379235"/>
                </a:cubicBezTo>
                <a:close/>
                <a:moveTo>
                  <a:pt x="730893" y="62113"/>
                </a:moveTo>
                <a:cubicBezTo>
                  <a:pt x="691993" y="62113"/>
                  <a:pt x="658495" y="84433"/>
                  <a:pt x="636163" y="112152"/>
                </a:cubicBezTo>
                <a:cubicBezTo>
                  <a:pt x="636163" y="112152"/>
                  <a:pt x="636163" y="112152"/>
                  <a:pt x="624997" y="129072"/>
                </a:cubicBezTo>
                <a:cubicBezTo>
                  <a:pt x="691993" y="95593"/>
                  <a:pt x="769794" y="95593"/>
                  <a:pt x="836789" y="129072"/>
                </a:cubicBezTo>
                <a:cubicBezTo>
                  <a:pt x="836789" y="129072"/>
                  <a:pt x="836789" y="129072"/>
                  <a:pt x="819860" y="106753"/>
                </a:cubicBezTo>
                <a:cubicBezTo>
                  <a:pt x="797888" y="78673"/>
                  <a:pt x="764391" y="62113"/>
                  <a:pt x="730893" y="62113"/>
                </a:cubicBezTo>
                <a:close/>
                <a:moveTo>
                  <a:pt x="733594" y="15"/>
                </a:moveTo>
                <a:cubicBezTo>
                  <a:pt x="792125" y="735"/>
                  <a:pt x="850656" y="28634"/>
                  <a:pt x="886855" y="84433"/>
                </a:cubicBezTo>
                <a:cubicBezTo>
                  <a:pt x="886855" y="84433"/>
                  <a:pt x="886855" y="84433"/>
                  <a:pt x="926116" y="151392"/>
                </a:cubicBezTo>
                <a:cubicBezTo>
                  <a:pt x="953850" y="195671"/>
                  <a:pt x="976182" y="240310"/>
                  <a:pt x="992751" y="284949"/>
                </a:cubicBezTo>
                <a:cubicBezTo>
                  <a:pt x="992751" y="284949"/>
                  <a:pt x="992751" y="284949"/>
                  <a:pt x="992751" y="290349"/>
                </a:cubicBezTo>
                <a:cubicBezTo>
                  <a:pt x="992751" y="301869"/>
                  <a:pt x="998514" y="312668"/>
                  <a:pt x="1004277" y="329588"/>
                </a:cubicBezTo>
                <a:cubicBezTo>
                  <a:pt x="1004277" y="329588"/>
                  <a:pt x="1004277" y="329588"/>
                  <a:pt x="190249" y="975775"/>
                </a:cubicBezTo>
                <a:cubicBezTo>
                  <a:pt x="240315" y="814498"/>
                  <a:pt x="296145" y="658262"/>
                  <a:pt x="362780" y="502385"/>
                </a:cubicBezTo>
                <a:cubicBezTo>
                  <a:pt x="362780" y="502385"/>
                  <a:pt x="362780" y="502385"/>
                  <a:pt x="390874" y="424266"/>
                </a:cubicBezTo>
                <a:cubicBezTo>
                  <a:pt x="440941" y="301869"/>
                  <a:pt x="502173" y="190271"/>
                  <a:pt x="580334" y="78673"/>
                </a:cubicBezTo>
                <a:cubicBezTo>
                  <a:pt x="616533" y="25754"/>
                  <a:pt x="675064" y="-705"/>
                  <a:pt x="733594" y="1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0" name="Freeform 5">
            <a:extLst>
              <a:ext uri="{FF2B5EF4-FFF2-40B4-BE49-F238E27FC236}">
                <a16:creationId xmlns:a16="http://schemas.microsoft.com/office/drawing/2014/main" id="{BB4CBE22-12A0-A143-AA23-D8E026786ABE}"/>
              </a:ext>
            </a:extLst>
          </p:cNvPr>
          <p:cNvSpPr>
            <a:spLocks noChangeArrowheads="1"/>
          </p:cNvSpPr>
          <p:nvPr userDrawn="1"/>
        </p:nvSpPr>
        <p:spPr bwMode="auto">
          <a:xfrm>
            <a:off x="2269453" y="3759165"/>
            <a:ext cx="313457" cy="312470"/>
          </a:xfrm>
          <a:custGeom>
            <a:avLst/>
            <a:gdLst>
              <a:gd name="T0" fmla="*/ 3730 w 3948"/>
              <a:gd name="T1" fmla="*/ 1548 h 3948"/>
              <a:gd name="T2" fmla="*/ 3559 w 3948"/>
              <a:gd name="T3" fmla="*/ 1316 h 3948"/>
              <a:gd name="T4" fmla="*/ 2631 w 3948"/>
              <a:gd name="T5" fmla="*/ 388 h 3948"/>
              <a:gd name="T6" fmla="*/ 1966 w 3948"/>
              <a:gd name="T7" fmla="*/ 0 h 3948"/>
              <a:gd name="T8" fmla="*/ 1300 w 3948"/>
              <a:gd name="T9" fmla="*/ 388 h 3948"/>
              <a:gd name="T10" fmla="*/ 387 w 3948"/>
              <a:gd name="T11" fmla="*/ 1316 h 3948"/>
              <a:gd name="T12" fmla="*/ 216 w 3948"/>
              <a:gd name="T13" fmla="*/ 1548 h 3948"/>
              <a:gd name="T14" fmla="*/ 216 w 3948"/>
              <a:gd name="T15" fmla="*/ 2415 h 3948"/>
              <a:gd name="T16" fmla="*/ 387 w 3948"/>
              <a:gd name="T17" fmla="*/ 2647 h 3948"/>
              <a:gd name="T18" fmla="*/ 1300 w 3948"/>
              <a:gd name="T19" fmla="*/ 3560 h 3948"/>
              <a:gd name="T20" fmla="*/ 1966 w 3948"/>
              <a:gd name="T21" fmla="*/ 3947 h 3948"/>
              <a:gd name="T22" fmla="*/ 2647 w 3948"/>
              <a:gd name="T23" fmla="*/ 3560 h 3948"/>
              <a:gd name="T24" fmla="*/ 3559 w 3948"/>
              <a:gd name="T25" fmla="*/ 2647 h 3948"/>
              <a:gd name="T26" fmla="*/ 3730 w 3948"/>
              <a:gd name="T27" fmla="*/ 2400 h 3948"/>
              <a:gd name="T28" fmla="*/ 3730 w 3948"/>
              <a:gd name="T29" fmla="*/ 1548 h 3948"/>
              <a:gd name="T30" fmla="*/ 139 w 3948"/>
              <a:gd name="T31" fmla="*/ 1982 h 3948"/>
              <a:gd name="T32" fmla="*/ 247 w 3948"/>
              <a:gd name="T33" fmla="*/ 1982 h 3948"/>
              <a:gd name="T34" fmla="*/ 139 w 3948"/>
              <a:gd name="T35" fmla="*/ 1982 h 3948"/>
              <a:gd name="T36" fmla="*/ 1966 w 3948"/>
              <a:gd name="T37" fmla="*/ 140 h 3948"/>
              <a:gd name="T38" fmla="*/ 1966 w 3948"/>
              <a:gd name="T39" fmla="*/ 264 h 3948"/>
              <a:gd name="T40" fmla="*/ 1966 w 3948"/>
              <a:gd name="T41" fmla="*/ 140 h 3948"/>
              <a:gd name="T42" fmla="*/ 1966 w 3948"/>
              <a:gd name="T43" fmla="*/ 388 h 3948"/>
              <a:gd name="T44" fmla="*/ 2399 w 3948"/>
              <a:gd name="T45" fmla="*/ 1270 h 3948"/>
              <a:gd name="T46" fmla="*/ 1548 w 3948"/>
              <a:gd name="T47" fmla="*/ 1270 h 3948"/>
              <a:gd name="T48" fmla="*/ 1966 w 3948"/>
              <a:gd name="T49" fmla="*/ 388 h 3948"/>
              <a:gd name="T50" fmla="*/ 1966 w 3948"/>
              <a:gd name="T51" fmla="*/ 2678 h 3948"/>
              <a:gd name="T52" fmla="*/ 1966 w 3948"/>
              <a:gd name="T53" fmla="*/ 1285 h 3948"/>
              <a:gd name="T54" fmla="*/ 1966 w 3948"/>
              <a:gd name="T55" fmla="*/ 2678 h 3948"/>
              <a:gd name="T56" fmla="*/ 681 w 3948"/>
              <a:gd name="T57" fmla="*/ 2895 h 3948"/>
              <a:gd name="T58" fmla="*/ 681 w 3948"/>
              <a:gd name="T59" fmla="*/ 1053 h 3948"/>
              <a:gd name="T60" fmla="*/ 1145 w 3948"/>
              <a:gd name="T61" fmla="*/ 1982 h 3948"/>
              <a:gd name="T62" fmla="*/ 681 w 3948"/>
              <a:gd name="T63" fmla="*/ 2895 h 3948"/>
              <a:gd name="T64" fmla="*/ 1966 w 3948"/>
              <a:gd name="T65" fmla="*/ 3823 h 3948"/>
              <a:gd name="T66" fmla="*/ 1966 w 3948"/>
              <a:gd name="T67" fmla="*/ 3700 h 3948"/>
              <a:gd name="T68" fmla="*/ 1966 w 3948"/>
              <a:gd name="T69" fmla="*/ 3823 h 3948"/>
              <a:gd name="T70" fmla="*/ 1966 w 3948"/>
              <a:gd name="T71" fmla="*/ 3560 h 3948"/>
              <a:gd name="T72" fmla="*/ 1548 w 3948"/>
              <a:gd name="T73" fmla="*/ 2694 h 3948"/>
              <a:gd name="T74" fmla="*/ 2399 w 3948"/>
              <a:gd name="T75" fmla="*/ 2694 h 3948"/>
              <a:gd name="T76" fmla="*/ 1966 w 3948"/>
              <a:gd name="T77" fmla="*/ 3560 h 3948"/>
              <a:gd name="T78" fmla="*/ 3266 w 3948"/>
              <a:gd name="T79" fmla="*/ 2895 h 3948"/>
              <a:gd name="T80" fmla="*/ 2801 w 3948"/>
              <a:gd name="T81" fmla="*/ 1982 h 3948"/>
              <a:gd name="T82" fmla="*/ 3266 w 3948"/>
              <a:gd name="T83" fmla="*/ 1053 h 3948"/>
              <a:gd name="T84" fmla="*/ 3266 w 3948"/>
              <a:gd name="T85" fmla="*/ 2895 h 3948"/>
              <a:gd name="T86" fmla="*/ 3668 w 3948"/>
              <a:gd name="T87" fmla="*/ 2260 h 3948"/>
              <a:gd name="T88" fmla="*/ 3668 w 3948"/>
              <a:gd name="T89" fmla="*/ 1688 h 3948"/>
              <a:gd name="T90" fmla="*/ 3668 w 3948"/>
              <a:gd name="T91" fmla="*/ 2260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48" h="3948">
                <a:moveTo>
                  <a:pt x="3730" y="1548"/>
                </a:moveTo>
                <a:lnTo>
                  <a:pt x="3730" y="1548"/>
                </a:lnTo>
                <a:cubicBezTo>
                  <a:pt x="3653" y="1471"/>
                  <a:pt x="3591" y="1394"/>
                  <a:pt x="3559" y="1316"/>
                </a:cubicBezTo>
                <a:lnTo>
                  <a:pt x="3559" y="1316"/>
                </a:lnTo>
                <a:cubicBezTo>
                  <a:pt x="3390" y="898"/>
                  <a:pt x="3049" y="573"/>
                  <a:pt x="2631" y="388"/>
                </a:cubicBezTo>
                <a:lnTo>
                  <a:pt x="2631" y="388"/>
                </a:lnTo>
                <a:cubicBezTo>
                  <a:pt x="2554" y="356"/>
                  <a:pt x="2476" y="295"/>
                  <a:pt x="2399" y="233"/>
                </a:cubicBezTo>
                <a:cubicBezTo>
                  <a:pt x="2275" y="124"/>
                  <a:pt x="2136" y="0"/>
                  <a:pt x="1966" y="0"/>
                </a:cubicBezTo>
                <a:cubicBezTo>
                  <a:pt x="1811" y="0"/>
                  <a:pt x="1671" y="124"/>
                  <a:pt x="1548" y="233"/>
                </a:cubicBezTo>
                <a:cubicBezTo>
                  <a:pt x="1470" y="295"/>
                  <a:pt x="1377" y="356"/>
                  <a:pt x="1300" y="388"/>
                </a:cubicBezTo>
                <a:cubicBezTo>
                  <a:pt x="1300" y="403"/>
                  <a:pt x="1300" y="403"/>
                  <a:pt x="1300" y="403"/>
                </a:cubicBezTo>
                <a:cubicBezTo>
                  <a:pt x="897" y="573"/>
                  <a:pt x="557" y="898"/>
                  <a:pt x="387" y="1316"/>
                </a:cubicBezTo>
                <a:lnTo>
                  <a:pt x="387" y="1316"/>
                </a:lnTo>
                <a:cubicBezTo>
                  <a:pt x="356" y="1394"/>
                  <a:pt x="294" y="1471"/>
                  <a:pt x="216" y="1548"/>
                </a:cubicBezTo>
                <a:cubicBezTo>
                  <a:pt x="108" y="1688"/>
                  <a:pt x="0" y="1812"/>
                  <a:pt x="0" y="1982"/>
                </a:cubicBezTo>
                <a:cubicBezTo>
                  <a:pt x="0" y="2137"/>
                  <a:pt x="108" y="2276"/>
                  <a:pt x="216" y="2415"/>
                </a:cubicBezTo>
                <a:cubicBezTo>
                  <a:pt x="294" y="2493"/>
                  <a:pt x="356" y="2570"/>
                  <a:pt x="387" y="2647"/>
                </a:cubicBezTo>
                <a:lnTo>
                  <a:pt x="387" y="2647"/>
                </a:lnTo>
                <a:cubicBezTo>
                  <a:pt x="557" y="3065"/>
                  <a:pt x="897" y="3390"/>
                  <a:pt x="1300" y="3560"/>
                </a:cubicBezTo>
                <a:lnTo>
                  <a:pt x="1300" y="3560"/>
                </a:lnTo>
                <a:cubicBezTo>
                  <a:pt x="1393" y="3607"/>
                  <a:pt x="1470" y="3669"/>
                  <a:pt x="1548" y="3731"/>
                </a:cubicBezTo>
                <a:cubicBezTo>
                  <a:pt x="1671" y="3839"/>
                  <a:pt x="1811" y="3947"/>
                  <a:pt x="1966" y="3947"/>
                </a:cubicBezTo>
                <a:cubicBezTo>
                  <a:pt x="2136" y="3947"/>
                  <a:pt x="2275" y="3839"/>
                  <a:pt x="2399" y="3731"/>
                </a:cubicBezTo>
                <a:cubicBezTo>
                  <a:pt x="2476" y="3669"/>
                  <a:pt x="2569" y="3591"/>
                  <a:pt x="2647" y="3560"/>
                </a:cubicBezTo>
                <a:lnTo>
                  <a:pt x="2647" y="3560"/>
                </a:lnTo>
                <a:cubicBezTo>
                  <a:pt x="3049" y="3390"/>
                  <a:pt x="3390" y="3065"/>
                  <a:pt x="3559" y="2647"/>
                </a:cubicBezTo>
                <a:lnTo>
                  <a:pt x="3559" y="2647"/>
                </a:lnTo>
                <a:cubicBezTo>
                  <a:pt x="3591" y="2570"/>
                  <a:pt x="3653" y="2493"/>
                  <a:pt x="3730" y="2400"/>
                </a:cubicBezTo>
                <a:cubicBezTo>
                  <a:pt x="3838" y="2276"/>
                  <a:pt x="3947" y="2137"/>
                  <a:pt x="3947" y="1982"/>
                </a:cubicBezTo>
                <a:cubicBezTo>
                  <a:pt x="3947" y="1812"/>
                  <a:pt x="3838" y="1688"/>
                  <a:pt x="3730" y="1548"/>
                </a:cubicBezTo>
                <a:close/>
                <a:moveTo>
                  <a:pt x="139" y="1982"/>
                </a:moveTo>
                <a:lnTo>
                  <a:pt x="139" y="1982"/>
                </a:lnTo>
                <a:cubicBezTo>
                  <a:pt x="139" y="1889"/>
                  <a:pt x="201" y="1796"/>
                  <a:pt x="278" y="1688"/>
                </a:cubicBezTo>
                <a:cubicBezTo>
                  <a:pt x="263" y="1780"/>
                  <a:pt x="247" y="1889"/>
                  <a:pt x="247" y="1982"/>
                </a:cubicBezTo>
                <a:cubicBezTo>
                  <a:pt x="247" y="2075"/>
                  <a:pt x="263" y="2167"/>
                  <a:pt x="278" y="2260"/>
                </a:cubicBezTo>
                <a:cubicBezTo>
                  <a:pt x="201" y="2167"/>
                  <a:pt x="139" y="2075"/>
                  <a:pt x="139" y="1982"/>
                </a:cubicBezTo>
                <a:close/>
                <a:moveTo>
                  <a:pt x="1966" y="140"/>
                </a:moveTo>
                <a:lnTo>
                  <a:pt x="1966" y="140"/>
                </a:lnTo>
                <a:cubicBezTo>
                  <a:pt x="2074" y="140"/>
                  <a:pt x="2167" y="202"/>
                  <a:pt x="2259" y="279"/>
                </a:cubicBezTo>
                <a:cubicBezTo>
                  <a:pt x="2167" y="264"/>
                  <a:pt x="2074" y="264"/>
                  <a:pt x="1966" y="264"/>
                </a:cubicBezTo>
                <a:cubicBezTo>
                  <a:pt x="1873" y="264"/>
                  <a:pt x="1780" y="264"/>
                  <a:pt x="1687" y="279"/>
                </a:cubicBezTo>
                <a:cubicBezTo>
                  <a:pt x="1780" y="202"/>
                  <a:pt x="1873" y="140"/>
                  <a:pt x="1966" y="140"/>
                </a:cubicBezTo>
                <a:close/>
                <a:moveTo>
                  <a:pt x="1966" y="388"/>
                </a:moveTo>
                <a:lnTo>
                  <a:pt x="1966" y="388"/>
                </a:lnTo>
                <a:cubicBezTo>
                  <a:pt x="2321" y="388"/>
                  <a:pt x="2631" y="511"/>
                  <a:pt x="2894" y="697"/>
                </a:cubicBezTo>
                <a:cubicBezTo>
                  <a:pt x="2399" y="1270"/>
                  <a:pt x="2399" y="1270"/>
                  <a:pt x="2399" y="1270"/>
                </a:cubicBezTo>
                <a:cubicBezTo>
                  <a:pt x="2275" y="1193"/>
                  <a:pt x="2136" y="1146"/>
                  <a:pt x="1966" y="1146"/>
                </a:cubicBezTo>
                <a:cubicBezTo>
                  <a:pt x="1811" y="1146"/>
                  <a:pt x="1671" y="1193"/>
                  <a:pt x="1548" y="1270"/>
                </a:cubicBezTo>
                <a:cubicBezTo>
                  <a:pt x="1052" y="697"/>
                  <a:pt x="1052" y="697"/>
                  <a:pt x="1052" y="697"/>
                </a:cubicBezTo>
                <a:cubicBezTo>
                  <a:pt x="1315" y="511"/>
                  <a:pt x="1625" y="388"/>
                  <a:pt x="1966" y="388"/>
                </a:cubicBezTo>
                <a:close/>
                <a:moveTo>
                  <a:pt x="1966" y="2678"/>
                </a:moveTo>
                <a:lnTo>
                  <a:pt x="1966" y="2678"/>
                </a:lnTo>
                <a:cubicBezTo>
                  <a:pt x="1594" y="2678"/>
                  <a:pt x="1269" y="2369"/>
                  <a:pt x="1269" y="1982"/>
                </a:cubicBezTo>
                <a:cubicBezTo>
                  <a:pt x="1269" y="1595"/>
                  <a:pt x="1594" y="1285"/>
                  <a:pt x="1966" y="1285"/>
                </a:cubicBezTo>
                <a:cubicBezTo>
                  <a:pt x="2352" y="1285"/>
                  <a:pt x="2677" y="1595"/>
                  <a:pt x="2677" y="1982"/>
                </a:cubicBezTo>
                <a:cubicBezTo>
                  <a:pt x="2677" y="2369"/>
                  <a:pt x="2352" y="2678"/>
                  <a:pt x="1966" y="2678"/>
                </a:cubicBezTo>
                <a:close/>
                <a:moveTo>
                  <a:pt x="681" y="2895"/>
                </a:moveTo>
                <a:lnTo>
                  <a:pt x="681" y="2895"/>
                </a:lnTo>
                <a:cubicBezTo>
                  <a:pt x="495" y="2647"/>
                  <a:pt x="387" y="2322"/>
                  <a:pt x="387" y="1982"/>
                </a:cubicBezTo>
                <a:cubicBezTo>
                  <a:pt x="387" y="1641"/>
                  <a:pt x="495" y="1316"/>
                  <a:pt x="681" y="1053"/>
                </a:cubicBezTo>
                <a:cubicBezTo>
                  <a:pt x="1269" y="1548"/>
                  <a:pt x="1269" y="1548"/>
                  <a:pt x="1269" y="1548"/>
                </a:cubicBezTo>
                <a:cubicBezTo>
                  <a:pt x="1191" y="1672"/>
                  <a:pt x="1145" y="1827"/>
                  <a:pt x="1145" y="1982"/>
                </a:cubicBezTo>
                <a:cubicBezTo>
                  <a:pt x="1145" y="2137"/>
                  <a:pt x="1191" y="2291"/>
                  <a:pt x="1269" y="2415"/>
                </a:cubicBezTo>
                <a:lnTo>
                  <a:pt x="681" y="2895"/>
                </a:lnTo>
                <a:close/>
                <a:moveTo>
                  <a:pt x="1966" y="3823"/>
                </a:moveTo>
                <a:lnTo>
                  <a:pt x="1966" y="3823"/>
                </a:lnTo>
                <a:cubicBezTo>
                  <a:pt x="1873" y="3823"/>
                  <a:pt x="1780" y="3746"/>
                  <a:pt x="1687" y="3669"/>
                </a:cubicBezTo>
                <a:cubicBezTo>
                  <a:pt x="1780" y="3684"/>
                  <a:pt x="1873" y="3700"/>
                  <a:pt x="1966" y="3700"/>
                </a:cubicBezTo>
                <a:cubicBezTo>
                  <a:pt x="2074" y="3700"/>
                  <a:pt x="2167" y="3684"/>
                  <a:pt x="2259" y="3669"/>
                </a:cubicBezTo>
                <a:cubicBezTo>
                  <a:pt x="2167" y="3746"/>
                  <a:pt x="2074" y="3823"/>
                  <a:pt x="1966" y="3823"/>
                </a:cubicBezTo>
                <a:close/>
                <a:moveTo>
                  <a:pt x="1966" y="3560"/>
                </a:moveTo>
                <a:lnTo>
                  <a:pt x="1966" y="3560"/>
                </a:lnTo>
                <a:cubicBezTo>
                  <a:pt x="1625" y="3560"/>
                  <a:pt x="1315" y="3452"/>
                  <a:pt x="1052" y="3266"/>
                </a:cubicBezTo>
                <a:cubicBezTo>
                  <a:pt x="1548" y="2694"/>
                  <a:pt x="1548" y="2694"/>
                  <a:pt x="1548" y="2694"/>
                </a:cubicBezTo>
                <a:cubicBezTo>
                  <a:pt x="1671" y="2771"/>
                  <a:pt x="1811" y="2818"/>
                  <a:pt x="1966" y="2818"/>
                </a:cubicBezTo>
                <a:cubicBezTo>
                  <a:pt x="2136" y="2818"/>
                  <a:pt x="2275" y="2771"/>
                  <a:pt x="2399" y="2694"/>
                </a:cubicBezTo>
                <a:cubicBezTo>
                  <a:pt x="2894" y="3266"/>
                  <a:pt x="2894" y="3266"/>
                  <a:pt x="2894" y="3266"/>
                </a:cubicBezTo>
                <a:cubicBezTo>
                  <a:pt x="2631" y="3452"/>
                  <a:pt x="2321" y="3560"/>
                  <a:pt x="1966" y="3560"/>
                </a:cubicBezTo>
                <a:close/>
                <a:moveTo>
                  <a:pt x="3266" y="2895"/>
                </a:moveTo>
                <a:lnTo>
                  <a:pt x="3266" y="2895"/>
                </a:lnTo>
                <a:cubicBezTo>
                  <a:pt x="2677" y="2415"/>
                  <a:pt x="2677" y="2415"/>
                  <a:pt x="2677" y="2415"/>
                </a:cubicBezTo>
                <a:cubicBezTo>
                  <a:pt x="2755" y="2291"/>
                  <a:pt x="2801" y="2137"/>
                  <a:pt x="2801" y="1982"/>
                </a:cubicBezTo>
                <a:cubicBezTo>
                  <a:pt x="2801" y="1827"/>
                  <a:pt x="2755" y="1672"/>
                  <a:pt x="2677" y="1548"/>
                </a:cubicBezTo>
                <a:cubicBezTo>
                  <a:pt x="3266" y="1053"/>
                  <a:pt x="3266" y="1053"/>
                  <a:pt x="3266" y="1053"/>
                </a:cubicBezTo>
                <a:cubicBezTo>
                  <a:pt x="3452" y="1316"/>
                  <a:pt x="3559" y="1641"/>
                  <a:pt x="3559" y="1982"/>
                </a:cubicBezTo>
                <a:cubicBezTo>
                  <a:pt x="3559" y="2322"/>
                  <a:pt x="3452" y="2647"/>
                  <a:pt x="3266" y="2895"/>
                </a:cubicBezTo>
                <a:close/>
                <a:moveTo>
                  <a:pt x="3668" y="2260"/>
                </a:moveTo>
                <a:lnTo>
                  <a:pt x="3668" y="2260"/>
                </a:lnTo>
                <a:cubicBezTo>
                  <a:pt x="3683" y="2167"/>
                  <a:pt x="3699" y="2075"/>
                  <a:pt x="3699" y="1982"/>
                </a:cubicBezTo>
                <a:cubicBezTo>
                  <a:pt x="3699" y="1889"/>
                  <a:pt x="3683" y="1780"/>
                  <a:pt x="3668" y="1688"/>
                </a:cubicBezTo>
                <a:cubicBezTo>
                  <a:pt x="3745" y="1796"/>
                  <a:pt x="3807" y="1889"/>
                  <a:pt x="3807" y="1982"/>
                </a:cubicBezTo>
                <a:cubicBezTo>
                  <a:pt x="3807" y="2075"/>
                  <a:pt x="3745" y="2167"/>
                  <a:pt x="3668" y="22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1" name="Freeform 7">
            <a:extLst>
              <a:ext uri="{FF2B5EF4-FFF2-40B4-BE49-F238E27FC236}">
                <a16:creationId xmlns:a16="http://schemas.microsoft.com/office/drawing/2014/main" id="{2654087E-A6AF-6044-954C-F7A2FBB3EF3B}"/>
              </a:ext>
            </a:extLst>
          </p:cNvPr>
          <p:cNvSpPr>
            <a:spLocks noChangeArrowheads="1"/>
          </p:cNvSpPr>
          <p:nvPr userDrawn="1"/>
        </p:nvSpPr>
        <p:spPr bwMode="auto">
          <a:xfrm>
            <a:off x="1117315" y="3819812"/>
            <a:ext cx="220800" cy="220800"/>
          </a:xfrm>
          <a:custGeom>
            <a:avLst/>
            <a:gdLst>
              <a:gd name="T0" fmla="*/ 542 w 2787"/>
              <a:gd name="T1" fmla="*/ 960 h 2787"/>
              <a:gd name="T2" fmla="*/ 635 w 2787"/>
              <a:gd name="T3" fmla="*/ 960 h 2787"/>
              <a:gd name="T4" fmla="*/ 1022 w 2787"/>
              <a:gd name="T5" fmla="*/ 960 h 2787"/>
              <a:gd name="T6" fmla="*/ 1130 w 2787"/>
              <a:gd name="T7" fmla="*/ 960 h 2787"/>
              <a:gd name="T8" fmla="*/ 929 w 2787"/>
              <a:gd name="T9" fmla="*/ 665 h 2787"/>
              <a:gd name="T10" fmla="*/ 1130 w 2787"/>
              <a:gd name="T11" fmla="*/ 387 h 2787"/>
              <a:gd name="T12" fmla="*/ 836 w 2787"/>
              <a:gd name="T13" fmla="*/ 573 h 2787"/>
              <a:gd name="T14" fmla="*/ 542 w 2787"/>
              <a:gd name="T15" fmla="*/ 387 h 2787"/>
              <a:gd name="T16" fmla="*/ 743 w 2787"/>
              <a:gd name="T17" fmla="*/ 665 h 2787"/>
              <a:gd name="T18" fmla="*/ 542 w 2787"/>
              <a:gd name="T19" fmla="*/ 960 h 2787"/>
              <a:gd name="T20" fmla="*/ 2291 w 2787"/>
              <a:gd name="T21" fmla="*/ 1780 h 2787"/>
              <a:gd name="T22" fmla="*/ 1997 w 2787"/>
              <a:gd name="T23" fmla="*/ 1981 h 2787"/>
              <a:gd name="T24" fmla="*/ 1719 w 2787"/>
              <a:gd name="T25" fmla="*/ 1780 h 2787"/>
              <a:gd name="T26" fmla="*/ 1904 w 2787"/>
              <a:gd name="T27" fmla="*/ 2074 h 2787"/>
              <a:gd name="T28" fmla="*/ 1719 w 2787"/>
              <a:gd name="T29" fmla="*/ 2352 h 2787"/>
              <a:gd name="T30" fmla="*/ 1811 w 2787"/>
              <a:gd name="T31" fmla="*/ 2352 h 2787"/>
              <a:gd name="T32" fmla="*/ 2198 w 2787"/>
              <a:gd name="T33" fmla="*/ 2352 h 2787"/>
              <a:gd name="T34" fmla="*/ 2291 w 2787"/>
              <a:gd name="T35" fmla="*/ 2352 h 2787"/>
              <a:gd name="T36" fmla="*/ 2105 w 2787"/>
              <a:gd name="T37" fmla="*/ 2074 h 2787"/>
              <a:gd name="T38" fmla="*/ 2291 w 2787"/>
              <a:gd name="T39" fmla="*/ 1780 h 2787"/>
              <a:gd name="T40" fmla="*/ 1935 w 2787"/>
              <a:gd name="T41" fmla="*/ 665 h 2787"/>
              <a:gd name="T42" fmla="*/ 836 w 2787"/>
              <a:gd name="T43" fmla="*/ 1300 h 2787"/>
              <a:gd name="T44" fmla="*/ 775 w 2787"/>
              <a:gd name="T45" fmla="*/ 1965 h 2787"/>
              <a:gd name="T46" fmla="*/ 836 w 2787"/>
              <a:gd name="T47" fmla="*/ 2445 h 2787"/>
              <a:gd name="T48" fmla="*/ 898 w 2787"/>
              <a:gd name="T49" fmla="*/ 1965 h 2787"/>
              <a:gd name="T50" fmla="*/ 1997 w 2787"/>
              <a:gd name="T51" fmla="*/ 1439 h 2787"/>
              <a:gd name="T52" fmla="*/ 2075 w 2787"/>
              <a:gd name="T53" fmla="*/ 665 h 2787"/>
              <a:gd name="T54" fmla="*/ 2461 w 2787"/>
              <a:gd name="T55" fmla="*/ 913 h 2787"/>
              <a:gd name="T56" fmla="*/ 1548 w 2787"/>
              <a:gd name="T57" fmla="*/ 913 h 2787"/>
              <a:gd name="T58" fmla="*/ 1935 w 2787"/>
              <a:gd name="T59" fmla="*/ 665 h 2787"/>
              <a:gd name="T60" fmla="*/ 944 w 2787"/>
              <a:gd name="T61" fmla="*/ 2198 h 2787"/>
              <a:gd name="T62" fmla="*/ 728 w 2787"/>
              <a:gd name="T63" fmla="*/ 2198 h 2787"/>
              <a:gd name="T64" fmla="*/ 944 w 2787"/>
              <a:gd name="T65" fmla="*/ 2198 h 2787"/>
              <a:gd name="T66" fmla="*/ 2724 w 2787"/>
              <a:gd name="T67" fmla="*/ 0 h 2787"/>
              <a:gd name="T68" fmla="*/ 0 w 2787"/>
              <a:gd name="T69" fmla="*/ 62 h 2787"/>
              <a:gd name="T70" fmla="*/ 78 w 2787"/>
              <a:gd name="T71" fmla="*/ 2786 h 2787"/>
              <a:gd name="T72" fmla="*/ 2786 w 2787"/>
              <a:gd name="T73" fmla="*/ 2708 h 2787"/>
              <a:gd name="T74" fmla="*/ 2724 w 2787"/>
              <a:gd name="T75" fmla="*/ 0 h 2787"/>
              <a:gd name="T76" fmla="*/ 2663 w 2787"/>
              <a:gd name="T77" fmla="*/ 2646 h 2787"/>
              <a:gd name="T78" fmla="*/ 140 w 2787"/>
              <a:gd name="T79" fmla="*/ 123 h 2787"/>
              <a:gd name="T80" fmla="*/ 2663 w 2787"/>
              <a:gd name="T81" fmla="*/ 2646 h 2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87" h="2787">
                <a:moveTo>
                  <a:pt x="542" y="960"/>
                </a:moveTo>
                <a:lnTo>
                  <a:pt x="542" y="960"/>
                </a:lnTo>
                <a:cubicBezTo>
                  <a:pt x="558" y="975"/>
                  <a:pt x="573" y="975"/>
                  <a:pt x="589" y="975"/>
                </a:cubicBezTo>
                <a:cubicBezTo>
                  <a:pt x="619" y="975"/>
                  <a:pt x="635" y="975"/>
                  <a:pt x="635" y="960"/>
                </a:cubicBezTo>
                <a:lnTo>
                  <a:pt x="836" y="758"/>
                </a:lnTo>
                <a:lnTo>
                  <a:pt x="1022" y="960"/>
                </a:lnTo>
                <a:cubicBezTo>
                  <a:pt x="1038" y="975"/>
                  <a:pt x="1053" y="975"/>
                  <a:pt x="1068" y="975"/>
                </a:cubicBezTo>
                <a:cubicBezTo>
                  <a:pt x="1099" y="975"/>
                  <a:pt x="1115" y="975"/>
                  <a:pt x="1130" y="960"/>
                </a:cubicBezTo>
                <a:cubicBezTo>
                  <a:pt x="1146" y="928"/>
                  <a:pt x="1146" y="882"/>
                  <a:pt x="1130" y="866"/>
                </a:cubicBezTo>
                <a:lnTo>
                  <a:pt x="929" y="665"/>
                </a:lnTo>
                <a:lnTo>
                  <a:pt x="1130" y="480"/>
                </a:lnTo>
                <a:cubicBezTo>
                  <a:pt x="1146" y="448"/>
                  <a:pt x="1146" y="402"/>
                  <a:pt x="1130" y="387"/>
                </a:cubicBezTo>
                <a:cubicBezTo>
                  <a:pt x="1099" y="356"/>
                  <a:pt x="1053" y="356"/>
                  <a:pt x="1022" y="387"/>
                </a:cubicBezTo>
                <a:lnTo>
                  <a:pt x="836" y="573"/>
                </a:lnTo>
                <a:lnTo>
                  <a:pt x="635" y="387"/>
                </a:lnTo>
                <a:cubicBezTo>
                  <a:pt x="619" y="356"/>
                  <a:pt x="573" y="356"/>
                  <a:pt x="542" y="387"/>
                </a:cubicBezTo>
                <a:cubicBezTo>
                  <a:pt x="527" y="402"/>
                  <a:pt x="527" y="448"/>
                  <a:pt x="542" y="480"/>
                </a:cubicBezTo>
                <a:lnTo>
                  <a:pt x="743" y="665"/>
                </a:lnTo>
                <a:lnTo>
                  <a:pt x="542" y="866"/>
                </a:lnTo>
                <a:cubicBezTo>
                  <a:pt x="527" y="882"/>
                  <a:pt x="527" y="928"/>
                  <a:pt x="542" y="960"/>
                </a:cubicBezTo>
                <a:close/>
                <a:moveTo>
                  <a:pt x="2291" y="1780"/>
                </a:moveTo>
                <a:lnTo>
                  <a:pt x="2291" y="1780"/>
                </a:lnTo>
                <a:cubicBezTo>
                  <a:pt x="2260" y="1749"/>
                  <a:pt x="2229" y="1749"/>
                  <a:pt x="2198" y="1780"/>
                </a:cubicBezTo>
                <a:cubicBezTo>
                  <a:pt x="1997" y="1981"/>
                  <a:pt x="2064" y="1914"/>
                  <a:pt x="1997" y="1981"/>
                </a:cubicBezTo>
                <a:lnTo>
                  <a:pt x="1811" y="1780"/>
                </a:lnTo>
                <a:cubicBezTo>
                  <a:pt x="1780" y="1749"/>
                  <a:pt x="1749" y="1749"/>
                  <a:pt x="1719" y="1780"/>
                </a:cubicBezTo>
                <a:cubicBezTo>
                  <a:pt x="1687" y="1811"/>
                  <a:pt x="1687" y="1857"/>
                  <a:pt x="1719" y="1873"/>
                </a:cubicBezTo>
                <a:lnTo>
                  <a:pt x="1904" y="2074"/>
                </a:lnTo>
                <a:lnTo>
                  <a:pt x="1719" y="2260"/>
                </a:lnTo>
                <a:cubicBezTo>
                  <a:pt x="1687" y="2290"/>
                  <a:pt x="1687" y="2337"/>
                  <a:pt x="1719" y="2352"/>
                </a:cubicBezTo>
                <a:cubicBezTo>
                  <a:pt x="1734" y="2368"/>
                  <a:pt x="1749" y="2383"/>
                  <a:pt x="1765" y="2383"/>
                </a:cubicBezTo>
                <a:cubicBezTo>
                  <a:pt x="1780" y="2383"/>
                  <a:pt x="1796" y="2368"/>
                  <a:pt x="1811" y="2352"/>
                </a:cubicBezTo>
                <a:lnTo>
                  <a:pt x="1997" y="2167"/>
                </a:lnTo>
                <a:cubicBezTo>
                  <a:pt x="2198" y="2352"/>
                  <a:pt x="2131" y="2290"/>
                  <a:pt x="2198" y="2352"/>
                </a:cubicBezTo>
                <a:cubicBezTo>
                  <a:pt x="2214" y="2368"/>
                  <a:pt x="2229" y="2383"/>
                  <a:pt x="2245" y="2383"/>
                </a:cubicBezTo>
                <a:cubicBezTo>
                  <a:pt x="2260" y="2383"/>
                  <a:pt x="2276" y="2368"/>
                  <a:pt x="2291" y="2352"/>
                </a:cubicBezTo>
                <a:cubicBezTo>
                  <a:pt x="2322" y="2337"/>
                  <a:pt x="2322" y="2290"/>
                  <a:pt x="2291" y="2260"/>
                </a:cubicBezTo>
                <a:lnTo>
                  <a:pt x="2105" y="2074"/>
                </a:lnTo>
                <a:lnTo>
                  <a:pt x="2291" y="1873"/>
                </a:lnTo>
                <a:cubicBezTo>
                  <a:pt x="2322" y="1857"/>
                  <a:pt x="2322" y="1811"/>
                  <a:pt x="2291" y="1780"/>
                </a:cubicBezTo>
                <a:close/>
                <a:moveTo>
                  <a:pt x="1935" y="665"/>
                </a:moveTo>
                <a:lnTo>
                  <a:pt x="1935" y="665"/>
                </a:lnTo>
                <a:lnTo>
                  <a:pt x="1935" y="1300"/>
                </a:lnTo>
                <a:lnTo>
                  <a:pt x="836" y="1300"/>
                </a:lnTo>
                <a:cubicBezTo>
                  <a:pt x="805" y="1300"/>
                  <a:pt x="775" y="1331"/>
                  <a:pt x="775" y="1362"/>
                </a:cubicBezTo>
                <a:lnTo>
                  <a:pt x="775" y="1965"/>
                </a:lnTo>
                <a:cubicBezTo>
                  <a:pt x="666" y="1997"/>
                  <a:pt x="589" y="2089"/>
                  <a:pt x="589" y="2198"/>
                </a:cubicBezTo>
                <a:cubicBezTo>
                  <a:pt x="589" y="2337"/>
                  <a:pt x="697" y="2445"/>
                  <a:pt x="836" y="2445"/>
                </a:cubicBezTo>
                <a:cubicBezTo>
                  <a:pt x="976" y="2445"/>
                  <a:pt x="1084" y="2337"/>
                  <a:pt x="1084" y="2198"/>
                </a:cubicBezTo>
                <a:cubicBezTo>
                  <a:pt x="1084" y="2089"/>
                  <a:pt x="1006" y="1997"/>
                  <a:pt x="898" y="1965"/>
                </a:cubicBezTo>
                <a:lnTo>
                  <a:pt x="898" y="1439"/>
                </a:lnTo>
                <a:lnTo>
                  <a:pt x="1997" y="1439"/>
                </a:lnTo>
                <a:cubicBezTo>
                  <a:pt x="2043" y="1439"/>
                  <a:pt x="2075" y="1408"/>
                  <a:pt x="2075" y="1362"/>
                </a:cubicBezTo>
                <a:lnTo>
                  <a:pt x="2075" y="665"/>
                </a:lnTo>
                <a:lnTo>
                  <a:pt x="2384" y="990"/>
                </a:lnTo>
                <a:lnTo>
                  <a:pt x="2461" y="913"/>
                </a:lnTo>
                <a:lnTo>
                  <a:pt x="1997" y="433"/>
                </a:lnTo>
                <a:lnTo>
                  <a:pt x="1548" y="913"/>
                </a:lnTo>
                <a:lnTo>
                  <a:pt x="1625" y="990"/>
                </a:lnTo>
                <a:lnTo>
                  <a:pt x="1935" y="665"/>
                </a:lnTo>
                <a:close/>
                <a:moveTo>
                  <a:pt x="944" y="2198"/>
                </a:moveTo>
                <a:lnTo>
                  <a:pt x="944" y="2198"/>
                </a:lnTo>
                <a:cubicBezTo>
                  <a:pt x="944" y="2260"/>
                  <a:pt x="898" y="2306"/>
                  <a:pt x="836" y="2306"/>
                </a:cubicBezTo>
                <a:cubicBezTo>
                  <a:pt x="775" y="2306"/>
                  <a:pt x="728" y="2260"/>
                  <a:pt x="728" y="2198"/>
                </a:cubicBezTo>
                <a:cubicBezTo>
                  <a:pt x="728" y="2136"/>
                  <a:pt x="775" y="2089"/>
                  <a:pt x="836" y="2089"/>
                </a:cubicBezTo>
                <a:cubicBezTo>
                  <a:pt x="898" y="2089"/>
                  <a:pt x="944" y="2136"/>
                  <a:pt x="944" y="2198"/>
                </a:cubicBezTo>
                <a:close/>
                <a:moveTo>
                  <a:pt x="2724" y="0"/>
                </a:moveTo>
                <a:lnTo>
                  <a:pt x="2724" y="0"/>
                </a:lnTo>
                <a:lnTo>
                  <a:pt x="78" y="0"/>
                </a:lnTo>
                <a:cubicBezTo>
                  <a:pt x="32" y="0"/>
                  <a:pt x="0" y="31"/>
                  <a:pt x="0" y="62"/>
                </a:cubicBezTo>
                <a:lnTo>
                  <a:pt x="0" y="2708"/>
                </a:lnTo>
                <a:cubicBezTo>
                  <a:pt x="0" y="2755"/>
                  <a:pt x="32" y="2786"/>
                  <a:pt x="78" y="2786"/>
                </a:cubicBezTo>
                <a:lnTo>
                  <a:pt x="2724" y="2786"/>
                </a:lnTo>
                <a:cubicBezTo>
                  <a:pt x="2756" y="2786"/>
                  <a:pt x="2786" y="2755"/>
                  <a:pt x="2786" y="2708"/>
                </a:cubicBezTo>
                <a:lnTo>
                  <a:pt x="2786" y="62"/>
                </a:lnTo>
                <a:cubicBezTo>
                  <a:pt x="2786" y="31"/>
                  <a:pt x="2756" y="0"/>
                  <a:pt x="2724" y="0"/>
                </a:cubicBezTo>
                <a:close/>
                <a:moveTo>
                  <a:pt x="2663" y="2646"/>
                </a:moveTo>
                <a:lnTo>
                  <a:pt x="2663" y="2646"/>
                </a:lnTo>
                <a:lnTo>
                  <a:pt x="140" y="2646"/>
                </a:lnTo>
                <a:lnTo>
                  <a:pt x="140" y="123"/>
                </a:lnTo>
                <a:lnTo>
                  <a:pt x="2663" y="123"/>
                </a:lnTo>
                <a:lnTo>
                  <a:pt x="2663" y="264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2" name="Freeform 361">
            <a:extLst>
              <a:ext uri="{FF2B5EF4-FFF2-40B4-BE49-F238E27FC236}">
                <a16:creationId xmlns:a16="http://schemas.microsoft.com/office/drawing/2014/main" id="{CDEE1B7D-A93B-0042-A833-C6029A86CC8A}"/>
              </a:ext>
            </a:extLst>
          </p:cNvPr>
          <p:cNvSpPr>
            <a:spLocks noChangeArrowheads="1"/>
          </p:cNvSpPr>
          <p:nvPr userDrawn="1"/>
        </p:nvSpPr>
        <p:spPr bwMode="auto">
          <a:xfrm>
            <a:off x="3830691" y="3878057"/>
            <a:ext cx="203056" cy="272056"/>
          </a:xfrm>
          <a:custGeom>
            <a:avLst/>
            <a:gdLst>
              <a:gd name="connsiteX0" fmla="*/ 586252 w 925153"/>
              <a:gd name="connsiteY0" fmla="*/ 1047750 h 1236302"/>
              <a:gd name="connsiteX1" fmla="*/ 597105 w 925153"/>
              <a:gd name="connsiteY1" fmla="*/ 1058955 h 1236302"/>
              <a:gd name="connsiteX2" fmla="*/ 597105 w 925153"/>
              <a:gd name="connsiteY2" fmla="*/ 1142815 h 1236302"/>
              <a:gd name="connsiteX3" fmla="*/ 698037 w 925153"/>
              <a:gd name="connsiteY3" fmla="*/ 1142815 h 1236302"/>
              <a:gd name="connsiteX4" fmla="*/ 709251 w 925153"/>
              <a:gd name="connsiteY4" fmla="*/ 1154020 h 1236302"/>
              <a:gd name="connsiteX5" fmla="*/ 698037 w 925153"/>
              <a:gd name="connsiteY5" fmla="*/ 1164864 h 1236302"/>
              <a:gd name="connsiteX6" fmla="*/ 586252 w 925153"/>
              <a:gd name="connsiteY6" fmla="*/ 1164864 h 1236302"/>
              <a:gd name="connsiteX7" fmla="*/ 574675 w 925153"/>
              <a:gd name="connsiteY7" fmla="*/ 1154020 h 1236302"/>
              <a:gd name="connsiteX8" fmla="*/ 574675 w 925153"/>
              <a:gd name="connsiteY8" fmla="*/ 1058955 h 1236302"/>
              <a:gd name="connsiteX9" fmla="*/ 586252 w 925153"/>
              <a:gd name="connsiteY9" fmla="*/ 1047750 h 1236302"/>
              <a:gd name="connsiteX10" fmla="*/ 585964 w 925153"/>
              <a:gd name="connsiteY10" fmla="*/ 957262 h 1236302"/>
              <a:gd name="connsiteX11" fmla="*/ 596547 w 925153"/>
              <a:gd name="connsiteY11" fmla="*/ 968375 h 1236302"/>
              <a:gd name="connsiteX12" fmla="*/ 596547 w 925153"/>
              <a:gd name="connsiteY12" fmla="*/ 1001713 h 1236302"/>
              <a:gd name="connsiteX13" fmla="*/ 585964 w 925153"/>
              <a:gd name="connsiteY13" fmla="*/ 1012467 h 1236302"/>
              <a:gd name="connsiteX14" fmla="*/ 574675 w 925153"/>
              <a:gd name="connsiteY14" fmla="*/ 1001713 h 1236302"/>
              <a:gd name="connsiteX15" fmla="*/ 574675 w 925153"/>
              <a:gd name="connsiteY15" fmla="*/ 968375 h 1236302"/>
              <a:gd name="connsiteX16" fmla="*/ 585964 w 925153"/>
              <a:gd name="connsiteY16" fmla="*/ 957262 h 1236302"/>
              <a:gd name="connsiteX17" fmla="*/ 229601 w 925153"/>
              <a:gd name="connsiteY17" fmla="*/ 930275 h 1236302"/>
              <a:gd name="connsiteX18" fmla="*/ 351688 w 925153"/>
              <a:gd name="connsiteY18" fmla="*/ 930275 h 1236302"/>
              <a:gd name="connsiteX19" fmla="*/ 363179 w 925153"/>
              <a:gd name="connsiteY19" fmla="*/ 947127 h 1236302"/>
              <a:gd name="connsiteX20" fmla="*/ 351688 w 925153"/>
              <a:gd name="connsiteY20" fmla="*/ 958484 h 1236302"/>
              <a:gd name="connsiteX21" fmla="*/ 229601 w 925153"/>
              <a:gd name="connsiteY21" fmla="*/ 958484 h 1236302"/>
              <a:gd name="connsiteX22" fmla="*/ 212725 w 925153"/>
              <a:gd name="connsiteY22" fmla="*/ 947127 h 1236302"/>
              <a:gd name="connsiteX23" fmla="*/ 229601 w 925153"/>
              <a:gd name="connsiteY23" fmla="*/ 930275 h 1236302"/>
              <a:gd name="connsiteX24" fmla="*/ 229601 w 925153"/>
              <a:gd name="connsiteY24" fmla="*/ 863600 h 1236302"/>
              <a:gd name="connsiteX25" fmla="*/ 351688 w 925153"/>
              <a:gd name="connsiteY25" fmla="*/ 863600 h 1236302"/>
              <a:gd name="connsiteX26" fmla="*/ 363179 w 925153"/>
              <a:gd name="connsiteY26" fmla="*/ 874536 h 1236302"/>
              <a:gd name="connsiteX27" fmla="*/ 351688 w 925153"/>
              <a:gd name="connsiteY27" fmla="*/ 885472 h 1236302"/>
              <a:gd name="connsiteX28" fmla="*/ 229601 w 925153"/>
              <a:gd name="connsiteY28" fmla="*/ 885472 h 1236302"/>
              <a:gd name="connsiteX29" fmla="*/ 212725 w 925153"/>
              <a:gd name="connsiteY29" fmla="*/ 874536 h 1236302"/>
              <a:gd name="connsiteX30" fmla="*/ 229601 w 925153"/>
              <a:gd name="connsiteY30" fmla="*/ 863600 h 1236302"/>
              <a:gd name="connsiteX31" fmla="*/ 229601 w 925153"/>
              <a:gd name="connsiteY31" fmla="*/ 790575 h 1236302"/>
              <a:gd name="connsiteX32" fmla="*/ 351688 w 925153"/>
              <a:gd name="connsiteY32" fmla="*/ 790575 h 1236302"/>
              <a:gd name="connsiteX33" fmla="*/ 363179 w 925153"/>
              <a:gd name="connsiteY33" fmla="*/ 801932 h 1236302"/>
              <a:gd name="connsiteX34" fmla="*/ 351688 w 925153"/>
              <a:gd name="connsiteY34" fmla="*/ 818784 h 1236302"/>
              <a:gd name="connsiteX35" fmla="*/ 229601 w 925153"/>
              <a:gd name="connsiteY35" fmla="*/ 818784 h 1236302"/>
              <a:gd name="connsiteX36" fmla="*/ 212725 w 925153"/>
              <a:gd name="connsiteY36" fmla="*/ 801932 h 1236302"/>
              <a:gd name="connsiteX37" fmla="*/ 229601 w 925153"/>
              <a:gd name="connsiteY37" fmla="*/ 790575 h 1236302"/>
              <a:gd name="connsiteX38" fmla="*/ 540692 w 925153"/>
              <a:gd name="connsiteY38" fmla="*/ 746192 h 1236302"/>
              <a:gd name="connsiteX39" fmla="*/ 540692 w 925153"/>
              <a:gd name="connsiteY39" fmla="*/ 1197439 h 1236302"/>
              <a:gd name="connsiteX40" fmla="*/ 885915 w 925153"/>
              <a:gd name="connsiteY40" fmla="*/ 1197439 h 1236302"/>
              <a:gd name="connsiteX41" fmla="*/ 885915 w 925153"/>
              <a:gd name="connsiteY41" fmla="*/ 746192 h 1236302"/>
              <a:gd name="connsiteX42" fmla="*/ 540692 w 925153"/>
              <a:gd name="connsiteY42" fmla="*/ 746192 h 1236302"/>
              <a:gd name="connsiteX43" fmla="*/ 173776 w 925153"/>
              <a:gd name="connsiteY43" fmla="*/ 712936 h 1236302"/>
              <a:gd name="connsiteX44" fmla="*/ 173776 w 925153"/>
              <a:gd name="connsiteY44" fmla="*/ 1002791 h 1236302"/>
              <a:gd name="connsiteX45" fmla="*/ 407522 w 925153"/>
              <a:gd name="connsiteY45" fmla="*/ 1002791 h 1236302"/>
              <a:gd name="connsiteX46" fmla="*/ 407522 w 925153"/>
              <a:gd name="connsiteY46" fmla="*/ 712936 h 1236302"/>
              <a:gd name="connsiteX47" fmla="*/ 173776 w 925153"/>
              <a:gd name="connsiteY47" fmla="*/ 712936 h 1236302"/>
              <a:gd name="connsiteX48" fmla="*/ 156874 w 925153"/>
              <a:gd name="connsiteY48" fmla="*/ 679450 h 1236302"/>
              <a:gd name="connsiteX49" fmla="*/ 424064 w 925153"/>
              <a:gd name="connsiteY49" fmla="*/ 679450 h 1236302"/>
              <a:gd name="connsiteX50" fmla="*/ 440965 w 925153"/>
              <a:gd name="connsiteY50" fmla="*/ 696013 h 1236302"/>
              <a:gd name="connsiteX51" fmla="*/ 440965 w 925153"/>
              <a:gd name="connsiteY51" fmla="*/ 1019354 h 1236302"/>
              <a:gd name="connsiteX52" fmla="*/ 424064 w 925153"/>
              <a:gd name="connsiteY52" fmla="*/ 1036277 h 1236302"/>
              <a:gd name="connsiteX53" fmla="*/ 156874 w 925153"/>
              <a:gd name="connsiteY53" fmla="*/ 1036277 h 1236302"/>
              <a:gd name="connsiteX54" fmla="*/ 134938 w 925153"/>
              <a:gd name="connsiteY54" fmla="*/ 1019354 h 1236302"/>
              <a:gd name="connsiteX55" fmla="*/ 134938 w 925153"/>
              <a:gd name="connsiteY55" fmla="*/ 696013 h 1236302"/>
              <a:gd name="connsiteX56" fmla="*/ 156874 w 925153"/>
              <a:gd name="connsiteY56" fmla="*/ 679450 h 1236302"/>
              <a:gd name="connsiteX57" fmla="*/ 669238 w 925153"/>
              <a:gd name="connsiteY57" fmla="*/ 568558 h 1236302"/>
              <a:gd name="connsiteX58" fmla="*/ 669238 w 925153"/>
              <a:gd name="connsiteY58" fmla="*/ 641116 h 1236302"/>
              <a:gd name="connsiteX59" fmla="*/ 758792 w 925153"/>
              <a:gd name="connsiteY59" fmla="*/ 641116 h 1236302"/>
              <a:gd name="connsiteX60" fmla="*/ 758792 w 925153"/>
              <a:gd name="connsiteY60" fmla="*/ 568558 h 1236302"/>
              <a:gd name="connsiteX61" fmla="*/ 669238 w 925153"/>
              <a:gd name="connsiteY61" fmla="*/ 568558 h 1236302"/>
              <a:gd name="connsiteX62" fmla="*/ 647210 w 925153"/>
              <a:gd name="connsiteY62" fmla="*/ 534987 h 1236302"/>
              <a:gd name="connsiteX63" fmla="*/ 775764 w 925153"/>
              <a:gd name="connsiteY63" fmla="*/ 534987 h 1236302"/>
              <a:gd name="connsiteX64" fmla="*/ 798152 w 925153"/>
              <a:gd name="connsiteY64" fmla="*/ 551592 h 1236302"/>
              <a:gd name="connsiteX65" fmla="*/ 798152 w 925153"/>
              <a:gd name="connsiteY65" fmla="*/ 657721 h 1236302"/>
              <a:gd name="connsiteX66" fmla="*/ 775764 w 925153"/>
              <a:gd name="connsiteY66" fmla="*/ 674326 h 1236302"/>
              <a:gd name="connsiteX67" fmla="*/ 647210 w 925153"/>
              <a:gd name="connsiteY67" fmla="*/ 674326 h 1236302"/>
              <a:gd name="connsiteX68" fmla="*/ 630238 w 925153"/>
              <a:gd name="connsiteY68" fmla="*/ 657721 h 1236302"/>
              <a:gd name="connsiteX69" fmla="*/ 630238 w 925153"/>
              <a:gd name="connsiteY69" fmla="*/ 551592 h 1236302"/>
              <a:gd name="connsiteX70" fmla="*/ 647210 w 925153"/>
              <a:gd name="connsiteY70" fmla="*/ 534987 h 1236302"/>
              <a:gd name="connsiteX71" fmla="*/ 133913 w 925153"/>
              <a:gd name="connsiteY71" fmla="*/ 473069 h 1236302"/>
              <a:gd name="connsiteX72" fmla="*/ 44637 w 925153"/>
              <a:gd name="connsiteY72" fmla="*/ 562311 h 1236302"/>
              <a:gd name="connsiteX73" fmla="*/ 44637 w 925153"/>
              <a:gd name="connsiteY73" fmla="*/ 1135905 h 1236302"/>
              <a:gd name="connsiteX74" fmla="*/ 501454 w 925153"/>
              <a:gd name="connsiteY74" fmla="*/ 1135905 h 1236302"/>
              <a:gd name="connsiteX75" fmla="*/ 501454 w 925153"/>
              <a:gd name="connsiteY75" fmla="*/ 723881 h 1236302"/>
              <a:gd name="connsiteX76" fmla="*/ 518373 w 925153"/>
              <a:gd name="connsiteY76" fmla="*/ 707328 h 1236302"/>
              <a:gd name="connsiteX77" fmla="*/ 529533 w 925153"/>
              <a:gd name="connsiteY77" fmla="*/ 707328 h 1236302"/>
              <a:gd name="connsiteX78" fmla="*/ 529533 w 925153"/>
              <a:gd name="connsiteY78" fmla="*/ 562311 h 1236302"/>
              <a:gd name="connsiteX79" fmla="*/ 440257 w 925153"/>
              <a:gd name="connsiteY79" fmla="*/ 473069 h 1236302"/>
              <a:gd name="connsiteX80" fmla="*/ 412539 w 925153"/>
              <a:gd name="connsiteY80" fmla="*/ 473069 h 1236302"/>
              <a:gd name="connsiteX81" fmla="*/ 161632 w 925153"/>
              <a:gd name="connsiteY81" fmla="*/ 473069 h 1236302"/>
              <a:gd name="connsiteX82" fmla="*/ 133913 w 925153"/>
              <a:gd name="connsiteY82" fmla="*/ 473069 h 1236302"/>
              <a:gd name="connsiteX83" fmla="*/ 809626 w 925153"/>
              <a:gd name="connsiteY83" fmla="*/ 372526 h 1236302"/>
              <a:gd name="connsiteX84" fmla="*/ 792609 w 925153"/>
              <a:gd name="connsiteY84" fmla="*/ 377913 h 1236302"/>
              <a:gd name="connsiteX85" fmla="*/ 781385 w 925153"/>
              <a:gd name="connsiteY85" fmla="*/ 394795 h 1236302"/>
              <a:gd name="connsiteX86" fmla="*/ 809626 w 925153"/>
              <a:gd name="connsiteY86" fmla="*/ 422452 h 1236302"/>
              <a:gd name="connsiteX87" fmla="*/ 837504 w 925153"/>
              <a:gd name="connsiteY87" fmla="*/ 394795 h 1236302"/>
              <a:gd name="connsiteX88" fmla="*/ 809626 w 925153"/>
              <a:gd name="connsiteY88" fmla="*/ 372526 h 1236302"/>
              <a:gd name="connsiteX89" fmla="*/ 183950 w 925153"/>
              <a:gd name="connsiteY89" fmla="*/ 367634 h 1236302"/>
              <a:gd name="connsiteX90" fmla="*/ 183950 w 925153"/>
              <a:gd name="connsiteY90" fmla="*/ 423050 h 1236302"/>
              <a:gd name="connsiteX91" fmla="*/ 390220 w 925153"/>
              <a:gd name="connsiteY91" fmla="*/ 423050 h 1236302"/>
              <a:gd name="connsiteX92" fmla="*/ 390220 w 925153"/>
              <a:gd name="connsiteY92" fmla="*/ 367634 h 1236302"/>
              <a:gd name="connsiteX93" fmla="*/ 340182 w 925153"/>
              <a:gd name="connsiteY93" fmla="*/ 367634 h 1236302"/>
              <a:gd name="connsiteX94" fmla="*/ 233988 w 925153"/>
              <a:gd name="connsiteY94" fmla="*/ 367634 h 1236302"/>
              <a:gd name="connsiteX95" fmla="*/ 183950 w 925153"/>
              <a:gd name="connsiteY95" fmla="*/ 367634 h 1236302"/>
              <a:gd name="connsiteX96" fmla="*/ 809626 w 925153"/>
              <a:gd name="connsiteY96" fmla="*/ 333375 h 1236302"/>
              <a:gd name="connsiteX97" fmla="*/ 871176 w 925153"/>
              <a:gd name="connsiteY97" fmla="*/ 394795 h 1236302"/>
              <a:gd name="connsiteX98" fmla="*/ 809626 w 925153"/>
              <a:gd name="connsiteY98" fmla="*/ 461603 h 1236302"/>
              <a:gd name="connsiteX99" fmla="*/ 747713 w 925153"/>
              <a:gd name="connsiteY99" fmla="*/ 394795 h 1236302"/>
              <a:gd name="connsiteX100" fmla="*/ 764730 w 925153"/>
              <a:gd name="connsiteY100" fmla="*/ 350256 h 1236302"/>
              <a:gd name="connsiteX101" fmla="*/ 809626 w 925153"/>
              <a:gd name="connsiteY101" fmla="*/ 333375 h 1236302"/>
              <a:gd name="connsiteX102" fmla="*/ 262066 w 925153"/>
              <a:gd name="connsiteY102" fmla="*/ 256082 h 1236302"/>
              <a:gd name="connsiteX103" fmla="*/ 262066 w 925153"/>
              <a:gd name="connsiteY103" fmla="*/ 317255 h 1236302"/>
              <a:gd name="connsiteX104" fmla="*/ 317864 w 925153"/>
              <a:gd name="connsiteY104" fmla="*/ 317255 h 1236302"/>
              <a:gd name="connsiteX105" fmla="*/ 317864 w 925153"/>
              <a:gd name="connsiteY105" fmla="*/ 256082 h 1236302"/>
              <a:gd name="connsiteX106" fmla="*/ 262066 w 925153"/>
              <a:gd name="connsiteY106" fmla="*/ 256082 h 1236302"/>
              <a:gd name="connsiteX107" fmla="*/ 664189 w 925153"/>
              <a:gd name="connsiteY107" fmla="*/ 178030 h 1236302"/>
              <a:gd name="connsiteX108" fmla="*/ 625207 w 925153"/>
              <a:gd name="connsiteY108" fmla="*/ 194994 h 1236302"/>
              <a:gd name="connsiteX109" fmla="*/ 614018 w 925153"/>
              <a:gd name="connsiteY109" fmla="*/ 233975 h 1236302"/>
              <a:gd name="connsiteX110" fmla="*/ 664189 w 925153"/>
              <a:gd name="connsiteY110" fmla="*/ 284146 h 1236302"/>
              <a:gd name="connsiteX111" fmla="*/ 720135 w 925153"/>
              <a:gd name="connsiteY111" fmla="*/ 233975 h 1236302"/>
              <a:gd name="connsiteX112" fmla="*/ 664189 w 925153"/>
              <a:gd name="connsiteY112" fmla="*/ 178030 h 1236302"/>
              <a:gd name="connsiteX113" fmla="*/ 664189 w 925153"/>
              <a:gd name="connsiteY113" fmla="*/ 144462 h 1236302"/>
              <a:gd name="connsiteX114" fmla="*/ 753702 w 925153"/>
              <a:gd name="connsiteY114" fmla="*/ 233975 h 1236302"/>
              <a:gd name="connsiteX115" fmla="*/ 731324 w 925153"/>
              <a:gd name="connsiteY115" fmla="*/ 295336 h 1236302"/>
              <a:gd name="connsiteX116" fmla="*/ 664189 w 925153"/>
              <a:gd name="connsiteY116" fmla="*/ 323489 h 1236302"/>
              <a:gd name="connsiteX117" fmla="*/ 574675 w 925153"/>
              <a:gd name="connsiteY117" fmla="*/ 233975 h 1236302"/>
              <a:gd name="connsiteX118" fmla="*/ 602829 w 925153"/>
              <a:gd name="connsiteY118" fmla="*/ 166840 h 1236302"/>
              <a:gd name="connsiteX119" fmla="*/ 664189 w 925153"/>
              <a:gd name="connsiteY119" fmla="*/ 144462 h 1236302"/>
              <a:gd name="connsiteX120" fmla="*/ 217429 w 925153"/>
              <a:gd name="connsiteY120" fmla="*/ 77958 h 1236302"/>
              <a:gd name="connsiteX121" fmla="*/ 217429 w 925153"/>
              <a:gd name="connsiteY121" fmla="*/ 205703 h 1236302"/>
              <a:gd name="connsiteX122" fmla="*/ 233988 w 925153"/>
              <a:gd name="connsiteY122" fmla="*/ 205703 h 1236302"/>
              <a:gd name="connsiteX123" fmla="*/ 340182 w 925153"/>
              <a:gd name="connsiteY123" fmla="*/ 205703 h 1236302"/>
              <a:gd name="connsiteX124" fmla="*/ 362501 w 925153"/>
              <a:gd name="connsiteY124" fmla="*/ 205703 h 1236302"/>
              <a:gd name="connsiteX125" fmla="*/ 362501 w 925153"/>
              <a:gd name="connsiteY125" fmla="*/ 77958 h 1236302"/>
              <a:gd name="connsiteX126" fmla="*/ 217429 w 925153"/>
              <a:gd name="connsiteY126" fmla="*/ 77958 h 1236302"/>
              <a:gd name="connsiteX127" fmla="*/ 786105 w 925153"/>
              <a:gd name="connsiteY127" fmla="*/ 33337 h 1236302"/>
              <a:gd name="connsiteX128" fmla="*/ 774934 w 925153"/>
              <a:gd name="connsiteY128" fmla="*/ 38714 h 1236302"/>
              <a:gd name="connsiteX129" fmla="*/ 769168 w 925153"/>
              <a:gd name="connsiteY129" fmla="*/ 55562 h 1236302"/>
              <a:gd name="connsiteX130" fmla="*/ 774934 w 925153"/>
              <a:gd name="connsiteY130" fmla="*/ 72052 h 1236302"/>
              <a:gd name="connsiteX131" fmla="*/ 786105 w 925153"/>
              <a:gd name="connsiteY131" fmla="*/ 77787 h 1236302"/>
              <a:gd name="connsiteX132" fmla="*/ 808447 w 925153"/>
              <a:gd name="connsiteY132" fmla="*/ 55562 h 1236302"/>
              <a:gd name="connsiteX133" fmla="*/ 786105 w 925153"/>
              <a:gd name="connsiteY133" fmla="*/ 33337 h 1236302"/>
              <a:gd name="connsiteX134" fmla="*/ 189710 w 925153"/>
              <a:gd name="connsiteY134" fmla="*/ 33337 h 1236302"/>
              <a:gd name="connsiteX135" fmla="*/ 384460 w 925153"/>
              <a:gd name="connsiteY135" fmla="*/ 33337 h 1236302"/>
              <a:gd name="connsiteX136" fmla="*/ 412539 w 925153"/>
              <a:gd name="connsiteY136" fmla="*/ 55647 h 1236302"/>
              <a:gd name="connsiteX137" fmla="*/ 412539 w 925153"/>
              <a:gd name="connsiteY137" fmla="*/ 72200 h 1236302"/>
              <a:gd name="connsiteX138" fmla="*/ 518373 w 925153"/>
              <a:gd name="connsiteY138" fmla="*/ 72200 h 1236302"/>
              <a:gd name="connsiteX139" fmla="*/ 540692 w 925153"/>
              <a:gd name="connsiteY139" fmla="*/ 100268 h 1236302"/>
              <a:gd name="connsiteX140" fmla="*/ 518373 w 925153"/>
              <a:gd name="connsiteY140" fmla="*/ 122219 h 1236302"/>
              <a:gd name="connsiteX141" fmla="*/ 412539 w 925153"/>
              <a:gd name="connsiteY141" fmla="*/ 122219 h 1236302"/>
              <a:gd name="connsiteX142" fmla="*/ 412539 w 925153"/>
              <a:gd name="connsiteY142" fmla="*/ 233771 h 1236302"/>
              <a:gd name="connsiteX143" fmla="*/ 384460 w 925153"/>
              <a:gd name="connsiteY143" fmla="*/ 256082 h 1236302"/>
              <a:gd name="connsiteX144" fmla="*/ 362501 w 925153"/>
              <a:gd name="connsiteY144" fmla="*/ 256082 h 1236302"/>
              <a:gd name="connsiteX145" fmla="*/ 362501 w 925153"/>
              <a:gd name="connsiteY145" fmla="*/ 317255 h 1236302"/>
              <a:gd name="connsiteX146" fmla="*/ 412539 w 925153"/>
              <a:gd name="connsiteY146" fmla="*/ 317255 h 1236302"/>
              <a:gd name="connsiteX147" fmla="*/ 440257 w 925153"/>
              <a:gd name="connsiteY147" fmla="*/ 345323 h 1236302"/>
              <a:gd name="connsiteX148" fmla="*/ 440257 w 925153"/>
              <a:gd name="connsiteY148" fmla="*/ 423050 h 1236302"/>
              <a:gd name="connsiteX149" fmla="*/ 579571 w 925153"/>
              <a:gd name="connsiteY149" fmla="*/ 562311 h 1236302"/>
              <a:gd name="connsiteX150" fmla="*/ 579571 w 925153"/>
              <a:gd name="connsiteY150" fmla="*/ 707328 h 1236302"/>
              <a:gd name="connsiteX151" fmla="*/ 902834 w 925153"/>
              <a:gd name="connsiteY151" fmla="*/ 707328 h 1236302"/>
              <a:gd name="connsiteX152" fmla="*/ 925153 w 925153"/>
              <a:gd name="connsiteY152" fmla="*/ 723881 h 1236302"/>
              <a:gd name="connsiteX153" fmla="*/ 925153 w 925153"/>
              <a:gd name="connsiteY153" fmla="*/ 1213992 h 1236302"/>
              <a:gd name="connsiteX154" fmla="*/ 902834 w 925153"/>
              <a:gd name="connsiteY154" fmla="*/ 1236302 h 1236302"/>
              <a:gd name="connsiteX155" fmla="*/ 518373 w 925153"/>
              <a:gd name="connsiteY155" fmla="*/ 1236302 h 1236302"/>
              <a:gd name="connsiteX156" fmla="*/ 501454 w 925153"/>
              <a:gd name="connsiteY156" fmla="*/ 1213992 h 1236302"/>
              <a:gd name="connsiteX157" fmla="*/ 501454 w 925153"/>
              <a:gd name="connsiteY157" fmla="*/ 1180526 h 1236302"/>
              <a:gd name="connsiteX158" fmla="*/ 22319 w 925153"/>
              <a:gd name="connsiteY158" fmla="*/ 1180526 h 1236302"/>
              <a:gd name="connsiteX159" fmla="*/ 0 w 925153"/>
              <a:gd name="connsiteY159" fmla="*/ 1158216 h 1236302"/>
              <a:gd name="connsiteX160" fmla="*/ 0 w 925153"/>
              <a:gd name="connsiteY160" fmla="*/ 562311 h 1236302"/>
              <a:gd name="connsiteX161" fmla="*/ 133913 w 925153"/>
              <a:gd name="connsiteY161" fmla="*/ 423050 h 1236302"/>
              <a:gd name="connsiteX162" fmla="*/ 139313 w 925153"/>
              <a:gd name="connsiteY162" fmla="*/ 423050 h 1236302"/>
              <a:gd name="connsiteX163" fmla="*/ 139313 w 925153"/>
              <a:gd name="connsiteY163" fmla="*/ 345323 h 1236302"/>
              <a:gd name="connsiteX164" fmla="*/ 161632 w 925153"/>
              <a:gd name="connsiteY164" fmla="*/ 317255 h 1236302"/>
              <a:gd name="connsiteX165" fmla="*/ 211669 w 925153"/>
              <a:gd name="connsiteY165" fmla="*/ 317255 h 1236302"/>
              <a:gd name="connsiteX166" fmla="*/ 211669 w 925153"/>
              <a:gd name="connsiteY166" fmla="*/ 256082 h 1236302"/>
              <a:gd name="connsiteX167" fmla="*/ 189710 w 925153"/>
              <a:gd name="connsiteY167" fmla="*/ 256082 h 1236302"/>
              <a:gd name="connsiteX168" fmla="*/ 167391 w 925153"/>
              <a:gd name="connsiteY168" fmla="*/ 233771 h 1236302"/>
              <a:gd name="connsiteX169" fmla="*/ 167391 w 925153"/>
              <a:gd name="connsiteY169" fmla="*/ 55647 h 1236302"/>
              <a:gd name="connsiteX170" fmla="*/ 189710 w 925153"/>
              <a:gd name="connsiteY170" fmla="*/ 33337 h 1236302"/>
              <a:gd name="connsiteX171" fmla="*/ 786105 w 925153"/>
              <a:gd name="connsiteY171" fmla="*/ 0 h 1236302"/>
              <a:gd name="connsiteX172" fmla="*/ 847365 w 925153"/>
              <a:gd name="connsiteY172" fmla="*/ 55562 h 1236302"/>
              <a:gd name="connsiteX173" fmla="*/ 786105 w 925153"/>
              <a:gd name="connsiteY173" fmla="*/ 110766 h 1236302"/>
              <a:gd name="connsiteX174" fmla="*/ 730250 w 925153"/>
              <a:gd name="connsiteY174" fmla="*/ 55562 h 1236302"/>
              <a:gd name="connsiteX175" fmla="*/ 746826 w 925153"/>
              <a:gd name="connsiteY175" fmla="*/ 16489 h 1236302"/>
              <a:gd name="connsiteX176" fmla="*/ 786105 w 925153"/>
              <a:gd name="connsiteY176" fmla="*/ 0 h 123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925153" h="1236302">
                <a:moveTo>
                  <a:pt x="586252" y="1047750"/>
                </a:moveTo>
                <a:cubicBezTo>
                  <a:pt x="591678" y="1047750"/>
                  <a:pt x="597105" y="1053172"/>
                  <a:pt x="597105" y="1058955"/>
                </a:cubicBezTo>
                <a:cubicBezTo>
                  <a:pt x="597105" y="1058955"/>
                  <a:pt x="597105" y="1058955"/>
                  <a:pt x="597105" y="1142815"/>
                </a:cubicBezTo>
                <a:cubicBezTo>
                  <a:pt x="597105" y="1142815"/>
                  <a:pt x="597105" y="1142815"/>
                  <a:pt x="698037" y="1142815"/>
                </a:cubicBezTo>
                <a:cubicBezTo>
                  <a:pt x="703825" y="1142815"/>
                  <a:pt x="709251" y="1148236"/>
                  <a:pt x="709251" y="1154020"/>
                </a:cubicBezTo>
                <a:cubicBezTo>
                  <a:pt x="709251" y="1159442"/>
                  <a:pt x="703825" y="1164864"/>
                  <a:pt x="698037" y="1164864"/>
                </a:cubicBezTo>
                <a:cubicBezTo>
                  <a:pt x="698037" y="1164864"/>
                  <a:pt x="698037" y="1164864"/>
                  <a:pt x="586252" y="1164864"/>
                </a:cubicBezTo>
                <a:cubicBezTo>
                  <a:pt x="580463" y="1164864"/>
                  <a:pt x="574675" y="1159442"/>
                  <a:pt x="574675" y="1154020"/>
                </a:cubicBezTo>
                <a:cubicBezTo>
                  <a:pt x="574675" y="1154020"/>
                  <a:pt x="574675" y="1154020"/>
                  <a:pt x="574675" y="1058955"/>
                </a:cubicBezTo>
                <a:cubicBezTo>
                  <a:pt x="574675" y="1053172"/>
                  <a:pt x="580463" y="1047750"/>
                  <a:pt x="586252" y="1047750"/>
                </a:cubicBezTo>
                <a:close/>
                <a:moveTo>
                  <a:pt x="585964" y="957262"/>
                </a:moveTo>
                <a:cubicBezTo>
                  <a:pt x="591256" y="957262"/>
                  <a:pt x="596547" y="962639"/>
                  <a:pt x="596547" y="968375"/>
                </a:cubicBezTo>
                <a:cubicBezTo>
                  <a:pt x="596547" y="968375"/>
                  <a:pt x="596547" y="968375"/>
                  <a:pt x="596547" y="1001713"/>
                </a:cubicBezTo>
                <a:cubicBezTo>
                  <a:pt x="596547" y="1007090"/>
                  <a:pt x="591256" y="1012467"/>
                  <a:pt x="585964" y="1012467"/>
                </a:cubicBezTo>
                <a:cubicBezTo>
                  <a:pt x="580320" y="1012467"/>
                  <a:pt x="574675" y="1007090"/>
                  <a:pt x="574675" y="1001713"/>
                </a:cubicBezTo>
                <a:cubicBezTo>
                  <a:pt x="574675" y="1001713"/>
                  <a:pt x="574675" y="1001713"/>
                  <a:pt x="574675" y="968375"/>
                </a:cubicBezTo>
                <a:cubicBezTo>
                  <a:pt x="574675" y="962639"/>
                  <a:pt x="580320" y="957262"/>
                  <a:pt x="585964" y="957262"/>
                </a:cubicBezTo>
                <a:close/>
                <a:moveTo>
                  <a:pt x="229601" y="930275"/>
                </a:moveTo>
                <a:cubicBezTo>
                  <a:pt x="229601" y="930275"/>
                  <a:pt x="229601" y="930275"/>
                  <a:pt x="351688" y="930275"/>
                </a:cubicBezTo>
                <a:cubicBezTo>
                  <a:pt x="357433" y="930275"/>
                  <a:pt x="363179" y="935770"/>
                  <a:pt x="363179" y="947127"/>
                </a:cubicBezTo>
                <a:cubicBezTo>
                  <a:pt x="363179" y="952988"/>
                  <a:pt x="357433" y="958484"/>
                  <a:pt x="351688" y="958484"/>
                </a:cubicBezTo>
                <a:cubicBezTo>
                  <a:pt x="351688" y="958484"/>
                  <a:pt x="351688" y="958484"/>
                  <a:pt x="229601" y="958484"/>
                </a:cubicBezTo>
                <a:cubicBezTo>
                  <a:pt x="218470" y="958484"/>
                  <a:pt x="212725" y="952988"/>
                  <a:pt x="212725" y="947127"/>
                </a:cubicBezTo>
                <a:cubicBezTo>
                  <a:pt x="212725" y="935770"/>
                  <a:pt x="218470" y="930275"/>
                  <a:pt x="229601" y="930275"/>
                </a:cubicBezTo>
                <a:close/>
                <a:moveTo>
                  <a:pt x="229601" y="863600"/>
                </a:moveTo>
                <a:cubicBezTo>
                  <a:pt x="229601" y="863600"/>
                  <a:pt x="229601" y="863600"/>
                  <a:pt x="351688" y="863600"/>
                </a:cubicBezTo>
                <a:cubicBezTo>
                  <a:pt x="357433" y="863600"/>
                  <a:pt x="363179" y="868892"/>
                  <a:pt x="363179" y="874536"/>
                </a:cubicBezTo>
                <a:cubicBezTo>
                  <a:pt x="363179" y="879828"/>
                  <a:pt x="357433" y="885472"/>
                  <a:pt x="351688" y="885472"/>
                </a:cubicBezTo>
                <a:cubicBezTo>
                  <a:pt x="351688" y="885472"/>
                  <a:pt x="351688" y="885472"/>
                  <a:pt x="229601" y="885472"/>
                </a:cubicBezTo>
                <a:cubicBezTo>
                  <a:pt x="218470" y="885472"/>
                  <a:pt x="212725" y="879828"/>
                  <a:pt x="212725" y="874536"/>
                </a:cubicBezTo>
                <a:cubicBezTo>
                  <a:pt x="212725" y="868892"/>
                  <a:pt x="218470" y="863600"/>
                  <a:pt x="229601" y="863600"/>
                </a:cubicBezTo>
                <a:close/>
                <a:moveTo>
                  <a:pt x="229601" y="790575"/>
                </a:moveTo>
                <a:cubicBezTo>
                  <a:pt x="229601" y="790575"/>
                  <a:pt x="229601" y="790575"/>
                  <a:pt x="351688" y="790575"/>
                </a:cubicBezTo>
                <a:cubicBezTo>
                  <a:pt x="357433" y="790575"/>
                  <a:pt x="363179" y="796070"/>
                  <a:pt x="363179" y="801932"/>
                </a:cubicBezTo>
                <a:cubicBezTo>
                  <a:pt x="363179" y="813288"/>
                  <a:pt x="357433" y="818784"/>
                  <a:pt x="351688" y="818784"/>
                </a:cubicBezTo>
                <a:cubicBezTo>
                  <a:pt x="351688" y="818784"/>
                  <a:pt x="351688" y="818784"/>
                  <a:pt x="229601" y="818784"/>
                </a:cubicBezTo>
                <a:cubicBezTo>
                  <a:pt x="218470" y="818784"/>
                  <a:pt x="212725" y="813288"/>
                  <a:pt x="212725" y="801932"/>
                </a:cubicBezTo>
                <a:cubicBezTo>
                  <a:pt x="212725" y="796070"/>
                  <a:pt x="218470" y="790575"/>
                  <a:pt x="229601" y="790575"/>
                </a:cubicBezTo>
                <a:close/>
                <a:moveTo>
                  <a:pt x="540692" y="746192"/>
                </a:moveTo>
                <a:cubicBezTo>
                  <a:pt x="540692" y="746192"/>
                  <a:pt x="540692" y="746192"/>
                  <a:pt x="540692" y="1197439"/>
                </a:cubicBezTo>
                <a:cubicBezTo>
                  <a:pt x="540692" y="1197439"/>
                  <a:pt x="540692" y="1197439"/>
                  <a:pt x="885915" y="1197439"/>
                </a:cubicBezTo>
                <a:lnTo>
                  <a:pt x="885915" y="746192"/>
                </a:lnTo>
                <a:cubicBezTo>
                  <a:pt x="885915" y="746192"/>
                  <a:pt x="885915" y="746192"/>
                  <a:pt x="540692" y="746192"/>
                </a:cubicBezTo>
                <a:close/>
                <a:moveTo>
                  <a:pt x="173776" y="712936"/>
                </a:moveTo>
                <a:cubicBezTo>
                  <a:pt x="173776" y="712936"/>
                  <a:pt x="173776" y="712936"/>
                  <a:pt x="173776" y="1002791"/>
                </a:cubicBezTo>
                <a:cubicBezTo>
                  <a:pt x="173776" y="1002791"/>
                  <a:pt x="173776" y="1002791"/>
                  <a:pt x="407522" y="1002791"/>
                </a:cubicBezTo>
                <a:lnTo>
                  <a:pt x="407522" y="712936"/>
                </a:lnTo>
                <a:cubicBezTo>
                  <a:pt x="407522" y="712936"/>
                  <a:pt x="407522" y="712936"/>
                  <a:pt x="173776" y="712936"/>
                </a:cubicBezTo>
                <a:close/>
                <a:moveTo>
                  <a:pt x="156874" y="679450"/>
                </a:moveTo>
                <a:cubicBezTo>
                  <a:pt x="156874" y="679450"/>
                  <a:pt x="156874" y="679450"/>
                  <a:pt x="424064" y="679450"/>
                </a:cubicBezTo>
                <a:cubicBezTo>
                  <a:pt x="435571" y="679450"/>
                  <a:pt x="440965" y="685211"/>
                  <a:pt x="440965" y="696013"/>
                </a:cubicBezTo>
                <a:cubicBezTo>
                  <a:pt x="440965" y="696013"/>
                  <a:pt x="440965" y="696013"/>
                  <a:pt x="440965" y="1019354"/>
                </a:cubicBezTo>
                <a:cubicBezTo>
                  <a:pt x="440965" y="1030516"/>
                  <a:pt x="435571" y="1036277"/>
                  <a:pt x="424064" y="1036277"/>
                </a:cubicBezTo>
                <a:cubicBezTo>
                  <a:pt x="424064" y="1036277"/>
                  <a:pt x="424064" y="1036277"/>
                  <a:pt x="156874" y="1036277"/>
                </a:cubicBezTo>
                <a:cubicBezTo>
                  <a:pt x="146086" y="1036277"/>
                  <a:pt x="134938" y="1030516"/>
                  <a:pt x="134938" y="1019354"/>
                </a:cubicBezTo>
                <a:cubicBezTo>
                  <a:pt x="134938" y="1019354"/>
                  <a:pt x="134938" y="1019354"/>
                  <a:pt x="134938" y="696013"/>
                </a:cubicBezTo>
                <a:cubicBezTo>
                  <a:pt x="134938" y="685211"/>
                  <a:pt x="146086" y="679450"/>
                  <a:pt x="156874" y="679450"/>
                </a:cubicBezTo>
                <a:close/>
                <a:moveTo>
                  <a:pt x="669238" y="568558"/>
                </a:moveTo>
                <a:cubicBezTo>
                  <a:pt x="669238" y="568558"/>
                  <a:pt x="669238" y="568558"/>
                  <a:pt x="669238" y="641116"/>
                </a:cubicBezTo>
                <a:cubicBezTo>
                  <a:pt x="669238" y="641116"/>
                  <a:pt x="669238" y="641116"/>
                  <a:pt x="758792" y="641116"/>
                </a:cubicBezTo>
                <a:lnTo>
                  <a:pt x="758792" y="568558"/>
                </a:lnTo>
                <a:cubicBezTo>
                  <a:pt x="758792" y="568558"/>
                  <a:pt x="758792" y="568558"/>
                  <a:pt x="669238" y="568558"/>
                </a:cubicBezTo>
                <a:close/>
                <a:moveTo>
                  <a:pt x="647210" y="534987"/>
                </a:moveTo>
                <a:lnTo>
                  <a:pt x="775764" y="534987"/>
                </a:lnTo>
                <a:cubicBezTo>
                  <a:pt x="786958" y="534987"/>
                  <a:pt x="798152" y="540402"/>
                  <a:pt x="798152" y="551592"/>
                </a:cubicBezTo>
                <a:cubicBezTo>
                  <a:pt x="798152" y="551592"/>
                  <a:pt x="798152" y="551592"/>
                  <a:pt x="798152" y="657721"/>
                </a:cubicBezTo>
                <a:cubicBezTo>
                  <a:pt x="798152" y="668911"/>
                  <a:pt x="786958" y="674326"/>
                  <a:pt x="775764" y="674326"/>
                </a:cubicBezTo>
                <a:cubicBezTo>
                  <a:pt x="775764" y="674326"/>
                  <a:pt x="775764" y="674326"/>
                  <a:pt x="647210" y="674326"/>
                </a:cubicBezTo>
                <a:cubicBezTo>
                  <a:pt x="641433" y="674326"/>
                  <a:pt x="630238" y="668911"/>
                  <a:pt x="630238" y="657721"/>
                </a:cubicBezTo>
                <a:cubicBezTo>
                  <a:pt x="630238" y="657721"/>
                  <a:pt x="630238" y="657721"/>
                  <a:pt x="630238" y="551592"/>
                </a:cubicBezTo>
                <a:cubicBezTo>
                  <a:pt x="630238" y="540402"/>
                  <a:pt x="641433" y="534987"/>
                  <a:pt x="647210" y="534987"/>
                </a:cubicBezTo>
                <a:close/>
                <a:moveTo>
                  <a:pt x="133913" y="473069"/>
                </a:moveTo>
                <a:cubicBezTo>
                  <a:pt x="83516" y="473069"/>
                  <a:pt x="44637" y="512292"/>
                  <a:pt x="44637" y="562311"/>
                </a:cubicBezTo>
                <a:cubicBezTo>
                  <a:pt x="44637" y="562311"/>
                  <a:pt x="44637" y="562311"/>
                  <a:pt x="44637" y="1135905"/>
                </a:cubicBezTo>
                <a:lnTo>
                  <a:pt x="501454" y="1135905"/>
                </a:lnTo>
                <a:cubicBezTo>
                  <a:pt x="501454" y="1135905"/>
                  <a:pt x="501454" y="1135905"/>
                  <a:pt x="501454" y="723881"/>
                </a:cubicBezTo>
                <a:cubicBezTo>
                  <a:pt x="501454" y="718124"/>
                  <a:pt x="512614" y="707328"/>
                  <a:pt x="518373" y="707328"/>
                </a:cubicBezTo>
                <a:cubicBezTo>
                  <a:pt x="518373" y="707328"/>
                  <a:pt x="518373" y="707328"/>
                  <a:pt x="529533" y="707328"/>
                </a:cubicBezTo>
                <a:cubicBezTo>
                  <a:pt x="529533" y="707328"/>
                  <a:pt x="529533" y="707328"/>
                  <a:pt x="529533" y="562311"/>
                </a:cubicBezTo>
                <a:cubicBezTo>
                  <a:pt x="529533" y="512292"/>
                  <a:pt x="490295" y="473069"/>
                  <a:pt x="440257" y="473069"/>
                </a:cubicBezTo>
                <a:cubicBezTo>
                  <a:pt x="440257" y="473069"/>
                  <a:pt x="440257" y="473069"/>
                  <a:pt x="412539" y="473069"/>
                </a:cubicBezTo>
                <a:cubicBezTo>
                  <a:pt x="412539" y="473069"/>
                  <a:pt x="412539" y="473069"/>
                  <a:pt x="161632" y="473069"/>
                </a:cubicBezTo>
                <a:cubicBezTo>
                  <a:pt x="161632" y="473069"/>
                  <a:pt x="161632" y="473069"/>
                  <a:pt x="133913" y="473069"/>
                </a:cubicBezTo>
                <a:close/>
                <a:moveTo>
                  <a:pt x="809626" y="372526"/>
                </a:moveTo>
                <a:cubicBezTo>
                  <a:pt x="803833" y="372526"/>
                  <a:pt x="798402" y="372526"/>
                  <a:pt x="792609" y="377913"/>
                </a:cubicBezTo>
                <a:cubicBezTo>
                  <a:pt x="787178" y="383660"/>
                  <a:pt x="781385" y="389048"/>
                  <a:pt x="781385" y="394795"/>
                </a:cubicBezTo>
                <a:cubicBezTo>
                  <a:pt x="781385" y="411317"/>
                  <a:pt x="792609" y="422452"/>
                  <a:pt x="809626" y="422452"/>
                </a:cubicBezTo>
                <a:cubicBezTo>
                  <a:pt x="826281" y="422452"/>
                  <a:pt x="837504" y="411317"/>
                  <a:pt x="837504" y="394795"/>
                </a:cubicBezTo>
                <a:cubicBezTo>
                  <a:pt x="837504" y="383660"/>
                  <a:pt x="826281" y="372526"/>
                  <a:pt x="809626" y="372526"/>
                </a:cubicBezTo>
                <a:close/>
                <a:moveTo>
                  <a:pt x="183950" y="367634"/>
                </a:moveTo>
                <a:lnTo>
                  <a:pt x="183950" y="423050"/>
                </a:lnTo>
                <a:cubicBezTo>
                  <a:pt x="183950" y="423050"/>
                  <a:pt x="183950" y="423050"/>
                  <a:pt x="390220" y="423050"/>
                </a:cubicBezTo>
                <a:cubicBezTo>
                  <a:pt x="390220" y="423050"/>
                  <a:pt x="390220" y="423050"/>
                  <a:pt x="390220" y="367634"/>
                </a:cubicBezTo>
                <a:cubicBezTo>
                  <a:pt x="390220" y="367634"/>
                  <a:pt x="390220" y="367634"/>
                  <a:pt x="340182" y="367634"/>
                </a:cubicBezTo>
                <a:cubicBezTo>
                  <a:pt x="340182" y="367634"/>
                  <a:pt x="340182" y="367634"/>
                  <a:pt x="233988" y="367634"/>
                </a:cubicBezTo>
                <a:cubicBezTo>
                  <a:pt x="233988" y="367634"/>
                  <a:pt x="233988" y="367634"/>
                  <a:pt x="183950" y="367634"/>
                </a:cubicBezTo>
                <a:close/>
                <a:moveTo>
                  <a:pt x="809626" y="333375"/>
                </a:moveTo>
                <a:cubicBezTo>
                  <a:pt x="842935" y="333375"/>
                  <a:pt x="871176" y="361391"/>
                  <a:pt x="871176" y="394795"/>
                </a:cubicBezTo>
                <a:cubicBezTo>
                  <a:pt x="871176" y="433587"/>
                  <a:pt x="842935" y="461603"/>
                  <a:pt x="809626" y="461603"/>
                </a:cubicBezTo>
                <a:cubicBezTo>
                  <a:pt x="775954" y="461603"/>
                  <a:pt x="747713" y="433587"/>
                  <a:pt x="747713" y="394795"/>
                </a:cubicBezTo>
                <a:cubicBezTo>
                  <a:pt x="747713" y="377913"/>
                  <a:pt x="753506" y="361391"/>
                  <a:pt x="764730" y="350256"/>
                </a:cubicBezTo>
                <a:cubicBezTo>
                  <a:pt x="775954" y="339122"/>
                  <a:pt x="792609" y="333375"/>
                  <a:pt x="809626" y="333375"/>
                </a:cubicBezTo>
                <a:close/>
                <a:moveTo>
                  <a:pt x="262066" y="256082"/>
                </a:moveTo>
                <a:lnTo>
                  <a:pt x="262066" y="317255"/>
                </a:lnTo>
                <a:cubicBezTo>
                  <a:pt x="262066" y="317255"/>
                  <a:pt x="262066" y="317255"/>
                  <a:pt x="317864" y="317255"/>
                </a:cubicBezTo>
                <a:cubicBezTo>
                  <a:pt x="317864" y="317255"/>
                  <a:pt x="317864" y="317255"/>
                  <a:pt x="317864" y="256082"/>
                </a:cubicBezTo>
                <a:cubicBezTo>
                  <a:pt x="317864" y="256082"/>
                  <a:pt x="317864" y="256082"/>
                  <a:pt x="262066" y="256082"/>
                </a:cubicBezTo>
                <a:close/>
                <a:moveTo>
                  <a:pt x="664189" y="178030"/>
                </a:moveTo>
                <a:cubicBezTo>
                  <a:pt x="647585" y="178030"/>
                  <a:pt x="636396" y="183444"/>
                  <a:pt x="625207" y="194994"/>
                </a:cubicBezTo>
                <a:cubicBezTo>
                  <a:pt x="619432" y="205822"/>
                  <a:pt x="614018" y="217011"/>
                  <a:pt x="614018" y="233975"/>
                </a:cubicBezTo>
                <a:cubicBezTo>
                  <a:pt x="614018" y="261768"/>
                  <a:pt x="636396" y="284146"/>
                  <a:pt x="664189" y="284146"/>
                </a:cubicBezTo>
                <a:cubicBezTo>
                  <a:pt x="697756" y="284146"/>
                  <a:pt x="720135" y="261768"/>
                  <a:pt x="720135" y="233975"/>
                </a:cubicBezTo>
                <a:cubicBezTo>
                  <a:pt x="720135" y="205822"/>
                  <a:pt x="691981" y="178030"/>
                  <a:pt x="664189" y="178030"/>
                </a:cubicBezTo>
                <a:close/>
                <a:moveTo>
                  <a:pt x="664189" y="144462"/>
                </a:moveTo>
                <a:cubicBezTo>
                  <a:pt x="714360" y="144462"/>
                  <a:pt x="753702" y="183444"/>
                  <a:pt x="753702" y="233975"/>
                </a:cubicBezTo>
                <a:cubicBezTo>
                  <a:pt x="753702" y="256354"/>
                  <a:pt x="747927" y="278371"/>
                  <a:pt x="731324" y="295336"/>
                </a:cubicBezTo>
                <a:cubicBezTo>
                  <a:pt x="714360" y="311939"/>
                  <a:pt x="691981" y="323489"/>
                  <a:pt x="664189" y="323489"/>
                </a:cubicBezTo>
                <a:cubicBezTo>
                  <a:pt x="614018" y="323489"/>
                  <a:pt x="574675" y="284146"/>
                  <a:pt x="574675" y="233975"/>
                </a:cubicBezTo>
                <a:cubicBezTo>
                  <a:pt x="574675" y="211597"/>
                  <a:pt x="586225" y="183444"/>
                  <a:pt x="602829" y="166840"/>
                </a:cubicBezTo>
                <a:cubicBezTo>
                  <a:pt x="619432" y="150237"/>
                  <a:pt x="641810" y="144462"/>
                  <a:pt x="664189" y="144462"/>
                </a:cubicBezTo>
                <a:close/>
                <a:moveTo>
                  <a:pt x="217429" y="77958"/>
                </a:moveTo>
                <a:lnTo>
                  <a:pt x="217429" y="205703"/>
                </a:lnTo>
                <a:cubicBezTo>
                  <a:pt x="217429" y="205703"/>
                  <a:pt x="217429" y="205703"/>
                  <a:pt x="233988" y="205703"/>
                </a:cubicBezTo>
                <a:cubicBezTo>
                  <a:pt x="233988" y="205703"/>
                  <a:pt x="233988" y="205703"/>
                  <a:pt x="340182" y="205703"/>
                </a:cubicBezTo>
                <a:cubicBezTo>
                  <a:pt x="340182" y="205703"/>
                  <a:pt x="340182" y="205703"/>
                  <a:pt x="362501" y="205703"/>
                </a:cubicBezTo>
                <a:cubicBezTo>
                  <a:pt x="362501" y="205703"/>
                  <a:pt x="362501" y="205703"/>
                  <a:pt x="362501" y="77958"/>
                </a:cubicBezTo>
                <a:cubicBezTo>
                  <a:pt x="362501" y="77958"/>
                  <a:pt x="362501" y="77958"/>
                  <a:pt x="217429" y="77958"/>
                </a:cubicBezTo>
                <a:close/>
                <a:moveTo>
                  <a:pt x="786105" y="33337"/>
                </a:moveTo>
                <a:cubicBezTo>
                  <a:pt x="780339" y="33337"/>
                  <a:pt x="774934" y="38714"/>
                  <a:pt x="774934" y="38714"/>
                </a:cubicBezTo>
                <a:cubicBezTo>
                  <a:pt x="769168" y="44450"/>
                  <a:pt x="769168" y="49827"/>
                  <a:pt x="769168" y="55562"/>
                </a:cubicBezTo>
                <a:cubicBezTo>
                  <a:pt x="769168" y="60939"/>
                  <a:pt x="769168" y="66316"/>
                  <a:pt x="774934" y="72052"/>
                </a:cubicBezTo>
                <a:cubicBezTo>
                  <a:pt x="774934" y="72052"/>
                  <a:pt x="780339" y="77787"/>
                  <a:pt x="786105" y="77787"/>
                </a:cubicBezTo>
                <a:cubicBezTo>
                  <a:pt x="802681" y="77787"/>
                  <a:pt x="808447" y="66316"/>
                  <a:pt x="808447" y="55562"/>
                </a:cubicBezTo>
                <a:cubicBezTo>
                  <a:pt x="808447" y="44450"/>
                  <a:pt x="802681" y="33337"/>
                  <a:pt x="786105" y="33337"/>
                </a:cubicBezTo>
                <a:close/>
                <a:moveTo>
                  <a:pt x="189710" y="33337"/>
                </a:moveTo>
                <a:cubicBezTo>
                  <a:pt x="189710" y="33337"/>
                  <a:pt x="189710" y="33337"/>
                  <a:pt x="384460" y="33337"/>
                </a:cubicBezTo>
                <a:cubicBezTo>
                  <a:pt x="401019" y="33337"/>
                  <a:pt x="412539" y="44492"/>
                  <a:pt x="412539" y="55647"/>
                </a:cubicBezTo>
                <a:cubicBezTo>
                  <a:pt x="412539" y="55647"/>
                  <a:pt x="412539" y="55647"/>
                  <a:pt x="412539" y="72200"/>
                </a:cubicBezTo>
                <a:cubicBezTo>
                  <a:pt x="412539" y="72200"/>
                  <a:pt x="412539" y="72200"/>
                  <a:pt x="518373" y="72200"/>
                </a:cubicBezTo>
                <a:cubicBezTo>
                  <a:pt x="529533" y="72200"/>
                  <a:pt x="540692" y="83356"/>
                  <a:pt x="540692" y="100268"/>
                </a:cubicBezTo>
                <a:cubicBezTo>
                  <a:pt x="540692" y="111064"/>
                  <a:pt x="529533" y="122219"/>
                  <a:pt x="518373" y="122219"/>
                </a:cubicBezTo>
                <a:cubicBezTo>
                  <a:pt x="518373" y="122219"/>
                  <a:pt x="518373" y="122219"/>
                  <a:pt x="412539" y="122219"/>
                </a:cubicBezTo>
                <a:cubicBezTo>
                  <a:pt x="412539" y="122219"/>
                  <a:pt x="412539" y="122219"/>
                  <a:pt x="412539" y="233771"/>
                </a:cubicBezTo>
                <a:cubicBezTo>
                  <a:pt x="412539" y="244926"/>
                  <a:pt x="401019" y="256082"/>
                  <a:pt x="384460" y="256082"/>
                </a:cubicBezTo>
                <a:cubicBezTo>
                  <a:pt x="384460" y="256082"/>
                  <a:pt x="384460" y="256082"/>
                  <a:pt x="362501" y="256082"/>
                </a:cubicBezTo>
                <a:cubicBezTo>
                  <a:pt x="362501" y="256082"/>
                  <a:pt x="362501" y="256082"/>
                  <a:pt x="362501" y="317255"/>
                </a:cubicBezTo>
                <a:cubicBezTo>
                  <a:pt x="362501" y="317255"/>
                  <a:pt x="362501" y="317255"/>
                  <a:pt x="412539" y="317255"/>
                </a:cubicBezTo>
                <a:cubicBezTo>
                  <a:pt x="429098" y="317255"/>
                  <a:pt x="440257" y="328411"/>
                  <a:pt x="440257" y="345323"/>
                </a:cubicBezTo>
                <a:cubicBezTo>
                  <a:pt x="440257" y="345323"/>
                  <a:pt x="440257" y="345323"/>
                  <a:pt x="440257" y="423050"/>
                </a:cubicBezTo>
                <a:cubicBezTo>
                  <a:pt x="518373" y="423050"/>
                  <a:pt x="579571" y="489981"/>
                  <a:pt x="579571" y="562311"/>
                </a:cubicBezTo>
                <a:cubicBezTo>
                  <a:pt x="579571" y="562311"/>
                  <a:pt x="579571" y="562311"/>
                  <a:pt x="579571" y="707328"/>
                </a:cubicBezTo>
                <a:cubicBezTo>
                  <a:pt x="579571" y="707328"/>
                  <a:pt x="579571" y="707328"/>
                  <a:pt x="902834" y="707328"/>
                </a:cubicBezTo>
                <a:cubicBezTo>
                  <a:pt x="913634" y="707328"/>
                  <a:pt x="925153" y="718124"/>
                  <a:pt x="925153" y="723881"/>
                </a:cubicBezTo>
                <a:cubicBezTo>
                  <a:pt x="925153" y="723881"/>
                  <a:pt x="925153" y="723881"/>
                  <a:pt x="925153" y="1213992"/>
                </a:cubicBezTo>
                <a:cubicBezTo>
                  <a:pt x="925153" y="1225147"/>
                  <a:pt x="913634" y="1236302"/>
                  <a:pt x="902834" y="1236302"/>
                </a:cubicBezTo>
                <a:cubicBezTo>
                  <a:pt x="902834" y="1236302"/>
                  <a:pt x="902834" y="1236302"/>
                  <a:pt x="518373" y="1236302"/>
                </a:cubicBezTo>
                <a:cubicBezTo>
                  <a:pt x="512614" y="1236302"/>
                  <a:pt x="501454" y="1225147"/>
                  <a:pt x="501454" y="1213992"/>
                </a:cubicBezTo>
                <a:cubicBezTo>
                  <a:pt x="501454" y="1213992"/>
                  <a:pt x="501454" y="1213992"/>
                  <a:pt x="501454" y="1180526"/>
                </a:cubicBezTo>
                <a:cubicBezTo>
                  <a:pt x="501454" y="1180526"/>
                  <a:pt x="501454" y="1180526"/>
                  <a:pt x="22319" y="1180526"/>
                </a:cubicBezTo>
                <a:cubicBezTo>
                  <a:pt x="5759" y="1180526"/>
                  <a:pt x="0" y="1175129"/>
                  <a:pt x="0" y="1158216"/>
                </a:cubicBezTo>
                <a:cubicBezTo>
                  <a:pt x="0" y="1158216"/>
                  <a:pt x="0" y="1158216"/>
                  <a:pt x="0" y="562311"/>
                </a:cubicBezTo>
                <a:cubicBezTo>
                  <a:pt x="0" y="489981"/>
                  <a:pt x="61197" y="423050"/>
                  <a:pt x="133913" y="423050"/>
                </a:cubicBezTo>
                <a:cubicBezTo>
                  <a:pt x="133913" y="423050"/>
                  <a:pt x="133913" y="423050"/>
                  <a:pt x="139313" y="423050"/>
                </a:cubicBezTo>
                <a:cubicBezTo>
                  <a:pt x="139313" y="423050"/>
                  <a:pt x="139313" y="423050"/>
                  <a:pt x="139313" y="345323"/>
                </a:cubicBezTo>
                <a:cubicBezTo>
                  <a:pt x="139313" y="328411"/>
                  <a:pt x="150472" y="317255"/>
                  <a:pt x="161632" y="317255"/>
                </a:cubicBezTo>
                <a:cubicBezTo>
                  <a:pt x="161632" y="317255"/>
                  <a:pt x="161632" y="317255"/>
                  <a:pt x="211669" y="317255"/>
                </a:cubicBezTo>
                <a:cubicBezTo>
                  <a:pt x="211669" y="317255"/>
                  <a:pt x="211669" y="317255"/>
                  <a:pt x="211669" y="256082"/>
                </a:cubicBezTo>
                <a:cubicBezTo>
                  <a:pt x="211669" y="256082"/>
                  <a:pt x="211669" y="256082"/>
                  <a:pt x="189710" y="256082"/>
                </a:cubicBezTo>
                <a:cubicBezTo>
                  <a:pt x="178191" y="256082"/>
                  <a:pt x="167391" y="244926"/>
                  <a:pt x="167391" y="233771"/>
                </a:cubicBezTo>
                <a:cubicBezTo>
                  <a:pt x="167391" y="233771"/>
                  <a:pt x="167391" y="233771"/>
                  <a:pt x="167391" y="55647"/>
                </a:cubicBezTo>
                <a:cubicBezTo>
                  <a:pt x="167391" y="44492"/>
                  <a:pt x="178191" y="33337"/>
                  <a:pt x="189710" y="33337"/>
                </a:cubicBezTo>
                <a:close/>
                <a:moveTo>
                  <a:pt x="786105" y="0"/>
                </a:moveTo>
                <a:cubicBezTo>
                  <a:pt x="819257" y="0"/>
                  <a:pt x="847365" y="22225"/>
                  <a:pt x="847365" y="55562"/>
                </a:cubicBezTo>
                <a:cubicBezTo>
                  <a:pt x="847365" y="88541"/>
                  <a:pt x="819257" y="110766"/>
                  <a:pt x="786105" y="110766"/>
                </a:cubicBezTo>
                <a:cubicBezTo>
                  <a:pt x="757997" y="110766"/>
                  <a:pt x="730250" y="88541"/>
                  <a:pt x="730250" y="55562"/>
                </a:cubicBezTo>
                <a:cubicBezTo>
                  <a:pt x="730250" y="38714"/>
                  <a:pt x="735656" y="27602"/>
                  <a:pt x="746826" y="16489"/>
                </a:cubicBezTo>
                <a:cubicBezTo>
                  <a:pt x="757997" y="5377"/>
                  <a:pt x="774934" y="0"/>
                  <a:pt x="786105" y="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3" name="Freeform 362">
            <a:extLst>
              <a:ext uri="{FF2B5EF4-FFF2-40B4-BE49-F238E27FC236}">
                <a16:creationId xmlns:a16="http://schemas.microsoft.com/office/drawing/2014/main" id="{3396C4F3-7930-664A-BBFA-5C5837752DBA}"/>
              </a:ext>
            </a:extLst>
          </p:cNvPr>
          <p:cNvSpPr>
            <a:spLocks noChangeArrowheads="1"/>
          </p:cNvSpPr>
          <p:nvPr userDrawn="1"/>
        </p:nvSpPr>
        <p:spPr bwMode="auto">
          <a:xfrm>
            <a:off x="4380772" y="3845766"/>
            <a:ext cx="191228" cy="300642"/>
          </a:xfrm>
          <a:custGeom>
            <a:avLst/>
            <a:gdLst>
              <a:gd name="connsiteX0" fmla="*/ 115947 w 869590"/>
              <a:gd name="connsiteY0" fmla="*/ 1176338 h 1364890"/>
              <a:gd name="connsiteX1" fmla="*/ 427217 w 869590"/>
              <a:gd name="connsiteY1" fmla="*/ 1176338 h 1364890"/>
              <a:gd name="connsiteX2" fmla="*/ 455253 w 869590"/>
              <a:gd name="connsiteY2" fmla="*/ 1198385 h 1364890"/>
              <a:gd name="connsiteX3" fmla="*/ 427217 w 869590"/>
              <a:gd name="connsiteY3" fmla="*/ 1220433 h 1364890"/>
              <a:gd name="connsiteX4" fmla="*/ 115947 w 869590"/>
              <a:gd name="connsiteY4" fmla="*/ 1220433 h 1364890"/>
              <a:gd name="connsiteX5" fmla="*/ 93662 w 869590"/>
              <a:gd name="connsiteY5" fmla="*/ 1198385 h 1364890"/>
              <a:gd name="connsiteX6" fmla="*/ 115947 w 869590"/>
              <a:gd name="connsiteY6" fmla="*/ 1176338 h 1364890"/>
              <a:gd name="connsiteX7" fmla="*/ 116000 w 869590"/>
              <a:gd name="connsiteY7" fmla="*/ 1092200 h 1364890"/>
              <a:gd name="connsiteX8" fmla="*/ 383701 w 869590"/>
              <a:gd name="connsiteY8" fmla="*/ 1092200 h 1364890"/>
              <a:gd name="connsiteX9" fmla="*/ 406040 w 869590"/>
              <a:gd name="connsiteY9" fmla="*/ 1120140 h 1364890"/>
              <a:gd name="connsiteX10" fmla="*/ 383701 w 869590"/>
              <a:gd name="connsiteY10" fmla="*/ 1142637 h 1364890"/>
              <a:gd name="connsiteX11" fmla="*/ 116000 w 869590"/>
              <a:gd name="connsiteY11" fmla="*/ 1142637 h 1364890"/>
              <a:gd name="connsiteX12" fmla="*/ 93662 w 869590"/>
              <a:gd name="connsiteY12" fmla="*/ 1120140 h 1364890"/>
              <a:gd name="connsiteX13" fmla="*/ 116000 w 869590"/>
              <a:gd name="connsiteY13" fmla="*/ 1092200 h 1364890"/>
              <a:gd name="connsiteX14" fmla="*/ 585027 w 869590"/>
              <a:gd name="connsiteY14" fmla="*/ 1064520 h 1364890"/>
              <a:gd name="connsiteX15" fmla="*/ 585027 w 869590"/>
              <a:gd name="connsiteY15" fmla="*/ 1198121 h 1364890"/>
              <a:gd name="connsiteX16" fmla="*/ 713187 w 869590"/>
              <a:gd name="connsiteY16" fmla="*/ 1198121 h 1364890"/>
              <a:gd name="connsiteX17" fmla="*/ 713187 w 869590"/>
              <a:gd name="connsiteY17" fmla="*/ 1070267 h 1364890"/>
              <a:gd name="connsiteX18" fmla="*/ 673947 w 869590"/>
              <a:gd name="connsiteY18" fmla="*/ 1170467 h 1364890"/>
              <a:gd name="connsiteX19" fmla="*/ 651987 w 869590"/>
              <a:gd name="connsiteY19" fmla="*/ 1186987 h 1364890"/>
              <a:gd name="connsiteX20" fmla="*/ 629667 w 869590"/>
              <a:gd name="connsiteY20" fmla="*/ 1175854 h 1364890"/>
              <a:gd name="connsiteX21" fmla="*/ 596187 w 869590"/>
              <a:gd name="connsiteY21" fmla="*/ 1109054 h 1364890"/>
              <a:gd name="connsiteX22" fmla="*/ 601587 w 869590"/>
              <a:gd name="connsiteY22" fmla="*/ 1075654 h 1364890"/>
              <a:gd name="connsiteX23" fmla="*/ 635067 w 869590"/>
              <a:gd name="connsiteY23" fmla="*/ 1086787 h 1364890"/>
              <a:gd name="connsiteX24" fmla="*/ 646227 w 869590"/>
              <a:gd name="connsiteY24" fmla="*/ 1103667 h 1364890"/>
              <a:gd name="connsiteX25" fmla="*/ 663147 w 869590"/>
              <a:gd name="connsiteY25" fmla="*/ 1064520 h 1364890"/>
              <a:gd name="connsiteX26" fmla="*/ 585027 w 869590"/>
              <a:gd name="connsiteY26" fmla="*/ 1064520 h 1364890"/>
              <a:gd name="connsiteX27" fmla="*/ 115970 w 869590"/>
              <a:gd name="connsiteY27" fmla="*/ 1014413 h 1364890"/>
              <a:gd name="connsiteX28" fmla="*/ 332932 w 869590"/>
              <a:gd name="connsiteY28" fmla="*/ 1014413 h 1364890"/>
              <a:gd name="connsiteX29" fmla="*/ 355240 w 869590"/>
              <a:gd name="connsiteY29" fmla="*/ 1036910 h 1364890"/>
              <a:gd name="connsiteX30" fmla="*/ 332932 w 869590"/>
              <a:gd name="connsiteY30" fmla="*/ 1064850 h 1364890"/>
              <a:gd name="connsiteX31" fmla="*/ 115970 w 869590"/>
              <a:gd name="connsiteY31" fmla="*/ 1064850 h 1364890"/>
              <a:gd name="connsiteX32" fmla="*/ 93662 w 869590"/>
              <a:gd name="connsiteY32" fmla="*/ 1036910 h 1364890"/>
              <a:gd name="connsiteX33" fmla="*/ 115970 w 869590"/>
              <a:gd name="connsiteY33" fmla="*/ 1014413 h 1364890"/>
              <a:gd name="connsiteX34" fmla="*/ 725607 w 869590"/>
              <a:gd name="connsiteY34" fmla="*/ 919383 h 1364890"/>
              <a:gd name="connsiteX35" fmla="*/ 746667 w 869590"/>
              <a:gd name="connsiteY35" fmla="*/ 920146 h 1364890"/>
              <a:gd name="connsiteX36" fmla="*/ 757827 w 869590"/>
              <a:gd name="connsiteY36" fmla="*/ 947800 h 1364890"/>
              <a:gd name="connsiteX37" fmla="*/ 729747 w 869590"/>
              <a:gd name="connsiteY37" fmla="*/ 1020346 h 1364890"/>
              <a:gd name="connsiteX38" fmla="*/ 735507 w 869590"/>
              <a:gd name="connsiteY38" fmla="*/ 1020346 h 1364890"/>
              <a:gd name="connsiteX39" fmla="*/ 757827 w 869590"/>
              <a:gd name="connsiteY39" fmla="*/ 1042254 h 1364890"/>
              <a:gd name="connsiteX40" fmla="*/ 757827 w 869590"/>
              <a:gd name="connsiteY40" fmla="*/ 1220387 h 1364890"/>
              <a:gd name="connsiteX41" fmla="*/ 735507 w 869590"/>
              <a:gd name="connsiteY41" fmla="*/ 1242654 h 1364890"/>
              <a:gd name="connsiteX42" fmla="*/ 557307 w 869590"/>
              <a:gd name="connsiteY42" fmla="*/ 1242654 h 1364890"/>
              <a:gd name="connsiteX43" fmla="*/ 534987 w 869590"/>
              <a:gd name="connsiteY43" fmla="*/ 1220387 h 1364890"/>
              <a:gd name="connsiteX44" fmla="*/ 534987 w 869590"/>
              <a:gd name="connsiteY44" fmla="*/ 1042254 h 1364890"/>
              <a:gd name="connsiteX45" fmla="*/ 557307 w 869590"/>
              <a:gd name="connsiteY45" fmla="*/ 1020346 h 1364890"/>
              <a:gd name="connsiteX46" fmla="*/ 679707 w 869590"/>
              <a:gd name="connsiteY46" fmla="*/ 1020346 h 1364890"/>
              <a:gd name="connsiteX47" fmla="*/ 713187 w 869590"/>
              <a:gd name="connsiteY47" fmla="*/ 931279 h 1364890"/>
              <a:gd name="connsiteX48" fmla="*/ 725607 w 869590"/>
              <a:gd name="connsiteY48" fmla="*/ 919383 h 1364890"/>
              <a:gd name="connsiteX49" fmla="*/ 116000 w 869590"/>
              <a:gd name="connsiteY49" fmla="*/ 796925 h 1364890"/>
              <a:gd name="connsiteX50" fmla="*/ 383701 w 869590"/>
              <a:gd name="connsiteY50" fmla="*/ 796925 h 1364890"/>
              <a:gd name="connsiteX51" fmla="*/ 406040 w 869590"/>
              <a:gd name="connsiteY51" fmla="*/ 825027 h 1364890"/>
              <a:gd name="connsiteX52" fmla="*/ 383701 w 869590"/>
              <a:gd name="connsiteY52" fmla="*/ 847365 h 1364890"/>
              <a:gd name="connsiteX53" fmla="*/ 116000 w 869590"/>
              <a:gd name="connsiteY53" fmla="*/ 847365 h 1364890"/>
              <a:gd name="connsiteX54" fmla="*/ 93662 w 869590"/>
              <a:gd name="connsiteY54" fmla="*/ 825027 h 1364890"/>
              <a:gd name="connsiteX55" fmla="*/ 116000 w 869590"/>
              <a:gd name="connsiteY55" fmla="*/ 796925 h 1364890"/>
              <a:gd name="connsiteX56" fmla="*/ 115947 w 869590"/>
              <a:gd name="connsiteY56" fmla="*/ 719138 h 1364890"/>
              <a:gd name="connsiteX57" fmla="*/ 427217 w 869590"/>
              <a:gd name="connsiteY57" fmla="*/ 719138 h 1364890"/>
              <a:gd name="connsiteX58" fmla="*/ 455253 w 869590"/>
              <a:gd name="connsiteY58" fmla="*/ 741272 h 1364890"/>
              <a:gd name="connsiteX59" fmla="*/ 427217 w 869590"/>
              <a:gd name="connsiteY59" fmla="*/ 769575 h 1364890"/>
              <a:gd name="connsiteX60" fmla="*/ 115947 w 869590"/>
              <a:gd name="connsiteY60" fmla="*/ 769575 h 1364890"/>
              <a:gd name="connsiteX61" fmla="*/ 93662 w 869590"/>
              <a:gd name="connsiteY61" fmla="*/ 741272 h 1364890"/>
              <a:gd name="connsiteX62" fmla="*/ 115947 w 869590"/>
              <a:gd name="connsiteY62" fmla="*/ 719138 h 1364890"/>
              <a:gd name="connsiteX63" fmla="*/ 585027 w 869590"/>
              <a:gd name="connsiteY63" fmla="*/ 686349 h 1364890"/>
              <a:gd name="connsiteX64" fmla="*/ 585027 w 869590"/>
              <a:gd name="connsiteY64" fmla="*/ 814709 h 1364890"/>
              <a:gd name="connsiteX65" fmla="*/ 713187 w 869590"/>
              <a:gd name="connsiteY65" fmla="*/ 814709 h 1364890"/>
              <a:gd name="connsiteX66" fmla="*/ 713187 w 869590"/>
              <a:gd name="connsiteY66" fmla="*/ 686349 h 1364890"/>
              <a:gd name="connsiteX67" fmla="*/ 673947 w 869590"/>
              <a:gd name="connsiteY67" fmla="*/ 792354 h 1364890"/>
              <a:gd name="connsiteX68" fmla="*/ 651987 w 869590"/>
              <a:gd name="connsiteY68" fmla="*/ 803532 h 1364890"/>
              <a:gd name="connsiteX69" fmla="*/ 629667 w 869590"/>
              <a:gd name="connsiteY69" fmla="*/ 792354 h 1364890"/>
              <a:gd name="connsiteX70" fmla="*/ 596187 w 869590"/>
              <a:gd name="connsiteY70" fmla="*/ 731058 h 1364890"/>
              <a:gd name="connsiteX71" fmla="*/ 601587 w 869590"/>
              <a:gd name="connsiteY71" fmla="*/ 697526 h 1364890"/>
              <a:gd name="connsiteX72" fmla="*/ 635067 w 869590"/>
              <a:gd name="connsiteY72" fmla="*/ 708704 h 1364890"/>
              <a:gd name="connsiteX73" fmla="*/ 646227 w 869590"/>
              <a:gd name="connsiteY73" fmla="*/ 725289 h 1364890"/>
              <a:gd name="connsiteX74" fmla="*/ 663147 w 869590"/>
              <a:gd name="connsiteY74" fmla="*/ 686349 h 1364890"/>
              <a:gd name="connsiteX75" fmla="*/ 585027 w 869590"/>
              <a:gd name="connsiteY75" fmla="*/ 686349 h 1364890"/>
              <a:gd name="connsiteX76" fmla="*/ 115950 w 869590"/>
              <a:gd name="connsiteY76" fmla="*/ 641350 h 1364890"/>
              <a:gd name="connsiteX77" fmla="*/ 282751 w 869590"/>
              <a:gd name="connsiteY77" fmla="*/ 641350 h 1364890"/>
              <a:gd name="connsiteX78" fmla="*/ 310791 w 869590"/>
              <a:gd name="connsiteY78" fmla="*/ 663397 h 1364890"/>
              <a:gd name="connsiteX79" fmla="*/ 282751 w 869590"/>
              <a:gd name="connsiteY79" fmla="*/ 685444 h 1364890"/>
              <a:gd name="connsiteX80" fmla="*/ 115950 w 869590"/>
              <a:gd name="connsiteY80" fmla="*/ 685444 h 1364890"/>
              <a:gd name="connsiteX81" fmla="*/ 93662 w 869590"/>
              <a:gd name="connsiteY81" fmla="*/ 663397 h 1364890"/>
              <a:gd name="connsiteX82" fmla="*/ 115950 w 869590"/>
              <a:gd name="connsiteY82" fmla="*/ 641350 h 1364890"/>
              <a:gd name="connsiteX83" fmla="*/ 725607 w 869590"/>
              <a:gd name="connsiteY83" fmla="*/ 535002 h 1364890"/>
              <a:gd name="connsiteX84" fmla="*/ 746667 w 869590"/>
              <a:gd name="connsiteY84" fmla="*/ 535633 h 1364890"/>
              <a:gd name="connsiteX85" fmla="*/ 757827 w 869590"/>
              <a:gd name="connsiteY85" fmla="*/ 569166 h 1364890"/>
              <a:gd name="connsiteX86" fmla="*/ 729747 w 869590"/>
              <a:gd name="connsiteY86" fmla="*/ 636230 h 1364890"/>
              <a:gd name="connsiteX87" fmla="*/ 735507 w 869590"/>
              <a:gd name="connsiteY87" fmla="*/ 636230 h 1364890"/>
              <a:gd name="connsiteX88" fmla="*/ 757827 w 869590"/>
              <a:gd name="connsiteY88" fmla="*/ 658585 h 1364890"/>
              <a:gd name="connsiteX89" fmla="*/ 757827 w 869590"/>
              <a:gd name="connsiteY89" fmla="*/ 837064 h 1364890"/>
              <a:gd name="connsiteX90" fmla="*/ 735507 w 869590"/>
              <a:gd name="connsiteY90" fmla="*/ 864827 h 1364890"/>
              <a:gd name="connsiteX91" fmla="*/ 557307 w 869590"/>
              <a:gd name="connsiteY91" fmla="*/ 864827 h 1364890"/>
              <a:gd name="connsiteX92" fmla="*/ 534987 w 869590"/>
              <a:gd name="connsiteY92" fmla="*/ 837064 h 1364890"/>
              <a:gd name="connsiteX93" fmla="*/ 534987 w 869590"/>
              <a:gd name="connsiteY93" fmla="*/ 658585 h 1364890"/>
              <a:gd name="connsiteX94" fmla="*/ 557307 w 869590"/>
              <a:gd name="connsiteY94" fmla="*/ 636230 h 1364890"/>
              <a:gd name="connsiteX95" fmla="*/ 679707 w 869590"/>
              <a:gd name="connsiteY95" fmla="*/ 636230 h 1364890"/>
              <a:gd name="connsiteX96" fmla="*/ 713187 w 869590"/>
              <a:gd name="connsiteY96" fmla="*/ 546811 h 1364890"/>
              <a:gd name="connsiteX97" fmla="*/ 725607 w 869590"/>
              <a:gd name="connsiteY97" fmla="*/ 535002 h 1364890"/>
              <a:gd name="connsiteX98" fmla="*/ 115950 w 869590"/>
              <a:gd name="connsiteY98" fmla="*/ 423863 h 1364890"/>
              <a:gd name="connsiteX99" fmla="*/ 282751 w 869590"/>
              <a:gd name="connsiteY99" fmla="*/ 423863 h 1364890"/>
              <a:gd name="connsiteX100" fmla="*/ 310791 w 869590"/>
              <a:gd name="connsiteY100" fmla="*/ 446360 h 1364890"/>
              <a:gd name="connsiteX101" fmla="*/ 282751 w 869590"/>
              <a:gd name="connsiteY101" fmla="*/ 474300 h 1364890"/>
              <a:gd name="connsiteX102" fmla="*/ 115950 w 869590"/>
              <a:gd name="connsiteY102" fmla="*/ 474300 h 1364890"/>
              <a:gd name="connsiteX103" fmla="*/ 93662 w 869590"/>
              <a:gd name="connsiteY103" fmla="*/ 446360 h 1364890"/>
              <a:gd name="connsiteX104" fmla="*/ 115950 w 869590"/>
              <a:gd name="connsiteY104" fmla="*/ 423863 h 1364890"/>
              <a:gd name="connsiteX105" fmla="*/ 115970 w 869590"/>
              <a:gd name="connsiteY105" fmla="*/ 341313 h 1364890"/>
              <a:gd name="connsiteX106" fmla="*/ 332932 w 869590"/>
              <a:gd name="connsiteY106" fmla="*/ 341313 h 1364890"/>
              <a:gd name="connsiteX107" fmla="*/ 355240 w 869590"/>
              <a:gd name="connsiteY107" fmla="*/ 369415 h 1364890"/>
              <a:gd name="connsiteX108" fmla="*/ 332932 w 869590"/>
              <a:gd name="connsiteY108" fmla="*/ 391753 h 1364890"/>
              <a:gd name="connsiteX109" fmla="*/ 115970 w 869590"/>
              <a:gd name="connsiteY109" fmla="*/ 391753 h 1364890"/>
              <a:gd name="connsiteX110" fmla="*/ 93662 w 869590"/>
              <a:gd name="connsiteY110" fmla="*/ 369415 h 1364890"/>
              <a:gd name="connsiteX111" fmla="*/ 115970 w 869590"/>
              <a:gd name="connsiteY111" fmla="*/ 341313 h 1364890"/>
              <a:gd name="connsiteX112" fmla="*/ 585027 w 869590"/>
              <a:gd name="connsiteY112" fmla="*/ 301097 h 1364890"/>
              <a:gd name="connsiteX113" fmla="*/ 585027 w 869590"/>
              <a:gd name="connsiteY113" fmla="*/ 429090 h 1364890"/>
              <a:gd name="connsiteX114" fmla="*/ 713187 w 869590"/>
              <a:gd name="connsiteY114" fmla="*/ 429090 h 1364890"/>
              <a:gd name="connsiteX115" fmla="*/ 713187 w 869590"/>
              <a:gd name="connsiteY115" fmla="*/ 306490 h 1364890"/>
              <a:gd name="connsiteX116" fmla="*/ 673947 w 869590"/>
              <a:gd name="connsiteY116" fmla="*/ 406800 h 1364890"/>
              <a:gd name="connsiteX117" fmla="*/ 651987 w 869590"/>
              <a:gd name="connsiteY117" fmla="*/ 423338 h 1364890"/>
              <a:gd name="connsiteX118" fmla="*/ 629667 w 869590"/>
              <a:gd name="connsiteY118" fmla="*/ 412552 h 1364890"/>
              <a:gd name="connsiteX119" fmla="*/ 596187 w 869590"/>
              <a:gd name="connsiteY119" fmla="*/ 345320 h 1364890"/>
              <a:gd name="connsiteX120" fmla="*/ 601587 w 869590"/>
              <a:gd name="connsiteY120" fmla="*/ 312243 h 1364890"/>
              <a:gd name="connsiteX121" fmla="*/ 635067 w 869590"/>
              <a:gd name="connsiteY121" fmla="*/ 323388 h 1364890"/>
              <a:gd name="connsiteX122" fmla="*/ 646227 w 869590"/>
              <a:gd name="connsiteY122" fmla="*/ 339927 h 1364890"/>
              <a:gd name="connsiteX123" fmla="*/ 663147 w 869590"/>
              <a:gd name="connsiteY123" fmla="*/ 301097 h 1364890"/>
              <a:gd name="connsiteX124" fmla="*/ 585027 w 869590"/>
              <a:gd name="connsiteY124" fmla="*/ 301097 h 1364890"/>
              <a:gd name="connsiteX125" fmla="*/ 115950 w 869590"/>
              <a:gd name="connsiteY125" fmla="*/ 263525 h 1364890"/>
              <a:gd name="connsiteX126" fmla="*/ 282751 w 869590"/>
              <a:gd name="connsiteY126" fmla="*/ 263525 h 1364890"/>
              <a:gd name="connsiteX127" fmla="*/ 310791 w 869590"/>
              <a:gd name="connsiteY127" fmla="*/ 285659 h 1364890"/>
              <a:gd name="connsiteX128" fmla="*/ 282751 w 869590"/>
              <a:gd name="connsiteY128" fmla="*/ 313962 h 1364890"/>
              <a:gd name="connsiteX129" fmla="*/ 115950 w 869590"/>
              <a:gd name="connsiteY129" fmla="*/ 313962 h 1364890"/>
              <a:gd name="connsiteX130" fmla="*/ 93662 w 869590"/>
              <a:gd name="connsiteY130" fmla="*/ 285659 h 1364890"/>
              <a:gd name="connsiteX131" fmla="*/ 115950 w 869590"/>
              <a:gd name="connsiteY131" fmla="*/ 263525 h 1364890"/>
              <a:gd name="connsiteX132" fmla="*/ 746667 w 869590"/>
              <a:gd name="connsiteY132" fmla="*/ 150813 h 1364890"/>
              <a:gd name="connsiteX133" fmla="*/ 757827 w 869590"/>
              <a:gd name="connsiteY133" fmla="*/ 184249 h 1364890"/>
              <a:gd name="connsiteX134" fmla="*/ 729747 w 869590"/>
              <a:gd name="connsiteY134" fmla="*/ 256515 h 1364890"/>
              <a:gd name="connsiteX135" fmla="*/ 735507 w 869590"/>
              <a:gd name="connsiteY135" fmla="*/ 256515 h 1364890"/>
              <a:gd name="connsiteX136" fmla="*/ 757827 w 869590"/>
              <a:gd name="connsiteY136" fmla="*/ 278806 h 1364890"/>
              <a:gd name="connsiteX137" fmla="*/ 757827 w 869590"/>
              <a:gd name="connsiteY137" fmla="*/ 456774 h 1364890"/>
              <a:gd name="connsiteX138" fmla="*/ 735507 w 869590"/>
              <a:gd name="connsiteY138" fmla="*/ 479065 h 1364890"/>
              <a:gd name="connsiteX139" fmla="*/ 557307 w 869590"/>
              <a:gd name="connsiteY139" fmla="*/ 479065 h 1364890"/>
              <a:gd name="connsiteX140" fmla="*/ 534987 w 869590"/>
              <a:gd name="connsiteY140" fmla="*/ 456774 h 1364890"/>
              <a:gd name="connsiteX141" fmla="*/ 534987 w 869590"/>
              <a:gd name="connsiteY141" fmla="*/ 278806 h 1364890"/>
              <a:gd name="connsiteX142" fmla="*/ 557307 w 869590"/>
              <a:gd name="connsiteY142" fmla="*/ 256515 h 1364890"/>
              <a:gd name="connsiteX143" fmla="*/ 679707 w 869590"/>
              <a:gd name="connsiteY143" fmla="*/ 256515 h 1364890"/>
              <a:gd name="connsiteX144" fmla="*/ 713187 w 869590"/>
              <a:gd name="connsiteY144" fmla="*/ 167711 h 1364890"/>
              <a:gd name="connsiteX145" fmla="*/ 746667 w 869590"/>
              <a:gd name="connsiteY145" fmla="*/ 150813 h 1364890"/>
              <a:gd name="connsiteX146" fmla="*/ 116015 w 869590"/>
              <a:gd name="connsiteY146" fmla="*/ 101600 h 1364890"/>
              <a:gd name="connsiteX147" fmla="*/ 578948 w 869590"/>
              <a:gd name="connsiteY147" fmla="*/ 101600 h 1364890"/>
              <a:gd name="connsiteX148" fmla="*/ 601301 w 869590"/>
              <a:gd name="connsiteY148" fmla="*/ 129540 h 1364890"/>
              <a:gd name="connsiteX149" fmla="*/ 578948 w 869590"/>
              <a:gd name="connsiteY149" fmla="*/ 152037 h 1364890"/>
              <a:gd name="connsiteX150" fmla="*/ 116015 w 869590"/>
              <a:gd name="connsiteY150" fmla="*/ 152037 h 1364890"/>
              <a:gd name="connsiteX151" fmla="*/ 93662 w 869590"/>
              <a:gd name="connsiteY151" fmla="*/ 129540 h 1364890"/>
              <a:gd name="connsiteX152" fmla="*/ 116015 w 869590"/>
              <a:gd name="connsiteY152" fmla="*/ 101600 h 1364890"/>
              <a:gd name="connsiteX153" fmla="*/ 50072 w 869590"/>
              <a:gd name="connsiteY153" fmla="*/ 50032 h 1364890"/>
              <a:gd name="connsiteX154" fmla="*/ 50072 w 869590"/>
              <a:gd name="connsiteY154" fmla="*/ 1320258 h 1364890"/>
              <a:gd name="connsiteX155" fmla="*/ 819518 w 869590"/>
              <a:gd name="connsiteY155" fmla="*/ 1320258 h 1364890"/>
              <a:gd name="connsiteX156" fmla="*/ 819518 w 869590"/>
              <a:gd name="connsiteY156" fmla="*/ 50032 h 1364890"/>
              <a:gd name="connsiteX157" fmla="*/ 50072 w 869590"/>
              <a:gd name="connsiteY157" fmla="*/ 50032 h 1364890"/>
              <a:gd name="connsiteX158" fmla="*/ 22334 w 869590"/>
              <a:gd name="connsiteY158" fmla="*/ 0 h 1364890"/>
              <a:gd name="connsiteX159" fmla="*/ 841852 w 869590"/>
              <a:gd name="connsiteY159" fmla="*/ 0 h 1364890"/>
              <a:gd name="connsiteX160" fmla="*/ 869590 w 869590"/>
              <a:gd name="connsiteY160" fmla="*/ 22316 h 1364890"/>
              <a:gd name="connsiteX161" fmla="*/ 869590 w 869590"/>
              <a:gd name="connsiteY161" fmla="*/ 1342574 h 1364890"/>
              <a:gd name="connsiteX162" fmla="*/ 841852 w 869590"/>
              <a:gd name="connsiteY162" fmla="*/ 1364890 h 1364890"/>
              <a:gd name="connsiteX163" fmla="*/ 22334 w 869590"/>
              <a:gd name="connsiteY163" fmla="*/ 1364890 h 1364890"/>
              <a:gd name="connsiteX164" fmla="*/ 0 w 869590"/>
              <a:gd name="connsiteY164" fmla="*/ 1342574 h 1364890"/>
              <a:gd name="connsiteX165" fmla="*/ 0 w 869590"/>
              <a:gd name="connsiteY165" fmla="*/ 22316 h 1364890"/>
              <a:gd name="connsiteX166" fmla="*/ 22334 w 869590"/>
              <a:gd name="connsiteY166" fmla="*/ 0 h 136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869590" h="1364890">
                <a:moveTo>
                  <a:pt x="115947" y="1176338"/>
                </a:moveTo>
                <a:cubicBezTo>
                  <a:pt x="115947" y="1176338"/>
                  <a:pt x="115947" y="1176338"/>
                  <a:pt x="427217" y="1176338"/>
                </a:cubicBezTo>
                <a:cubicBezTo>
                  <a:pt x="444110" y="1176338"/>
                  <a:pt x="455253" y="1187362"/>
                  <a:pt x="455253" y="1198385"/>
                </a:cubicBezTo>
                <a:cubicBezTo>
                  <a:pt x="455253" y="1209409"/>
                  <a:pt x="444110" y="1220433"/>
                  <a:pt x="427217" y="1220433"/>
                </a:cubicBezTo>
                <a:cubicBezTo>
                  <a:pt x="427217" y="1220433"/>
                  <a:pt x="427217" y="1220433"/>
                  <a:pt x="115947" y="1220433"/>
                </a:cubicBezTo>
                <a:cubicBezTo>
                  <a:pt x="99054" y="1220433"/>
                  <a:pt x="93662" y="1209409"/>
                  <a:pt x="93662" y="1198385"/>
                </a:cubicBezTo>
                <a:cubicBezTo>
                  <a:pt x="93662" y="1187362"/>
                  <a:pt x="99054" y="1176338"/>
                  <a:pt x="115947" y="1176338"/>
                </a:cubicBezTo>
                <a:close/>
                <a:moveTo>
                  <a:pt x="116000" y="1092200"/>
                </a:moveTo>
                <a:cubicBezTo>
                  <a:pt x="116000" y="1092200"/>
                  <a:pt x="116000" y="1092200"/>
                  <a:pt x="383701" y="1092200"/>
                </a:cubicBezTo>
                <a:cubicBezTo>
                  <a:pt x="394870" y="1092200"/>
                  <a:pt x="406040" y="1103448"/>
                  <a:pt x="406040" y="1120140"/>
                </a:cubicBezTo>
                <a:cubicBezTo>
                  <a:pt x="406040" y="1131388"/>
                  <a:pt x="394870" y="1142637"/>
                  <a:pt x="383701" y="1142637"/>
                </a:cubicBezTo>
                <a:cubicBezTo>
                  <a:pt x="383701" y="1142637"/>
                  <a:pt x="383701" y="1142637"/>
                  <a:pt x="116000" y="1142637"/>
                </a:cubicBezTo>
                <a:cubicBezTo>
                  <a:pt x="99066" y="1142637"/>
                  <a:pt x="93662" y="1131388"/>
                  <a:pt x="93662" y="1120140"/>
                </a:cubicBezTo>
                <a:cubicBezTo>
                  <a:pt x="93662" y="1103448"/>
                  <a:pt x="99066" y="1092200"/>
                  <a:pt x="116000" y="1092200"/>
                </a:cubicBezTo>
                <a:close/>
                <a:moveTo>
                  <a:pt x="585027" y="1064520"/>
                </a:moveTo>
                <a:cubicBezTo>
                  <a:pt x="585027" y="1064520"/>
                  <a:pt x="585027" y="1064520"/>
                  <a:pt x="585027" y="1198121"/>
                </a:cubicBezTo>
                <a:cubicBezTo>
                  <a:pt x="585027" y="1198121"/>
                  <a:pt x="585027" y="1198121"/>
                  <a:pt x="713187" y="1198121"/>
                </a:cubicBezTo>
                <a:lnTo>
                  <a:pt x="713187" y="1070267"/>
                </a:lnTo>
                <a:cubicBezTo>
                  <a:pt x="713187" y="1070267"/>
                  <a:pt x="713187" y="1070267"/>
                  <a:pt x="673947" y="1170467"/>
                </a:cubicBezTo>
                <a:cubicBezTo>
                  <a:pt x="668547" y="1181241"/>
                  <a:pt x="663147" y="1186987"/>
                  <a:pt x="651987" y="1186987"/>
                </a:cubicBezTo>
                <a:cubicBezTo>
                  <a:pt x="640827" y="1186987"/>
                  <a:pt x="635067" y="1181241"/>
                  <a:pt x="629667" y="1175854"/>
                </a:cubicBezTo>
                <a:cubicBezTo>
                  <a:pt x="629667" y="1175854"/>
                  <a:pt x="629667" y="1175854"/>
                  <a:pt x="596187" y="1109054"/>
                </a:cubicBezTo>
                <a:cubicBezTo>
                  <a:pt x="585027" y="1097920"/>
                  <a:pt x="590427" y="1086787"/>
                  <a:pt x="601587" y="1075654"/>
                </a:cubicBezTo>
                <a:cubicBezTo>
                  <a:pt x="612747" y="1070267"/>
                  <a:pt x="629667" y="1075654"/>
                  <a:pt x="635067" y="1086787"/>
                </a:cubicBezTo>
                <a:cubicBezTo>
                  <a:pt x="635067" y="1086787"/>
                  <a:pt x="635067" y="1086787"/>
                  <a:pt x="646227" y="1103667"/>
                </a:cubicBezTo>
                <a:cubicBezTo>
                  <a:pt x="646227" y="1103667"/>
                  <a:pt x="646227" y="1103667"/>
                  <a:pt x="663147" y="1064520"/>
                </a:cubicBezTo>
                <a:cubicBezTo>
                  <a:pt x="663147" y="1064520"/>
                  <a:pt x="663147" y="1064520"/>
                  <a:pt x="585027" y="1064520"/>
                </a:cubicBezTo>
                <a:close/>
                <a:moveTo>
                  <a:pt x="115970" y="1014413"/>
                </a:moveTo>
                <a:cubicBezTo>
                  <a:pt x="115970" y="1014413"/>
                  <a:pt x="115970" y="1014413"/>
                  <a:pt x="332932" y="1014413"/>
                </a:cubicBezTo>
                <a:cubicBezTo>
                  <a:pt x="344086" y="1014413"/>
                  <a:pt x="355240" y="1025661"/>
                  <a:pt x="355240" y="1036910"/>
                </a:cubicBezTo>
                <a:cubicBezTo>
                  <a:pt x="355240" y="1053601"/>
                  <a:pt x="344086" y="1064850"/>
                  <a:pt x="332932" y="1064850"/>
                </a:cubicBezTo>
                <a:cubicBezTo>
                  <a:pt x="332932" y="1064850"/>
                  <a:pt x="332932" y="1064850"/>
                  <a:pt x="115970" y="1064850"/>
                </a:cubicBezTo>
                <a:cubicBezTo>
                  <a:pt x="99059" y="1064850"/>
                  <a:pt x="93662" y="1053601"/>
                  <a:pt x="93662" y="1036910"/>
                </a:cubicBezTo>
                <a:cubicBezTo>
                  <a:pt x="93662" y="1025661"/>
                  <a:pt x="99059" y="1014413"/>
                  <a:pt x="115970" y="1014413"/>
                </a:cubicBezTo>
                <a:close/>
                <a:moveTo>
                  <a:pt x="725607" y="919383"/>
                </a:moveTo>
                <a:cubicBezTo>
                  <a:pt x="731187" y="917273"/>
                  <a:pt x="738207" y="917273"/>
                  <a:pt x="746667" y="920146"/>
                </a:cubicBezTo>
                <a:cubicBezTo>
                  <a:pt x="757827" y="920146"/>
                  <a:pt x="763227" y="936667"/>
                  <a:pt x="757827" y="947800"/>
                </a:cubicBezTo>
                <a:cubicBezTo>
                  <a:pt x="757827" y="947800"/>
                  <a:pt x="757827" y="947800"/>
                  <a:pt x="729747" y="1020346"/>
                </a:cubicBezTo>
                <a:cubicBezTo>
                  <a:pt x="729747" y="1020346"/>
                  <a:pt x="729747" y="1020346"/>
                  <a:pt x="735507" y="1020346"/>
                </a:cubicBezTo>
                <a:cubicBezTo>
                  <a:pt x="746667" y="1020346"/>
                  <a:pt x="757827" y="1031120"/>
                  <a:pt x="757827" y="1042254"/>
                </a:cubicBezTo>
                <a:cubicBezTo>
                  <a:pt x="757827" y="1042254"/>
                  <a:pt x="757827" y="1042254"/>
                  <a:pt x="757827" y="1220387"/>
                </a:cubicBezTo>
                <a:cubicBezTo>
                  <a:pt x="757827" y="1231162"/>
                  <a:pt x="746667" y="1242654"/>
                  <a:pt x="735507" y="1242654"/>
                </a:cubicBezTo>
                <a:cubicBezTo>
                  <a:pt x="735507" y="1242654"/>
                  <a:pt x="735507" y="1242654"/>
                  <a:pt x="557307" y="1242654"/>
                </a:cubicBezTo>
                <a:cubicBezTo>
                  <a:pt x="545787" y="1242654"/>
                  <a:pt x="534987" y="1231162"/>
                  <a:pt x="534987" y="1220387"/>
                </a:cubicBezTo>
                <a:cubicBezTo>
                  <a:pt x="534987" y="1220387"/>
                  <a:pt x="534987" y="1220387"/>
                  <a:pt x="534987" y="1042254"/>
                </a:cubicBezTo>
                <a:cubicBezTo>
                  <a:pt x="534987" y="1031120"/>
                  <a:pt x="545787" y="1020346"/>
                  <a:pt x="557307" y="1020346"/>
                </a:cubicBezTo>
                <a:cubicBezTo>
                  <a:pt x="557307" y="1020346"/>
                  <a:pt x="557307" y="1020346"/>
                  <a:pt x="679707" y="1020346"/>
                </a:cubicBezTo>
                <a:cubicBezTo>
                  <a:pt x="679707" y="1020346"/>
                  <a:pt x="679707" y="1020346"/>
                  <a:pt x="713187" y="931279"/>
                </a:cubicBezTo>
                <a:cubicBezTo>
                  <a:pt x="715887" y="925713"/>
                  <a:pt x="720027" y="921493"/>
                  <a:pt x="725607" y="919383"/>
                </a:cubicBezTo>
                <a:close/>
                <a:moveTo>
                  <a:pt x="116000" y="796925"/>
                </a:moveTo>
                <a:cubicBezTo>
                  <a:pt x="116000" y="796925"/>
                  <a:pt x="116000" y="796925"/>
                  <a:pt x="383701" y="796925"/>
                </a:cubicBezTo>
                <a:cubicBezTo>
                  <a:pt x="394870" y="796925"/>
                  <a:pt x="406040" y="808094"/>
                  <a:pt x="406040" y="825027"/>
                </a:cubicBezTo>
                <a:cubicBezTo>
                  <a:pt x="406040" y="836196"/>
                  <a:pt x="394870" y="847365"/>
                  <a:pt x="383701" y="847365"/>
                </a:cubicBezTo>
                <a:cubicBezTo>
                  <a:pt x="383701" y="847365"/>
                  <a:pt x="383701" y="847365"/>
                  <a:pt x="116000" y="847365"/>
                </a:cubicBezTo>
                <a:cubicBezTo>
                  <a:pt x="99066" y="847365"/>
                  <a:pt x="93662" y="836196"/>
                  <a:pt x="93662" y="825027"/>
                </a:cubicBezTo>
                <a:cubicBezTo>
                  <a:pt x="93662" y="808094"/>
                  <a:pt x="99066" y="796925"/>
                  <a:pt x="116000" y="796925"/>
                </a:cubicBezTo>
                <a:close/>
                <a:moveTo>
                  <a:pt x="115947" y="719138"/>
                </a:moveTo>
                <a:cubicBezTo>
                  <a:pt x="115947" y="719138"/>
                  <a:pt x="115947" y="719138"/>
                  <a:pt x="427217" y="719138"/>
                </a:cubicBezTo>
                <a:cubicBezTo>
                  <a:pt x="444110" y="719138"/>
                  <a:pt x="455253" y="730386"/>
                  <a:pt x="455253" y="741272"/>
                </a:cubicBezTo>
                <a:cubicBezTo>
                  <a:pt x="455253" y="758326"/>
                  <a:pt x="444110" y="769575"/>
                  <a:pt x="427217" y="769575"/>
                </a:cubicBezTo>
                <a:cubicBezTo>
                  <a:pt x="427217" y="769575"/>
                  <a:pt x="427217" y="769575"/>
                  <a:pt x="115947" y="769575"/>
                </a:cubicBezTo>
                <a:cubicBezTo>
                  <a:pt x="99054" y="769575"/>
                  <a:pt x="93662" y="758326"/>
                  <a:pt x="93662" y="741272"/>
                </a:cubicBezTo>
                <a:cubicBezTo>
                  <a:pt x="93662" y="730386"/>
                  <a:pt x="99054" y="719138"/>
                  <a:pt x="115947" y="719138"/>
                </a:cubicBezTo>
                <a:close/>
                <a:moveTo>
                  <a:pt x="585027" y="686349"/>
                </a:moveTo>
                <a:cubicBezTo>
                  <a:pt x="585027" y="686349"/>
                  <a:pt x="585027" y="686349"/>
                  <a:pt x="585027" y="814709"/>
                </a:cubicBezTo>
                <a:cubicBezTo>
                  <a:pt x="585027" y="814709"/>
                  <a:pt x="585027" y="814709"/>
                  <a:pt x="713187" y="814709"/>
                </a:cubicBezTo>
                <a:lnTo>
                  <a:pt x="713187" y="686349"/>
                </a:lnTo>
                <a:cubicBezTo>
                  <a:pt x="713187" y="686349"/>
                  <a:pt x="713187" y="686349"/>
                  <a:pt x="673947" y="792354"/>
                </a:cubicBezTo>
                <a:cubicBezTo>
                  <a:pt x="668547" y="797763"/>
                  <a:pt x="663147" y="803532"/>
                  <a:pt x="651987" y="803532"/>
                </a:cubicBezTo>
                <a:cubicBezTo>
                  <a:pt x="640827" y="803532"/>
                  <a:pt x="635067" y="803532"/>
                  <a:pt x="629667" y="792354"/>
                </a:cubicBezTo>
                <a:cubicBezTo>
                  <a:pt x="629667" y="792354"/>
                  <a:pt x="629667" y="792354"/>
                  <a:pt x="596187" y="731058"/>
                </a:cubicBezTo>
                <a:cubicBezTo>
                  <a:pt x="585027" y="719881"/>
                  <a:pt x="590427" y="702935"/>
                  <a:pt x="601587" y="697526"/>
                </a:cubicBezTo>
                <a:cubicBezTo>
                  <a:pt x="612747" y="691757"/>
                  <a:pt x="629667" y="691757"/>
                  <a:pt x="635067" y="708704"/>
                </a:cubicBezTo>
                <a:cubicBezTo>
                  <a:pt x="635067" y="708704"/>
                  <a:pt x="635067" y="708704"/>
                  <a:pt x="646227" y="725289"/>
                </a:cubicBezTo>
                <a:cubicBezTo>
                  <a:pt x="646227" y="725289"/>
                  <a:pt x="646227" y="725289"/>
                  <a:pt x="663147" y="686349"/>
                </a:cubicBezTo>
                <a:cubicBezTo>
                  <a:pt x="663147" y="686349"/>
                  <a:pt x="663147" y="686349"/>
                  <a:pt x="585027" y="686349"/>
                </a:cubicBezTo>
                <a:close/>
                <a:moveTo>
                  <a:pt x="115950" y="641350"/>
                </a:moveTo>
                <a:cubicBezTo>
                  <a:pt x="115950" y="641350"/>
                  <a:pt x="115950" y="641350"/>
                  <a:pt x="282751" y="641350"/>
                </a:cubicBezTo>
                <a:cubicBezTo>
                  <a:pt x="299287" y="641350"/>
                  <a:pt x="310791" y="646684"/>
                  <a:pt x="310791" y="663397"/>
                </a:cubicBezTo>
                <a:cubicBezTo>
                  <a:pt x="310791" y="674421"/>
                  <a:pt x="299287" y="685444"/>
                  <a:pt x="282751" y="685444"/>
                </a:cubicBezTo>
                <a:cubicBezTo>
                  <a:pt x="282751" y="685444"/>
                  <a:pt x="282751" y="685444"/>
                  <a:pt x="115950" y="685444"/>
                </a:cubicBezTo>
                <a:cubicBezTo>
                  <a:pt x="99054" y="685444"/>
                  <a:pt x="93662" y="674421"/>
                  <a:pt x="93662" y="663397"/>
                </a:cubicBezTo>
                <a:cubicBezTo>
                  <a:pt x="93662" y="646684"/>
                  <a:pt x="99054" y="641350"/>
                  <a:pt x="115950" y="641350"/>
                </a:cubicBezTo>
                <a:close/>
                <a:moveTo>
                  <a:pt x="725607" y="535002"/>
                </a:moveTo>
                <a:cubicBezTo>
                  <a:pt x="731187" y="532929"/>
                  <a:pt x="738207" y="532929"/>
                  <a:pt x="746667" y="535633"/>
                </a:cubicBezTo>
                <a:cubicBezTo>
                  <a:pt x="757827" y="541042"/>
                  <a:pt x="763227" y="552219"/>
                  <a:pt x="757827" y="569166"/>
                </a:cubicBezTo>
                <a:cubicBezTo>
                  <a:pt x="757827" y="569166"/>
                  <a:pt x="757827" y="569166"/>
                  <a:pt x="729747" y="636230"/>
                </a:cubicBezTo>
                <a:cubicBezTo>
                  <a:pt x="729747" y="636230"/>
                  <a:pt x="729747" y="636230"/>
                  <a:pt x="735507" y="636230"/>
                </a:cubicBezTo>
                <a:cubicBezTo>
                  <a:pt x="746667" y="636230"/>
                  <a:pt x="757827" y="647047"/>
                  <a:pt x="757827" y="658585"/>
                </a:cubicBezTo>
                <a:cubicBezTo>
                  <a:pt x="757827" y="658585"/>
                  <a:pt x="757827" y="658585"/>
                  <a:pt x="757827" y="837064"/>
                </a:cubicBezTo>
                <a:cubicBezTo>
                  <a:pt x="757827" y="853650"/>
                  <a:pt x="746667" y="864827"/>
                  <a:pt x="735507" y="864827"/>
                </a:cubicBezTo>
                <a:cubicBezTo>
                  <a:pt x="735507" y="864827"/>
                  <a:pt x="735507" y="864827"/>
                  <a:pt x="557307" y="864827"/>
                </a:cubicBezTo>
                <a:cubicBezTo>
                  <a:pt x="545787" y="864827"/>
                  <a:pt x="534987" y="853650"/>
                  <a:pt x="534987" y="837064"/>
                </a:cubicBezTo>
                <a:cubicBezTo>
                  <a:pt x="534987" y="837064"/>
                  <a:pt x="534987" y="837064"/>
                  <a:pt x="534987" y="658585"/>
                </a:cubicBezTo>
                <a:cubicBezTo>
                  <a:pt x="534987" y="647047"/>
                  <a:pt x="545787" y="636230"/>
                  <a:pt x="557307" y="636230"/>
                </a:cubicBezTo>
                <a:cubicBezTo>
                  <a:pt x="557307" y="636230"/>
                  <a:pt x="557307" y="636230"/>
                  <a:pt x="679707" y="636230"/>
                </a:cubicBezTo>
                <a:cubicBezTo>
                  <a:pt x="679707" y="636230"/>
                  <a:pt x="679707" y="636230"/>
                  <a:pt x="713187" y="546811"/>
                </a:cubicBezTo>
                <a:cubicBezTo>
                  <a:pt x="715887" y="541222"/>
                  <a:pt x="720027" y="537076"/>
                  <a:pt x="725607" y="535002"/>
                </a:cubicBezTo>
                <a:close/>
                <a:moveTo>
                  <a:pt x="115950" y="423863"/>
                </a:moveTo>
                <a:cubicBezTo>
                  <a:pt x="115950" y="423863"/>
                  <a:pt x="115950" y="423863"/>
                  <a:pt x="282751" y="423863"/>
                </a:cubicBezTo>
                <a:cubicBezTo>
                  <a:pt x="299287" y="423863"/>
                  <a:pt x="310791" y="435474"/>
                  <a:pt x="310791" y="446360"/>
                </a:cubicBezTo>
                <a:cubicBezTo>
                  <a:pt x="310791" y="463414"/>
                  <a:pt x="299287" y="474300"/>
                  <a:pt x="282751" y="474300"/>
                </a:cubicBezTo>
                <a:cubicBezTo>
                  <a:pt x="282751" y="474300"/>
                  <a:pt x="282751" y="474300"/>
                  <a:pt x="115950" y="474300"/>
                </a:cubicBezTo>
                <a:cubicBezTo>
                  <a:pt x="99054" y="474300"/>
                  <a:pt x="93662" y="463414"/>
                  <a:pt x="93662" y="446360"/>
                </a:cubicBezTo>
                <a:cubicBezTo>
                  <a:pt x="93662" y="435474"/>
                  <a:pt x="99054" y="423863"/>
                  <a:pt x="115950" y="423863"/>
                </a:cubicBezTo>
                <a:close/>
                <a:moveTo>
                  <a:pt x="115970" y="341313"/>
                </a:moveTo>
                <a:cubicBezTo>
                  <a:pt x="115970" y="341313"/>
                  <a:pt x="115970" y="341313"/>
                  <a:pt x="332932" y="341313"/>
                </a:cubicBezTo>
                <a:cubicBezTo>
                  <a:pt x="344086" y="341313"/>
                  <a:pt x="355240" y="352482"/>
                  <a:pt x="355240" y="369415"/>
                </a:cubicBezTo>
                <a:cubicBezTo>
                  <a:pt x="355240" y="380224"/>
                  <a:pt x="344086" y="391753"/>
                  <a:pt x="332932" y="391753"/>
                </a:cubicBezTo>
                <a:cubicBezTo>
                  <a:pt x="332932" y="391753"/>
                  <a:pt x="332932" y="391753"/>
                  <a:pt x="115970" y="391753"/>
                </a:cubicBezTo>
                <a:cubicBezTo>
                  <a:pt x="99059" y="391753"/>
                  <a:pt x="93662" y="380224"/>
                  <a:pt x="93662" y="369415"/>
                </a:cubicBezTo>
                <a:cubicBezTo>
                  <a:pt x="93662" y="352482"/>
                  <a:pt x="99059" y="341313"/>
                  <a:pt x="115970" y="341313"/>
                </a:cubicBezTo>
                <a:close/>
                <a:moveTo>
                  <a:pt x="585027" y="301097"/>
                </a:moveTo>
                <a:cubicBezTo>
                  <a:pt x="585027" y="301097"/>
                  <a:pt x="585027" y="301097"/>
                  <a:pt x="585027" y="429090"/>
                </a:cubicBezTo>
                <a:cubicBezTo>
                  <a:pt x="585027" y="429090"/>
                  <a:pt x="585027" y="429090"/>
                  <a:pt x="713187" y="429090"/>
                </a:cubicBezTo>
                <a:lnTo>
                  <a:pt x="713187" y="306490"/>
                </a:lnTo>
                <a:cubicBezTo>
                  <a:pt x="713187" y="306490"/>
                  <a:pt x="713187" y="306490"/>
                  <a:pt x="673947" y="406800"/>
                </a:cubicBezTo>
                <a:cubicBezTo>
                  <a:pt x="668547" y="417945"/>
                  <a:pt x="663147" y="423338"/>
                  <a:pt x="651987" y="423338"/>
                </a:cubicBezTo>
                <a:cubicBezTo>
                  <a:pt x="640827" y="423338"/>
                  <a:pt x="635067" y="417945"/>
                  <a:pt x="629667" y="412552"/>
                </a:cubicBezTo>
                <a:cubicBezTo>
                  <a:pt x="629667" y="412552"/>
                  <a:pt x="629667" y="412552"/>
                  <a:pt x="596187" y="345320"/>
                </a:cubicBezTo>
                <a:cubicBezTo>
                  <a:pt x="585027" y="334534"/>
                  <a:pt x="590427" y="317636"/>
                  <a:pt x="601587" y="312243"/>
                </a:cubicBezTo>
                <a:cubicBezTo>
                  <a:pt x="612747" y="306490"/>
                  <a:pt x="629667" y="312243"/>
                  <a:pt x="635067" y="323388"/>
                </a:cubicBezTo>
                <a:cubicBezTo>
                  <a:pt x="635067" y="323388"/>
                  <a:pt x="635067" y="323388"/>
                  <a:pt x="646227" y="339927"/>
                </a:cubicBezTo>
                <a:cubicBezTo>
                  <a:pt x="646227" y="339927"/>
                  <a:pt x="646227" y="339927"/>
                  <a:pt x="663147" y="301097"/>
                </a:cubicBezTo>
                <a:cubicBezTo>
                  <a:pt x="663147" y="301097"/>
                  <a:pt x="663147" y="301097"/>
                  <a:pt x="585027" y="301097"/>
                </a:cubicBezTo>
                <a:close/>
                <a:moveTo>
                  <a:pt x="115950" y="263525"/>
                </a:moveTo>
                <a:cubicBezTo>
                  <a:pt x="115950" y="263525"/>
                  <a:pt x="115950" y="263525"/>
                  <a:pt x="282751" y="263525"/>
                </a:cubicBezTo>
                <a:cubicBezTo>
                  <a:pt x="299287" y="263525"/>
                  <a:pt x="310791" y="274411"/>
                  <a:pt x="310791" y="285659"/>
                </a:cubicBezTo>
                <a:cubicBezTo>
                  <a:pt x="310791" y="302714"/>
                  <a:pt x="299287" y="313962"/>
                  <a:pt x="282751" y="313962"/>
                </a:cubicBezTo>
                <a:cubicBezTo>
                  <a:pt x="282751" y="313962"/>
                  <a:pt x="282751" y="313962"/>
                  <a:pt x="115950" y="313962"/>
                </a:cubicBezTo>
                <a:cubicBezTo>
                  <a:pt x="99054" y="313962"/>
                  <a:pt x="93662" y="302714"/>
                  <a:pt x="93662" y="285659"/>
                </a:cubicBezTo>
                <a:cubicBezTo>
                  <a:pt x="93662" y="274411"/>
                  <a:pt x="99054" y="263525"/>
                  <a:pt x="115950" y="263525"/>
                </a:cubicBezTo>
                <a:close/>
                <a:moveTo>
                  <a:pt x="746667" y="150813"/>
                </a:moveTo>
                <a:cubicBezTo>
                  <a:pt x="757827" y="156206"/>
                  <a:pt x="763227" y="173104"/>
                  <a:pt x="757827" y="184249"/>
                </a:cubicBezTo>
                <a:cubicBezTo>
                  <a:pt x="757827" y="184249"/>
                  <a:pt x="757827" y="184249"/>
                  <a:pt x="729747" y="256515"/>
                </a:cubicBezTo>
                <a:cubicBezTo>
                  <a:pt x="729747" y="256515"/>
                  <a:pt x="729747" y="256515"/>
                  <a:pt x="735507" y="256515"/>
                </a:cubicBezTo>
                <a:cubicBezTo>
                  <a:pt x="746667" y="256515"/>
                  <a:pt x="757827" y="262268"/>
                  <a:pt x="757827" y="278806"/>
                </a:cubicBezTo>
                <a:cubicBezTo>
                  <a:pt x="757827" y="278806"/>
                  <a:pt x="757827" y="278806"/>
                  <a:pt x="757827" y="456774"/>
                </a:cubicBezTo>
                <a:cubicBezTo>
                  <a:pt x="757827" y="467920"/>
                  <a:pt x="746667" y="479065"/>
                  <a:pt x="735507" y="479065"/>
                </a:cubicBezTo>
                <a:cubicBezTo>
                  <a:pt x="735507" y="479065"/>
                  <a:pt x="735507" y="479065"/>
                  <a:pt x="557307" y="479065"/>
                </a:cubicBezTo>
                <a:cubicBezTo>
                  <a:pt x="545787" y="479065"/>
                  <a:pt x="534987" y="467920"/>
                  <a:pt x="534987" y="456774"/>
                </a:cubicBezTo>
                <a:cubicBezTo>
                  <a:pt x="534987" y="456774"/>
                  <a:pt x="534987" y="456774"/>
                  <a:pt x="534987" y="278806"/>
                </a:cubicBezTo>
                <a:cubicBezTo>
                  <a:pt x="534987" y="262268"/>
                  <a:pt x="545787" y="256515"/>
                  <a:pt x="557307" y="256515"/>
                </a:cubicBezTo>
                <a:lnTo>
                  <a:pt x="679707" y="256515"/>
                </a:lnTo>
                <a:cubicBezTo>
                  <a:pt x="679707" y="256515"/>
                  <a:pt x="679707" y="256515"/>
                  <a:pt x="713187" y="167711"/>
                </a:cubicBezTo>
                <a:cubicBezTo>
                  <a:pt x="718587" y="156206"/>
                  <a:pt x="729747" y="150813"/>
                  <a:pt x="746667" y="150813"/>
                </a:cubicBezTo>
                <a:close/>
                <a:moveTo>
                  <a:pt x="116015" y="101600"/>
                </a:moveTo>
                <a:cubicBezTo>
                  <a:pt x="116015" y="101600"/>
                  <a:pt x="116015" y="101600"/>
                  <a:pt x="578948" y="101600"/>
                </a:cubicBezTo>
                <a:cubicBezTo>
                  <a:pt x="590125" y="101600"/>
                  <a:pt x="601301" y="112849"/>
                  <a:pt x="601301" y="129540"/>
                </a:cubicBezTo>
                <a:cubicBezTo>
                  <a:pt x="601301" y="140789"/>
                  <a:pt x="590125" y="152037"/>
                  <a:pt x="578948" y="152037"/>
                </a:cubicBezTo>
                <a:cubicBezTo>
                  <a:pt x="578948" y="152037"/>
                  <a:pt x="578948" y="152037"/>
                  <a:pt x="116015" y="152037"/>
                </a:cubicBezTo>
                <a:cubicBezTo>
                  <a:pt x="99070" y="152037"/>
                  <a:pt x="93662" y="140789"/>
                  <a:pt x="93662" y="129540"/>
                </a:cubicBezTo>
                <a:cubicBezTo>
                  <a:pt x="93662" y="112849"/>
                  <a:pt x="99070" y="101600"/>
                  <a:pt x="116015" y="101600"/>
                </a:cubicBezTo>
                <a:close/>
                <a:moveTo>
                  <a:pt x="50072" y="50032"/>
                </a:moveTo>
                <a:cubicBezTo>
                  <a:pt x="50072" y="50032"/>
                  <a:pt x="50072" y="50032"/>
                  <a:pt x="50072" y="1320258"/>
                </a:cubicBezTo>
                <a:cubicBezTo>
                  <a:pt x="50072" y="1320258"/>
                  <a:pt x="50072" y="1320258"/>
                  <a:pt x="819518" y="1320258"/>
                </a:cubicBezTo>
                <a:lnTo>
                  <a:pt x="819518" y="50032"/>
                </a:lnTo>
                <a:cubicBezTo>
                  <a:pt x="819518" y="50032"/>
                  <a:pt x="819518" y="50032"/>
                  <a:pt x="50072" y="50032"/>
                </a:cubicBezTo>
                <a:close/>
                <a:moveTo>
                  <a:pt x="22334" y="0"/>
                </a:moveTo>
                <a:cubicBezTo>
                  <a:pt x="22334" y="0"/>
                  <a:pt x="22334" y="0"/>
                  <a:pt x="841852" y="0"/>
                </a:cubicBezTo>
                <a:cubicBezTo>
                  <a:pt x="858423" y="0"/>
                  <a:pt x="869590" y="11158"/>
                  <a:pt x="869590" y="22316"/>
                </a:cubicBezTo>
                <a:cubicBezTo>
                  <a:pt x="869590" y="22316"/>
                  <a:pt x="869590" y="22316"/>
                  <a:pt x="869590" y="1342574"/>
                </a:cubicBezTo>
                <a:cubicBezTo>
                  <a:pt x="869590" y="1353732"/>
                  <a:pt x="858423" y="1364890"/>
                  <a:pt x="841852" y="1364890"/>
                </a:cubicBezTo>
                <a:cubicBezTo>
                  <a:pt x="841852" y="1364890"/>
                  <a:pt x="841852" y="1364890"/>
                  <a:pt x="22334" y="1364890"/>
                </a:cubicBezTo>
                <a:cubicBezTo>
                  <a:pt x="10807" y="1364890"/>
                  <a:pt x="0" y="1353732"/>
                  <a:pt x="0" y="1342574"/>
                </a:cubicBezTo>
                <a:cubicBezTo>
                  <a:pt x="0" y="1342574"/>
                  <a:pt x="0" y="1342574"/>
                  <a:pt x="0" y="22316"/>
                </a:cubicBezTo>
                <a:cubicBezTo>
                  <a:pt x="0" y="11158"/>
                  <a:pt x="10807" y="0"/>
                  <a:pt x="22334" y="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4" name="Freeform 33">
            <a:extLst>
              <a:ext uri="{FF2B5EF4-FFF2-40B4-BE49-F238E27FC236}">
                <a16:creationId xmlns:a16="http://schemas.microsoft.com/office/drawing/2014/main" id="{55A37B4F-4E52-1A45-8B58-8102B789E448}"/>
              </a:ext>
            </a:extLst>
          </p:cNvPr>
          <p:cNvSpPr>
            <a:spLocks noChangeArrowheads="1"/>
          </p:cNvSpPr>
          <p:nvPr userDrawn="1"/>
        </p:nvSpPr>
        <p:spPr bwMode="auto">
          <a:xfrm>
            <a:off x="5550403" y="3886523"/>
            <a:ext cx="177428" cy="227699"/>
          </a:xfrm>
          <a:custGeom>
            <a:avLst/>
            <a:gdLst>
              <a:gd name="T0" fmla="*/ 2043 w 2246"/>
              <a:gd name="T1" fmla="*/ 650 h 2879"/>
              <a:gd name="T2" fmla="*/ 2074 w 2246"/>
              <a:gd name="T3" fmla="*/ 294 h 2879"/>
              <a:gd name="T4" fmla="*/ 1703 w 2246"/>
              <a:gd name="T5" fmla="*/ 154 h 2879"/>
              <a:gd name="T6" fmla="*/ 201 w 2246"/>
              <a:gd name="T7" fmla="*/ 650 h 2879"/>
              <a:gd name="T8" fmla="*/ 0 w 2246"/>
              <a:gd name="T9" fmla="*/ 2677 h 2879"/>
              <a:gd name="T10" fmla="*/ 2043 w 2246"/>
              <a:gd name="T11" fmla="*/ 2878 h 2879"/>
              <a:gd name="T12" fmla="*/ 2245 w 2246"/>
              <a:gd name="T13" fmla="*/ 851 h 2879"/>
              <a:gd name="T14" fmla="*/ 1826 w 2246"/>
              <a:gd name="T15" fmla="*/ 1068 h 2879"/>
              <a:gd name="T16" fmla="*/ 1826 w 2246"/>
              <a:gd name="T17" fmla="*/ 2461 h 2879"/>
              <a:gd name="T18" fmla="*/ 418 w 2246"/>
              <a:gd name="T19" fmla="*/ 1068 h 2879"/>
              <a:gd name="T20" fmla="*/ 1114 w 2246"/>
              <a:gd name="T21" fmla="*/ 1656 h 2879"/>
              <a:gd name="T22" fmla="*/ 650 w 2246"/>
              <a:gd name="T23" fmla="*/ 1207 h 2879"/>
              <a:gd name="T24" fmla="*/ 557 w 2246"/>
              <a:gd name="T25" fmla="*/ 1486 h 2879"/>
              <a:gd name="T26" fmla="*/ 1145 w 2246"/>
              <a:gd name="T27" fmla="*/ 2337 h 2879"/>
              <a:gd name="T28" fmla="*/ 1347 w 2246"/>
              <a:gd name="T29" fmla="*/ 2213 h 2879"/>
              <a:gd name="T30" fmla="*/ 1826 w 2246"/>
              <a:gd name="T31" fmla="*/ 1068 h 2879"/>
              <a:gd name="T32" fmla="*/ 1826 w 2246"/>
              <a:gd name="T33" fmla="*/ 201 h 2879"/>
              <a:gd name="T34" fmla="*/ 1950 w 2246"/>
              <a:gd name="T35" fmla="*/ 247 h 2879"/>
              <a:gd name="T36" fmla="*/ 1671 w 2246"/>
              <a:gd name="T37" fmla="*/ 975 h 2879"/>
              <a:gd name="T38" fmla="*/ 1161 w 2246"/>
              <a:gd name="T39" fmla="*/ 2213 h 2879"/>
              <a:gd name="T40" fmla="*/ 1145 w 2246"/>
              <a:gd name="T41" fmla="*/ 2213 h 2879"/>
              <a:gd name="T42" fmla="*/ 681 w 2246"/>
              <a:gd name="T43" fmla="*/ 1424 h 2879"/>
              <a:gd name="T44" fmla="*/ 712 w 2246"/>
              <a:gd name="T45" fmla="*/ 1331 h 2879"/>
              <a:gd name="T46" fmla="*/ 805 w 2246"/>
              <a:gd name="T47" fmla="*/ 1347 h 2879"/>
              <a:gd name="T48" fmla="*/ 1130 w 2246"/>
              <a:gd name="T49" fmla="*/ 1888 h 2879"/>
              <a:gd name="T50" fmla="*/ 1826 w 2246"/>
              <a:gd name="T51" fmla="*/ 201 h 2879"/>
              <a:gd name="T52" fmla="*/ 2105 w 2246"/>
              <a:gd name="T53" fmla="*/ 2677 h 2879"/>
              <a:gd name="T54" fmla="*/ 201 w 2246"/>
              <a:gd name="T55" fmla="*/ 2755 h 2879"/>
              <a:gd name="T56" fmla="*/ 139 w 2246"/>
              <a:gd name="T57" fmla="*/ 851 h 2879"/>
              <a:gd name="T58" fmla="*/ 1455 w 2246"/>
              <a:gd name="T59" fmla="*/ 773 h 2879"/>
              <a:gd name="T60" fmla="*/ 356 w 2246"/>
              <a:gd name="T61" fmla="*/ 929 h 2879"/>
              <a:gd name="T62" fmla="*/ 279 w 2246"/>
              <a:gd name="T63" fmla="*/ 2538 h 2879"/>
              <a:gd name="T64" fmla="*/ 1888 w 2246"/>
              <a:gd name="T65" fmla="*/ 2600 h 2879"/>
              <a:gd name="T66" fmla="*/ 1950 w 2246"/>
              <a:gd name="T67" fmla="*/ 990 h 2879"/>
              <a:gd name="T68" fmla="*/ 1842 w 2246"/>
              <a:gd name="T69" fmla="*/ 929 h 2879"/>
              <a:gd name="T70" fmla="*/ 2043 w 2246"/>
              <a:gd name="T71" fmla="*/ 773 h 2879"/>
              <a:gd name="T72" fmla="*/ 2105 w 2246"/>
              <a:gd name="T73" fmla="*/ 2677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6" h="2879">
                <a:moveTo>
                  <a:pt x="2043" y="650"/>
                </a:moveTo>
                <a:lnTo>
                  <a:pt x="2043" y="650"/>
                </a:lnTo>
                <a:cubicBezTo>
                  <a:pt x="1950" y="650"/>
                  <a:pt x="1950" y="650"/>
                  <a:pt x="1950" y="650"/>
                </a:cubicBezTo>
                <a:cubicBezTo>
                  <a:pt x="2074" y="294"/>
                  <a:pt x="2074" y="294"/>
                  <a:pt x="2074" y="294"/>
                </a:cubicBezTo>
                <a:cubicBezTo>
                  <a:pt x="2121" y="201"/>
                  <a:pt x="2074" y="77"/>
                  <a:pt x="1966" y="31"/>
                </a:cubicBezTo>
                <a:cubicBezTo>
                  <a:pt x="1857" y="0"/>
                  <a:pt x="1733" y="46"/>
                  <a:pt x="1703" y="154"/>
                </a:cubicBezTo>
                <a:cubicBezTo>
                  <a:pt x="1517" y="650"/>
                  <a:pt x="1517" y="650"/>
                  <a:pt x="1517" y="650"/>
                </a:cubicBezTo>
                <a:cubicBezTo>
                  <a:pt x="201" y="650"/>
                  <a:pt x="201" y="650"/>
                  <a:pt x="201" y="650"/>
                </a:cubicBezTo>
                <a:cubicBezTo>
                  <a:pt x="93" y="650"/>
                  <a:pt x="0" y="743"/>
                  <a:pt x="0" y="851"/>
                </a:cubicBezTo>
                <a:cubicBezTo>
                  <a:pt x="0" y="2677"/>
                  <a:pt x="0" y="2677"/>
                  <a:pt x="0" y="2677"/>
                </a:cubicBezTo>
                <a:cubicBezTo>
                  <a:pt x="0" y="2786"/>
                  <a:pt x="93" y="2878"/>
                  <a:pt x="201" y="2878"/>
                </a:cubicBezTo>
                <a:cubicBezTo>
                  <a:pt x="2043" y="2878"/>
                  <a:pt x="2043" y="2878"/>
                  <a:pt x="2043" y="2878"/>
                </a:cubicBezTo>
                <a:cubicBezTo>
                  <a:pt x="2151" y="2878"/>
                  <a:pt x="2245" y="2786"/>
                  <a:pt x="2245" y="2677"/>
                </a:cubicBezTo>
                <a:cubicBezTo>
                  <a:pt x="2245" y="851"/>
                  <a:pt x="2245" y="851"/>
                  <a:pt x="2245" y="851"/>
                </a:cubicBezTo>
                <a:cubicBezTo>
                  <a:pt x="2245" y="743"/>
                  <a:pt x="2151" y="650"/>
                  <a:pt x="2043" y="650"/>
                </a:cubicBezTo>
                <a:close/>
                <a:moveTo>
                  <a:pt x="1826" y="1068"/>
                </a:moveTo>
                <a:lnTo>
                  <a:pt x="1826" y="1068"/>
                </a:lnTo>
                <a:cubicBezTo>
                  <a:pt x="1826" y="2461"/>
                  <a:pt x="1826" y="2461"/>
                  <a:pt x="1826" y="2461"/>
                </a:cubicBezTo>
                <a:cubicBezTo>
                  <a:pt x="418" y="2461"/>
                  <a:pt x="418" y="2461"/>
                  <a:pt x="418" y="2461"/>
                </a:cubicBezTo>
                <a:cubicBezTo>
                  <a:pt x="418" y="1068"/>
                  <a:pt x="418" y="1068"/>
                  <a:pt x="418" y="1068"/>
                </a:cubicBezTo>
                <a:cubicBezTo>
                  <a:pt x="1347" y="1068"/>
                  <a:pt x="1347" y="1068"/>
                  <a:pt x="1347" y="1068"/>
                </a:cubicBezTo>
                <a:cubicBezTo>
                  <a:pt x="1114" y="1656"/>
                  <a:pt x="1114" y="1656"/>
                  <a:pt x="1114" y="1656"/>
                </a:cubicBezTo>
                <a:cubicBezTo>
                  <a:pt x="913" y="1285"/>
                  <a:pt x="913" y="1285"/>
                  <a:pt x="913" y="1285"/>
                </a:cubicBezTo>
                <a:cubicBezTo>
                  <a:pt x="867" y="1192"/>
                  <a:pt x="743" y="1161"/>
                  <a:pt x="650" y="1207"/>
                </a:cubicBezTo>
                <a:cubicBezTo>
                  <a:pt x="604" y="1238"/>
                  <a:pt x="557" y="1269"/>
                  <a:pt x="542" y="1331"/>
                </a:cubicBezTo>
                <a:cubicBezTo>
                  <a:pt x="526" y="1377"/>
                  <a:pt x="542" y="1439"/>
                  <a:pt x="557" y="1486"/>
                </a:cubicBezTo>
                <a:cubicBezTo>
                  <a:pt x="975" y="2244"/>
                  <a:pt x="975" y="2244"/>
                  <a:pt x="975" y="2244"/>
                </a:cubicBezTo>
                <a:cubicBezTo>
                  <a:pt x="1006" y="2306"/>
                  <a:pt x="1084" y="2337"/>
                  <a:pt x="1145" y="2337"/>
                </a:cubicBezTo>
                <a:cubicBezTo>
                  <a:pt x="1161" y="2337"/>
                  <a:pt x="1161" y="2337"/>
                  <a:pt x="1161" y="2337"/>
                </a:cubicBezTo>
                <a:cubicBezTo>
                  <a:pt x="1238" y="2337"/>
                  <a:pt x="1316" y="2291"/>
                  <a:pt x="1347" y="2213"/>
                </a:cubicBezTo>
                <a:cubicBezTo>
                  <a:pt x="1780" y="1068"/>
                  <a:pt x="1780" y="1068"/>
                  <a:pt x="1780" y="1068"/>
                </a:cubicBezTo>
                <a:lnTo>
                  <a:pt x="1826" y="1068"/>
                </a:lnTo>
                <a:close/>
                <a:moveTo>
                  <a:pt x="1826" y="201"/>
                </a:moveTo>
                <a:lnTo>
                  <a:pt x="1826" y="201"/>
                </a:lnTo>
                <a:cubicBezTo>
                  <a:pt x="1842" y="170"/>
                  <a:pt x="1873" y="154"/>
                  <a:pt x="1919" y="154"/>
                </a:cubicBezTo>
                <a:cubicBezTo>
                  <a:pt x="1950" y="170"/>
                  <a:pt x="1966" y="216"/>
                  <a:pt x="1950" y="247"/>
                </a:cubicBezTo>
                <a:cubicBezTo>
                  <a:pt x="1671" y="975"/>
                  <a:pt x="1671" y="975"/>
                  <a:pt x="1671" y="975"/>
                </a:cubicBezTo>
                <a:lnTo>
                  <a:pt x="1671" y="975"/>
                </a:lnTo>
                <a:cubicBezTo>
                  <a:pt x="1223" y="2167"/>
                  <a:pt x="1223" y="2167"/>
                  <a:pt x="1223" y="2167"/>
                </a:cubicBezTo>
                <a:cubicBezTo>
                  <a:pt x="1207" y="2182"/>
                  <a:pt x="1176" y="2197"/>
                  <a:pt x="1161" y="2213"/>
                </a:cubicBezTo>
                <a:cubicBezTo>
                  <a:pt x="1145" y="2275"/>
                  <a:pt x="1145" y="2275"/>
                  <a:pt x="1145" y="2275"/>
                </a:cubicBezTo>
                <a:cubicBezTo>
                  <a:pt x="1145" y="2213"/>
                  <a:pt x="1145" y="2213"/>
                  <a:pt x="1145" y="2213"/>
                </a:cubicBezTo>
                <a:cubicBezTo>
                  <a:pt x="1130" y="2213"/>
                  <a:pt x="1099" y="2197"/>
                  <a:pt x="1099" y="2167"/>
                </a:cubicBezTo>
                <a:cubicBezTo>
                  <a:pt x="681" y="1424"/>
                  <a:pt x="681" y="1424"/>
                  <a:pt x="681" y="1424"/>
                </a:cubicBezTo>
                <a:cubicBezTo>
                  <a:pt x="666" y="1408"/>
                  <a:pt x="666" y="1377"/>
                  <a:pt x="681" y="1362"/>
                </a:cubicBezTo>
                <a:cubicBezTo>
                  <a:pt x="681" y="1347"/>
                  <a:pt x="697" y="1331"/>
                  <a:pt x="712" y="1331"/>
                </a:cubicBezTo>
                <a:cubicBezTo>
                  <a:pt x="712" y="1315"/>
                  <a:pt x="727" y="1315"/>
                  <a:pt x="743" y="1315"/>
                </a:cubicBezTo>
                <a:cubicBezTo>
                  <a:pt x="759" y="1315"/>
                  <a:pt x="789" y="1331"/>
                  <a:pt x="805" y="1347"/>
                </a:cubicBezTo>
                <a:cubicBezTo>
                  <a:pt x="1068" y="1857"/>
                  <a:pt x="1068" y="1857"/>
                  <a:pt x="1068" y="1857"/>
                </a:cubicBezTo>
                <a:cubicBezTo>
                  <a:pt x="1084" y="1873"/>
                  <a:pt x="1114" y="1888"/>
                  <a:pt x="1130" y="1888"/>
                </a:cubicBezTo>
                <a:cubicBezTo>
                  <a:pt x="1161" y="1888"/>
                  <a:pt x="1192" y="1873"/>
                  <a:pt x="1192" y="1842"/>
                </a:cubicBezTo>
                <a:lnTo>
                  <a:pt x="1826" y="201"/>
                </a:lnTo>
                <a:close/>
                <a:moveTo>
                  <a:pt x="2105" y="2677"/>
                </a:moveTo>
                <a:lnTo>
                  <a:pt x="2105" y="2677"/>
                </a:lnTo>
                <a:cubicBezTo>
                  <a:pt x="2105" y="2724"/>
                  <a:pt x="2074" y="2755"/>
                  <a:pt x="2043" y="2755"/>
                </a:cubicBezTo>
                <a:cubicBezTo>
                  <a:pt x="201" y="2755"/>
                  <a:pt x="201" y="2755"/>
                  <a:pt x="201" y="2755"/>
                </a:cubicBezTo>
                <a:cubicBezTo>
                  <a:pt x="170" y="2755"/>
                  <a:pt x="139" y="2724"/>
                  <a:pt x="139" y="2677"/>
                </a:cubicBezTo>
                <a:cubicBezTo>
                  <a:pt x="139" y="851"/>
                  <a:pt x="139" y="851"/>
                  <a:pt x="139" y="851"/>
                </a:cubicBezTo>
                <a:cubicBezTo>
                  <a:pt x="139" y="805"/>
                  <a:pt x="170" y="773"/>
                  <a:pt x="201" y="773"/>
                </a:cubicBezTo>
                <a:cubicBezTo>
                  <a:pt x="1455" y="773"/>
                  <a:pt x="1455" y="773"/>
                  <a:pt x="1455" y="773"/>
                </a:cubicBezTo>
                <a:cubicBezTo>
                  <a:pt x="1408" y="929"/>
                  <a:pt x="1408" y="929"/>
                  <a:pt x="1408" y="929"/>
                </a:cubicBezTo>
                <a:cubicBezTo>
                  <a:pt x="356" y="929"/>
                  <a:pt x="356" y="929"/>
                  <a:pt x="356" y="929"/>
                </a:cubicBezTo>
                <a:cubicBezTo>
                  <a:pt x="309" y="929"/>
                  <a:pt x="279" y="959"/>
                  <a:pt x="279" y="990"/>
                </a:cubicBezTo>
                <a:cubicBezTo>
                  <a:pt x="279" y="2538"/>
                  <a:pt x="279" y="2538"/>
                  <a:pt x="279" y="2538"/>
                </a:cubicBezTo>
                <a:cubicBezTo>
                  <a:pt x="279" y="2569"/>
                  <a:pt x="309" y="2600"/>
                  <a:pt x="356" y="2600"/>
                </a:cubicBezTo>
                <a:cubicBezTo>
                  <a:pt x="1888" y="2600"/>
                  <a:pt x="1888" y="2600"/>
                  <a:pt x="1888" y="2600"/>
                </a:cubicBezTo>
                <a:cubicBezTo>
                  <a:pt x="1919" y="2600"/>
                  <a:pt x="1950" y="2569"/>
                  <a:pt x="1950" y="2538"/>
                </a:cubicBezTo>
                <a:cubicBezTo>
                  <a:pt x="1950" y="990"/>
                  <a:pt x="1950" y="990"/>
                  <a:pt x="1950" y="990"/>
                </a:cubicBezTo>
                <a:cubicBezTo>
                  <a:pt x="1950" y="959"/>
                  <a:pt x="1919" y="929"/>
                  <a:pt x="1888" y="929"/>
                </a:cubicBezTo>
                <a:cubicBezTo>
                  <a:pt x="1842" y="929"/>
                  <a:pt x="1842" y="929"/>
                  <a:pt x="1842" y="929"/>
                </a:cubicBezTo>
                <a:cubicBezTo>
                  <a:pt x="1888" y="773"/>
                  <a:pt x="1888" y="773"/>
                  <a:pt x="1888" y="773"/>
                </a:cubicBezTo>
                <a:cubicBezTo>
                  <a:pt x="2043" y="773"/>
                  <a:pt x="2043" y="773"/>
                  <a:pt x="2043" y="773"/>
                </a:cubicBezTo>
                <a:cubicBezTo>
                  <a:pt x="2074" y="773"/>
                  <a:pt x="2105" y="805"/>
                  <a:pt x="2105" y="851"/>
                </a:cubicBezTo>
                <a:lnTo>
                  <a:pt x="2105" y="267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
        <p:nvSpPr>
          <p:cNvPr id="365" name="Freeform 364">
            <a:extLst>
              <a:ext uri="{FF2B5EF4-FFF2-40B4-BE49-F238E27FC236}">
                <a16:creationId xmlns:a16="http://schemas.microsoft.com/office/drawing/2014/main" id="{667B8FC5-396A-6F4D-B623-5D63DD1F43EB}"/>
              </a:ext>
            </a:extLst>
          </p:cNvPr>
          <p:cNvSpPr>
            <a:spLocks noChangeArrowheads="1"/>
          </p:cNvSpPr>
          <p:nvPr userDrawn="1"/>
        </p:nvSpPr>
        <p:spPr bwMode="auto">
          <a:xfrm>
            <a:off x="4919025" y="3886523"/>
            <a:ext cx="263186" cy="262199"/>
          </a:xfrm>
          <a:custGeom>
            <a:avLst/>
            <a:gdLst>
              <a:gd name="connsiteX0" fmla="*/ 141946 w 1193553"/>
              <a:gd name="connsiteY0" fmla="*/ 992025 h 1191948"/>
              <a:gd name="connsiteX1" fmla="*/ 175534 w 1193553"/>
              <a:gd name="connsiteY1" fmla="*/ 1047911 h 1191948"/>
              <a:gd name="connsiteX2" fmla="*/ 197565 w 1193553"/>
              <a:gd name="connsiteY2" fmla="*/ 1025557 h 1191948"/>
              <a:gd name="connsiteX3" fmla="*/ 136167 w 1193553"/>
              <a:gd name="connsiteY3" fmla="*/ 930371 h 1191948"/>
              <a:gd name="connsiteX4" fmla="*/ 298330 w 1193553"/>
              <a:gd name="connsiteY4" fmla="*/ 1014019 h 1191948"/>
              <a:gd name="connsiteX5" fmla="*/ 259324 w 1193553"/>
              <a:gd name="connsiteY5" fmla="*/ 1058727 h 1191948"/>
              <a:gd name="connsiteX6" fmla="*/ 231514 w 1193553"/>
              <a:gd name="connsiteY6" fmla="*/ 1042142 h 1191948"/>
              <a:gd name="connsiteX7" fmla="*/ 192148 w 1193553"/>
              <a:gd name="connsiteY7" fmla="*/ 1081081 h 1191948"/>
              <a:gd name="connsiteX8" fmla="*/ 209122 w 1193553"/>
              <a:gd name="connsiteY8" fmla="*/ 1108844 h 1191948"/>
              <a:gd name="connsiteX9" fmla="*/ 169756 w 1193553"/>
              <a:gd name="connsiteY9" fmla="*/ 1142736 h 1191948"/>
              <a:gd name="connsiteX10" fmla="*/ 85966 w 1193553"/>
              <a:gd name="connsiteY10" fmla="*/ 980848 h 1191948"/>
              <a:gd name="connsiteX11" fmla="*/ 280332 w 1193553"/>
              <a:gd name="connsiteY11" fmla="*/ 854772 h 1191948"/>
              <a:gd name="connsiteX12" fmla="*/ 264380 w 1193553"/>
              <a:gd name="connsiteY12" fmla="*/ 863536 h 1191948"/>
              <a:gd name="connsiteX13" fmla="*/ 259003 w 1193553"/>
              <a:gd name="connsiteY13" fmla="*/ 869288 h 1191948"/>
              <a:gd name="connsiteX14" fmla="*/ 286605 w 1193553"/>
              <a:gd name="connsiteY14" fmla="*/ 897332 h 1191948"/>
              <a:gd name="connsiteX15" fmla="*/ 291982 w 1193553"/>
              <a:gd name="connsiteY15" fmla="*/ 891580 h 1191948"/>
              <a:gd name="connsiteX16" fmla="*/ 291982 w 1193553"/>
              <a:gd name="connsiteY16" fmla="*/ 858143 h 1191948"/>
              <a:gd name="connsiteX17" fmla="*/ 280332 w 1193553"/>
              <a:gd name="connsiteY17" fmla="*/ 854772 h 1191948"/>
              <a:gd name="connsiteX18" fmla="*/ 288084 w 1193553"/>
              <a:gd name="connsiteY18" fmla="*/ 804661 h 1191948"/>
              <a:gd name="connsiteX19" fmla="*/ 331056 w 1193553"/>
              <a:gd name="connsiteY19" fmla="*/ 824706 h 1191948"/>
              <a:gd name="connsiteX20" fmla="*/ 319943 w 1193553"/>
              <a:gd name="connsiteY20" fmla="*/ 913871 h 1191948"/>
              <a:gd name="connsiteX21" fmla="*/ 308830 w 1193553"/>
              <a:gd name="connsiteY21" fmla="*/ 925017 h 1191948"/>
              <a:gd name="connsiteX22" fmla="*/ 353281 w 1193553"/>
              <a:gd name="connsiteY22" fmla="*/ 963847 h 1191948"/>
              <a:gd name="connsiteX23" fmla="*/ 314207 w 1193553"/>
              <a:gd name="connsiteY23" fmla="*/ 1003037 h 1191948"/>
              <a:gd name="connsiteX24" fmla="*/ 192328 w 1193553"/>
              <a:gd name="connsiteY24" fmla="*/ 880434 h 1191948"/>
              <a:gd name="connsiteX25" fmla="*/ 236778 w 1193553"/>
              <a:gd name="connsiteY25" fmla="*/ 830458 h 1191948"/>
              <a:gd name="connsiteX26" fmla="*/ 288084 w 1193553"/>
              <a:gd name="connsiteY26" fmla="*/ 804661 h 1191948"/>
              <a:gd name="connsiteX27" fmla="*/ 392847 w 1193553"/>
              <a:gd name="connsiteY27" fmla="*/ 738326 h 1191948"/>
              <a:gd name="connsiteX28" fmla="*/ 380883 w 1193553"/>
              <a:gd name="connsiteY28" fmla="*/ 746723 h 1191948"/>
              <a:gd name="connsiteX29" fmla="*/ 369770 w 1193553"/>
              <a:gd name="connsiteY29" fmla="*/ 757919 h 1191948"/>
              <a:gd name="connsiteX30" fmla="*/ 397731 w 1193553"/>
              <a:gd name="connsiteY30" fmla="*/ 785728 h 1191948"/>
              <a:gd name="connsiteX31" fmla="*/ 408843 w 1193553"/>
              <a:gd name="connsiteY31" fmla="*/ 774532 h 1191948"/>
              <a:gd name="connsiteX32" fmla="*/ 408843 w 1193553"/>
              <a:gd name="connsiteY32" fmla="*/ 746723 h 1191948"/>
              <a:gd name="connsiteX33" fmla="*/ 392847 w 1193553"/>
              <a:gd name="connsiteY33" fmla="*/ 738326 h 1191948"/>
              <a:gd name="connsiteX34" fmla="*/ 401853 w 1193553"/>
              <a:gd name="connsiteY34" fmla="*/ 689930 h 1191948"/>
              <a:gd name="connsiteX35" fmla="*/ 441822 w 1193553"/>
              <a:gd name="connsiteY35" fmla="*/ 707356 h 1191948"/>
              <a:gd name="connsiteX36" fmla="*/ 436445 w 1193553"/>
              <a:gd name="connsiteY36" fmla="*/ 796924 h 1191948"/>
              <a:gd name="connsiteX37" fmla="*/ 425333 w 1193553"/>
              <a:gd name="connsiteY37" fmla="*/ 808120 h 1191948"/>
              <a:gd name="connsiteX38" fmla="*/ 464047 w 1193553"/>
              <a:gd name="connsiteY38" fmla="*/ 852904 h 1191948"/>
              <a:gd name="connsiteX39" fmla="*/ 425333 w 1193553"/>
              <a:gd name="connsiteY39" fmla="*/ 891910 h 1191948"/>
              <a:gd name="connsiteX40" fmla="*/ 303453 w 1193553"/>
              <a:gd name="connsiteY40" fmla="*/ 768754 h 1191948"/>
              <a:gd name="connsiteX41" fmla="*/ 353280 w 1193553"/>
              <a:gd name="connsiteY41" fmla="*/ 718552 h 1191948"/>
              <a:gd name="connsiteX42" fmla="*/ 401853 w 1193553"/>
              <a:gd name="connsiteY42" fmla="*/ 689930 h 1191948"/>
              <a:gd name="connsiteX43" fmla="*/ 508955 w 1193553"/>
              <a:gd name="connsiteY43" fmla="*/ 623424 h 1191948"/>
              <a:gd name="connsiteX44" fmla="*/ 492895 w 1193553"/>
              <a:gd name="connsiteY44" fmla="*/ 634665 h 1191948"/>
              <a:gd name="connsiteX45" fmla="*/ 487120 w 1193553"/>
              <a:gd name="connsiteY45" fmla="*/ 640082 h 1191948"/>
              <a:gd name="connsiteX46" fmla="*/ 509497 w 1193553"/>
              <a:gd name="connsiteY46" fmla="*/ 668253 h 1191948"/>
              <a:gd name="connsiteX47" fmla="*/ 520685 w 1193553"/>
              <a:gd name="connsiteY47" fmla="*/ 657057 h 1191948"/>
              <a:gd name="connsiteX48" fmla="*/ 520685 w 1193553"/>
              <a:gd name="connsiteY48" fmla="*/ 629248 h 1191948"/>
              <a:gd name="connsiteX49" fmla="*/ 508955 w 1193553"/>
              <a:gd name="connsiteY49" fmla="*/ 623424 h 1191948"/>
              <a:gd name="connsiteX50" fmla="*/ 514504 w 1193553"/>
              <a:gd name="connsiteY50" fmla="*/ 572455 h 1191948"/>
              <a:gd name="connsiteX51" fmla="*/ 559663 w 1193553"/>
              <a:gd name="connsiteY51" fmla="*/ 589881 h 1191948"/>
              <a:gd name="connsiteX52" fmla="*/ 571212 w 1193553"/>
              <a:gd name="connsiteY52" fmla="*/ 645861 h 1191948"/>
              <a:gd name="connsiteX53" fmla="*/ 649167 w 1193553"/>
              <a:gd name="connsiteY53" fmla="*/ 668253 h 1191948"/>
              <a:gd name="connsiteX54" fmla="*/ 610189 w 1193553"/>
              <a:gd name="connsiteY54" fmla="*/ 707259 h 1191948"/>
              <a:gd name="connsiteX55" fmla="*/ 543061 w 1193553"/>
              <a:gd name="connsiteY55" fmla="*/ 690645 h 1191948"/>
              <a:gd name="connsiteX56" fmla="*/ 537286 w 1193553"/>
              <a:gd name="connsiteY56" fmla="*/ 696063 h 1191948"/>
              <a:gd name="connsiteX57" fmla="*/ 576625 w 1193553"/>
              <a:gd name="connsiteY57" fmla="*/ 735429 h 1191948"/>
              <a:gd name="connsiteX58" fmla="*/ 537286 w 1193553"/>
              <a:gd name="connsiteY58" fmla="*/ 774435 h 1191948"/>
              <a:gd name="connsiteX59" fmla="*/ 414578 w 1193553"/>
              <a:gd name="connsiteY59" fmla="*/ 651640 h 1191948"/>
              <a:gd name="connsiteX60" fmla="*/ 464744 w 1193553"/>
              <a:gd name="connsiteY60" fmla="*/ 601077 h 1191948"/>
              <a:gd name="connsiteX61" fmla="*/ 514504 w 1193553"/>
              <a:gd name="connsiteY61" fmla="*/ 572455 h 1191948"/>
              <a:gd name="connsiteX62" fmla="*/ 650230 w 1193553"/>
              <a:gd name="connsiteY62" fmla="*/ 491790 h 1191948"/>
              <a:gd name="connsiteX63" fmla="*/ 626545 w 1193553"/>
              <a:gd name="connsiteY63" fmla="*/ 501676 h 1191948"/>
              <a:gd name="connsiteX64" fmla="*/ 632298 w 1193553"/>
              <a:gd name="connsiteY64" fmla="*/ 557656 h 1191948"/>
              <a:gd name="connsiteX65" fmla="*/ 632298 w 1193553"/>
              <a:gd name="connsiteY65" fmla="*/ 563074 h 1191948"/>
              <a:gd name="connsiteX66" fmla="*/ 693420 w 1193553"/>
              <a:gd name="connsiteY66" fmla="*/ 568491 h 1191948"/>
              <a:gd name="connsiteX67" fmla="*/ 682274 w 1193553"/>
              <a:gd name="connsiteY67" fmla="*/ 512872 h 1191948"/>
              <a:gd name="connsiteX68" fmla="*/ 682274 w 1193553"/>
              <a:gd name="connsiteY68" fmla="*/ 507094 h 1191948"/>
              <a:gd name="connsiteX69" fmla="*/ 650230 w 1193553"/>
              <a:gd name="connsiteY69" fmla="*/ 491790 h 1191948"/>
              <a:gd name="connsiteX70" fmla="*/ 657331 w 1193553"/>
              <a:gd name="connsiteY70" fmla="*/ 441407 h 1191948"/>
              <a:gd name="connsiteX71" fmla="*/ 721464 w 1193553"/>
              <a:gd name="connsiteY71" fmla="*/ 468088 h 1191948"/>
              <a:gd name="connsiteX72" fmla="*/ 721464 w 1193553"/>
              <a:gd name="connsiteY72" fmla="*/ 596662 h 1191948"/>
              <a:gd name="connsiteX73" fmla="*/ 593468 w 1193553"/>
              <a:gd name="connsiteY73" fmla="*/ 602079 h 1191948"/>
              <a:gd name="connsiteX74" fmla="*/ 593468 w 1193553"/>
              <a:gd name="connsiteY74" fmla="*/ 473505 h 1191948"/>
              <a:gd name="connsiteX75" fmla="*/ 657331 w 1193553"/>
              <a:gd name="connsiteY75" fmla="*/ 441407 h 1191948"/>
              <a:gd name="connsiteX76" fmla="*/ 1118484 w 1193553"/>
              <a:gd name="connsiteY76" fmla="*/ 322364 h 1191948"/>
              <a:gd name="connsiteX77" fmla="*/ 1133203 w 1193553"/>
              <a:gd name="connsiteY77" fmla="*/ 334148 h 1191948"/>
              <a:gd name="connsiteX78" fmla="*/ 1016164 w 1193553"/>
              <a:gd name="connsiteY78" fmla="*/ 1019237 h 1191948"/>
              <a:gd name="connsiteX79" fmla="*/ 598062 w 1193553"/>
              <a:gd name="connsiteY79" fmla="*/ 1191948 h 1191948"/>
              <a:gd name="connsiteX80" fmla="*/ 335894 w 1193553"/>
              <a:gd name="connsiteY80" fmla="*/ 1130420 h 1191948"/>
              <a:gd name="connsiteX81" fmla="*/ 325090 w 1193553"/>
              <a:gd name="connsiteY81" fmla="*/ 1097317 h 1191948"/>
              <a:gd name="connsiteX82" fmla="*/ 352820 w 1193553"/>
              <a:gd name="connsiteY82" fmla="*/ 1086163 h 1191948"/>
              <a:gd name="connsiteX83" fmla="*/ 982673 w 1193553"/>
              <a:gd name="connsiteY83" fmla="*/ 985774 h 1191948"/>
              <a:gd name="connsiteX84" fmla="*/ 1088548 w 1193553"/>
              <a:gd name="connsiteY84" fmla="*/ 356456 h 1191948"/>
              <a:gd name="connsiteX85" fmla="*/ 1099712 w 1193553"/>
              <a:gd name="connsiteY85" fmla="*/ 322993 h 1191948"/>
              <a:gd name="connsiteX86" fmla="*/ 1118484 w 1193553"/>
              <a:gd name="connsiteY86" fmla="*/ 322364 h 1191948"/>
              <a:gd name="connsiteX87" fmla="*/ 787627 w 1193553"/>
              <a:gd name="connsiteY87" fmla="*/ 284258 h 1191948"/>
              <a:gd name="connsiteX88" fmla="*/ 871417 w 1193553"/>
              <a:gd name="connsiteY88" fmla="*/ 445691 h 1191948"/>
              <a:gd name="connsiteX89" fmla="*/ 826633 w 1193553"/>
              <a:gd name="connsiteY89" fmla="*/ 490274 h 1191948"/>
              <a:gd name="connsiteX90" fmla="*/ 659053 w 1193553"/>
              <a:gd name="connsiteY90" fmla="*/ 406861 h 1191948"/>
              <a:gd name="connsiteX91" fmla="*/ 703837 w 1193553"/>
              <a:gd name="connsiteY91" fmla="*/ 367671 h 1191948"/>
              <a:gd name="connsiteX92" fmla="*/ 810019 w 1193553"/>
              <a:gd name="connsiteY92" fmla="*/ 423400 h 1191948"/>
              <a:gd name="connsiteX93" fmla="*/ 748622 w 1193553"/>
              <a:gd name="connsiteY93" fmla="*/ 317695 h 1191948"/>
              <a:gd name="connsiteX94" fmla="*/ 888322 w 1193553"/>
              <a:gd name="connsiteY94" fmla="*/ 184246 h 1191948"/>
              <a:gd name="connsiteX95" fmla="*/ 916131 w 1193553"/>
              <a:gd name="connsiteY95" fmla="*/ 212416 h 1191948"/>
              <a:gd name="connsiteX96" fmla="*/ 865930 w 1193553"/>
              <a:gd name="connsiteY96" fmla="*/ 262618 h 1191948"/>
              <a:gd name="connsiteX97" fmla="*/ 882543 w 1193553"/>
              <a:gd name="connsiteY97" fmla="*/ 279232 h 1191948"/>
              <a:gd name="connsiteX98" fmla="*/ 921910 w 1193553"/>
              <a:gd name="connsiteY98" fmla="*/ 240226 h 1191948"/>
              <a:gd name="connsiteX99" fmla="*/ 949719 w 1193553"/>
              <a:gd name="connsiteY99" fmla="*/ 268397 h 1191948"/>
              <a:gd name="connsiteX100" fmla="*/ 910714 w 1193553"/>
              <a:gd name="connsiteY100" fmla="*/ 307402 h 1191948"/>
              <a:gd name="connsiteX101" fmla="*/ 933106 w 1193553"/>
              <a:gd name="connsiteY101" fmla="*/ 324016 h 1191948"/>
              <a:gd name="connsiteX102" fmla="*/ 983308 w 1193553"/>
              <a:gd name="connsiteY102" fmla="*/ 273814 h 1191948"/>
              <a:gd name="connsiteX103" fmla="*/ 1011117 w 1193553"/>
              <a:gd name="connsiteY103" fmla="*/ 301624 h 1191948"/>
              <a:gd name="connsiteX104" fmla="*/ 921910 w 1193553"/>
              <a:gd name="connsiteY104" fmla="*/ 396610 h 1191948"/>
              <a:gd name="connsiteX105" fmla="*/ 798753 w 1193553"/>
              <a:gd name="connsiteY105" fmla="*/ 273814 h 1191948"/>
              <a:gd name="connsiteX106" fmla="*/ 1009312 w 1193553"/>
              <a:gd name="connsiteY106" fmla="*/ 132750 h 1191948"/>
              <a:gd name="connsiteX107" fmla="*/ 983489 w 1193553"/>
              <a:gd name="connsiteY107" fmla="*/ 149544 h 1191948"/>
              <a:gd name="connsiteX108" fmla="*/ 972293 w 1193553"/>
              <a:gd name="connsiteY108" fmla="*/ 155323 h 1191948"/>
              <a:gd name="connsiteX109" fmla="*/ 1039469 w 1193553"/>
              <a:gd name="connsiteY109" fmla="*/ 216720 h 1191948"/>
              <a:gd name="connsiteX110" fmla="*/ 1044886 w 1193553"/>
              <a:gd name="connsiteY110" fmla="*/ 211303 h 1191948"/>
              <a:gd name="connsiteX111" fmla="*/ 1039469 w 1193553"/>
              <a:gd name="connsiteY111" fmla="*/ 155323 h 1191948"/>
              <a:gd name="connsiteX112" fmla="*/ 1039469 w 1193553"/>
              <a:gd name="connsiteY112" fmla="*/ 149544 h 1191948"/>
              <a:gd name="connsiteX113" fmla="*/ 1009312 w 1193553"/>
              <a:gd name="connsiteY113" fmla="*/ 132750 h 1191948"/>
              <a:gd name="connsiteX114" fmla="*/ 1016354 w 1193553"/>
              <a:gd name="connsiteY114" fmla="*/ 82006 h 1191948"/>
              <a:gd name="connsiteX115" fmla="*/ 1078474 w 1193553"/>
              <a:gd name="connsiteY115" fmla="*/ 110538 h 1191948"/>
              <a:gd name="connsiteX116" fmla="*/ 1078474 w 1193553"/>
              <a:gd name="connsiteY116" fmla="*/ 239112 h 1191948"/>
              <a:gd name="connsiteX117" fmla="*/ 1028273 w 1193553"/>
              <a:gd name="connsiteY117" fmla="*/ 283897 h 1191948"/>
              <a:gd name="connsiteX118" fmla="*/ 905116 w 1193553"/>
              <a:gd name="connsiteY118" fmla="*/ 160740 h 1191948"/>
              <a:gd name="connsiteX119" fmla="*/ 949900 w 1193553"/>
              <a:gd name="connsiteY119" fmla="*/ 116317 h 1191948"/>
              <a:gd name="connsiteX120" fmla="*/ 1016354 w 1193553"/>
              <a:gd name="connsiteY120" fmla="*/ 82006 h 1191948"/>
              <a:gd name="connsiteX121" fmla="*/ 589394 w 1193553"/>
              <a:gd name="connsiteY121" fmla="*/ 28 h 1191948"/>
              <a:gd name="connsiteX122" fmla="*/ 859274 w 1193553"/>
              <a:gd name="connsiteY122" fmla="*/ 60818 h 1191948"/>
              <a:gd name="connsiteX123" fmla="*/ 870426 w 1193553"/>
              <a:gd name="connsiteY123" fmla="*/ 94275 h 1191948"/>
              <a:gd name="connsiteX124" fmla="*/ 837330 w 1193553"/>
              <a:gd name="connsiteY124" fmla="*/ 105068 h 1191948"/>
              <a:gd name="connsiteX125" fmla="*/ 208153 w 1193553"/>
              <a:gd name="connsiteY125" fmla="*/ 205438 h 1191948"/>
              <a:gd name="connsiteX126" fmla="*/ 102031 w 1193553"/>
              <a:gd name="connsiteY126" fmla="*/ 834642 h 1191948"/>
              <a:gd name="connsiteX127" fmla="*/ 90879 w 1193553"/>
              <a:gd name="connsiteY127" fmla="*/ 868098 h 1191948"/>
              <a:gd name="connsiteX128" fmla="*/ 80087 w 1193553"/>
              <a:gd name="connsiteY128" fmla="*/ 868098 h 1191948"/>
              <a:gd name="connsiteX129" fmla="*/ 63180 w 1193553"/>
              <a:gd name="connsiteY129" fmla="*/ 856946 h 1191948"/>
              <a:gd name="connsiteX130" fmla="*/ 174698 w 1193553"/>
              <a:gd name="connsiteY130" fmla="*/ 171981 h 1191948"/>
              <a:gd name="connsiteX131" fmla="*/ 589394 w 1193553"/>
              <a:gd name="connsiteY131" fmla="*/ 28 h 119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193553" h="1191948">
                <a:moveTo>
                  <a:pt x="141946" y="992025"/>
                </a:moveTo>
                <a:lnTo>
                  <a:pt x="175534" y="1047911"/>
                </a:lnTo>
                <a:lnTo>
                  <a:pt x="197565" y="1025557"/>
                </a:lnTo>
                <a:close/>
                <a:moveTo>
                  <a:pt x="136167" y="930371"/>
                </a:moveTo>
                <a:lnTo>
                  <a:pt x="298330" y="1014019"/>
                </a:lnTo>
                <a:lnTo>
                  <a:pt x="259324" y="1058727"/>
                </a:lnTo>
                <a:lnTo>
                  <a:pt x="231514" y="1042142"/>
                </a:lnTo>
                <a:lnTo>
                  <a:pt x="192148" y="1081081"/>
                </a:lnTo>
                <a:lnTo>
                  <a:pt x="209122" y="1108844"/>
                </a:lnTo>
                <a:lnTo>
                  <a:pt x="169756" y="1142736"/>
                </a:lnTo>
                <a:lnTo>
                  <a:pt x="85966" y="980848"/>
                </a:lnTo>
                <a:close/>
                <a:moveTo>
                  <a:pt x="280332" y="854772"/>
                </a:moveTo>
                <a:cubicBezTo>
                  <a:pt x="275493" y="855446"/>
                  <a:pt x="269936" y="858143"/>
                  <a:pt x="264380" y="863536"/>
                </a:cubicBezTo>
                <a:cubicBezTo>
                  <a:pt x="264380" y="863536"/>
                  <a:pt x="264380" y="863536"/>
                  <a:pt x="259003" y="869288"/>
                </a:cubicBezTo>
                <a:cubicBezTo>
                  <a:pt x="259003" y="869288"/>
                  <a:pt x="259003" y="869288"/>
                  <a:pt x="286605" y="897332"/>
                </a:cubicBezTo>
                <a:cubicBezTo>
                  <a:pt x="286605" y="897332"/>
                  <a:pt x="286605" y="897332"/>
                  <a:pt x="291982" y="891580"/>
                </a:cubicBezTo>
                <a:cubicBezTo>
                  <a:pt x="303453" y="880434"/>
                  <a:pt x="303453" y="869288"/>
                  <a:pt x="291982" y="858143"/>
                </a:cubicBezTo>
                <a:cubicBezTo>
                  <a:pt x="289294" y="855446"/>
                  <a:pt x="285171" y="854098"/>
                  <a:pt x="280332" y="854772"/>
                </a:cubicBezTo>
                <a:close/>
                <a:moveTo>
                  <a:pt x="288084" y="804661"/>
                </a:moveTo>
                <a:cubicBezTo>
                  <a:pt x="303364" y="803942"/>
                  <a:pt x="317254" y="810863"/>
                  <a:pt x="331056" y="824706"/>
                </a:cubicBezTo>
                <a:cubicBezTo>
                  <a:pt x="358658" y="846997"/>
                  <a:pt x="353281" y="880434"/>
                  <a:pt x="319943" y="913871"/>
                </a:cubicBezTo>
                <a:cubicBezTo>
                  <a:pt x="319943" y="913871"/>
                  <a:pt x="319943" y="913871"/>
                  <a:pt x="308830" y="925017"/>
                </a:cubicBezTo>
                <a:lnTo>
                  <a:pt x="353281" y="963847"/>
                </a:lnTo>
                <a:cubicBezTo>
                  <a:pt x="353281" y="963847"/>
                  <a:pt x="353281" y="963847"/>
                  <a:pt x="314207" y="1003037"/>
                </a:cubicBezTo>
                <a:cubicBezTo>
                  <a:pt x="314207" y="1003037"/>
                  <a:pt x="314207" y="1003037"/>
                  <a:pt x="192328" y="880434"/>
                </a:cubicBezTo>
                <a:cubicBezTo>
                  <a:pt x="192328" y="880434"/>
                  <a:pt x="192328" y="880434"/>
                  <a:pt x="236778" y="830458"/>
                </a:cubicBezTo>
                <a:cubicBezTo>
                  <a:pt x="256135" y="813740"/>
                  <a:pt x="272804" y="805380"/>
                  <a:pt x="288084" y="804661"/>
                </a:cubicBezTo>
                <a:close/>
                <a:moveTo>
                  <a:pt x="392847" y="738326"/>
                </a:moveTo>
                <a:cubicBezTo>
                  <a:pt x="387963" y="738326"/>
                  <a:pt x="383751" y="741125"/>
                  <a:pt x="380883" y="746723"/>
                </a:cubicBezTo>
                <a:cubicBezTo>
                  <a:pt x="380883" y="746723"/>
                  <a:pt x="380883" y="746723"/>
                  <a:pt x="369770" y="757919"/>
                </a:cubicBezTo>
                <a:cubicBezTo>
                  <a:pt x="369770" y="757919"/>
                  <a:pt x="369770" y="757919"/>
                  <a:pt x="397731" y="785728"/>
                </a:cubicBezTo>
                <a:cubicBezTo>
                  <a:pt x="397731" y="785728"/>
                  <a:pt x="397731" y="785728"/>
                  <a:pt x="408843" y="774532"/>
                </a:cubicBezTo>
                <a:cubicBezTo>
                  <a:pt x="414220" y="763336"/>
                  <a:pt x="419956" y="757919"/>
                  <a:pt x="408843" y="746723"/>
                </a:cubicBezTo>
                <a:cubicBezTo>
                  <a:pt x="403287" y="741125"/>
                  <a:pt x="397731" y="738326"/>
                  <a:pt x="392847" y="738326"/>
                </a:cubicBezTo>
                <a:close/>
                <a:moveTo>
                  <a:pt x="401853" y="689930"/>
                </a:moveTo>
                <a:cubicBezTo>
                  <a:pt x="417088" y="689207"/>
                  <a:pt x="430889" y="696160"/>
                  <a:pt x="441822" y="707356"/>
                </a:cubicBezTo>
                <a:cubicBezTo>
                  <a:pt x="469783" y="735527"/>
                  <a:pt x="469783" y="768754"/>
                  <a:pt x="436445" y="796924"/>
                </a:cubicBezTo>
                <a:cubicBezTo>
                  <a:pt x="436445" y="796924"/>
                  <a:pt x="436445" y="796924"/>
                  <a:pt x="425333" y="808120"/>
                </a:cubicBezTo>
                <a:cubicBezTo>
                  <a:pt x="425333" y="808120"/>
                  <a:pt x="425333" y="808120"/>
                  <a:pt x="464047" y="852904"/>
                </a:cubicBezTo>
                <a:cubicBezTo>
                  <a:pt x="464047" y="852904"/>
                  <a:pt x="464047" y="852904"/>
                  <a:pt x="425333" y="891910"/>
                </a:cubicBezTo>
                <a:cubicBezTo>
                  <a:pt x="425333" y="891910"/>
                  <a:pt x="425333" y="891910"/>
                  <a:pt x="303453" y="768754"/>
                </a:cubicBezTo>
                <a:cubicBezTo>
                  <a:pt x="303453" y="768754"/>
                  <a:pt x="303453" y="768754"/>
                  <a:pt x="353280" y="718552"/>
                </a:cubicBezTo>
                <a:cubicBezTo>
                  <a:pt x="369949" y="699049"/>
                  <a:pt x="386618" y="690652"/>
                  <a:pt x="401853" y="689930"/>
                </a:cubicBezTo>
                <a:close/>
                <a:moveTo>
                  <a:pt x="508955" y="623424"/>
                </a:moveTo>
                <a:cubicBezTo>
                  <a:pt x="504083" y="624823"/>
                  <a:pt x="498489" y="629067"/>
                  <a:pt x="492895" y="634665"/>
                </a:cubicBezTo>
                <a:cubicBezTo>
                  <a:pt x="492895" y="634665"/>
                  <a:pt x="492895" y="634665"/>
                  <a:pt x="487120" y="640082"/>
                </a:cubicBezTo>
                <a:cubicBezTo>
                  <a:pt x="487120" y="640082"/>
                  <a:pt x="487120" y="640082"/>
                  <a:pt x="509497" y="668253"/>
                </a:cubicBezTo>
                <a:cubicBezTo>
                  <a:pt x="509497" y="668253"/>
                  <a:pt x="509497" y="668253"/>
                  <a:pt x="520685" y="657057"/>
                </a:cubicBezTo>
                <a:cubicBezTo>
                  <a:pt x="531873" y="651640"/>
                  <a:pt x="531873" y="640082"/>
                  <a:pt x="520685" y="629248"/>
                </a:cubicBezTo>
                <a:cubicBezTo>
                  <a:pt x="517978" y="623469"/>
                  <a:pt x="513828" y="622024"/>
                  <a:pt x="508955" y="623424"/>
                </a:cubicBezTo>
                <a:close/>
                <a:moveTo>
                  <a:pt x="514504" y="572455"/>
                </a:moveTo>
                <a:cubicBezTo>
                  <a:pt x="530519" y="570378"/>
                  <a:pt x="545768" y="575976"/>
                  <a:pt x="559663" y="589881"/>
                </a:cubicBezTo>
                <a:cubicBezTo>
                  <a:pt x="576625" y="606855"/>
                  <a:pt x="576625" y="623469"/>
                  <a:pt x="571212" y="645861"/>
                </a:cubicBezTo>
                <a:cubicBezTo>
                  <a:pt x="571212" y="645861"/>
                  <a:pt x="571212" y="645861"/>
                  <a:pt x="649167" y="668253"/>
                </a:cubicBezTo>
                <a:cubicBezTo>
                  <a:pt x="649167" y="668253"/>
                  <a:pt x="649167" y="668253"/>
                  <a:pt x="610189" y="707259"/>
                </a:cubicBezTo>
                <a:lnTo>
                  <a:pt x="543061" y="690645"/>
                </a:lnTo>
                <a:cubicBezTo>
                  <a:pt x="543061" y="690645"/>
                  <a:pt x="543061" y="690645"/>
                  <a:pt x="537286" y="696063"/>
                </a:cubicBezTo>
                <a:cubicBezTo>
                  <a:pt x="537286" y="696063"/>
                  <a:pt x="537286" y="696063"/>
                  <a:pt x="576625" y="735429"/>
                </a:cubicBezTo>
                <a:cubicBezTo>
                  <a:pt x="576625" y="735429"/>
                  <a:pt x="576625" y="735429"/>
                  <a:pt x="537286" y="774435"/>
                </a:cubicBezTo>
                <a:cubicBezTo>
                  <a:pt x="537286" y="774435"/>
                  <a:pt x="537286" y="774435"/>
                  <a:pt x="414578" y="651640"/>
                </a:cubicBezTo>
                <a:cubicBezTo>
                  <a:pt x="414578" y="651640"/>
                  <a:pt x="414578" y="651640"/>
                  <a:pt x="464744" y="601077"/>
                </a:cubicBezTo>
                <a:cubicBezTo>
                  <a:pt x="481707" y="584283"/>
                  <a:pt x="498489" y="574531"/>
                  <a:pt x="514504" y="572455"/>
                </a:cubicBezTo>
                <a:close/>
                <a:moveTo>
                  <a:pt x="650230" y="491790"/>
                </a:moveTo>
                <a:cubicBezTo>
                  <a:pt x="640478" y="490390"/>
                  <a:pt x="632118" y="493189"/>
                  <a:pt x="626545" y="501676"/>
                </a:cubicBezTo>
                <a:cubicBezTo>
                  <a:pt x="610007" y="518290"/>
                  <a:pt x="610007" y="540682"/>
                  <a:pt x="632298" y="557656"/>
                </a:cubicBezTo>
                <a:lnTo>
                  <a:pt x="632298" y="563074"/>
                </a:lnTo>
                <a:cubicBezTo>
                  <a:pt x="654589" y="579687"/>
                  <a:pt x="676881" y="585466"/>
                  <a:pt x="693420" y="568491"/>
                </a:cubicBezTo>
                <a:cubicBezTo>
                  <a:pt x="704565" y="551878"/>
                  <a:pt x="704565" y="529486"/>
                  <a:pt x="682274" y="512872"/>
                </a:cubicBezTo>
                <a:cubicBezTo>
                  <a:pt x="682274" y="512872"/>
                  <a:pt x="682274" y="512872"/>
                  <a:pt x="682274" y="507094"/>
                </a:cubicBezTo>
                <a:cubicBezTo>
                  <a:pt x="671128" y="498787"/>
                  <a:pt x="659983" y="493189"/>
                  <a:pt x="650230" y="491790"/>
                </a:cubicBezTo>
                <a:close/>
                <a:moveTo>
                  <a:pt x="657331" y="441407"/>
                </a:moveTo>
                <a:cubicBezTo>
                  <a:pt x="679577" y="440008"/>
                  <a:pt x="701869" y="448405"/>
                  <a:pt x="721464" y="468088"/>
                </a:cubicBezTo>
                <a:cubicBezTo>
                  <a:pt x="760294" y="507094"/>
                  <a:pt x="760294" y="557656"/>
                  <a:pt x="721464" y="596662"/>
                </a:cubicBezTo>
                <a:cubicBezTo>
                  <a:pt x="682274" y="641085"/>
                  <a:pt x="632298" y="641085"/>
                  <a:pt x="593468" y="602079"/>
                </a:cubicBezTo>
                <a:cubicBezTo>
                  <a:pt x="554278" y="563074"/>
                  <a:pt x="559671" y="507094"/>
                  <a:pt x="593468" y="473505"/>
                </a:cubicBezTo>
                <a:cubicBezTo>
                  <a:pt x="612883" y="454003"/>
                  <a:pt x="635085" y="442807"/>
                  <a:pt x="657331" y="441407"/>
                </a:cubicBezTo>
                <a:close/>
                <a:moveTo>
                  <a:pt x="1118484" y="322364"/>
                </a:moveTo>
                <a:cubicBezTo>
                  <a:pt x="1124741" y="324433"/>
                  <a:pt x="1130322" y="328571"/>
                  <a:pt x="1133203" y="334148"/>
                </a:cubicBezTo>
                <a:cubicBezTo>
                  <a:pt x="1244481" y="562631"/>
                  <a:pt x="1199826" y="835371"/>
                  <a:pt x="1016164" y="1019237"/>
                </a:cubicBezTo>
                <a:cubicBezTo>
                  <a:pt x="904526" y="1130420"/>
                  <a:pt x="753995" y="1191948"/>
                  <a:pt x="598062" y="1191948"/>
                </a:cubicBezTo>
                <a:cubicBezTo>
                  <a:pt x="508752" y="1191948"/>
                  <a:pt x="419802" y="1169640"/>
                  <a:pt x="335894" y="1130420"/>
                </a:cubicBezTo>
                <a:cubicBezTo>
                  <a:pt x="319328" y="1125023"/>
                  <a:pt x="319328" y="1108111"/>
                  <a:pt x="325090" y="1097317"/>
                </a:cubicBezTo>
                <a:cubicBezTo>
                  <a:pt x="330492" y="1086163"/>
                  <a:pt x="341656" y="1080406"/>
                  <a:pt x="352820" y="1086163"/>
                </a:cubicBezTo>
                <a:cubicBezTo>
                  <a:pt x="564571" y="1191948"/>
                  <a:pt x="820978" y="1147331"/>
                  <a:pt x="982673" y="985774"/>
                </a:cubicBezTo>
                <a:cubicBezTo>
                  <a:pt x="1149769" y="818820"/>
                  <a:pt x="1194424" y="562631"/>
                  <a:pt x="1088548" y="356456"/>
                </a:cubicBezTo>
                <a:cubicBezTo>
                  <a:pt x="1083147" y="339905"/>
                  <a:pt x="1088548" y="328751"/>
                  <a:pt x="1099712" y="322993"/>
                </a:cubicBezTo>
                <a:cubicBezTo>
                  <a:pt x="1105294" y="320295"/>
                  <a:pt x="1112226" y="320295"/>
                  <a:pt x="1118484" y="322364"/>
                </a:cubicBezTo>
                <a:close/>
                <a:moveTo>
                  <a:pt x="787627" y="284258"/>
                </a:moveTo>
                <a:lnTo>
                  <a:pt x="871417" y="445691"/>
                </a:lnTo>
                <a:lnTo>
                  <a:pt x="826633" y="490274"/>
                </a:lnTo>
                <a:lnTo>
                  <a:pt x="659053" y="406861"/>
                </a:lnTo>
                <a:lnTo>
                  <a:pt x="703837" y="367671"/>
                </a:lnTo>
                <a:lnTo>
                  <a:pt x="810019" y="423400"/>
                </a:lnTo>
                <a:lnTo>
                  <a:pt x="748622" y="317695"/>
                </a:lnTo>
                <a:close/>
                <a:moveTo>
                  <a:pt x="888322" y="184246"/>
                </a:moveTo>
                <a:lnTo>
                  <a:pt x="916131" y="212416"/>
                </a:lnTo>
                <a:lnTo>
                  <a:pt x="865930" y="262618"/>
                </a:lnTo>
                <a:lnTo>
                  <a:pt x="882543" y="279232"/>
                </a:lnTo>
                <a:lnTo>
                  <a:pt x="921910" y="240226"/>
                </a:lnTo>
                <a:lnTo>
                  <a:pt x="949719" y="268397"/>
                </a:lnTo>
                <a:lnTo>
                  <a:pt x="910714" y="307402"/>
                </a:lnTo>
                <a:lnTo>
                  <a:pt x="933106" y="324016"/>
                </a:lnTo>
                <a:lnTo>
                  <a:pt x="983308" y="273814"/>
                </a:lnTo>
                <a:lnTo>
                  <a:pt x="1011117" y="301624"/>
                </a:lnTo>
                <a:lnTo>
                  <a:pt x="921910" y="396610"/>
                </a:lnTo>
                <a:lnTo>
                  <a:pt x="798753" y="273814"/>
                </a:lnTo>
                <a:close/>
                <a:moveTo>
                  <a:pt x="1009312" y="132750"/>
                </a:moveTo>
                <a:cubicBezTo>
                  <a:pt x="1000192" y="132750"/>
                  <a:pt x="991795" y="138348"/>
                  <a:pt x="983489" y="149544"/>
                </a:cubicBezTo>
                <a:lnTo>
                  <a:pt x="972293" y="155323"/>
                </a:lnTo>
                <a:cubicBezTo>
                  <a:pt x="972293" y="155323"/>
                  <a:pt x="972293" y="155323"/>
                  <a:pt x="1039469" y="216720"/>
                </a:cubicBezTo>
                <a:cubicBezTo>
                  <a:pt x="1039469" y="216720"/>
                  <a:pt x="1039469" y="216720"/>
                  <a:pt x="1044886" y="211303"/>
                </a:cubicBezTo>
                <a:cubicBezTo>
                  <a:pt x="1061861" y="194328"/>
                  <a:pt x="1061861" y="171936"/>
                  <a:pt x="1039469" y="155323"/>
                </a:cubicBezTo>
                <a:cubicBezTo>
                  <a:pt x="1039469" y="155323"/>
                  <a:pt x="1039469" y="155323"/>
                  <a:pt x="1039469" y="149544"/>
                </a:cubicBezTo>
                <a:cubicBezTo>
                  <a:pt x="1028273" y="138348"/>
                  <a:pt x="1018431" y="132750"/>
                  <a:pt x="1009312" y="132750"/>
                </a:cubicBezTo>
                <a:close/>
                <a:moveTo>
                  <a:pt x="1016354" y="82006"/>
                </a:moveTo>
                <a:cubicBezTo>
                  <a:pt x="1038024" y="81284"/>
                  <a:pt x="1058972" y="91036"/>
                  <a:pt x="1078474" y="110538"/>
                </a:cubicBezTo>
                <a:cubicBezTo>
                  <a:pt x="1117480" y="149544"/>
                  <a:pt x="1117480" y="194328"/>
                  <a:pt x="1078474" y="239112"/>
                </a:cubicBezTo>
                <a:lnTo>
                  <a:pt x="1028273" y="283897"/>
                </a:lnTo>
                <a:cubicBezTo>
                  <a:pt x="1028273" y="283897"/>
                  <a:pt x="1028273" y="283897"/>
                  <a:pt x="905116" y="160740"/>
                </a:cubicBezTo>
                <a:cubicBezTo>
                  <a:pt x="905116" y="160740"/>
                  <a:pt x="905116" y="160740"/>
                  <a:pt x="949900" y="116317"/>
                </a:cubicBezTo>
                <a:cubicBezTo>
                  <a:pt x="972293" y="93925"/>
                  <a:pt x="994685" y="82729"/>
                  <a:pt x="1016354" y="82006"/>
                </a:cubicBezTo>
                <a:close/>
                <a:moveTo>
                  <a:pt x="589394" y="28"/>
                </a:moveTo>
                <a:cubicBezTo>
                  <a:pt x="681137" y="-868"/>
                  <a:pt x="773747" y="18997"/>
                  <a:pt x="859274" y="60818"/>
                </a:cubicBezTo>
                <a:cubicBezTo>
                  <a:pt x="870426" y="66215"/>
                  <a:pt x="876181" y="77367"/>
                  <a:pt x="870426" y="94275"/>
                </a:cubicBezTo>
                <a:cubicBezTo>
                  <a:pt x="865030" y="105068"/>
                  <a:pt x="848122" y="110824"/>
                  <a:pt x="837330" y="105068"/>
                </a:cubicBezTo>
                <a:cubicBezTo>
                  <a:pt x="625446" y="-339"/>
                  <a:pt x="375070" y="44270"/>
                  <a:pt x="208153" y="205438"/>
                </a:cubicBezTo>
                <a:cubicBezTo>
                  <a:pt x="40876" y="372363"/>
                  <a:pt x="2025" y="623109"/>
                  <a:pt x="102031" y="834642"/>
                </a:cubicBezTo>
                <a:cubicBezTo>
                  <a:pt x="107787" y="845794"/>
                  <a:pt x="107787" y="862342"/>
                  <a:pt x="90879" y="868098"/>
                </a:cubicBezTo>
                <a:cubicBezTo>
                  <a:pt x="90879" y="868098"/>
                  <a:pt x="85483" y="868098"/>
                  <a:pt x="80087" y="868098"/>
                </a:cubicBezTo>
                <a:cubicBezTo>
                  <a:pt x="74331" y="868098"/>
                  <a:pt x="63180" y="868098"/>
                  <a:pt x="63180" y="856946"/>
                </a:cubicBezTo>
                <a:cubicBezTo>
                  <a:pt x="-53734" y="628865"/>
                  <a:pt x="-3731" y="350058"/>
                  <a:pt x="174698" y="171981"/>
                </a:cubicBezTo>
                <a:cubicBezTo>
                  <a:pt x="285991" y="60683"/>
                  <a:pt x="436490" y="1521"/>
                  <a:pt x="589394" y="2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p>
            <a:pPr defTabSz="914400"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en-US" kern="0">
              <a:solidFill>
                <a:srgbClr val="000000"/>
              </a:solidFill>
            </a:endParaRPr>
          </a:p>
        </p:txBody>
      </p:sp>
    </p:spTree>
    <p:extLst>
      <p:ext uri="{BB962C8B-B14F-4D97-AF65-F5344CB8AC3E}">
        <p14:creationId xmlns:p14="http://schemas.microsoft.com/office/powerpoint/2010/main" val="129724728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Title + Subtitle + Content">
    <p:spTree>
      <p:nvGrpSpPr>
        <p:cNvPr id="1" name=""/>
        <p:cNvGrpSpPr/>
        <p:nvPr/>
      </p:nvGrpSpPr>
      <p:grpSpPr>
        <a:xfrm>
          <a:off x="0" y="0"/>
          <a:ext cx="0" cy="0"/>
          <a:chOff x="0" y="0"/>
          <a:chExt cx="0" cy="0"/>
        </a:xfrm>
      </p:grpSpPr>
      <p:grpSp>
        <p:nvGrpSpPr>
          <p:cNvPr id="3477" name="Group 1042"/>
          <p:cNvGrpSpPr/>
          <p:nvPr/>
        </p:nvGrpSpPr>
        <p:grpSpPr>
          <a:xfrm>
            <a:off x="457200" y="4836405"/>
            <a:ext cx="596602" cy="164220"/>
            <a:chOff x="0" y="0"/>
            <a:chExt cx="596600" cy="164219"/>
          </a:xfrm>
        </p:grpSpPr>
        <p:sp>
          <p:nvSpPr>
            <p:cNvPr id="3474" name="Freeform 7"/>
            <p:cNvSpPr/>
            <p:nvPr/>
          </p:nvSpPr>
          <p:spPr>
            <a:xfrm>
              <a:off x="450628" y="607"/>
              <a:ext cx="145974" cy="161350"/>
            </a:xfrm>
            <a:custGeom>
              <a:avLst/>
              <a:gdLst/>
              <a:ahLst/>
              <a:cxnLst>
                <a:cxn ang="0">
                  <a:pos x="wd2" y="hd2"/>
                </a:cxn>
                <a:cxn ang="5400000">
                  <a:pos x="wd2" y="hd2"/>
                </a:cxn>
                <a:cxn ang="10800000">
                  <a:pos x="wd2" y="hd2"/>
                </a:cxn>
                <a:cxn ang="16200000">
                  <a:pos x="wd2" y="hd2"/>
                </a:cxn>
              </a:cxnLst>
              <a:rect l="0" t="0" r="r" b="b"/>
              <a:pathLst>
                <a:path w="21600" h="21600" extrusionOk="0">
                  <a:moveTo>
                    <a:pt x="20916" y="4320"/>
                  </a:moveTo>
                  <a:lnTo>
                    <a:pt x="21600" y="0"/>
                  </a:lnTo>
                  <a:lnTo>
                    <a:pt x="3304" y="0"/>
                  </a:lnTo>
                  <a:lnTo>
                    <a:pt x="0" y="21600"/>
                  </a:lnTo>
                  <a:lnTo>
                    <a:pt x="5269" y="21600"/>
                  </a:lnTo>
                  <a:lnTo>
                    <a:pt x="6564" y="13237"/>
                  </a:lnTo>
                  <a:lnTo>
                    <a:pt x="18005" y="13237"/>
                  </a:lnTo>
                  <a:lnTo>
                    <a:pt x="18660" y="8917"/>
                  </a:lnTo>
                  <a:lnTo>
                    <a:pt x="7219" y="8917"/>
                  </a:lnTo>
                  <a:lnTo>
                    <a:pt x="7933" y="4320"/>
                  </a:lnTo>
                  <a:lnTo>
                    <a:pt x="20916" y="4320"/>
                  </a:lnTo>
                  <a:close/>
                </a:path>
              </a:pathLst>
            </a:custGeom>
            <a:solidFill>
              <a:srgbClr val="0055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sp>
          <p:nvSpPr>
            <p:cNvPr id="3475" name="Freeform 8"/>
            <p:cNvSpPr/>
            <p:nvPr/>
          </p:nvSpPr>
          <p:spPr>
            <a:xfrm>
              <a:off x="300556" y="402"/>
              <a:ext cx="151095" cy="161554"/>
            </a:xfrm>
            <a:custGeom>
              <a:avLst/>
              <a:gdLst/>
              <a:ahLst/>
              <a:cxnLst>
                <a:cxn ang="0">
                  <a:pos x="wd2" y="hd2"/>
                </a:cxn>
                <a:cxn ang="5400000">
                  <a:pos x="wd2" y="hd2"/>
                </a:cxn>
                <a:cxn ang="10800000">
                  <a:pos x="wd2" y="hd2"/>
                </a:cxn>
                <a:cxn ang="16200000">
                  <a:pos x="wd2" y="hd2"/>
                </a:cxn>
              </a:cxnLst>
              <a:rect l="0" t="0" r="r" b="b"/>
              <a:pathLst>
                <a:path w="21396" h="21600" extrusionOk="0">
                  <a:moveTo>
                    <a:pt x="21279" y="7187"/>
                  </a:moveTo>
                  <a:lnTo>
                    <a:pt x="21307" y="7121"/>
                  </a:lnTo>
                  <a:cubicBezTo>
                    <a:pt x="21600" y="5081"/>
                    <a:pt x="21168" y="3396"/>
                    <a:pt x="20066" y="2185"/>
                  </a:cubicBezTo>
                  <a:cubicBezTo>
                    <a:pt x="18755" y="777"/>
                    <a:pt x="16608" y="0"/>
                    <a:pt x="13680" y="0"/>
                  </a:cubicBezTo>
                  <a:lnTo>
                    <a:pt x="3179" y="0"/>
                  </a:lnTo>
                  <a:lnTo>
                    <a:pt x="0" y="21587"/>
                  </a:lnTo>
                  <a:lnTo>
                    <a:pt x="5062" y="21587"/>
                  </a:lnTo>
                  <a:lnTo>
                    <a:pt x="7600" y="4291"/>
                  </a:lnTo>
                  <a:lnTo>
                    <a:pt x="12620" y="4291"/>
                  </a:lnTo>
                  <a:cubicBezTo>
                    <a:pt x="15074" y="4291"/>
                    <a:pt x="16441" y="5344"/>
                    <a:pt x="16148" y="7371"/>
                  </a:cubicBezTo>
                  <a:lnTo>
                    <a:pt x="16120" y="7437"/>
                  </a:lnTo>
                  <a:cubicBezTo>
                    <a:pt x="15869" y="9253"/>
                    <a:pt x="14265" y="10504"/>
                    <a:pt x="11797" y="10504"/>
                  </a:cubicBezTo>
                  <a:lnTo>
                    <a:pt x="7990" y="10504"/>
                  </a:lnTo>
                  <a:lnTo>
                    <a:pt x="13944" y="21600"/>
                  </a:lnTo>
                  <a:lnTo>
                    <a:pt x="19857" y="21600"/>
                  </a:lnTo>
                  <a:lnTo>
                    <a:pt x="15381" y="13887"/>
                  </a:lnTo>
                  <a:cubicBezTo>
                    <a:pt x="18449" y="12873"/>
                    <a:pt x="20777" y="10675"/>
                    <a:pt x="21279" y="7187"/>
                  </a:cubicBezTo>
                  <a:close/>
                </a:path>
              </a:pathLst>
            </a:custGeom>
            <a:solidFill>
              <a:srgbClr val="0055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sp>
          <p:nvSpPr>
            <p:cNvPr id="3476" name="Freeform 9"/>
            <p:cNvSpPr/>
            <p:nvPr/>
          </p:nvSpPr>
          <p:spPr>
            <a:xfrm>
              <a:off x="0" y="-1"/>
              <a:ext cx="299999" cy="164221"/>
            </a:xfrm>
            <a:custGeom>
              <a:avLst/>
              <a:gdLst/>
              <a:ahLst/>
              <a:cxnLst>
                <a:cxn ang="0">
                  <a:pos x="wd2" y="hd2"/>
                </a:cxn>
                <a:cxn ang="5400000">
                  <a:pos x="wd2" y="hd2"/>
                </a:cxn>
                <a:cxn ang="10800000">
                  <a:pos x="wd2" y="hd2"/>
                </a:cxn>
                <a:cxn ang="16200000">
                  <a:pos x="wd2" y="hd2"/>
                </a:cxn>
              </a:cxnLst>
              <a:rect l="0" t="0" r="r" b="b"/>
              <a:pathLst>
                <a:path w="21213" h="21600" extrusionOk="0">
                  <a:moveTo>
                    <a:pt x="15852" y="0"/>
                  </a:moveTo>
                  <a:lnTo>
                    <a:pt x="3674" y="0"/>
                  </a:lnTo>
                  <a:lnTo>
                    <a:pt x="3396" y="3740"/>
                  </a:lnTo>
                  <a:lnTo>
                    <a:pt x="6326" y="3740"/>
                  </a:lnTo>
                  <a:lnTo>
                    <a:pt x="5574" y="13731"/>
                  </a:lnTo>
                  <a:cubicBezTo>
                    <a:pt x="5393" y="16190"/>
                    <a:pt x="4725" y="17252"/>
                    <a:pt x="3779" y="17252"/>
                  </a:cubicBezTo>
                  <a:cubicBezTo>
                    <a:pt x="2971" y="17252"/>
                    <a:pt x="2394" y="16449"/>
                    <a:pt x="1837" y="15129"/>
                  </a:cubicBezTo>
                  <a:lnTo>
                    <a:pt x="0" y="18416"/>
                  </a:lnTo>
                  <a:cubicBezTo>
                    <a:pt x="661" y="20138"/>
                    <a:pt x="1733" y="21600"/>
                    <a:pt x="3514" y="21600"/>
                  </a:cubicBezTo>
                  <a:cubicBezTo>
                    <a:pt x="4760" y="21600"/>
                    <a:pt x="5845" y="20940"/>
                    <a:pt x="6646" y="19620"/>
                  </a:cubicBezTo>
                  <a:cubicBezTo>
                    <a:pt x="7432" y="18352"/>
                    <a:pt x="7961" y="16475"/>
                    <a:pt x="8149" y="13964"/>
                  </a:cubicBezTo>
                  <a:lnTo>
                    <a:pt x="8907" y="3818"/>
                  </a:lnTo>
                  <a:lnTo>
                    <a:pt x="8914" y="3818"/>
                  </a:lnTo>
                  <a:lnTo>
                    <a:pt x="8914" y="3870"/>
                  </a:lnTo>
                  <a:lnTo>
                    <a:pt x="15560" y="3870"/>
                  </a:lnTo>
                  <a:cubicBezTo>
                    <a:pt x="17627" y="3870"/>
                    <a:pt x="18796" y="6859"/>
                    <a:pt x="18517" y="10612"/>
                  </a:cubicBezTo>
                  <a:lnTo>
                    <a:pt x="18510" y="10677"/>
                  </a:lnTo>
                  <a:cubicBezTo>
                    <a:pt x="18232" y="14430"/>
                    <a:pt x="16638" y="17019"/>
                    <a:pt x="14579" y="17019"/>
                  </a:cubicBezTo>
                  <a:lnTo>
                    <a:pt x="12394" y="17019"/>
                  </a:lnTo>
                  <a:lnTo>
                    <a:pt x="13270" y="5254"/>
                  </a:lnTo>
                  <a:lnTo>
                    <a:pt x="10647" y="5254"/>
                  </a:lnTo>
                  <a:lnTo>
                    <a:pt x="9784" y="8684"/>
                  </a:lnTo>
                  <a:lnTo>
                    <a:pt x="10723" y="8684"/>
                  </a:lnTo>
                  <a:lnTo>
                    <a:pt x="9784" y="21225"/>
                  </a:lnTo>
                  <a:lnTo>
                    <a:pt x="14259" y="21225"/>
                  </a:lnTo>
                  <a:cubicBezTo>
                    <a:pt x="17863" y="21225"/>
                    <a:pt x="20702" y="16579"/>
                    <a:pt x="21148" y="10612"/>
                  </a:cubicBezTo>
                  <a:lnTo>
                    <a:pt x="21155" y="10548"/>
                  </a:lnTo>
                  <a:cubicBezTo>
                    <a:pt x="21600" y="4581"/>
                    <a:pt x="19450" y="0"/>
                    <a:pt x="15852" y="0"/>
                  </a:cubicBezTo>
                  <a:close/>
                </a:path>
              </a:pathLst>
            </a:custGeom>
            <a:solidFill>
              <a:srgbClr val="0055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grpSp>
      <p:pic>
        <p:nvPicPr>
          <p:cNvPr id="3478" name="Picture 7" descr="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0800000">
            <a:off x="-13365" y="4550733"/>
            <a:ext cx="9157366" cy="592768"/>
          </a:xfrm>
          <a:prstGeom prst="rect">
            <a:avLst/>
          </a:prstGeom>
          <a:ln w="12700">
            <a:miter lim="400000"/>
          </a:ln>
        </p:spPr>
      </p:pic>
      <p:grpSp>
        <p:nvGrpSpPr>
          <p:cNvPr id="3482" name="Group 9"/>
          <p:cNvGrpSpPr/>
          <p:nvPr/>
        </p:nvGrpSpPr>
        <p:grpSpPr>
          <a:xfrm>
            <a:off x="457200" y="4836405"/>
            <a:ext cx="596602" cy="164220"/>
            <a:chOff x="0" y="0"/>
            <a:chExt cx="596600" cy="164219"/>
          </a:xfrm>
        </p:grpSpPr>
        <p:sp>
          <p:nvSpPr>
            <p:cNvPr id="3479" name="Freeform 7"/>
            <p:cNvSpPr/>
            <p:nvPr/>
          </p:nvSpPr>
          <p:spPr>
            <a:xfrm>
              <a:off x="450628" y="607"/>
              <a:ext cx="145974" cy="161350"/>
            </a:xfrm>
            <a:custGeom>
              <a:avLst/>
              <a:gdLst/>
              <a:ahLst/>
              <a:cxnLst>
                <a:cxn ang="0">
                  <a:pos x="wd2" y="hd2"/>
                </a:cxn>
                <a:cxn ang="5400000">
                  <a:pos x="wd2" y="hd2"/>
                </a:cxn>
                <a:cxn ang="10800000">
                  <a:pos x="wd2" y="hd2"/>
                </a:cxn>
                <a:cxn ang="16200000">
                  <a:pos x="wd2" y="hd2"/>
                </a:cxn>
              </a:cxnLst>
              <a:rect l="0" t="0" r="r" b="b"/>
              <a:pathLst>
                <a:path w="21600" h="21600" extrusionOk="0">
                  <a:moveTo>
                    <a:pt x="20916" y="4320"/>
                  </a:moveTo>
                  <a:lnTo>
                    <a:pt x="21600" y="0"/>
                  </a:lnTo>
                  <a:lnTo>
                    <a:pt x="3304" y="0"/>
                  </a:lnTo>
                  <a:lnTo>
                    <a:pt x="0" y="21600"/>
                  </a:lnTo>
                  <a:lnTo>
                    <a:pt x="5269" y="21600"/>
                  </a:lnTo>
                  <a:lnTo>
                    <a:pt x="6564" y="13237"/>
                  </a:lnTo>
                  <a:lnTo>
                    <a:pt x="18005" y="13237"/>
                  </a:lnTo>
                  <a:lnTo>
                    <a:pt x="18660" y="8917"/>
                  </a:lnTo>
                  <a:lnTo>
                    <a:pt x="7219" y="8917"/>
                  </a:lnTo>
                  <a:lnTo>
                    <a:pt x="7933" y="4320"/>
                  </a:lnTo>
                  <a:lnTo>
                    <a:pt x="20916" y="4320"/>
                  </a:lnTo>
                  <a:close/>
                </a:path>
              </a:pathLst>
            </a:custGeom>
            <a:solidFill>
              <a:srgbClr val="FFFF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sp>
          <p:nvSpPr>
            <p:cNvPr id="3480" name="Freeform 8"/>
            <p:cNvSpPr/>
            <p:nvPr/>
          </p:nvSpPr>
          <p:spPr>
            <a:xfrm>
              <a:off x="300556" y="402"/>
              <a:ext cx="151095" cy="161554"/>
            </a:xfrm>
            <a:custGeom>
              <a:avLst/>
              <a:gdLst/>
              <a:ahLst/>
              <a:cxnLst>
                <a:cxn ang="0">
                  <a:pos x="wd2" y="hd2"/>
                </a:cxn>
                <a:cxn ang="5400000">
                  <a:pos x="wd2" y="hd2"/>
                </a:cxn>
                <a:cxn ang="10800000">
                  <a:pos x="wd2" y="hd2"/>
                </a:cxn>
                <a:cxn ang="16200000">
                  <a:pos x="wd2" y="hd2"/>
                </a:cxn>
              </a:cxnLst>
              <a:rect l="0" t="0" r="r" b="b"/>
              <a:pathLst>
                <a:path w="21396" h="21600" extrusionOk="0">
                  <a:moveTo>
                    <a:pt x="21279" y="7187"/>
                  </a:moveTo>
                  <a:lnTo>
                    <a:pt x="21307" y="7121"/>
                  </a:lnTo>
                  <a:cubicBezTo>
                    <a:pt x="21600" y="5081"/>
                    <a:pt x="21168" y="3396"/>
                    <a:pt x="20066" y="2185"/>
                  </a:cubicBezTo>
                  <a:cubicBezTo>
                    <a:pt x="18755" y="777"/>
                    <a:pt x="16608" y="0"/>
                    <a:pt x="13680" y="0"/>
                  </a:cubicBezTo>
                  <a:lnTo>
                    <a:pt x="3179" y="0"/>
                  </a:lnTo>
                  <a:lnTo>
                    <a:pt x="0" y="21587"/>
                  </a:lnTo>
                  <a:lnTo>
                    <a:pt x="5062" y="21587"/>
                  </a:lnTo>
                  <a:lnTo>
                    <a:pt x="7600" y="4291"/>
                  </a:lnTo>
                  <a:lnTo>
                    <a:pt x="12620" y="4291"/>
                  </a:lnTo>
                  <a:cubicBezTo>
                    <a:pt x="15074" y="4291"/>
                    <a:pt x="16441" y="5344"/>
                    <a:pt x="16148" y="7371"/>
                  </a:cubicBezTo>
                  <a:lnTo>
                    <a:pt x="16120" y="7437"/>
                  </a:lnTo>
                  <a:cubicBezTo>
                    <a:pt x="15869" y="9253"/>
                    <a:pt x="14265" y="10504"/>
                    <a:pt x="11797" y="10504"/>
                  </a:cubicBezTo>
                  <a:lnTo>
                    <a:pt x="7990" y="10504"/>
                  </a:lnTo>
                  <a:lnTo>
                    <a:pt x="13944" y="21600"/>
                  </a:lnTo>
                  <a:lnTo>
                    <a:pt x="19857" y="21600"/>
                  </a:lnTo>
                  <a:lnTo>
                    <a:pt x="15381" y="13887"/>
                  </a:lnTo>
                  <a:cubicBezTo>
                    <a:pt x="18449" y="12873"/>
                    <a:pt x="20777" y="10675"/>
                    <a:pt x="21279" y="7187"/>
                  </a:cubicBezTo>
                  <a:close/>
                </a:path>
              </a:pathLst>
            </a:custGeom>
            <a:solidFill>
              <a:srgbClr val="FFFF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sp>
          <p:nvSpPr>
            <p:cNvPr id="3481" name="Freeform 9"/>
            <p:cNvSpPr/>
            <p:nvPr/>
          </p:nvSpPr>
          <p:spPr>
            <a:xfrm>
              <a:off x="0" y="-1"/>
              <a:ext cx="299999" cy="164221"/>
            </a:xfrm>
            <a:custGeom>
              <a:avLst/>
              <a:gdLst/>
              <a:ahLst/>
              <a:cxnLst>
                <a:cxn ang="0">
                  <a:pos x="wd2" y="hd2"/>
                </a:cxn>
                <a:cxn ang="5400000">
                  <a:pos x="wd2" y="hd2"/>
                </a:cxn>
                <a:cxn ang="10800000">
                  <a:pos x="wd2" y="hd2"/>
                </a:cxn>
                <a:cxn ang="16200000">
                  <a:pos x="wd2" y="hd2"/>
                </a:cxn>
              </a:cxnLst>
              <a:rect l="0" t="0" r="r" b="b"/>
              <a:pathLst>
                <a:path w="21213" h="21600" extrusionOk="0">
                  <a:moveTo>
                    <a:pt x="15852" y="0"/>
                  </a:moveTo>
                  <a:lnTo>
                    <a:pt x="3674" y="0"/>
                  </a:lnTo>
                  <a:lnTo>
                    <a:pt x="3396" y="3740"/>
                  </a:lnTo>
                  <a:lnTo>
                    <a:pt x="6326" y="3740"/>
                  </a:lnTo>
                  <a:lnTo>
                    <a:pt x="5574" y="13731"/>
                  </a:lnTo>
                  <a:cubicBezTo>
                    <a:pt x="5393" y="16190"/>
                    <a:pt x="4725" y="17252"/>
                    <a:pt x="3779" y="17252"/>
                  </a:cubicBezTo>
                  <a:cubicBezTo>
                    <a:pt x="2971" y="17252"/>
                    <a:pt x="2394" y="16449"/>
                    <a:pt x="1837" y="15129"/>
                  </a:cubicBezTo>
                  <a:lnTo>
                    <a:pt x="0" y="18416"/>
                  </a:lnTo>
                  <a:cubicBezTo>
                    <a:pt x="661" y="20138"/>
                    <a:pt x="1733" y="21600"/>
                    <a:pt x="3514" y="21600"/>
                  </a:cubicBezTo>
                  <a:cubicBezTo>
                    <a:pt x="4760" y="21600"/>
                    <a:pt x="5845" y="20940"/>
                    <a:pt x="6646" y="19620"/>
                  </a:cubicBezTo>
                  <a:cubicBezTo>
                    <a:pt x="7432" y="18352"/>
                    <a:pt x="7961" y="16475"/>
                    <a:pt x="8149" y="13964"/>
                  </a:cubicBezTo>
                  <a:lnTo>
                    <a:pt x="8907" y="3818"/>
                  </a:lnTo>
                  <a:lnTo>
                    <a:pt x="8914" y="3818"/>
                  </a:lnTo>
                  <a:lnTo>
                    <a:pt x="8914" y="3870"/>
                  </a:lnTo>
                  <a:lnTo>
                    <a:pt x="15560" y="3870"/>
                  </a:lnTo>
                  <a:cubicBezTo>
                    <a:pt x="17627" y="3870"/>
                    <a:pt x="18796" y="6859"/>
                    <a:pt x="18517" y="10612"/>
                  </a:cubicBezTo>
                  <a:lnTo>
                    <a:pt x="18510" y="10677"/>
                  </a:lnTo>
                  <a:cubicBezTo>
                    <a:pt x="18232" y="14430"/>
                    <a:pt x="16638" y="17019"/>
                    <a:pt x="14579" y="17019"/>
                  </a:cubicBezTo>
                  <a:lnTo>
                    <a:pt x="12394" y="17019"/>
                  </a:lnTo>
                  <a:lnTo>
                    <a:pt x="13270" y="5254"/>
                  </a:lnTo>
                  <a:lnTo>
                    <a:pt x="10647" y="5254"/>
                  </a:lnTo>
                  <a:lnTo>
                    <a:pt x="9784" y="8684"/>
                  </a:lnTo>
                  <a:lnTo>
                    <a:pt x="10723" y="8684"/>
                  </a:lnTo>
                  <a:lnTo>
                    <a:pt x="9784" y="21225"/>
                  </a:lnTo>
                  <a:lnTo>
                    <a:pt x="14259" y="21225"/>
                  </a:lnTo>
                  <a:cubicBezTo>
                    <a:pt x="17863" y="21225"/>
                    <a:pt x="20702" y="16579"/>
                    <a:pt x="21148" y="10612"/>
                  </a:cubicBezTo>
                  <a:lnTo>
                    <a:pt x="21155" y="10548"/>
                  </a:lnTo>
                  <a:cubicBezTo>
                    <a:pt x="21600" y="4581"/>
                    <a:pt x="19450" y="0"/>
                    <a:pt x="15852" y="0"/>
                  </a:cubicBezTo>
                  <a:close/>
                </a:path>
              </a:pathLst>
            </a:custGeom>
            <a:solidFill>
              <a:srgbClr val="FFFFFF"/>
            </a:solidFill>
            <a:ln w="12700" cap="flat">
              <a:noFill/>
              <a:miter lim="400000"/>
            </a:ln>
            <a:effectLst/>
          </p:spPr>
          <p:txBody>
            <a:bodyPr wrap="square" lIns="34289" tIns="34289" rIns="34289" bIns="34289" numCol="1" anchor="t">
              <a:noAutofit/>
            </a:bodyPr>
            <a:lstStyle/>
            <a:p>
              <a:pPr defTabSz="439577">
                <a:defRPr>
                  <a:solidFill>
                    <a:srgbClr val="0055FF"/>
                  </a:solidFill>
                </a:defRPr>
              </a:pPr>
              <a:endParaRPr/>
            </a:p>
          </p:txBody>
        </p:sp>
      </p:grpSp>
      <p:sp>
        <p:nvSpPr>
          <p:cNvPr id="3483" name="Title Text"/>
          <p:cNvSpPr txBox="1">
            <a:spLocks noGrp="1"/>
          </p:cNvSpPr>
          <p:nvPr>
            <p:ph type="title"/>
          </p:nvPr>
        </p:nvSpPr>
        <p:spPr>
          <a:xfrm>
            <a:off x="457200" y="172358"/>
            <a:ext cx="8229600" cy="857251"/>
          </a:xfrm>
          <a:prstGeom prst="rect">
            <a:avLst/>
          </a:prstGeom>
        </p:spPr>
        <p:txBody>
          <a:bodyPr lIns="32969" tIns="32969" rIns="32969" bIns="32969">
            <a:normAutofit/>
          </a:bodyPr>
          <a:lstStyle>
            <a:lvl1pPr defTabSz="439577">
              <a:defRPr sz="2400">
                <a:solidFill>
                  <a:srgbClr val="000000"/>
                </a:solidFill>
              </a:defRPr>
            </a:lvl1pPr>
          </a:lstStyle>
          <a:p>
            <a:r>
              <a:t>Title Text</a:t>
            </a:r>
          </a:p>
        </p:txBody>
      </p:sp>
      <p:sp>
        <p:nvSpPr>
          <p:cNvPr id="3484" name="Slide Number"/>
          <p:cNvSpPr txBox="1">
            <a:spLocks noGrp="1"/>
          </p:cNvSpPr>
          <p:nvPr>
            <p:ph type="sldNum" sz="quarter" idx="2"/>
          </p:nvPr>
        </p:nvSpPr>
        <p:spPr>
          <a:xfrm>
            <a:off x="8693154" y="4870799"/>
            <a:ext cx="177524" cy="151931"/>
          </a:xfrm>
          <a:prstGeom prst="rect">
            <a:avLst/>
          </a:prstGeom>
        </p:spPr>
        <p:txBody>
          <a:bodyPr lIns="32969" tIns="32969" rIns="32969" bIns="32969"/>
          <a:lstStyle>
            <a:lvl1pPr defTabSz="685800">
              <a:defRPr sz="700">
                <a:solidFill>
                  <a:srgbClr val="FFFFFF"/>
                </a:solidFill>
              </a:defRPr>
            </a:lvl1pPr>
          </a:lstStyle>
          <a:p>
            <a:fld id="{86CB4B4D-7CA3-9044-876B-883B54F8677D}" type="slidenum">
              <a:t>‹#›</a:t>
            </a:fld>
            <a:endParaRPr/>
          </a:p>
        </p:txBody>
      </p:sp>
      <p:sp>
        <p:nvSpPr>
          <p:cNvPr id="3485" name="Body Level One…"/>
          <p:cNvSpPr txBox="1">
            <a:spLocks noGrp="1"/>
          </p:cNvSpPr>
          <p:nvPr>
            <p:ph type="body" idx="1"/>
          </p:nvPr>
        </p:nvSpPr>
        <p:spPr>
          <a:xfrm>
            <a:off x="457200" y="1925618"/>
            <a:ext cx="8229600" cy="2669005"/>
          </a:xfrm>
          <a:prstGeom prst="rect">
            <a:avLst/>
          </a:prstGeom>
        </p:spPr>
        <p:txBody>
          <a:bodyPr lIns="32969" tIns="32969" rIns="32969" bIns="32969">
            <a:normAutofit/>
          </a:bodyPr>
          <a:lstStyle>
            <a:lvl1pPr marL="125827" indent="-125012" defTabSz="439577">
              <a:defRPr sz="1000">
                <a:solidFill>
                  <a:srgbClr val="000000"/>
                </a:solidFill>
              </a:defRPr>
            </a:lvl1pPr>
            <a:lvl2pPr marL="765503" indent="-134628" defTabSz="439577">
              <a:defRPr sz="1000">
                <a:solidFill>
                  <a:srgbClr val="000000"/>
                </a:solidFill>
              </a:defRPr>
            </a:lvl2pPr>
            <a:lvl3pPr marL="1436085" indent="-145847" defTabSz="439577">
              <a:defRPr sz="1000">
                <a:solidFill>
                  <a:srgbClr val="000000"/>
                </a:solidFill>
              </a:defRPr>
            </a:lvl3pPr>
            <a:lvl4pPr marL="2051357" indent="-175017" defTabSz="439577">
              <a:defRPr sz="1000">
                <a:solidFill>
                  <a:srgbClr val="000000"/>
                </a:solidFill>
              </a:defRPr>
            </a:lvl4pPr>
            <a:lvl5pPr marL="2462445" indent="-175017" defTabSz="439577">
              <a:buSzPct val="100000"/>
              <a:buChar char="•"/>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6" name="Text Placeholder 8"/>
          <p:cNvSpPr>
            <a:spLocks noGrp="1"/>
          </p:cNvSpPr>
          <p:nvPr>
            <p:ph type="body" sz="quarter" idx="13"/>
          </p:nvPr>
        </p:nvSpPr>
        <p:spPr>
          <a:xfrm>
            <a:off x="448983" y="1159669"/>
            <a:ext cx="8256754" cy="610792"/>
          </a:xfrm>
          <a:prstGeom prst="rect">
            <a:avLst/>
          </a:prstGeom>
          <a:ln w="3175"/>
        </p:spPr>
        <p:txBody>
          <a:bodyPr lIns="32969" tIns="32969" rIns="32969" bIns="32969">
            <a:normAutofit/>
          </a:bodyPr>
          <a:lstStyle/>
          <a:p>
            <a:pPr marL="0" indent="0" algn="ctr" defTabSz="439577">
              <a:buSzTx/>
              <a:buFontTx/>
              <a:buNone/>
              <a:defRPr sz="1800">
                <a:solidFill>
                  <a:srgbClr val="AFB0B3"/>
                </a:solidFill>
                <a:latin typeface="Arial Black"/>
                <a:ea typeface="Arial Black"/>
                <a:cs typeface="Arial Black"/>
                <a:sym typeface="Arial Black"/>
              </a:defRPr>
            </a:pPr>
            <a:endParaRPr/>
          </a:p>
        </p:txBody>
      </p:sp>
      <p:sp>
        <p:nvSpPr>
          <p:cNvPr id="3487" name="Straight Connector 13"/>
          <p:cNvSpPr/>
          <p:nvPr/>
        </p:nvSpPr>
        <p:spPr>
          <a:xfrm>
            <a:off x="3457575" y="1063625"/>
            <a:ext cx="2228850" cy="1"/>
          </a:xfrm>
          <a:prstGeom prst="line">
            <a:avLst/>
          </a:prstGeom>
          <a:ln w="25400">
            <a:solidFill>
              <a:srgbClr val="0055FF"/>
            </a:solidFill>
          </a:ln>
        </p:spPr>
        <p:txBody>
          <a:bodyPr lIns="34289" tIns="34289" rIns="34289" bIns="34289"/>
          <a:lstStyle/>
          <a:p>
            <a:pPr defTabSz="685800">
              <a:defRPr sz="1200"/>
            </a:pPr>
            <a:endParaRPr/>
          </a:p>
        </p:txBody>
      </p:sp>
    </p:spTree>
    <p:extLst>
      <p:ext uri="{BB962C8B-B14F-4D97-AF65-F5344CB8AC3E}">
        <p14:creationId xmlns:p14="http://schemas.microsoft.com/office/powerpoint/2010/main" val="354804140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sp>
        <p:nvSpPr>
          <p:cNvPr id="13" name="Title 1">
            <a:extLst>
              <a:ext uri="{FF2B5EF4-FFF2-40B4-BE49-F238E27FC236}">
                <a16:creationId xmlns:a16="http://schemas.microsoft.com/office/drawing/2014/main" id="{C9244201-BABB-ECD6-AC49-0F7A0B9F1B17}"/>
              </a:ext>
            </a:extLst>
          </p:cNvPr>
          <p:cNvSpPr>
            <a:spLocks noGrp="1"/>
          </p:cNvSpPr>
          <p:nvPr>
            <p:ph type="ctrTitle" hasCustomPrompt="1"/>
          </p:nvPr>
        </p:nvSpPr>
        <p:spPr>
          <a:xfrm>
            <a:off x="457200" y="2134355"/>
            <a:ext cx="8229600" cy="1371600"/>
          </a:xfrm>
        </p:spPr>
        <p:txBody>
          <a:bodyPr tIns="0" bIns="0" anchor="t" anchorCtr="0">
            <a:noAutofit/>
          </a:bodyPr>
          <a:lstStyle>
            <a:lvl1pPr marL="0" marR="0" indent="0" algn="ctr" defTabSz="439566" rtl="0" eaLnBrk="1" fontAlgn="auto" latinLnBrk="0" hangingPunct="1">
              <a:lnSpc>
                <a:spcPct val="100000"/>
              </a:lnSpc>
              <a:spcBef>
                <a:spcPct val="0"/>
              </a:spcBef>
              <a:spcAft>
                <a:spcPts val="0"/>
              </a:spcAft>
              <a:buClrTx/>
              <a:buSzTx/>
              <a:buFontTx/>
              <a:buNone/>
              <a:tabLst/>
              <a:defRPr sz="3200" baseline="0">
                <a:solidFill>
                  <a:schemeClr val="tx1"/>
                </a:solidFill>
              </a:defRPr>
            </a:lvl1pPr>
          </a:lstStyle>
          <a:p>
            <a:r>
              <a:rPr lang="en-US" dirty="0"/>
              <a:t>Main Title Arial Black (Headings) 32pt Text</a:t>
            </a:r>
          </a:p>
        </p:txBody>
      </p:sp>
      <p:sp>
        <p:nvSpPr>
          <p:cNvPr id="14" name="Subtitle 2">
            <a:extLst>
              <a:ext uri="{FF2B5EF4-FFF2-40B4-BE49-F238E27FC236}">
                <a16:creationId xmlns:a16="http://schemas.microsoft.com/office/drawing/2014/main" id="{EAE34863-54F6-3E67-BFB2-5FB0A74CEC02}"/>
              </a:ext>
            </a:extLst>
          </p:cNvPr>
          <p:cNvSpPr>
            <a:spLocks noGrp="1"/>
          </p:cNvSpPr>
          <p:nvPr>
            <p:ph type="subTitle" idx="1" hasCustomPrompt="1"/>
          </p:nvPr>
        </p:nvSpPr>
        <p:spPr>
          <a:xfrm>
            <a:off x="1371600" y="4114800"/>
            <a:ext cx="6400800" cy="346425"/>
          </a:xfrm>
        </p:spPr>
        <p:txBody>
          <a:bodyPr lIns="0" tIns="0" rIns="0" bIns="0">
            <a:noAutofit/>
          </a:bodyPr>
          <a:lstStyle>
            <a:lvl1pPr marL="0" indent="0" algn="ctr">
              <a:buNone/>
              <a:defRPr sz="1600" b="1" baseline="0">
                <a:solidFill>
                  <a:schemeClr val="tx1">
                    <a:tint val="75000"/>
                  </a:schemeClr>
                </a:solidFill>
                <a:latin typeface="+mn-lt"/>
              </a:defRPr>
            </a:lvl1pPr>
            <a:lvl2pPr marL="439566" indent="0" algn="ctr">
              <a:buNone/>
              <a:defRPr>
                <a:solidFill>
                  <a:schemeClr val="tx1">
                    <a:tint val="75000"/>
                  </a:schemeClr>
                </a:solidFill>
              </a:defRPr>
            </a:lvl2pPr>
            <a:lvl3pPr marL="879132" indent="0" algn="ctr">
              <a:buNone/>
              <a:defRPr>
                <a:solidFill>
                  <a:schemeClr val="tx1">
                    <a:tint val="75000"/>
                  </a:schemeClr>
                </a:solidFill>
              </a:defRPr>
            </a:lvl3pPr>
            <a:lvl4pPr marL="1318698" indent="0" algn="ctr">
              <a:buNone/>
              <a:defRPr>
                <a:solidFill>
                  <a:schemeClr val="tx1">
                    <a:tint val="75000"/>
                  </a:schemeClr>
                </a:solidFill>
              </a:defRPr>
            </a:lvl4pPr>
            <a:lvl5pPr marL="1758263" indent="0" algn="ctr">
              <a:buNone/>
              <a:defRPr>
                <a:solidFill>
                  <a:schemeClr val="tx1">
                    <a:tint val="75000"/>
                  </a:schemeClr>
                </a:solidFill>
              </a:defRPr>
            </a:lvl5pPr>
            <a:lvl6pPr marL="2197829" indent="0" algn="ctr">
              <a:buNone/>
              <a:defRPr>
                <a:solidFill>
                  <a:schemeClr val="tx1">
                    <a:tint val="75000"/>
                  </a:schemeClr>
                </a:solidFill>
              </a:defRPr>
            </a:lvl6pPr>
            <a:lvl7pPr marL="2637395" indent="0" algn="ctr">
              <a:buNone/>
              <a:defRPr>
                <a:solidFill>
                  <a:schemeClr val="tx1">
                    <a:tint val="75000"/>
                  </a:schemeClr>
                </a:solidFill>
              </a:defRPr>
            </a:lvl7pPr>
            <a:lvl8pPr marL="3076961" indent="0" algn="ctr">
              <a:buNone/>
              <a:defRPr>
                <a:solidFill>
                  <a:schemeClr val="tx1">
                    <a:tint val="75000"/>
                  </a:schemeClr>
                </a:solidFill>
              </a:defRPr>
            </a:lvl8pPr>
            <a:lvl9pPr marL="3516527" indent="0" algn="ctr">
              <a:buNone/>
              <a:defRPr>
                <a:solidFill>
                  <a:schemeClr val="tx1">
                    <a:tint val="75000"/>
                  </a:schemeClr>
                </a:solidFill>
              </a:defRPr>
            </a:lvl9pPr>
          </a:lstStyle>
          <a:p>
            <a:r>
              <a:rPr lang="en-US" dirty="0"/>
              <a:t>PRESENTERS NAME</a:t>
            </a:r>
          </a:p>
        </p:txBody>
      </p:sp>
      <p:sp>
        <p:nvSpPr>
          <p:cNvPr id="15" name="Text Placeholder 17">
            <a:extLst>
              <a:ext uri="{FF2B5EF4-FFF2-40B4-BE49-F238E27FC236}">
                <a16:creationId xmlns:a16="http://schemas.microsoft.com/office/drawing/2014/main" id="{217EC937-12E3-91B4-7603-1114A43F94ED}"/>
              </a:ext>
            </a:extLst>
          </p:cNvPr>
          <p:cNvSpPr>
            <a:spLocks noGrp="1"/>
          </p:cNvSpPr>
          <p:nvPr>
            <p:ph type="body" sz="quarter" idx="10" hasCustomPrompt="1"/>
          </p:nvPr>
        </p:nvSpPr>
        <p:spPr>
          <a:xfrm>
            <a:off x="1371600" y="4462272"/>
            <a:ext cx="6400800" cy="519112"/>
          </a:xfrm>
        </p:spPr>
        <p:txBody>
          <a:bodyPr lIns="0" tIns="0" rIns="0" bIns="0"/>
          <a:lstStyle>
            <a:lvl1pPr marL="0" indent="0" algn="ctr">
              <a:buNone/>
              <a:defRPr sz="1200" b="0" baseline="0">
                <a:solidFill>
                  <a:srgbClr val="FFFFFF"/>
                </a:solidFill>
                <a:latin typeface="+mn-lt"/>
              </a:defRPr>
            </a:lvl1pPr>
          </a:lstStyle>
          <a:p>
            <a:pPr lvl="0"/>
            <a:r>
              <a:rPr lang="en-US" dirty="0"/>
              <a:t>Month Date, Year</a:t>
            </a:r>
          </a:p>
        </p:txBody>
      </p:sp>
      <p:pic>
        <p:nvPicPr>
          <p:cNvPr id="16" name="Picture 15" descr="JDRF Logo_WHITE.emf">
            <a:extLst>
              <a:ext uri="{FF2B5EF4-FFF2-40B4-BE49-F238E27FC236}">
                <a16:creationId xmlns:a16="http://schemas.microsoft.com/office/drawing/2014/main" id="{EC8A9DE7-7A22-68F2-79C0-B42E9434C9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8139" y="694213"/>
            <a:ext cx="2787722" cy="574155"/>
          </a:xfrm>
          <a:prstGeom prst="rect">
            <a:avLst/>
          </a:prstGeom>
        </p:spPr>
      </p:pic>
    </p:spTree>
    <p:extLst>
      <p:ext uri="{BB962C8B-B14F-4D97-AF65-F5344CB8AC3E}">
        <p14:creationId xmlns:p14="http://schemas.microsoft.com/office/powerpoint/2010/main" val="38656172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0"/>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
        <p:nvSpPr>
          <p:cNvPr id="3" name="Content Placeholder 2"/>
          <p:cNvSpPr>
            <a:spLocks noGrp="1"/>
          </p:cNvSpPr>
          <p:nvPr>
            <p:ph idx="1" hasCustomPrompt="1"/>
          </p:nvPr>
        </p:nvSpPr>
        <p:spPr>
          <a:xfrm>
            <a:off x="3886310" y="204792"/>
            <a:ext cx="4800490" cy="4389835"/>
          </a:xfrm>
        </p:spPr>
        <p:txBody>
          <a:bodyPr anchor="ctr">
            <a:noAutofit/>
          </a:bodyPr>
          <a:lstStyle>
            <a:lvl1pPr marL="171450" marR="0" indent="-171450" algn="l" defTabSz="685800" rtl="0" eaLnBrk="1" fontAlgn="auto" latinLnBrk="0" hangingPunct="1">
              <a:lnSpc>
                <a:spcPts val="1800"/>
              </a:lnSpc>
              <a:spcBef>
                <a:spcPts val="0"/>
              </a:spcBef>
              <a:spcAft>
                <a:spcPts val="1200"/>
              </a:spcAft>
              <a:buClr>
                <a:srgbClr val="0055FF"/>
              </a:buClr>
              <a:buSzPct val="95000"/>
              <a:buFont typeface="Arial" panose="020B0604020202020204" pitchFamily="34" charset="0"/>
              <a:buChar char="•"/>
              <a:tabLst/>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p:txBody>
      </p:sp>
      <p:sp>
        <p:nvSpPr>
          <p:cNvPr id="2" name="Title 1"/>
          <p:cNvSpPr>
            <a:spLocks noGrp="1"/>
          </p:cNvSpPr>
          <p:nvPr>
            <p:ph type="title" hasCustomPrompt="1"/>
          </p:nvPr>
        </p:nvSpPr>
        <p:spPr>
          <a:xfrm>
            <a:off x="457207" y="274651"/>
            <a:ext cx="2743200" cy="2402336"/>
          </a:xfrm>
        </p:spPr>
        <p:txBody>
          <a:bodyPr anchor="b"/>
          <a:lstStyle>
            <a:lvl1pPr algn="l">
              <a:defRPr sz="2400" b="0" baseline="0">
                <a:solidFill>
                  <a:schemeClr val="bg1"/>
                </a:solidFill>
              </a:defRPr>
            </a:lvl1pPr>
          </a:lstStyle>
          <a:p>
            <a:r>
              <a:rPr lang="en-US" dirty="0"/>
              <a:t>Agenda</a:t>
            </a:r>
          </a:p>
        </p:txBody>
      </p:sp>
      <p:sp>
        <p:nvSpPr>
          <p:cNvPr id="4" name="Text Placeholder 3"/>
          <p:cNvSpPr>
            <a:spLocks noGrp="1"/>
          </p:cNvSpPr>
          <p:nvPr>
            <p:ph type="body" sz="half" idx="2" hasCustomPrompt="1"/>
          </p:nvPr>
        </p:nvSpPr>
        <p:spPr>
          <a:xfrm>
            <a:off x="457208" y="2845942"/>
            <a:ext cx="2743200" cy="1742683"/>
          </a:xfrm>
        </p:spPr>
        <p:txBody>
          <a:bodyPr>
            <a:noAutofit/>
          </a:bodyPr>
          <a:lstStyle>
            <a:lvl1pPr marL="0" indent="0">
              <a:buNone/>
              <a:defRPr sz="14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dirty="0"/>
              <a:t>Click to add body copy. Arial (Body) 14pt size. Text shall be White color. Do not exceed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8/18/2022</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781297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ight Image +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048" y="1188720"/>
            <a:ext cx="4800490" cy="3383280"/>
          </a:xfrm>
        </p:spPr>
        <p:txBody>
          <a:bodyPr>
            <a:noAutofit/>
          </a:bodyPr>
          <a:lstStyle>
            <a:lvl1pPr marL="0" marR="0" indent="0"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None/>
              <a:tabLst/>
              <a:defRPr sz="1100">
                <a:solidFill>
                  <a:schemeClr val="accent3">
                    <a:lumMod val="25000"/>
                  </a:schemeClr>
                </a:solidFill>
              </a:defRPr>
            </a:lvl1pPr>
            <a:lvl2pPr marL="515938" marR="0" indent="-168275"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Char char="•"/>
              <a:tabLst/>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marL="0" marR="0" lvl="0" indent="0"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None/>
              <a:tabLst/>
              <a:defRPr/>
            </a:pPr>
            <a:r>
              <a:rPr kumimoji="0" lang="en-US" altLang="en-US" sz="1400" b="0" i="0" u="none" strike="noStrike" kern="1200" cap="none" spc="0" normalizeH="0" baseline="0" noProof="0" dirty="0">
                <a:ln>
                  <a:noFill/>
                </a:ln>
                <a:solidFill>
                  <a:srgbClr val="D1D3D3">
                    <a:lumMod val="25000"/>
                  </a:srgbClr>
                </a:solidFill>
                <a:effectLst/>
                <a:uLnTx/>
                <a:uFillTx/>
                <a:latin typeface="+mn-lt"/>
                <a:cs typeface="+mn-cs"/>
              </a:rPr>
              <a:t>This is general copy. If needed prior to bullet points. Use Arial (Body) 14pt size. Color is Grey. Do not change the font size, color and style. </a:t>
            </a:r>
          </a:p>
          <a:p>
            <a:pPr marL="515938" marR="0" lvl="1" indent="-168275"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D1D3D3">
                    <a:lumMod val="25000"/>
                  </a:srgbClr>
                </a:solidFill>
                <a:effectLst/>
                <a:uLnTx/>
                <a:uFillTx/>
                <a:latin typeface="+mn-lt"/>
                <a:cs typeface="+mn-cs"/>
              </a:rPr>
              <a:t>This is the first bullet point. Use Arial (Body) 14pt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dirty="0"/>
          </a:p>
        </p:txBody>
      </p:sp>
      <p:sp>
        <p:nvSpPr>
          <p:cNvPr id="2" name="Title 1"/>
          <p:cNvSpPr>
            <a:spLocks noGrp="1"/>
          </p:cNvSpPr>
          <p:nvPr>
            <p:ph type="title" hasCustomPrompt="1"/>
          </p:nvPr>
        </p:nvSpPr>
        <p:spPr>
          <a:xfrm>
            <a:off x="384048" y="228600"/>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tx1"/>
                </a:solidFill>
              </a:defRPr>
            </a:lvl1pPr>
          </a:lstStyle>
          <a:p>
            <a:r>
              <a:rPr kumimoji="0" lang="en-US" sz="2400" b="0" i="0" u="none" strike="noStrike" kern="1200" cap="none" spc="0" normalizeH="0" baseline="0" noProof="0" dirty="0">
                <a:ln>
                  <a:noFill/>
                </a:ln>
                <a:solidFill>
                  <a:srgbClr val="010101"/>
                </a:solidFill>
                <a:effectLst/>
                <a:uLnTx/>
                <a:uFillTx/>
                <a:latin typeface="+mj-lt"/>
                <a:cs typeface="+mj-cs"/>
              </a:rPr>
              <a:t>Click to Edit Title</a:t>
            </a:r>
            <a:endParaRPr lang="en-US" dirty="0"/>
          </a:p>
        </p:txBody>
      </p:sp>
      <p:sp>
        <p:nvSpPr>
          <p:cNvPr id="15" name="Content Placeholder 14"/>
          <p:cNvSpPr>
            <a:spLocks noGrp="1"/>
          </p:cNvSpPr>
          <p:nvPr>
            <p:ph sz="quarter" idx="13"/>
          </p:nvPr>
        </p:nvSpPr>
        <p:spPr>
          <a:xfrm>
            <a:off x="5568950" y="0"/>
            <a:ext cx="3575050" cy="5143500"/>
          </a:xfrm>
          <a:solidFill>
            <a:schemeClr val="bg1">
              <a:lumMod val="95000"/>
            </a:schemeClr>
          </a:solidFill>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19D3C136-E7ED-EA41-92E6-2DA72BA97C22}" type="datetime1">
              <a:rPr lang="en-US" altLang="en-US" smtClean="0"/>
              <a:t>8/18/2022</a:t>
            </a:fld>
            <a:endParaRPr lang="en-US" altLang="en-US" dirty="0"/>
          </a:p>
        </p:txBody>
      </p:sp>
    </p:spTree>
    <p:extLst>
      <p:ext uri="{BB962C8B-B14F-4D97-AF65-F5344CB8AC3E}">
        <p14:creationId xmlns:p14="http://schemas.microsoft.com/office/powerpoint/2010/main" val="86651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Left Blue 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grpSp>
        <p:nvGrpSpPr>
          <p:cNvPr id="7" name="Group 6">
            <a:extLst>
              <a:ext uri="{FF2B5EF4-FFF2-40B4-BE49-F238E27FC236}">
                <a16:creationId xmlns:a16="http://schemas.microsoft.com/office/drawing/2014/main" id="{F7EF0D5A-00BD-4139-9F21-4979EED1271A}"/>
              </a:ext>
            </a:extLst>
          </p:cNvPr>
          <p:cNvGrpSpPr/>
          <p:nvPr userDrawn="1"/>
        </p:nvGrpSpPr>
        <p:grpSpPr>
          <a:xfrm>
            <a:off x="108047" y="4858830"/>
            <a:ext cx="614442" cy="169130"/>
            <a:chOff x="129007" y="9616786"/>
            <a:chExt cx="1595346" cy="439131"/>
          </a:xfrm>
          <a:solidFill>
            <a:schemeClr val="bg1"/>
          </a:solidFill>
        </p:grpSpPr>
        <p:sp>
          <p:nvSpPr>
            <p:cNvPr id="8" name="Freeform 7">
              <a:extLst>
                <a:ext uri="{FF2B5EF4-FFF2-40B4-BE49-F238E27FC236}">
                  <a16:creationId xmlns:a16="http://schemas.microsoft.com/office/drawing/2014/main" id="{5A37985E-B495-442C-9B07-50D5574B2C31}"/>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9" name="Freeform 8">
              <a:extLst>
                <a:ext uri="{FF2B5EF4-FFF2-40B4-BE49-F238E27FC236}">
                  <a16:creationId xmlns:a16="http://schemas.microsoft.com/office/drawing/2014/main" id="{46B4E9D8-CFC4-4EDD-A7A4-B5D02018AB52}"/>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sp>
          <p:nvSpPr>
            <p:cNvPr id="10" name="Freeform 9">
              <a:extLst>
                <a:ext uri="{FF2B5EF4-FFF2-40B4-BE49-F238E27FC236}">
                  <a16:creationId xmlns:a16="http://schemas.microsoft.com/office/drawing/2014/main" id="{1B502162-7C5D-4849-B617-5CA0A186898E}"/>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dirty="0">
                <a:latin typeface="+mn-lt"/>
                <a:ea typeface="Arial" panose="020B0604020202020204" pitchFamily="34" charset="-128"/>
              </a:endParaRPr>
            </a:p>
          </p:txBody>
        </p:sp>
      </p:grpSp>
      <p:sp>
        <p:nvSpPr>
          <p:cNvPr id="3" name="Content Placeholder 2"/>
          <p:cNvSpPr>
            <a:spLocks noGrp="1"/>
          </p:cNvSpPr>
          <p:nvPr>
            <p:ph idx="1" hasCustomPrompt="1"/>
          </p:nvPr>
        </p:nvSpPr>
        <p:spPr>
          <a:xfrm>
            <a:off x="3886310" y="204792"/>
            <a:ext cx="4800490" cy="4389835"/>
          </a:xfrm>
        </p:spPr>
        <p:txBody>
          <a:bodyPr anchor="ctr">
            <a:noAutofit/>
          </a:bodyPr>
          <a:lstStyle>
            <a:lvl1pPr marL="171450" marR="0" indent="-171450" algn="l" defTabSz="685800" rtl="0" eaLnBrk="1" fontAlgn="auto" latinLnBrk="0" hangingPunct="1">
              <a:lnSpc>
                <a:spcPts val="1800"/>
              </a:lnSpc>
              <a:spcBef>
                <a:spcPts val="0"/>
              </a:spcBef>
              <a:spcAft>
                <a:spcPts val="1200"/>
              </a:spcAft>
              <a:buClr>
                <a:srgbClr val="0055FF"/>
              </a:buClr>
              <a:buSzPct val="95000"/>
              <a:buFont typeface="Arial" panose="020B0604020202020204" pitchFamily="34" charset="0"/>
              <a:buChar char="•"/>
              <a:tabLst/>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a:p>
            <a:pPr lvl="0"/>
            <a:r>
              <a:rPr lang="en-US" sz="1400" dirty="0"/>
              <a:t>Click to edit Agenda listing</a:t>
            </a:r>
          </a:p>
        </p:txBody>
      </p:sp>
      <p:sp>
        <p:nvSpPr>
          <p:cNvPr id="2" name="Title 1"/>
          <p:cNvSpPr>
            <a:spLocks noGrp="1"/>
          </p:cNvSpPr>
          <p:nvPr>
            <p:ph type="title" hasCustomPrompt="1"/>
          </p:nvPr>
        </p:nvSpPr>
        <p:spPr>
          <a:xfrm>
            <a:off x="457207" y="274651"/>
            <a:ext cx="2743200" cy="2402336"/>
          </a:xfrm>
        </p:spPr>
        <p:txBody>
          <a:bodyPr anchor="b"/>
          <a:lstStyle>
            <a:lvl1pPr algn="l">
              <a:defRPr sz="2400" b="0" baseline="0">
                <a:solidFill>
                  <a:schemeClr val="bg1"/>
                </a:solidFill>
              </a:defRPr>
            </a:lvl1pPr>
          </a:lstStyle>
          <a:p>
            <a:r>
              <a:rPr lang="en-US" dirty="0"/>
              <a:t>Slide Title Here</a:t>
            </a:r>
            <a:br>
              <a:rPr lang="en-US" dirty="0"/>
            </a:br>
            <a:r>
              <a:rPr lang="en-US" dirty="0"/>
              <a:t>Arial Black (Headings) 24pt Initial Cap</a:t>
            </a:r>
          </a:p>
        </p:txBody>
      </p:sp>
      <p:sp>
        <p:nvSpPr>
          <p:cNvPr id="4" name="Text Placeholder 3"/>
          <p:cNvSpPr>
            <a:spLocks noGrp="1"/>
          </p:cNvSpPr>
          <p:nvPr>
            <p:ph type="body" sz="half" idx="2" hasCustomPrompt="1"/>
          </p:nvPr>
        </p:nvSpPr>
        <p:spPr>
          <a:xfrm>
            <a:off x="457208" y="2845942"/>
            <a:ext cx="2743200" cy="1742683"/>
          </a:xfrm>
        </p:spPr>
        <p:txBody>
          <a:bodyPr>
            <a:noAutofit/>
          </a:bodyPr>
          <a:lstStyle>
            <a:lvl1pPr marL="0" indent="0">
              <a:buNone/>
              <a:defRPr sz="14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dirty="0"/>
              <a:t>Click to add body copy. Arial (Body) 14pt size. Text shall be White color. Do not exceed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8/18/2022</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lvl1pPr>
          </a:lstStyle>
          <a:p>
            <a:fld id="{A7383A42-F693-4867-9543-FB7CC7990D82}" type="slidenum">
              <a:rPr lang="en-US" altLang="en-US"/>
              <a:pPr/>
              <a:t>‹#›</a:t>
            </a:fld>
            <a:endParaRPr lang="en-US" altLang="en-US"/>
          </a:p>
        </p:txBody>
      </p:sp>
    </p:spTree>
    <p:extLst>
      <p:ext uri="{BB962C8B-B14F-4D97-AF65-F5344CB8AC3E}">
        <p14:creationId xmlns:p14="http://schemas.microsoft.com/office/powerpoint/2010/main" val="3914756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ltLang="en-US" dirty="0"/>
              <a:t>Slide Title </a:t>
            </a:r>
            <a:r>
              <a:rPr lang="en-US" altLang="ja-JP" dirty="0"/>
              <a:t>Arial Black </a:t>
            </a:r>
            <a:r>
              <a:rPr lang="en-US" altLang="en-US" dirty="0"/>
              <a:t>Click To Edit</a:t>
            </a:r>
            <a:br>
              <a:rPr lang="en-US" altLang="en-US" dirty="0"/>
            </a:br>
            <a:r>
              <a:rPr lang="en-US" altLang="ja-JP" dirty="0"/>
              <a:t>Initial Cap </a:t>
            </a:r>
            <a:r>
              <a:rPr lang="en-US" dirty="0"/>
              <a:t>24pt Size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Tree>
    <p:extLst>
      <p:ext uri="{BB962C8B-B14F-4D97-AF65-F5344CB8AC3E}">
        <p14:creationId xmlns:p14="http://schemas.microsoft.com/office/powerpoint/2010/main" val="121316541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eft Image +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52597" y="1188720"/>
            <a:ext cx="4800490" cy="3394473"/>
          </a:xfrm>
        </p:spPr>
        <p:txBody>
          <a:bodyPr>
            <a:noAutofit/>
          </a:bodyPr>
          <a:lstStyle>
            <a:lvl1pPr marL="0" marR="0" indent="0"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None/>
              <a:tabLst/>
              <a:defRPr sz="1100">
                <a:solidFill>
                  <a:schemeClr val="accent3">
                    <a:lumMod val="25000"/>
                  </a:schemeClr>
                </a:solidFill>
              </a:defRPr>
            </a:lvl1pPr>
            <a:lvl2pPr marL="515938" marR="0" indent="-168275"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Char char="•"/>
              <a:tabLst/>
              <a:defRPr sz="11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marL="0" marR="0" lvl="0" indent="0"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None/>
              <a:tabLst/>
              <a:defRPr/>
            </a:pPr>
            <a:r>
              <a:rPr kumimoji="0" lang="en-US" altLang="en-US" sz="1400" b="0" i="0" u="none" strike="noStrike" kern="1200" cap="none" spc="0" normalizeH="0" baseline="0" noProof="0" dirty="0">
                <a:ln>
                  <a:noFill/>
                </a:ln>
                <a:solidFill>
                  <a:srgbClr val="D1D3D3">
                    <a:lumMod val="25000"/>
                  </a:srgbClr>
                </a:solidFill>
                <a:effectLst/>
                <a:uLnTx/>
                <a:uFillTx/>
                <a:latin typeface="+mn-lt"/>
                <a:cs typeface="+mn-cs"/>
              </a:rPr>
              <a:t>This is general copy. If needed prior to bullet points. Use Arial (Body) 14pt size. Color is Grey. Do not change the font size, color and style. </a:t>
            </a:r>
          </a:p>
          <a:p>
            <a:pPr marL="515938" marR="0" lvl="1" indent="-168275"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Char char="•"/>
              <a:tabLst/>
              <a:defRPr/>
            </a:pPr>
            <a:r>
              <a:rPr kumimoji="0" lang="en-US" altLang="en-US" sz="1400" b="0" i="0" u="none" strike="noStrike" kern="1200" cap="none" spc="0" normalizeH="0" baseline="0" noProof="0" dirty="0">
                <a:ln>
                  <a:noFill/>
                </a:ln>
                <a:solidFill>
                  <a:srgbClr val="D1D3D3">
                    <a:lumMod val="25000"/>
                  </a:srgbClr>
                </a:solidFill>
                <a:effectLst/>
                <a:uLnTx/>
                <a:uFillTx/>
                <a:latin typeface="+mn-lt"/>
                <a:cs typeface="+mn-cs"/>
              </a:rPr>
              <a:t>This is the first bullet point. Use Arial (Body) 14pt size. Color is Grey. Do not change the font size, color and style. </a:t>
            </a:r>
          </a:p>
        </p:txBody>
      </p:sp>
      <p:sp>
        <p:nvSpPr>
          <p:cNvPr id="2" name="Title 1"/>
          <p:cNvSpPr>
            <a:spLocks noGrp="1"/>
          </p:cNvSpPr>
          <p:nvPr>
            <p:ph type="title" hasCustomPrompt="1"/>
          </p:nvPr>
        </p:nvSpPr>
        <p:spPr>
          <a:xfrm>
            <a:off x="3952597" y="228600"/>
            <a:ext cx="4800490" cy="857251"/>
          </a:xfrm>
        </p:spPr>
        <p:txBody>
          <a:bodyPr/>
          <a:lstStyle>
            <a:lvl1pPr algn="ctr">
              <a:defRPr sz="2400" b="0" baseline="0">
                <a:solidFill>
                  <a:schemeClr val="tx1"/>
                </a:solidFill>
              </a:defRPr>
            </a:lvl1pPr>
          </a:lstStyle>
          <a:p>
            <a:r>
              <a:rPr lang="en-US" dirty="0"/>
              <a:t>Click to Edit Title</a:t>
            </a:r>
          </a:p>
        </p:txBody>
      </p:sp>
      <p:sp>
        <p:nvSpPr>
          <p:cNvPr id="15" name="Content Placeholder 14"/>
          <p:cNvSpPr>
            <a:spLocks noGrp="1"/>
          </p:cNvSpPr>
          <p:nvPr>
            <p:ph sz="quarter" idx="13"/>
          </p:nvPr>
        </p:nvSpPr>
        <p:spPr>
          <a:xfrm>
            <a:off x="-13366" y="0"/>
            <a:ext cx="3575050" cy="5143500"/>
          </a:xfrm>
          <a:solidFill>
            <a:schemeClr val="bg1">
              <a:lumMod val="95000"/>
            </a:schemeClr>
          </a:solidFill>
        </p:spPr>
        <p:txBody>
          <a:bodyPr/>
          <a:lstStyle>
            <a:lvl1pPr marL="0" indent="0" algn="ctr">
              <a:buFontTx/>
              <a:buNone/>
              <a:defRPr baseline="0">
                <a:solidFill>
                  <a:schemeClr val="accent3">
                    <a:lumMod val="25000"/>
                  </a:schemeClr>
                </a:solidFill>
              </a:defRPr>
            </a:lvl1pPr>
          </a:lstStyle>
          <a:p>
            <a:pPr lvl="0"/>
            <a:endParaRPr lang="en-US" dirty="0"/>
          </a:p>
          <a:p>
            <a:pPr lvl="0"/>
            <a:r>
              <a:rPr lang="en-US" dirty="0"/>
              <a:t>Area to Insert Image or Chart</a:t>
            </a:r>
          </a:p>
        </p:txBody>
      </p:sp>
      <p:sp>
        <p:nvSpPr>
          <p:cNvPr id="6" name="Footer Placeholder 5">
            <a:extLst>
              <a:ext uri="{FF2B5EF4-FFF2-40B4-BE49-F238E27FC236}">
                <a16:creationId xmlns:a16="http://schemas.microsoft.com/office/drawing/2014/main" id="{B462AAF0-B696-46E5-A013-F43AA71ED692}"/>
              </a:ext>
            </a:extLst>
          </p:cNvPr>
          <p:cNvSpPr>
            <a:spLocks noGrp="1"/>
          </p:cNvSpPr>
          <p:nvPr>
            <p:ph type="ftr" sz="quarter" idx="14"/>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p:txBody>
          <a:bodyPr/>
          <a:lstStyle>
            <a:lvl1pPr>
              <a:defRPr/>
            </a:lvl1pPr>
          </a:lstStyle>
          <a:p>
            <a:fld id="{19155FB1-7C59-4696-AA59-DC9DF0CE82E1}" type="slidenum">
              <a:rPr lang="en-US" altLang="en-US"/>
              <a:pPr/>
              <a:t>‹#›</a:t>
            </a:fld>
            <a:endParaRPr lang="en-US" altLang="en-US"/>
          </a:p>
        </p:txBody>
      </p:sp>
      <p:sp>
        <p:nvSpPr>
          <p:cNvPr id="8" name="Date Placeholder 4">
            <a:extLst>
              <a:ext uri="{FF2B5EF4-FFF2-40B4-BE49-F238E27FC236}">
                <a16:creationId xmlns:a16="http://schemas.microsoft.com/office/drawing/2014/main" id="{7F974BAE-51A4-46D3-8FA6-0E97B67B0A57}"/>
              </a:ext>
            </a:extLst>
          </p:cNvPr>
          <p:cNvSpPr>
            <a:spLocks noGrp="1"/>
          </p:cNvSpPr>
          <p:nvPr>
            <p:ph type="dt" sz="half" idx="16"/>
          </p:nvPr>
        </p:nvSpPr>
        <p:spPr/>
        <p:txBody>
          <a:bodyPr/>
          <a:lstStyle>
            <a:lvl1pPr>
              <a:defRPr/>
            </a:lvl1pPr>
          </a:lstStyle>
          <a:p>
            <a:fld id="{F1F4DD3E-0788-D240-9DA1-E2D20E753A0F}" type="datetime1">
              <a:rPr lang="en-US" altLang="en-US" smtClean="0"/>
              <a:t>8/18/2022</a:t>
            </a:fld>
            <a:endParaRPr lang="en-US" altLang="en-US"/>
          </a:p>
        </p:txBody>
      </p:sp>
    </p:spTree>
    <p:extLst>
      <p:ext uri="{BB962C8B-B14F-4D97-AF65-F5344CB8AC3E}">
        <p14:creationId xmlns:p14="http://schemas.microsoft.com/office/powerpoint/2010/main" val="4083897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ltLang="en-US" dirty="0"/>
              <a:t>Slide Title </a:t>
            </a:r>
            <a:r>
              <a:rPr lang="en-US" altLang="ja-JP" dirty="0"/>
              <a:t>Arial Black </a:t>
            </a:r>
            <a:r>
              <a:rPr lang="en-US" altLang="en-US" dirty="0"/>
              <a:t>Click To Edit</a:t>
            </a:r>
            <a:br>
              <a:rPr lang="en-US" altLang="en-US" dirty="0"/>
            </a:br>
            <a:r>
              <a:rPr lang="en-US" altLang="ja-JP" dirty="0"/>
              <a:t>Initial Cap </a:t>
            </a:r>
            <a:r>
              <a:rPr lang="en-US" dirty="0"/>
              <a:t>24pt Size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lvl1pPr>
          </a:lstStyle>
          <a:p>
            <a:fld id="{1314B325-E9D7-BE48-B37F-60A5AA3842C5}" type="datetime1">
              <a:rPr lang="en-US" altLang="en-US" smtClean="0"/>
              <a:t>8/18/2022</a:t>
            </a:fld>
            <a:endParaRPr lang="en-US" altLang="en-US"/>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lvl1pPr>
          </a:lstStyle>
          <a:p>
            <a:fld id="{18757280-AB53-4455-BDC7-66DB6C29F283}" type="slidenum">
              <a:rPr lang="en-US" altLang="en-US"/>
              <a:pPr/>
              <a:t>‹#›</a:t>
            </a:fld>
            <a:endParaRPr lang="en-US" altLang="en-US"/>
          </a:p>
        </p:txBody>
      </p:sp>
      <p:sp>
        <p:nvSpPr>
          <p:cNvPr id="11" name="Content Placeholder 3">
            <a:extLst>
              <a:ext uri="{FF2B5EF4-FFF2-40B4-BE49-F238E27FC236}">
                <a16:creationId xmlns:a16="http://schemas.microsoft.com/office/drawing/2014/main" id="{41E8B6E1-EAC5-B01B-8702-92A017807BC7}"/>
              </a:ext>
            </a:extLst>
          </p:cNvPr>
          <p:cNvSpPr>
            <a:spLocks noGrp="1"/>
          </p:cNvSpPr>
          <p:nvPr>
            <p:ph sz="half" idx="13" hasCustomPrompt="1"/>
          </p:nvPr>
        </p:nvSpPr>
        <p:spPr>
          <a:xfrm>
            <a:off x="456484" y="1250952"/>
            <a:ext cx="2633472" cy="2971800"/>
          </a:xfrm>
        </p:spPr>
        <p:txBody>
          <a:bodyPr>
            <a:normAutofit/>
          </a:bodyPr>
          <a:lstStyle>
            <a:lvl1pPr indent="-131877">
              <a:lnSpc>
                <a:spcPts val="1400"/>
              </a:lnSpc>
              <a:defRPr sz="1200" baseline="0">
                <a:solidFill>
                  <a:schemeClr val="accent3">
                    <a:lumMod val="25000"/>
                  </a:schemeClr>
                </a:solidFill>
              </a:defRPr>
            </a:lvl1pPr>
            <a:lvl2pPr marL="288925" marR="0"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lvl="1"/>
            <a:endParaRPr lang="en-US" altLang="en-US" dirty="0"/>
          </a:p>
        </p:txBody>
      </p:sp>
      <p:sp>
        <p:nvSpPr>
          <p:cNvPr id="12" name="Content Placeholder 3">
            <a:extLst>
              <a:ext uri="{FF2B5EF4-FFF2-40B4-BE49-F238E27FC236}">
                <a16:creationId xmlns:a16="http://schemas.microsoft.com/office/drawing/2014/main" id="{F51D0449-B206-D36B-9578-9EA412246B8B}"/>
              </a:ext>
            </a:extLst>
          </p:cNvPr>
          <p:cNvSpPr>
            <a:spLocks noGrp="1"/>
          </p:cNvSpPr>
          <p:nvPr>
            <p:ph sz="half" idx="23" hasCustomPrompt="1"/>
          </p:nvPr>
        </p:nvSpPr>
        <p:spPr>
          <a:xfrm>
            <a:off x="3270645" y="1250952"/>
            <a:ext cx="2633472" cy="2971800"/>
          </a:xfrm>
        </p:spPr>
        <p:txBody>
          <a:bodyPr>
            <a:normAutofit/>
          </a:bodyPr>
          <a:lstStyle>
            <a:lvl1pPr indent="-131877">
              <a:lnSpc>
                <a:spcPts val="1400"/>
              </a:lnSpc>
              <a:defRPr sz="1200" baseline="0">
                <a:solidFill>
                  <a:schemeClr val="accent3">
                    <a:lumMod val="25000"/>
                  </a:schemeClr>
                </a:solidFill>
              </a:defRPr>
            </a:lvl1pPr>
            <a:lvl2pPr marL="288925" marR="0"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lvl="1"/>
            <a:endParaRPr lang="en-US" altLang="en-US" dirty="0"/>
          </a:p>
        </p:txBody>
      </p:sp>
      <p:sp>
        <p:nvSpPr>
          <p:cNvPr id="13" name="Content Placeholder 3">
            <a:extLst>
              <a:ext uri="{FF2B5EF4-FFF2-40B4-BE49-F238E27FC236}">
                <a16:creationId xmlns:a16="http://schemas.microsoft.com/office/drawing/2014/main" id="{7DE274AA-A475-94A0-E019-158A7A87ECBB}"/>
              </a:ext>
            </a:extLst>
          </p:cNvPr>
          <p:cNvSpPr>
            <a:spLocks noGrp="1"/>
          </p:cNvSpPr>
          <p:nvPr>
            <p:ph sz="half" idx="24" hasCustomPrompt="1"/>
          </p:nvPr>
        </p:nvSpPr>
        <p:spPr>
          <a:xfrm>
            <a:off x="6059682" y="1250952"/>
            <a:ext cx="2633472" cy="2971800"/>
          </a:xfrm>
        </p:spPr>
        <p:txBody>
          <a:bodyPr>
            <a:normAutofit/>
          </a:bodyPr>
          <a:lstStyle>
            <a:lvl1pPr indent="-131877">
              <a:lnSpc>
                <a:spcPts val="1400"/>
              </a:lnSpc>
              <a:defRPr sz="1200" baseline="0">
                <a:solidFill>
                  <a:schemeClr val="accent3">
                    <a:lumMod val="25000"/>
                  </a:schemeClr>
                </a:solidFill>
              </a:defRPr>
            </a:lvl1pPr>
            <a:lvl2pPr marL="288925" marR="0"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sz="1000">
                <a:solidFill>
                  <a:schemeClr val="accent3">
                    <a:lumMod val="25000"/>
                  </a:schemeClr>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dirty="0"/>
              <a:t>This is first bullet point. Use Arial (Body) 12pt size. Color is Grey. Do not change the font size, color and style. </a:t>
            </a:r>
          </a:p>
          <a:p>
            <a:pPr lvl="1"/>
            <a:r>
              <a:rPr lang="en-US" altLang="en-US" dirty="0"/>
              <a:t>This is second bullet point. Use Arial (Body) 10pt size. Color is Grey. Do not change the font size, color and style. </a:t>
            </a:r>
          </a:p>
          <a:p>
            <a:pPr lvl="1"/>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marL="288925" marR="0" lvl="1" indent="-114300" algn="l" defTabSz="439588" rtl="0" eaLnBrk="1" fontAlgn="base" latinLnBrk="0" hangingPunct="1">
              <a:lnSpc>
                <a:spcPts val="1200"/>
              </a:lnSpc>
              <a:spcBef>
                <a:spcPts val="0"/>
              </a:spcBef>
              <a:spcAft>
                <a:spcPts val="800"/>
              </a:spcAft>
              <a:buClr>
                <a:srgbClr val="0055FF"/>
              </a:buClr>
              <a:buSzPct val="90000"/>
              <a:buFont typeface="Arial" panose="020B0604020202020204" pitchFamily="34" charset="0"/>
              <a:buChar char="•"/>
              <a:tabLst/>
              <a:defRPr/>
            </a:pPr>
            <a:r>
              <a:rPr lang="en-US" altLang="en-US" dirty="0"/>
              <a:t>This is third bullet point. Use Arial (Body) 10pt size. Color is Grey. Do not change the font size, color and style. </a:t>
            </a:r>
          </a:p>
          <a:p>
            <a:pPr lvl="1"/>
            <a:endParaRPr lang="en-US" altLang="en-US" dirty="0"/>
          </a:p>
        </p:txBody>
      </p:sp>
    </p:spTree>
    <p:extLst>
      <p:ext uri="{BB962C8B-B14F-4D97-AF65-F5344CB8AC3E}">
        <p14:creationId xmlns:p14="http://schemas.microsoft.com/office/powerpoint/2010/main" val="57620075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Right Blue 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5568950" y="0"/>
            <a:ext cx="3575050" cy="5143500"/>
          </a:xfrm>
          <a:prstGeom prst="rect">
            <a:avLst/>
          </a:prstGeom>
          <a:solidFill>
            <a:schemeClr val="tx2"/>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dirty="0">
              <a:solidFill>
                <a:srgbClr val="FFFFFF"/>
              </a:solidFill>
              <a:ea typeface="Arial" panose="020B0604020202020204" pitchFamily="34" charset="-128"/>
            </a:endParaRPr>
          </a:p>
        </p:txBody>
      </p:sp>
      <p:sp>
        <p:nvSpPr>
          <p:cNvPr id="3" name="Content Placeholder 2"/>
          <p:cNvSpPr>
            <a:spLocks noGrp="1"/>
          </p:cNvSpPr>
          <p:nvPr>
            <p:ph idx="1" hasCustomPrompt="1"/>
          </p:nvPr>
        </p:nvSpPr>
        <p:spPr>
          <a:xfrm>
            <a:off x="374642" y="204792"/>
            <a:ext cx="4800490" cy="4389835"/>
          </a:xfrm>
        </p:spPr>
        <p:txBody>
          <a:bodyPr anchor="ctr">
            <a:noAutofit/>
          </a:bodyPr>
          <a:lstStyle>
            <a:lvl1pPr marL="171450" marR="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sz="1100">
                <a:solidFill>
                  <a:schemeClr val="accent3">
                    <a:lumMod val="25000"/>
                  </a:schemeClr>
                </a:solidFill>
              </a:defRPr>
            </a:lvl1pPr>
            <a:lvl2pPr marL="604434" indent="-164846">
              <a:lnSpc>
                <a:spcPct val="110000"/>
              </a:lnSpc>
              <a:spcAft>
                <a:spcPts val="577"/>
              </a:spcAft>
              <a:buFont typeface="Arial"/>
              <a:buChar char="•"/>
              <a:defRPr sz="1100">
                <a:solidFill>
                  <a:schemeClr val="accent3">
                    <a:lumMod val="25000"/>
                  </a:schemeClr>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3">
                    <a:lumMod val="25000"/>
                  </a:schemeClr>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3">
                    <a:lumMod val="25000"/>
                  </a:schemeClr>
                </a:solidFill>
              </a:defRPr>
            </a:lvl5pPr>
            <a:lvl6pPr>
              <a:defRPr sz="2000"/>
            </a:lvl6pPr>
            <a:lvl7pPr>
              <a:defRPr sz="2000"/>
            </a:lvl7pPr>
            <a:lvl8pPr>
              <a:defRPr sz="2000"/>
            </a:lvl8pPr>
            <a:lvl9pPr>
              <a:defRPr sz="2000"/>
            </a:lvl9pPr>
          </a:lstStyle>
          <a:p>
            <a:pPr lvl="0"/>
            <a:r>
              <a:rPr lang="en-US" sz="1400" dirty="0"/>
              <a:t>Click to edit bullet point </a:t>
            </a:r>
          </a:p>
          <a:p>
            <a:pPr lvl="0"/>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marL="171450" marR="0" lvl="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a:pPr>
            <a:r>
              <a:rPr lang="en-US" sz="1400" dirty="0"/>
              <a:t>Click to edit bullet point </a:t>
            </a:r>
          </a:p>
          <a:p>
            <a:pPr lvl="0"/>
            <a:endParaRPr lang="en-US" sz="1400" dirty="0"/>
          </a:p>
        </p:txBody>
      </p:sp>
      <p:sp>
        <p:nvSpPr>
          <p:cNvPr id="2" name="Title 1"/>
          <p:cNvSpPr>
            <a:spLocks noGrp="1"/>
          </p:cNvSpPr>
          <p:nvPr>
            <p:ph type="title" hasCustomPrompt="1"/>
          </p:nvPr>
        </p:nvSpPr>
        <p:spPr>
          <a:xfrm>
            <a:off x="5949953" y="274651"/>
            <a:ext cx="2743200" cy="2402336"/>
          </a:xfrm>
        </p:spPr>
        <p:txBody>
          <a:bodyPr anchor="b"/>
          <a:lstStyle>
            <a:lvl1pPr algn="l">
              <a:defRPr sz="2400" b="0" baseline="0">
                <a:solidFill>
                  <a:schemeClr val="bg1"/>
                </a:solidFill>
              </a:defRPr>
            </a:lvl1pPr>
          </a:lstStyle>
          <a:p>
            <a:r>
              <a:rPr lang="en-US" dirty="0"/>
              <a:t>Slide Title Here</a:t>
            </a:r>
            <a:br>
              <a:rPr lang="en-US" dirty="0"/>
            </a:br>
            <a:r>
              <a:rPr lang="en-US" dirty="0"/>
              <a:t>Arial Black (Headings) 24pt Initial Cap</a:t>
            </a:r>
          </a:p>
        </p:txBody>
      </p:sp>
      <p:sp>
        <p:nvSpPr>
          <p:cNvPr id="4" name="Text Placeholder 3"/>
          <p:cNvSpPr>
            <a:spLocks noGrp="1"/>
          </p:cNvSpPr>
          <p:nvPr>
            <p:ph type="body" sz="half" idx="2" hasCustomPrompt="1"/>
          </p:nvPr>
        </p:nvSpPr>
        <p:spPr>
          <a:xfrm>
            <a:off x="5949954" y="2845942"/>
            <a:ext cx="2743200" cy="1742683"/>
          </a:xfrm>
        </p:spPr>
        <p:txBody>
          <a:bodyPr>
            <a:noAutofit/>
          </a:bodyPr>
          <a:lstStyle>
            <a:lvl1pPr marL="0" indent="0">
              <a:buNone/>
              <a:defRPr sz="14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dirty="0"/>
              <a:t>Click to add body copy. Arial (Body) 14pt size. Text shall be White color. Do not exceed the provided limit. </a:t>
            </a:r>
          </a:p>
        </p:txBody>
      </p:sp>
      <p:sp>
        <p:nvSpPr>
          <p:cNvPr id="11" name="Date Placeholder 4">
            <a:extLst>
              <a:ext uri="{FF2B5EF4-FFF2-40B4-BE49-F238E27FC236}">
                <a16:creationId xmlns:a16="http://schemas.microsoft.com/office/drawing/2014/main" id="{65D76185-EBC6-4ECC-AD1C-9B5E800EF2CC}"/>
              </a:ext>
            </a:extLst>
          </p:cNvPr>
          <p:cNvSpPr>
            <a:spLocks noGrp="1"/>
          </p:cNvSpPr>
          <p:nvPr>
            <p:ph type="dt" sz="half" idx="10"/>
          </p:nvPr>
        </p:nvSpPr>
        <p:spPr/>
        <p:txBody>
          <a:bodyPr/>
          <a:lstStyle>
            <a:lvl1pPr>
              <a:defRPr/>
            </a:lvl1pPr>
          </a:lstStyle>
          <a:p>
            <a:fld id="{46C5494F-B314-7648-8207-8B673288F27C}" type="datetime1">
              <a:rPr lang="en-US" altLang="en-US" smtClean="0"/>
              <a:t>8/18/2022</a:t>
            </a:fld>
            <a:endParaRPr lang="en-US" altLang="en-US"/>
          </a:p>
        </p:txBody>
      </p:sp>
      <p:sp>
        <p:nvSpPr>
          <p:cNvPr id="12" name="Footer Placeholder 5">
            <a:extLst>
              <a:ext uri="{FF2B5EF4-FFF2-40B4-BE49-F238E27FC236}">
                <a16:creationId xmlns:a16="http://schemas.microsoft.com/office/drawing/2014/main" id="{76FDDF8B-E702-4F88-A10D-1A6997EF74F4}"/>
              </a:ext>
            </a:extLst>
          </p:cNvPr>
          <p:cNvSpPr>
            <a:spLocks noGrp="1"/>
          </p:cNvSpPr>
          <p:nvPr>
            <p:ph type="ftr" sz="quarter" idx="11"/>
          </p:nvPr>
        </p:nvSpPr>
        <p:spPr/>
        <p:txBody>
          <a:bodyPr/>
          <a:lstStyle>
            <a:lvl1pPr>
              <a:defRPr>
                <a:solidFill>
                  <a:schemeClr val="bg1"/>
                </a:solidFill>
              </a:defRPr>
            </a:lvl1pPr>
          </a:lstStyle>
          <a:p>
            <a:pPr>
              <a:defRPr/>
            </a:pPr>
            <a:endParaRPr lang="en-US" dirty="0"/>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p:txBody>
          <a:bodyPr/>
          <a:lstStyle>
            <a:lvl1pPr>
              <a:defRPr>
                <a:solidFill>
                  <a:schemeClr val="bg1"/>
                </a:solidFill>
              </a:defRPr>
            </a:lvl1pPr>
          </a:lstStyle>
          <a:p>
            <a:fld id="{A7383A42-F693-4867-9543-FB7CC7990D82}" type="slidenum">
              <a:rPr lang="en-US" altLang="en-US" smtClean="0"/>
              <a:pPr/>
              <a:t>‹#›</a:t>
            </a:fld>
            <a:endParaRPr lang="en-US" altLang="en-US" dirty="0"/>
          </a:p>
        </p:txBody>
      </p:sp>
    </p:spTree>
    <p:extLst>
      <p:ext uri="{BB962C8B-B14F-4D97-AF65-F5344CB8AC3E}">
        <p14:creationId xmlns:p14="http://schemas.microsoft.com/office/powerpoint/2010/main" val="395410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E2552C-80AE-B44E-8E03-4565C3AC45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3"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5" y="171965"/>
            <a:ext cx="4800490" cy="857251"/>
          </a:xfrm>
        </p:spPr>
        <p:txBody>
          <a:bodyPr/>
          <a:lstStyle>
            <a:lvl1pPr algn="ctr">
              <a:defRPr sz="2400" b="0" baseline="0">
                <a:solidFill>
                  <a:schemeClr val="accent2"/>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9442"/>
            <a:ext cx="392113" cy="275321"/>
          </a:xfrm>
        </p:spPr>
        <p:txBody>
          <a:bodyPr/>
          <a:lstStyle>
            <a:lvl1pPr algn="l" rtl="0">
              <a:defRPr>
                <a:solidFill>
                  <a:schemeClr val="bg1"/>
                </a:solidFill>
              </a:defRPr>
            </a:lvl1pPr>
          </a:lstStyle>
          <a:p>
            <a:fld id="{19155FB1-7C59-4696-AA59-DC9DF0CE82E1}" type="slidenum">
              <a:rPr lang="en-US" altLang="en-US" smtClean="0"/>
              <a:pPr/>
              <a:t>‹#›</a:t>
            </a:fld>
            <a:endParaRPr lang="en-US" altLang="en-US"/>
          </a:p>
        </p:txBody>
      </p:sp>
      <p:grpSp>
        <p:nvGrpSpPr>
          <p:cNvPr id="10" name="Group 9">
            <a:extLst>
              <a:ext uri="{FF2B5EF4-FFF2-40B4-BE49-F238E27FC236}">
                <a16:creationId xmlns:a16="http://schemas.microsoft.com/office/drawing/2014/main" id="{A0B3DBED-8A00-544D-BBC2-A33BC2F82957}"/>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C2D08AB0-A8C3-6B40-A587-385CB0212A6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8">
              <a:extLst>
                <a:ext uri="{FF2B5EF4-FFF2-40B4-BE49-F238E27FC236}">
                  <a16:creationId xmlns:a16="http://schemas.microsoft.com/office/drawing/2014/main" id="{516C3BB8-F18C-6F4C-97F0-E43DF38458B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3" name="Freeform 9">
              <a:extLst>
                <a:ext uri="{FF2B5EF4-FFF2-40B4-BE49-F238E27FC236}">
                  <a16:creationId xmlns:a16="http://schemas.microsoft.com/office/drawing/2014/main" id="{C70AE683-D374-CC4B-B595-D965D1BE7F7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38962074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2"/>
        </a:solidFill>
        <a:effectLst/>
      </p:bgPr>
    </p:bg>
    <p:spTree>
      <p:nvGrpSpPr>
        <p:cNvPr id="1" name=""/>
        <p:cNvGrpSpPr/>
        <p:nvPr/>
      </p:nvGrpSpPr>
      <p:grpSpPr>
        <a:xfrm>
          <a:off x="0" y="0"/>
          <a:ext cx="0" cy="0"/>
          <a:chOff x="0" y="0"/>
          <a:chExt cx="0" cy="0"/>
        </a:xfrm>
      </p:grpSpPr>
      <p:pic>
        <p:nvPicPr>
          <p:cNvPr id="8" name="Picture 7" descr="JDRF Logo_WHITE.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081" y="4543329"/>
            <a:ext cx="2079077" cy="428203"/>
          </a:xfrm>
          <a:prstGeom prst="rect">
            <a:avLst/>
          </a:prstGeom>
        </p:spPr>
      </p:pic>
      <p:sp>
        <p:nvSpPr>
          <p:cNvPr id="11" name="Text Placeholder 9"/>
          <p:cNvSpPr>
            <a:spLocks noGrp="1"/>
          </p:cNvSpPr>
          <p:nvPr>
            <p:ph type="body" sz="quarter" idx="11" hasCustomPrompt="1"/>
          </p:nvPr>
        </p:nvSpPr>
        <p:spPr>
          <a:xfrm>
            <a:off x="2828854" y="2965330"/>
            <a:ext cx="3486301" cy="316140"/>
          </a:xfrm>
        </p:spPr>
        <p:txBody>
          <a:bodyPr/>
          <a:lstStyle>
            <a:lvl1pPr marL="0" indent="0" algn="ctr">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a:endParaRPr lang="en-US"/>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dirty="0">
                <a:solidFill>
                  <a:schemeClr val="bg1"/>
                </a:solidFill>
                <a:latin typeface="+mj-lt"/>
                <a:ea typeface="Arial" panose="020B0604020202020204" pitchFamily="34" charset="-128"/>
              </a:rPr>
              <a:t>THANK YOU</a:t>
            </a:r>
          </a:p>
        </p:txBody>
      </p:sp>
      <p:sp>
        <p:nvSpPr>
          <p:cNvPr id="17" name="Text Placeholder 9"/>
          <p:cNvSpPr>
            <a:spLocks noGrp="1"/>
          </p:cNvSpPr>
          <p:nvPr>
            <p:ph type="body" sz="quarter" idx="12" hasCustomPrompt="1"/>
          </p:nvPr>
        </p:nvSpPr>
        <p:spPr>
          <a:xfrm>
            <a:off x="2828854" y="3231741"/>
            <a:ext cx="3486301" cy="316140"/>
          </a:xfrm>
        </p:spPr>
        <p:txBody>
          <a:bodyPr/>
          <a:lstStyle>
            <a:lvl1pPr marL="0" indent="0" algn="ctr">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Enter Job Title Goes Here</a:t>
            </a:r>
          </a:p>
        </p:txBody>
      </p:sp>
      <p:sp>
        <p:nvSpPr>
          <p:cNvPr id="18" name="Text Placeholder 9"/>
          <p:cNvSpPr>
            <a:spLocks noGrp="1"/>
          </p:cNvSpPr>
          <p:nvPr>
            <p:ph type="body" sz="quarter" idx="13" hasCustomPrompt="1"/>
          </p:nvPr>
        </p:nvSpPr>
        <p:spPr>
          <a:xfrm>
            <a:off x="2828854" y="3462480"/>
            <a:ext cx="3486301" cy="316140"/>
          </a:xfrm>
        </p:spPr>
        <p:txBody>
          <a:bodyPr/>
          <a:lstStyle>
            <a:lvl1pPr marL="0" indent="0" algn="ctr">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dirty="0"/>
              <a:t>Email@jdrf.org | 000-000-0000</a:t>
            </a:r>
          </a:p>
        </p:txBody>
      </p:sp>
      <p:sp>
        <p:nvSpPr>
          <p:cNvPr id="22" name="TextBox 21"/>
          <p:cNvSpPr txBox="1"/>
          <p:nvPr userDrawn="1"/>
        </p:nvSpPr>
        <p:spPr>
          <a:xfrm>
            <a:off x="7979361" y="4729963"/>
            <a:ext cx="1150728" cy="359620"/>
          </a:xfrm>
          <a:prstGeom prst="rect">
            <a:avLst/>
          </a:prstGeom>
          <a:noFill/>
        </p:spPr>
        <p:txBody>
          <a:bodyPr wrap="square" lIns="87918" tIns="43959" rIns="87918" bIns="43959" rtlCol="0">
            <a:spAutoFit/>
          </a:bodyPr>
          <a:lstStyle/>
          <a:p>
            <a:pPr marL="0" marR="0" lvl="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mj-lt"/>
                <a:ea typeface="Arial" panose="020B0604020202020204" pitchFamily="34" charset="-128"/>
                <a:cs typeface="+mn-cs"/>
              </a:rPr>
              <a:t>jdrf.org</a:t>
            </a:r>
          </a:p>
        </p:txBody>
      </p:sp>
    </p:spTree>
    <p:extLst>
      <p:ext uri="{BB962C8B-B14F-4D97-AF65-F5344CB8AC3E}">
        <p14:creationId xmlns:p14="http://schemas.microsoft.com/office/powerpoint/2010/main" val="20343780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37BA-73B4-702A-5006-8653358D9A7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2C03A2-9338-97B2-4ECF-3B3FFB3CB8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D7124B-3B39-1C99-86D9-FADF41BE2BA9}"/>
              </a:ext>
            </a:extLst>
          </p:cNvPr>
          <p:cNvSpPr>
            <a:spLocks noGrp="1"/>
          </p:cNvSpPr>
          <p:nvPr>
            <p:ph type="dt" sz="half" idx="10"/>
          </p:nvPr>
        </p:nvSpPr>
        <p:spPr/>
        <p:txBody>
          <a:bodyPr/>
          <a:lstStyle/>
          <a:p>
            <a:fld id="{C68639E1-B93F-3642-A7F4-F298AC9992D1}" type="datetimeFigureOut">
              <a:rPr lang="en-US" smtClean="0"/>
              <a:t>8/18/2022</a:t>
            </a:fld>
            <a:endParaRPr lang="en-US"/>
          </a:p>
        </p:txBody>
      </p:sp>
      <p:sp>
        <p:nvSpPr>
          <p:cNvPr id="5" name="Footer Placeholder 4">
            <a:extLst>
              <a:ext uri="{FF2B5EF4-FFF2-40B4-BE49-F238E27FC236}">
                <a16:creationId xmlns:a16="http://schemas.microsoft.com/office/drawing/2014/main" id="{A7CC5ADA-6941-0743-2862-E9A81B8DD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BE17F-925A-07F3-A926-8A2D2D6F47C3}"/>
              </a:ext>
            </a:extLst>
          </p:cNvPr>
          <p:cNvSpPr>
            <a:spLocks noGrp="1"/>
          </p:cNvSpPr>
          <p:nvPr>
            <p:ph type="sldNum" sz="quarter" idx="12"/>
          </p:nvPr>
        </p:nvSpPr>
        <p:spPr/>
        <p:txBody>
          <a:bodyPr/>
          <a:lstStyle/>
          <a:p>
            <a:fld id="{727AD720-4CAF-3843-98D7-08F2E193F099}" type="slidenum">
              <a:rPr lang="en-US" smtClean="0"/>
              <a:t>‹#›</a:t>
            </a:fld>
            <a:endParaRPr lang="en-US"/>
          </a:p>
        </p:txBody>
      </p:sp>
    </p:spTree>
    <p:extLst>
      <p:ext uri="{BB962C8B-B14F-4D97-AF65-F5344CB8AC3E}">
        <p14:creationId xmlns:p14="http://schemas.microsoft.com/office/powerpoint/2010/main" val="3903516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321482725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accent1"/>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Tree>
    <p:extLst>
      <p:ext uri="{BB962C8B-B14F-4D97-AF65-F5344CB8AC3E}">
        <p14:creationId xmlns:p14="http://schemas.microsoft.com/office/powerpoint/2010/main" val="275992092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accent2"/>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101182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rgbClr val="0055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7" y="411285"/>
            <a:ext cx="3008313" cy="2402336"/>
          </a:xfrm>
        </p:spPr>
        <p:txBody>
          <a:bodyPr/>
          <a:lstStyle>
            <a:lvl1pPr algn="l">
              <a:defRPr sz="2400" b="0" baseline="0">
                <a:solidFill>
                  <a:schemeClr val="bg1"/>
                </a:solidFill>
              </a:defRPr>
            </a:lvl1pPr>
          </a:lstStyle>
          <a:p>
            <a:r>
              <a:rPr lang="en-US"/>
              <a:t>Header. Type in Title Case. Max 40 Char. 20pt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a:xfrm>
            <a:off x="8693155" y="4809442"/>
            <a:ext cx="392112" cy="275321"/>
          </a:xfrm>
        </p:spPr>
        <p:txBody>
          <a:bodyPr/>
          <a:lstStyle>
            <a:lvl1pPr algn="r" rtl="0">
              <a:defRPr>
                <a:solidFill>
                  <a:schemeClr val="accent2"/>
                </a:solidFill>
              </a:defRPr>
            </a:lvl1pPr>
          </a:lstStyle>
          <a:p>
            <a:pPr algn="l"/>
            <a:fld id="{A7383A42-F693-4867-9543-FB7CC7990D82}" type="slidenum">
              <a:rPr lang="en-US" altLang="en-US" smtClean="0">
                <a:solidFill>
                  <a:srgbClr val="000000"/>
                </a:solidFill>
              </a:rPr>
              <a:pPr algn="l"/>
              <a:t>‹#›</a:t>
            </a:fld>
            <a:endParaRPr lang="en-US" altLang="en-US">
              <a:solidFill>
                <a:srgbClr val="000000"/>
              </a:solidFill>
            </a:endParaRPr>
          </a:p>
        </p:txBody>
      </p:sp>
    </p:spTree>
    <p:extLst>
      <p:ext uri="{BB962C8B-B14F-4D97-AF65-F5344CB8AC3E}">
        <p14:creationId xmlns:p14="http://schemas.microsoft.com/office/powerpoint/2010/main" val="14477254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E2552C-80AE-B44E-8E03-4565C3AC45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3"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5" y="171965"/>
            <a:ext cx="4800490" cy="857251"/>
          </a:xfrm>
        </p:spPr>
        <p:txBody>
          <a:bodyPr/>
          <a:lstStyle>
            <a:lvl1pPr algn="ctr">
              <a:defRPr sz="2400" b="0" baseline="0">
                <a:solidFill>
                  <a:schemeClr val="accent2"/>
                </a:solidFill>
              </a:defRPr>
            </a:lvl1pPr>
          </a:lstStyle>
          <a:p>
            <a:r>
              <a:rPr lang="en-US" altLang="ja-JP"/>
              <a:t>Header. Type in Title Case 20pt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9442"/>
            <a:ext cx="392113" cy="275321"/>
          </a:xfrm>
        </p:spPr>
        <p:txBody>
          <a:bodyPr/>
          <a:lstStyle>
            <a:lvl1pPr algn="l" rtl="0">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grpSp>
        <p:nvGrpSpPr>
          <p:cNvPr id="10" name="Group 9">
            <a:extLst>
              <a:ext uri="{FF2B5EF4-FFF2-40B4-BE49-F238E27FC236}">
                <a16:creationId xmlns:a16="http://schemas.microsoft.com/office/drawing/2014/main" id="{A0B3DBED-8A00-544D-BBC2-A33BC2F82957}"/>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C2D08AB0-A8C3-6B40-A587-385CB0212A6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516C3BB8-F18C-6F4C-97F0-E43DF38458B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C70AE683-D374-CC4B-B595-D965D1BE7F7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71600797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0" cy="275998"/>
          </a:xfrm>
        </p:spPr>
        <p:txBody>
          <a:bodyPr/>
          <a:lstStyle>
            <a:lvl1pPr algn="l" rtl="0">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5125670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Right Image+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13348F-2426-4945-8240-171E7CA94F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42346" y="2807915"/>
            <a:ext cx="3101651" cy="2275325"/>
          </a:xfrm>
          <a:prstGeom prst="rect">
            <a:avLst/>
          </a:prstGeom>
        </p:spPr>
      </p:pic>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8765"/>
            <a:ext cx="392113" cy="274475"/>
          </a:xfrm>
        </p:spPr>
        <p:txBody>
          <a:bodyPr/>
          <a:lstStyle>
            <a:lvl1pPr algn="r" rtl="1">
              <a:defRPr>
                <a:solidFill>
                  <a:schemeClr val="bg1"/>
                </a:solidFill>
              </a:defRPr>
            </a:lvl1pPr>
          </a:lstStyle>
          <a:p>
            <a:pPr algn="l" rtl="0"/>
            <a:fld id="{19155FB1-7C59-4696-AA59-DC9DF0CE82E1}" type="slidenum">
              <a:rPr lang="en-US" altLang="en-US" smtClean="0">
                <a:solidFill>
                  <a:prstClr val="white"/>
                </a:solidFill>
              </a:rPr>
              <a:pPr algn="l" rtl="0"/>
              <a:t>‹#›</a:t>
            </a:fld>
            <a:endParaRPr lang="en-US" altLang="en-US">
              <a:solidFill>
                <a:prstClr val="white"/>
              </a:solidFill>
            </a:endParaRPr>
          </a:p>
        </p:txBody>
      </p:sp>
      <p:pic>
        <p:nvPicPr>
          <p:cNvPr id="12" name="Picture 11">
            <a:extLst>
              <a:ext uri="{FF2B5EF4-FFF2-40B4-BE49-F238E27FC236}">
                <a16:creationId xmlns:a16="http://schemas.microsoft.com/office/drawing/2014/main" id="{B99CBC29-615F-7141-9FC7-E83B48D3ACE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6042346" y="-1"/>
            <a:ext cx="3101654" cy="2804214"/>
          </a:xfrm>
          <a:prstGeom prst="rect">
            <a:avLst/>
          </a:prstGeom>
        </p:spPr>
      </p:pic>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49966" y="26861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3448083" y="2349776"/>
            <a:ext cx="5234178" cy="184868"/>
          </a:xfrm>
          <a:prstGeom prst="rect">
            <a:avLst/>
          </a:prstGeom>
        </p:spPr>
      </p:pic>
    </p:spTree>
    <p:extLst>
      <p:ext uri="{BB962C8B-B14F-4D97-AF65-F5344CB8AC3E}">
        <p14:creationId xmlns:p14="http://schemas.microsoft.com/office/powerpoint/2010/main" val="417226434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Right Image+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13348F-2426-4945-8240-171E7CA94F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6901" y="3058965"/>
            <a:ext cx="3057096" cy="2024276"/>
          </a:xfrm>
          <a:prstGeom prst="rect">
            <a:avLst/>
          </a:prstGeom>
        </p:spPr>
      </p:pic>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3" cy="274475"/>
          </a:xfrm>
        </p:spPr>
        <p:txBody>
          <a:bodyPr/>
          <a:lstStyle>
            <a:lvl1pPr>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pic>
        <p:nvPicPr>
          <p:cNvPr id="12" name="Picture 11">
            <a:extLst>
              <a:ext uri="{FF2B5EF4-FFF2-40B4-BE49-F238E27FC236}">
                <a16:creationId xmlns:a16="http://schemas.microsoft.com/office/drawing/2014/main" id="{B99CBC29-615F-7141-9FC7-E83B48D3ACE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6084169" y="-30644"/>
            <a:ext cx="3059830" cy="3394469"/>
          </a:xfrm>
          <a:prstGeom prst="rect">
            <a:avLst/>
          </a:prstGeom>
        </p:spPr>
      </p:pic>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84170" y="32580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3467081" y="2373717"/>
            <a:ext cx="5234178" cy="184868"/>
          </a:xfrm>
          <a:prstGeom prst="rect">
            <a:avLst/>
          </a:prstGeom>
        </p:spPr>
      </p:pic>
    </p:spTree>
    <p:extLst>
      <p:ext uri="{BB962C8B-B14F-4D97-AF65-F5344CB8AC3E}">
        <p14:creationId xmlns:p14="http://schemas.microsoft.com/office/powerpoint/2010/main" val="14065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24pt Max 45 Char.</a:t>
            </a:r>
            <a:endParaRPr lang="en-US"/>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0" cy="275998"/>
          </a:xfrm>
        </p:spPr>
        <p:txBody>
          <a:bodyPr/>
          <a:lstStyle>
            <a:lvl1pPr algn="l" rtl="0">
              <a:defRPr>
                <a:solidFill>
                  <a:schemeClr val="bg1"/>
                </a:solidFill>
              </a:defRPr>
            </a:lvl1pPr>
          </a:lstStyle>
          <a:p>
            <a:fld id="{19155FB1-7C59-4696-AA59-DC9DF0CE82E1}" type="slidenum">
              <a:rPr lang="en-US" altLang="en-US" smtClean="0"/>
              <a:pPr/>
              <a:t>‹#›</a:t>
            </a:fld>
            <a:endParaRPr lang="en-US" altLang="en-US"/>
          </a:p>
        </p:txBody>
      </p:sp>
    </p:spTree>
    <p:extLst>
      <p:ext uri="{BB962C8B-B14F-4D97-AF65-F5344CB8AC3E}">
        <p14:creationId xmlns:p14="http://schemas.microsoft.com/office/powerpoint/2010/main" val="356681000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24" name="図プレースホルダー 3">
            <a:extLst>
              <a:ext uri="{FF2B5EF4-FFF2-40B4-BE49-F238E27FC236}">
                <a16:creationId xmlns:a16="http://schemas.microsoft.com/office/drawing/2014/main" id="{7B5F96C2-65F6-714F-946C-85AA171E63A6}"/>
              </a:ext>
            </a:extLst>
          </p:cNvPr>
          <p:cNvSpPr>
            <a:spLocks noGrp="1"/>
          </p:cNvSpPr>
          <p:nvPr>
            <p:ph type="pic" sz="quarter" idx="30"/>
          </p:nvPr>
        </p:nvSpPr>
        <p:spPr>
          <a:xfrm>
            <a:off x="3571125" y="3858895"/>
            <a:ext cx="1654346"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5" name="図プレースホルダー 3">
            <a:extLst>
              <a:ext uri="{FF2B5EF4-FFF2-40B4-BE49-F238E27FC236}">
                <a16:creationId xmlns:a16="http://schemas.microsoft.com/office/drawing/2014/main" id="{35866500-6651-C64D-B138-A4DB2B7437C8}"/>
              </a:ext>
            </a:extLst>
          </p:cNvPr>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6" name="図プレースホルダー 3">
            <a:extLst>
              <a:ext uri="{FF2B5EF4-FFF2-40B4-BE49-F238E27FC236}">
                <a16:creationId xmlns:a16="http://schemas.microsoft.com/office/drawing/2014/main" id="{38AEB52F-9047-FC45-BBD6-9D635D36CEA7}"/>
              </a:ext>
            </a:extLst>
          </p:cNvPr>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7" name="図プレースホルダー 3">
            <a:extLst>
              <a:ext uri="{FF2B5EF4-FFF2-40B4-BE49-F238E27FC236}">
                <a16:creationId xmlns:a16="http://schemas.microsoft.com/office/drawing/2014/main" id="{F61E40A2-F5B6-BF4D-BA5C-2133ED27B646}"/>
              </a:ext>
            </a:extLst>
          </p:cNvPr>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8" name="図プレースホルダー 3">
            <a:extLst>
              <a:ext uri="{FF2B5EF4-FFF2-40B4-BE49-F238E27FC236}">
                <a16:creationId xmlns:a16="http://schemas.microsoft.com/office/drawing/2014/main" id="{1817A9CC-F3F3-2042-87B6-905F86B7F0B0}"/>
              </a:ext>
            </a:extLst>
          </p:cNvPr>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9" name="図プレースホルダー 3">
            <a:extLst>
              <a:ext uri="{FF2B5EF4-FFF2-40B4-BE49-F238E27FC236}">
                <a16:creationId xmlns:a16="http://schemas.microsoft.com/office/drawing/2014/main" id="{AD9904B9-72C8-8F4D-806F-0336DD2F97E1}"/>
              </a:ext>
            </a:extLst>
          </p:cNvPr>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30" name="図プレースホルダー 3">
            <a:extLst>
              <a:ext uri="{FF2B5EF4-FFF2-40B4-BE49-F238E27FC236}">
                <a16:creationId xmlns:a16="http://schemas.microsoft.com/office/drawing/2014/main" id="{D4277BCC-3EC1-2F4A-A21B-13925A910B6A}"/>
              </a:ext>
            </a:extLst>
          </p:cNvPr>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31" name="図プレースホルダー 3">
            <a:extLst>
              <a:ext uri="{FF2B5EF4-FFF2-40B4-BE49-F238E27FC236}">
                <a16:creationId xmlns:a16="http://schemas.microsoft.com/office/drawing/2014/main" id="{9B71D438-70E4-284D-8CEA-B7032DAFE8CB}"/>
              </a:ext>
            </a:extLst>
          </p:cNvPr>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32" name="図プレースホルダー 69">
            <a:extLst>
              <a:ext uri="{FF2B5EF4-FFF2-40B4-BE49-F238E27FC236}">
                <a16:creationId xmlns:a16="http://schemas.microsoft.com/office/drawing/2014/main" id="{0923AE67-901A-284E-9FFD-F2910B9DB157}"/>
              </a:ext>
            </a:extLst>
          </p:cNvPr>
          <p:cNvSpPr>
            <a:spLocks noGrp="1"/>
          </p:cNvSpPr>
          <p:nvPr>
            <p:ph type="pic" sz="quarter" idx="40"/>
          </p:nvPr>
        </p:nvSpPr>
        <p:spPr>
          <a:xfrm>
            <a:off x="3575050" y="3"/>
            <a:ext cx="2953622"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33" name="図プレースホルダー 69">
            <a:extLst>
              <a:ext uri="{FF2B5EF4-FFF2-40B4-BE49-F238E27FC236}">
                <a16:creationId xmlns:a16="http://schemas.microsoft.com/office/drawing/2014/main" id="{F97E999F-6C10-074C-A373-D697BECEB187}"/>
              </a:ext>
            </a:extLst>
          </p:cNvPr>
          <p:cNvSpPr>
            <a:spLocks noGrp="1"/>
          </p:cNvSpPr>
          <p:nvPr>
            <p:ph type="pic" sz="quarter" idx="41"/>
          </p:nvPr>
        </p:nvSpPr>
        <p:spPr>
          <a:xfrm>
            <a:off x="3575050" y="2571354"/>
            <a:ext cx="5568950"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7" y="413224"/>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400" b="0" baseline="0">
                <a:solidFill>
                  <a:schemeClr val="bg1"/>
                </a:solidFill>
              </a:defRPr>
            </a:lvl1pPr>
          </a:lstStyle>
          <a:p>
            <a:r>
              <a:rPr lang="en-US"/>
              <a:t>Header. Type in Title Case. Max 40 Char. 20pt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a:xfrm>
            <a:off x="8693154" y="4809442"/>
            <a:ext cx="388188" cy="275313"/>
          </a:xfrm>
        </p:spPr>
        <p:txBody>
          <a:bodyPr/>
          <a:lstStyle>
            <a:lvl1pPr algn="l" rtl="0">
              <a:defRPr>
                <a:solidFill>
                  <a:schemeClr val="bg1"/>
                </a:solidFill>
              </a:defRPr>
            </a:lvl1pPr>
          </a:lstStyle>
          <a:p>
            <a:fld id="{F8E8E303-4D44-4979-8680-74B70702BACB}" type="slidenum">
              <a:rPr lang="en-US" altLang="en-US" smtClean="0">
                <a:solidFill>
                  <a:prstClr val="white"/>
                </a:solidFill>
              </a:rPr>
              <a:pPr/>
              <a:t>‹#›</a:t>
            </a:fld>
            <a:endParaRPr lang="en-US" altLang="en-US">
              <a:solidFill>
                <a:prstClr val="white"/>
              </a:solidFill>
            </a:endParaRPr>
          </a:p>
        </p:txBody>
      </p:sp>
      <p:grpSp>
        <p:nvGrpSpPr>
          <p:cNvPr id="20" name="Group 19">
            <a:extLst>
              <a:ext uri="{FF2B5EF4-FFF2-40B4-BE49-F238E27FC236}">
                <a16:creationId xmlns:a16="http://schemas.microsoft.com/office/drawing/2014/main" id="{C5D3F7DD-7456-5645-B228-E1261B793B56}"/>
              </a:ext>
            </a:extLst>
          </p:cNvPr>
          <p:cNvGrpSpPr/>
          <p:nvPr userDrawn="1"/>
        </p:nvGrpSpPr>
        <p:grpSpPr>
          <a:xfrm>
            <a:off x="457200" y="4836405"/>
            <a:ext cx="596601" cy="164219"/>
            <a:chOff x="129006" y="9616807"/>
            <a:chExt cx="1595347" cy="439132"/>
          </a:xfrm>
          <a:solidFill>
            <a:schemeClr val="bg1"/>
          </a:solidFill>
        </p:grpSpPr>
        <p:sp>
          <p:nvSpPr>
            <p:cNvPr id="21" name="Freeform 7">
              <a:extLst>
                <a:ext uri="{FF2B5EF4-FFF2-40B4-BE49-F238E27FC236}">
                  <a16:creationId xmlns:a16="http://schemas.microsoft.com/office/drawing/2014/main" id="{926ED7A0-A93D-5F4F-A1FE-726E4F9313C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2" name="Freeform 8">
              <a:extLst>
                <a:ext uri="{FF2B5EF4-FFF2-40B4-BE49-F238E27FC236}">
                  <a16:creationId xmlns:a16="http://schemas.microsoft.com/office/drawing/2014/main" id="{82E12F79-BD06-3B46-B16B-485A8F7FCE49}"/>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3" name="Freeform 9">
              <a:extLst>
                <a:ext uri="{FF2B5EF4-FFF2-40B4-BE49-F238E27FC236}">
                  <a16:creationId xmlns:a16="http://schemas.microsoft.com/office/drawing/2014/main" id="{297C897E-8827-F94B-A07D-A6627EBFAB8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3169676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315164039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904E-83A4-7B4A-B60F-D9CB0641E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9" name="Group 18">
            <a:extLst>
              <a:ext uri="{FF2B5EF4-FFF2-40B4-BE49-F238E27FC236}">
                <a16:creationId xmlns:a16="http://schemas.microsoft.com/office/drawing/2014/main" id="{4FA0FD7C-3CBA-2948-B599-9264B31CA847}"/>
              </a:ext>
            </a:extLst>
          </p:cNvPr>
          <p:cNvGrpSpPr/>
          <p:nvPr userDrawn="1"/>
        </p:nvGrpSpPr>
        <p:grpSpPr>
          <a:xfrm>
            <a:off x="457200" y="4836405"/>
            <a:ext cx="596601" cy="164219"/>
            <a:chOff x="129006" y="9616807"/>
            <a:chExt cx="1595347" cy="439132"/>
          </a:xfrm>
          <a:solidFill>
            <a:schemeClr val="bg1"/>
          </a:solidFill>
        </p:grpSpPr>
        <p:sp>
          <p:nvSpPr>
            <p:cNvPr id="20" name="Freeform 7">
              <a:extLst>
                <a:ext uri="{FF2B5EF4-FFF2-40B4-BE49-F238E27FC236}">
                  <a16:creationId xmlns:a16="http://schemas.microsoft.com/office/drawing/2014/main" id="{5FFFD06D-3648-AB45-B6C5-8F9C631D73F7}"/>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1" name="Freeform 8">
              <a:extLst>
                <a:ext uri="{FF2B5EF4-FFF2-40B4-BE49-F238E27FC236}">
                  <a16:creationId xmlns:a16="http://schemas.microsoft.com/office/drawing/2014/main" id="{7DCEC2A7-6D1B-D34F-902A-238B8F1B917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2" name="Freeform 9">
              <a:extLst>
                <a:ext uri="{FF2B5EF4-FFF2-40B4-BE49-F238E27FC236}">
                  <a16:creationId xmlns:a16="http://schemas.microsoft.com/office/drawing/2014/main" id="{21218239-46E2-2945-8886-1318BD9751D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xfrm>
            <a:off x="8693154" y="4808765"/>
            <a:ext cx="392113" cy="275998"/>
          </a:xfrm>
        </p:spPr>
        <p:txBody>
          <a:bodyPr/>
          <a:lstStyle>
            <a:lvl1pPr algn="l" rtl="0">
              <a:defRPr>
                <a:solidFill>
                  <a:schemeClr val="bg1"/>
                </a:solidFill>
              </a:defRPr>
            </a:lvl1pPr>
          </a:lstStyle>
          <a:p>
            <a:fld id="{BFB6FC33-D603-49AE-B19D-B293BCCB8D69}"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98090751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F5B5D-A1AD-6D4A-ADF7-008AF5D3F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0" name="Group 9">
            <a:extLst>
              <a:ext uri="{FF2B5EF4-FFF2-40B4-BE49-F238E27FC236}">
                <a16:creationId xmlns:a16="http://schemas.microsoft.com/office/drawing/2014/main" id="{56F168D9-4155-9A4C-B48B-B010AB8C810E}"/>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1A4EA8E1-46B2-E94F-9A0E-16FE8BA5978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1828F296-3B10-5549-918F-3205BBCA92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F657C0CA-BD09-0C4C-9846-B34B045B1CE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2" name="Title 1"/>
          <p:cNvSpPr>
            <a:spLocks noGrp="1"/>
          </p:cNvSpPr>
          <p:nvPr>
            <p:ph type="title" hasCustomPrompt="1"/>
          </p:nvPr>
        </p:nvSpPr>
        <p:spPr/>
        <p:txBody>
          <a:bodyPr/>
          <a:lstStyle>
            <a:lvl1pPr>
              <a:defRPr sz="2400"/>
            </a:lvl1pPr>
          </a:lstStyle>
          <a:p>
            <a:r>
              <a:rPr lang="en-US" altLang="ja-JP"/>
              <a:t>Header. Type in Title Case </a:t>
            </a:r>
            <a:br>
              <a:rPr lang="en-US" altLang="ja-JP"/>
            </a:br>
            <a:r>
              <a:rPr lang="en-US" altLang="ja-JP"/>
              <a:t>Max 80 Char. 20pt. </a:t>
            </a:r>
            <a:r>
              <a:rPr lang="en-US"/>
              <a:t>Short Headline</a:t>
            </a:r>
          </a:p>
        </p:txBody>
      </p:sp>
      <p:sp>
        <p:nvSpPr>
          <p:cNvPr id="3" name="Date Placeholder 2"/>
          <p:cNvSpPr>
            <a:spLocks noGrp="1"/>
          </p:cNvSpPr>
          <p:nvPr>
            <p:ph type="dt" sz="half" idx="10"/>
          </p:nvPr>
        </p:nvSpPr>
        <p:spPr/>
        <p:txBody>
          <a:bodyPr/>
          <a:lstStyle>
            <a:lvl1pPr>
              <a:defRPr>
                <a:solidFill>
                  <a:schemeClr val="bg1"/>
                </a:solidFill>
              </a:defRPr>
            </a:lvl1pPr>
          </a:lstStyle>
          <a:p>
            <a:fld id="{74AF86D8-102B-F94A-87AF-60C78DE814F1}" type="datetime1">
              <a:rPr lang="en-US" altLang="en-US" smtClean="0">
                <a:solidFill>
                  <a:prstClr val="white"/>
                </a:solidFill>
              </a:rPr>
              <a:pPr/>
              <a:t>8/18/2022</a:t>
            </a:fld>
            <a:endParaRPr lang="en-US" altLang="en-US">
              <a:solidFill>
                <a:prstClr val="white"/>
              </a:solidFill>
            </a:endParaRPr>
          </a:p>
        </p:txBody>
      </p:sp>
      <p:sp>
        <p:nvSpPr>
          <p:cNvPr id="5" name="Slide Number Placeholder 4"/>
          <p:cNvSpPr>
            <a:spLocks noGrp="1"/>
          </p:cNvSpPr>
          <p:nvPr>
            <p:ph type="sldNum" sz="quarter" idx="12"/>
          </p:nvPr>
        </p:nvSpPr>
        <p:spPr>
          <a:xfrm>
            <a:off x="8693154" y="4808767"/>
            <a:ext cx="392113" cy="275996"/>
          </a:xfrm>
        </p:spPr>
        <p:txBody>
          <a:bodyPr/>
          <a:lstStyle>
            <a:lvl1pPr algn="l" rtl="0">
              <a:defRPr>
                <a:solidFill>
                  <a:schemeClr val="bg1"/>
                </a:solidFill>
              </a:defRPr>
            </a:lvl1pPr>
          </a:lstStyle>
          <a:p>
            <a:fld id="{694EE99C-66C9-4AFC-A6F5-6D035E264614}" type="slidenum">
              <a:rPr lang="en-US" altLang="en-US" smtClean="0">
                <a:solidFill>
                  <a:prstClr val="white"/>
                </a:solidFill>
              </a:rPr>
              <a:pPr/>
              <a:t>‹#›</a:t>
            </a:fld>
            <a:endParaRPr lang="en-US" altLang="en-US">
              <a:solidFill>
                <a:prstClr val="white"/>
              </a:solidFill>
            </a:endParaRPr>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solidFill>
                  <a:schemeClr val="accent4"/>
                </a:solidFill>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a:t>Click to add brief copy. Do not exceed more than two lines. Font is Arial Black Headings 18pt, Grey 25%, Accent 3.</a:t>
            </a:r>
          </a:p>
        </p:txBody>
      </p:sp>
      <p:cxnSp>
        <p:nvCxnSpPr>
          <p:cNvPr id="14" name="Straight Connector 13">
            <a:extLst>
              <a:ext uri="{FF2B5EF4-FFF2-40B4-BE49-F238E27FC236}">
                <a16:creationId xmlns:a16="http://schemas.microsoft.com/office/drawing/2014/main" id="{059EA367-EE64-4443-83F6-B65E93D2EB75}"/>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07243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solidFill>
                  <a:srgbClr val="000000"/>
                </a:solidFill>
              </a:rPr>
              <a:pPr/>
              <a:t>‹#›</a:t>
            </a:fld>
            <a:endParaRPr lang="en-US" altLang="en-US">
              <a:solidFill>
                <a:srgbClr val="000000"/>
              </a:solidFill>
            </a:endParaRPr>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295498511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354BF-E6B2-4746-8FC5-126E7637C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FB7B34B7-0CA8-A84F-B07B-F51A55289103}"/>
              </a:ext>
            </a:extLst>
          </p:cNvPr>
          <p:cNvGrpSpPr/>
          <p:nvPr userDrawn="1"/>
        </p:nvGrpSpPr>
        <p:grpSpPr>
          <a:xfrm>
            <a:off x="457200" y="4836405"/>
            <a:ext cx="596601" cy="164219"/>
            <a:chOff x="129006" y="9616807"/>
            <a:chExt cx="1595347" cy="439132"/>
          </a:xfrm>
          <a:solidFill>
            <a:schemeClr val="bg1"/>
          </a:solidFill>
        </p:grpSpPr>
        <p:sp>
          <p:nvSpPr>
            <p:cNvPr id="10" name="Freeform 7">
              <a:extLst>
                <a:ext uri="{FF2B5EF4-FFF2-40B4-BE49-F238E27FC236}">
                  <a16:creationId xmlns:a16="http://schemas.microsoft.com/office/drawing/2014/main" id="{463F5EF4-CC4A-FC46-855E-329FCE761B7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29B7D288-B67F-974D-89CB-C44DC4EC0E1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A726CE33-F0F0-8742-B09E-A7124269F224}"/>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solidFill>
                  <a:schemeClr val="bg1"/>
                </a:solidFill>
              </a:defRPr>
            </a:lvl1pPr>
          </a:lstStyle>
          <a:p>
            <a:fld id="{DF4B3156-A50D-5A45-9C81-1D00926B0785}"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a:xfrm>
            <a:off x="8693154" y="4808766"/>
            <a:ext cx="392113" cy="274638"/>
          </a:xfrm>
        </p:spPr>
        <p:txBody>
          <a:bodyPr/>
          <a:lstStyle>
            <a:lvl1pPr>
              <a:defRPr>
                <a:solidFill>
                  <a:schemeClr val="bg1"/>
                </a:solidFill>
              </a:defRPr>
            </a:lvl1pPr>
          </a:lstStyle>
          <a:p>
            <a:fld id="{D5689A53-DC6A-4C81-88DE-F3DBD3226C36}" type="slidenum">
              <a:rPr lang="en-US" altLang="en-US" smtClean="0">
                <a:solidFill>
                  <a:prstClr val="white"/>
                </a:solidFill>
              </a:rPr>
              <a:pPr/>
              <a:t>‹#›</a:t>
            </a:fld>
            <a:endParaRPr lang="en-US" altLang="en-US">
              <a:solidFill>
                <a:prstClr val="white"/>
              </a:solidFill>
            </a:endParaRPr>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159627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A9543-5552-5C40-AD7D-6A78848564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CABF1E17-3665-D64C-81B5-822B0AAC53B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E5B850FB-4AC4-9146-8735-611530703DD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83ADBED7-22AF-4D4F-B0FD-488EE4A15FE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25163984-CE22-AC4D-AD77-3DC36451925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0" baseline="0">
                <a:solidFill>
                  <a:schemeClr val="accent2"/>
                </a:solidFill>
              </a:defRPr>
            </a:lvl1pPr>
          </a:lstStyle>
          <a:p>
            <a:r>
              <a:rPr lang="en-US" altLang="ja-JP"/>
              <a:t>Header. Title Case. Max 35 Char. 20pt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a:xfrm>
            <a:off x="8693154" y="4808765"/>
            <a:ext cx="392113" cy="275998"/>
          </a:xfrm>
        </p:spPr>
        <p:txBody>
          <a:bodyPr/>
          <a:lstStyle>
            <a:lvl1pPr>
              <a:defRPr>
                <a:solidFill>
                  <a:schemeClr val="bg1"/>
                </a:solidFill>
              </a:defRPr>
            </a:lvl1pPr>
          </a:lstStyle>
          <a:p>
            <a:fld id="{8DA14695-F97F-4AFD-AF92-78B804439D36}" type="slidenum">
              <a:rPr lang="en-US" altLang="en-US" smtClean="0">
                <a:solidFill>
                  <a:prstClr val="white"/>
                </a:solidFill>
              </a:rPr>
              <a:pPr/>
              <a:t>‹#›</a:t>
            </a:fld>
            <a:endParaRPr lang="en-US" altLang="en-US">
              <a:solidFill>
                <a:prstClr val="white"/>
              </a:solidFill>
            </a:endParaRPr>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2"/>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a:t>Click to edit Master text styles</a:t>
            </a:r>
          </a:p>
        </p:txBody>
      </p:sp>
    </p:spTree>
    <p:extLst>
      <p:ext uri="{BB962C8B-B14F-4D97-AF65-F5344CB8AC3E}">
        <p14:creationId xmlns:p14="http://schemas.microsoft.com/office/powerpoint/2010/main" val="2436424761"/>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 White 2 colum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2073EA-1EB3-EF41-A0DB-57F6EF352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2" name="Group 11">
            <a:extLst>
              <a:ext uri="{FF2B5EF4-FFF2-40B4-BE49-F238E27FC236}">
                <a16:creationId xmlns:a16="http://schemas.microsoft.com/office/drawing/2014/main" id="{FBBEF7DC-ABB3-7D4B-B547-5874111F8AAB}"/>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4D8A753E-D22E-A442-A250-244E561B861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8">
              <a:extLst>
                <a:ext uri="{FF2B5EF4-FFF2-40B4-BE49-F238E27FC236}">
                  <a16:creationId xmlns:a16="http://schemas.microsoft.com/office/drawing/2014/main" id="{9AD488E4-71B2-CA4D-836C-935C72BF9FF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5" name="Freeform 9">
              <a:extLst>
                <a:ext uri="{FF2B5EF4-FFF2-40B4-BE49-F238E27FC236}">
                  <a16:creationId xmlns:a16="http://schemas.microsoft.com/office/drawing/2014/main" id="{E0AFFB04-BEC1-4B41-9533-C934EF441C10}"/>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79BB564-AA6B-492F-9137-472BA26C382A}"/>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8" name="Content Placeholder 3"/>
          <p:cNvSpPr>
            <a:spLocks noGrp="1"/>
          </p:cNvSpPr>
          <p:nvPr>
            <p:ph sz="half" idx="2" hasCustomPrompt="1"/>
          </p:nvPr>
        </p:nvSpPr>
        <p:spPr>
          <a:xfrm>
            <a:off x="4876800" y="2742608"/>
            <a:ext cx="3581400" cy="1818836"/>
          </a:xfrm>
        </p:spPr>
        <p:txBody>
          <a:bodyPr>
            <a:noAutofit/>
          </a:bodyPr>
          <a:lstStyle>
            <a:lvl1pPr>
              <a:defRPr sz="1100">
                <a:solidFill>
                  <a:schemeClr val="accent2"/>
                </a:solidFill>
              </a:defRPr>
            </a:lvl1pPr>
            <a:lvl2pPr>
              <a:defRPr sz="900">
                <a:solidFill>
                  <a:schemeClr val="accent2"/>
                </a:solidFill>
              </a:defRPr>
            </a:lvl2pPr>
            <a:lvl3pPr>
              <a:defRPr sz="700"/>
            </a:lvl3pPr>
            <a:lvl4pPr>
              <a:defRPr sz="600"/>
            </a:lvl4pPr>
            <a:lvl5pPr>
              <a:defRPr sz="6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10" name="Content Placeholder 3"/>
          <p:cNvSpPr>
            <a:spLocks noGrp="1"/>
          </p:cNvSpPr>
          <p:nvPr>
            <p:ph sz="half" idx="13" hasCustomPrompt="1"/>
          </p:nvPr>
        </p:nvSpPr>
        <p:spPr>
          <a:xfrm>
            <a:off x="685800" y="2742608"/>
            <a:ext cx="3581400" cy="1818836"/>
          </a:xfrm>
        </p:spPr>
        <p:txBody>
          <a:bodyPr>
            <a:noAutofit/>
          </a:bodyPr>
          <a:lstStyle>
            <a:lvl1pPr indent="-131877">
              <a:defRPr sz="1100" baseline="0">
                <a:solidFill>
                  <a:schemeClr val="accent2"/>
                </a:solidFill>
              </a:defRPr>
            </a:lvl1pPr>
            <a:lvl2pPr indent="-131877">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a:t>
            </a:r>
          </a:p>
        </p:txBody>
      </p:sp>
      <p:sp>
        <p:nvSpPr>
          <p:cNvPr id="6" name="Date Placeholder 3">
            <a:extLst>
              <a:ext uri="{FF2B5EF4-FFF2-40B4-BE49-F238E27FC236}">
                <a16:creationId xmlns:a16="http://schemas.microsoft.com/office/drawing/2014/main" id="{BA89D8A2-9A5E-4D71-AA1F-84850ACB09DB}"/>
              </a:ext>
            </a:extLst>
          </p:cNvPr>
          <p:cNvSpPr>
            <a:spLocks noGrp="1"/>
          </p:cNvSpPr>
          <p:nvPr>
            <p:ph type="dt" sz="half" idx="14"/>
          </p:nvPr>
        </p:nvSpPr>
        <p:spPr/>
        <p:txBody>
          <a:bodyPr/>
          <a:lstStyle>
            <a:lvl1pPr>
              <a:defRPr>
                <a:solidFill>
                  <a:schemeClr val="bg1"/>
                </a:solidFill>
              </a:defRPr>
            </a:lvl1pPr>
          </a:lstStyle>
          <a:p>
            <a:fld id="{2CE4DEBE-D7E4-1848-A55A-30D1D75B6FAC}" type="datetime1">
              <a:rPr lang="en-US" altLang="en-US" smtClean="0">
                <a:solidFill>
                  <a:prstClr val="white"/>
                </a:solidFill>
              </a:rPr>
              <a:pPr/>
              <a:t>8/18/2022</a:t>
            </a:fld>
            <a:endParaRPr lang="en-US" altLang="en-US">
              <a:solidFill>
                <a:prstClr val="white"/>
              </a:solidFill>
            </a:endParaRPr>
          </a:p>
        </p:txBody>
      </p:sp>
      <p:sp>
        <p:nvSpPr>
          <p:cNvPr id="9" name="Slide Number Placeholder 5">
            <a:extLst>
              <a:ext uri="{FF2B5EF4-FFF2-40B4-BE49-F238E27FC236}">
                <a16:creationId xmlns:a16="http://schemas.microsoft.com/office/drawing/2014/main" id="{B9FE7986-86AF-4730-AB57-826AE4488022}"/>
              </a:ext>
            </a:extLst>
          </p:cNvPr>
          <p:cNvSpPr>
            <a:spLocks noGrp="1"/>
          </p:cNvSpPr>
          <p:nvPr>
            <p:ph type="sldNum" sz="quarter" idx="16"/>
          </p:nvPr>
        </p:nvSpPr>
        <p:spPr/>
        <p:txBody>
          <a:bodyPr/>
          <a:lstStyle>
            <a:lvl1pPr>
              <a:defRPr>
                <a:solidFill>
                  <a:schemeClr val="bg1"/>
                </a:solidFill>
              </a:defRPr>
            </a:lvl1pPr>
          </a:lstStyle>
          <a:p>
            <a:fld id="{82DBE932-40A7-4AC9-9302-091A08259865}"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01714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Divider - Blue Headline Only">
    <p:bg>
      <p:bgPr>
        <a:solidFill>
          <a:schemeClr val="tx1"/>
        </a:solidFill>
        <a:effectLst/>
      </p:bgPr>
    </p:bg>
    <p:spTree>
      <p:nvGrpSpPr>
        <p:cNvPr id="1" name=""/>
        <p:cNvGrpSpPr/>
        <p:nvPr/>
      </p:nvGrpSpPr>
      <p:grpSpPr>
        <a:xfrm>
          <a:off x="0" y="0"/>
          <a:ext cx="0" cy="0"/>
          <a:chOff x="0" y="0"/>
          <a:chExt cx="0" cy="0"/>
        </a:xfrm>
      </p:grpSpPr>
      <p:sp>
        <p:nvSpPr>
          <p:cNvPr id="15" name="Rectangle 14"/>
          <p:cNvSpPr/>
          <p:nvPr userDrawn="1"/>
        </p:nvSpPr>
        <p:spPr>
          <a:xfrm>
            <a:off x="0" y="1634215"/>
            <a:ext cx="9144000" cy="2103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solidFill>
                  <a:srgbClr val="000000"/>
                </a:solidFill>
              </a:rPr>
              <a:pPr/>
              <a:t>‹#›</a:t>
            </a:fld>
            <a:endParaRPr lang="en-US" altLang="en-US">
              <a:solidFill>
                <a:srgbClr val="000000"/>
              </a:solidFill>
            </a:endParaRPr>
          </a:p>
        </p:txBody>
      </p:sp>
      <p:sp>
        <p:nvSpPr>
          <p:cNvPr id="2" name="Title 1"/>
          <p:cNvSpPr>
            <a:spLocks noGrp="1"/>
          </p:cNvSpPr>
          <p:nvPr>
            <p:ph type="title" hasCustomPrompt="1"/>
          </p:nvPr>
        </p:nvSpPr>
        <p:spPr>
          <a:xfrm>
            <a:off x="-27004" y="1631008"/>
            <a:ext cx="9172353" cy="2120310"/>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56356"/>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Divider - Blue Headline Only">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353" y="1549760"/>
            <a:ext cx="9175050" cy="2230000"/>
          </a:xfrm>
          <a:prstGeom prst="rect">
            <a:avLst/>
          </a:prstGeom>
        </p:spPr>
      </p:pic>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accent2"/>
                </a:solidFill>
              </a:defRPr>
            </a:lvl1pPr>
          </a:lstStyle>
          <a:p>
            <a:fld id="{F71DEF4A-6F23-4FB9-B014-A97F14586AA5}" type="slidenum">
              <a:rPr lang="en-US" altLang="en-US" smtClean="0">
                <a:solidFill>
                  <a:srgbClr val="000000"/>
                </a:solidFill>
              </a:rPr>
              <a:pPr/>
              <a:t>‹#›</a:t>
            </a:fld>
            <a:endParaRPr lang="en-US" altLang="en-US">
              <a:solidFill>
                <a:srgbClr val="000000"/>
              </a:solidFill>
            </a:endParaRPr>
          </a:p>
        </p:txBody>
      </p:sp>
      <p:sp>
        <p:nvSpPr>
          <p:cNvPr id="2" name="Title 1"/>
          <p:cNvSpPr>
            <a:spLocks noGrp="1"/>
          </p:cNvSpPr>
          <p:nvPr>
            <p:ph type="title" hasCustomPrompt="1"/>
          </p:nvPr>
        </p:nvSpPr>
        <p:spPr>
          <a:xfrm>
            <a:off x="-27004" y="2244723"/>
            <a:ext cx="9172353" cy="882104"/>
          </a:xfrm>
        </p:spPr>
        <p:txBody>
          <a:bodyPr anchor="ctr"/>
          <a:lstStyle>
            <a:lvl1pPr algn="ctr">
              <a:defRPr sz="2400" b="0" cap="none" baseline="0">
                <a:solidFill>
                  <a:schemeClr val="tx1"/>
                </a:solidFill>
              </a:defRPr>
            </a:lvl1pPr>
          </a:lstStyle>
          <a:p>
            <a:r>
              <a:rPr lang="en-US"/>
              <a:t>THIS IS A DIVIDER SLIDE. TYPE IN </a:t>
            </a:r>
            <a:br>
              <a:rPr lang="en-US"/>
            </a:br>
            <a:r>
              <a:rPr lang="en-US"/>
              <a:t>ALL CAPS. MAX 75 CHAR. 24PT</a:t>
            </a:r>
          </a:p>
        </p:txBody>
      </p:sp>
      <p:cxnSp>
        <p:nvCxnSpPr>
          <p:cNvPr id="15" name="Straight Connector 14">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85169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24pt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8765"/>
            <a:ext cx="392113" cy="274475"/>
          </a:xfrm>
        </p:spPr>
        <p:txBody>
          <a:bodyPr/>
          <a:lstStyle>
            <a:lvl1pPr algn="r" rtl="1">
              <a:defRPr>
                <a:solidFill>
                  <a:schemeClr val="bg1"/>
                </a:solidFill>
              </a:defRPr>
            </a:lvl1pPr>
          </a:lstStyle>
          <a:p>
            <a:pPr algn="l" rtl="0"/>
            <a:fld id="{19155FB1-7C59-4696-AA59-DC9DF0CE82E1}" type="slidenum">
              <a:rPr lang="en-US" altLang="en-US" smtClean="0"/>
              <a:pPr algn="l" rtl="0"/>
              <a:t>‹#›</a:t>
            </a:fld>
            <a:endParaRPr lang="en-US" altLang="en-US"/>
          </a:p>
        </p:txBody>
      </p:sp>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966" y="26861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3448083" y="2349776"/>
            <a:ext cx="5234178" cy="184868"/>
          </a:xfrm>
          <a:prstGeom prst="rect">
            <a:avLst/>
          </a:prstGeom>
        </p:spPr>
      </p:pic>
    </p:spTree>
    <p:extLst>
      <p:ext uri="{BB962C8B-B14F-4D97-AF65-F5344CB8AC3E}">
        <p14:creationId xmlns:p14="http://schemas.microsoft.com/office/powerpoint/2010/main" val="421424008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0660" y="-141890"/>
            <a:ext cx="5404249" cy="5285390"/>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920728"/>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8164" y="471005"/>
            <a:ext cx="5404249" cy="4672495"/>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89683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Divider - Blue Headline Only">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r="-1" b="-7892"/>
          <a:stretch/>
        </p:blipFill>
        <p:spPr>
          <a:xfrm>
            <a:off x="-1" y="1"/>
            <a:ext cx="5896303" cy="439301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1424" y="-138494"/>
            <a:ext cx="7409052" cy="5281994"/>
          </a:xfrm>
          <a:prstGeom prst="rect">
            <a:avLst/>
          </a:prstGeom>
        </p:spPr>
      </p:pic>
      <p:sp>
        <p:nvSpPr>
          <p:cNvPr id="2" name="Title 1"/>
          <p:cNvSpPr>
            <a:spLocks noGrp="1"/>
          </p:cNvSpPr>
          <p:nvPr>
            <p:ph type="title" hasCustomPrompt="1"/>
          </p:nvPr>
        </p:nvSpPr>
        <p:spPr>
          <a:xfrm>
            <a:off x="647322" y="635705"/>
            <a:ext cx="4197813" cy="2125232"/>
          </a:xfrm>
        </p:spPr>
        <p:txBody>
          <a:bodyPr/>
          <a:lstStyle>
            <a:lvl1pPr algn="l">
              <a:defRPr sz="2400" b="0" cap="none" baseline="0">
                <a:solidFill>
                  <a:schemeClr val="tx1"/>
                </a:solidFill>
              </a:defRPr>
            </a:lvl1pPr>
          </a:lstStyle>
          <a:p>
            <a:r>
              <a:rPr lang="en-US"/>
              <a:t>THIS IS A DIVIDER SLIDE. TYPE IN ALL CAPS. MAX 75 CHAR. 24PT</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accent2"/>
                </a:solidFill>
              </a:defRPr>
            </a:lvl1pPr>
          </a:lstStyle>
          <a:p>
            <a:fld id="{47CC3BC3-0A8F-4345-8C32-8A5DB34080CA}"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accent2"/>
                </a:solidFill>
              </a:defRPr>
            </a:lvl1pPr>
          </a:lstStyle>
          <a:p>
            <a:pPr>
              <a:defRPr/>
            </a:pPr>
            <a:endParaRPr lang="en-US">
              <a:solidFill>
                <a:srgbClr val="000000"/>
              </a:solidFill>
            </a:endParaRPr>
          </a:p>
        </p:txBody>
      </p:sp>
      <p:sp>
        <p:nvSpPr>
          <p:cNvPr id="13"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a:xfrm>
            <a:off x="8693154" y="4810126"/>
            <a:ext cx="392113" cy="274638"/>
          </a:xfrm>
        </p:spPr>
        <p:txBody>
          <a:bodyPr/>
          <a:lstStyle>
            <a:lvl1pPr>
              <a:defRPr>
                <a:solidFill>
                  <a:schemeClr val="accent2"/>
                </a:solidFill>
              </a:defRPr>
            </a:lvl1pPr>
          </a:lstStyle>
          <a:p>
            <a:fld id="{03C79517-6435-4A4E-8B2D-2CE6C29C9FE1}" type="slidenum">
              <a:rPr lang="en-US" altLang="en-US" smtClean="0">
                <a:solidFill>
                  <a:srgbClr val="000000"/>
                </a:solidFill>
              </a:rPr>
              <a:pPr/>
              <a:t>‹#›</a:t>
            </a:fld>
            <a:endParaRPr lang="en-US" altLang="en-US">
              <a:solidFill>
                <a:srgbClr val="000000"/>
              </a:solidFill>
            </a:endParaRPr>
          </a:p>
        </p:txBody>
      </p:sp>
      <p:cxnSp>
        <p:nvCxnSpPr>
          <p:cNvPr id="14" name="Straight Connector 13">
            <a:extLst>
              <a:ext uri="{FF2B5EF4-FFF2-40B4-BE49-F238E27FC236}">
                <a16:creationId xmlns:a16="http://schemas.microsoft.com/office/drawing/2014/main" id="{56DF5641-EFE9-4113-AEB4-55BE1FE6FE1C}"/>
              </a:ext>
            </a:extLst>
          </p:cNvPr>
          <p:cNvCxnSpPr>
            <a:cxnSpLocks/>
          </p:cNvCxnSpPr>
          <p:nvPr userDrawn="1"/>
        </p:nvCxnSpPr>
        <p:spPr>
          <a:xfrm>
            <a:off x="8686800" y="4797425"/>
            <a:ext cx="457200" cy="0"/>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119594"/>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Blue 1 column">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1C08B19-5231-430C-8837-C24600577876}"/>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rtlCol="0">
            <a:noAutofit/>
          </a:bodyPr>
          <a:lstStyle>
            <a:lvl1pPr marL="131877">
              <a:lnSpc>
                <a:spcPct val="120000"/>
              </a:lnSpc>
              <a:spcBef>
                <a:spcPts val="0"/>
              </a:spcBef>
              <a:spcAft>
                <a:spcPts val="577"/>
              </a:spcAft>
              <a:defRPr baseline="0">
                <a:solidFill>
                  <a:schemeClr val="tx1"/>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SINGLE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ADBCD3F5-D3ED-46E7-82BC-0C7893535C3B}"/>
              </a:ext>
            </a:extLst>
          </p:cNvPr>
          <p:cNvSpPr>
            <a:spLocks noGrp="1"/>
          </p:cNvSpPr>
          <p:nvPr>
            <p:ph type="dt" sz="half" idx="14"/>
          </p:nvPr>
        </p:nvSpPr>
        <p:spPr/>
        <p:txBody>
          <a:bodyPr/>
          <a:lstStyle>
            <a:lvl1pPr>
              <a:defRPr>
                <a:solidFill>
                  <a:schemeClr val="tx1"/>
                </a:solidFill>
              </a:defRPr>
            </a:lvl1pPr>
          </a:lstStyle>
          <a:p>
            <a:fld id="{47CC3BC3-0A8F-4345-8C32-8A5DB34080CA}"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98F96925-F704-4652-A640-422FD032D5C3}"/>
              </a:ext>
            </a:extLst>
          </p:cNvPr>
          <p:cNvSpPr>
            <a:spLocks noGrp="1"/>
          </p:cNvSpPr>
          <p:nvPr>
            <p:ph type="ftr" sz="quarter" idx="15"/>
          </p:nvPr>
        </p:nvSpPr>
        <p:spPr/>
        <p:txBody>
          <a:bodyPr/>
          <a:lstStyle>
            <a:lvl1pPr>
              <a:defRPr>
                <a:solidFill>
                  <a:schemeClr val="tx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49429FEC-4192-4FA0-8791-AB313E2D03D1}"/>
              </a:ext>
            </a:extLst>
          </p:cNvPr>
          <p:cNvSpPr>
            <a:spLocks noGrp="1"/>
          </p:cNvSpPr>
          <p:nvPr>
            <p:ph type="sldNum" sz="quarter" idx="16"/>
          </p:nvPr>
        </p:nvSpPr>
        <p:spPr/>
        <p:txBody>
          <a:bodyPr/>
          <a:lstStyle>
            <a:lvl1pPr>
              <a:defRPr>
                <a:solidFill>
                  <a:schemeClr val="tx1"/>
                </a:solidFill>
              </a:defRPr>
            </a:lvl1pPr>
          </a:lstStyle>
          <a:p>
            <a:fld id="{F71DEF4A-6F23-4FB9-B014-A97F14586AA5}" type="slidenum">
              <a:rPr lang="en-US" altLang="en-US" smtClean="0">
                <a:solidFill>
                  <a:prstClr val="white"/>
                </a:solidFill>
              </a:rPr>
              <a:pPr/>
              <a:t>‹#›</a:t>
            </a:fld>
            <a:endParaRPr lang="en-US" altLang="en-US">
              <a:solidFill>
                <a:prstClr val="white"/>
              </a:solidFill>
            </a:endParaRPr>
          </a:p>
        </p:txBody>
      </p:sp>
      <p:grpSp>
        <p:nvGrpSpPr>
          <p:cNvPr id="13" name="Group 12">
            <a:extLst>
              <a:ext uri="{FF2B5EF4-FFF2-40B4-BE49-F238E27FC236}">
                <a16:creationId xmlns:a16="http://schemas.microsoft.com/office/drawing/2014/main" id="{1164BE5C-7DCF-834C-804D-CBFB64F53051}"/>
              </a:ext>
            </a:extLst>
          </p:cNvPr>
          <p:cNvGrpSpPr/>
          <p:nvPr userDrawn="1"/>
        </p:nvGrpSpPr>
        <p:grpSpPr>
          <a:xfrm>
            <a:off x="457200" y="4836405"/>
            <a:ext cx="596601" cy="164219"/>
            <a:chOff x="129006" y="9616807"/>
            <a:chExt cx="1595347" cy="439132"/>
          </a:xfrm>
          <a:solidFill>
            <a:schemeClr val="tx1"/>
          </a:solidFill>
        </p:grpSpPr>
        <p:sp>
          <p:nvSpPr>
            <p:cNvPr id="14" name="Freeform 7">
              <a:extLst>
                <a:ext uri="{FF2B5EF4-FFF2-40B4-BE49-F238E27FC236}">
                  <a16:creationId xmlns:a16="http://schemas.microsoft.com/office/drawing/2014/main" id="{D7BF727F-49D8-7841-81BD-D2E39C1AF87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5" name="Freeform 8">
              <a:extLst>
                <a:ext uri="{FF2B5EF4-FFF2-40B4-BE49-F238E27FC236}">
                  <a16:creationId xmlns:a16="http://schemas.microsoft.com/office/drawing/2014/main" id="{5DFAF3E3-F482-F041-92A3-9CBF45F45BF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6" name="Freeform 9">
              <a:extLst>
                <a:ext uri="{FF2B5EF4-FFF2-40B4-BE49-F238E27FC236}">
                  <a16:creationId xmlns:a16="http://schemas.microsoft.com/office/drawing/2014/main" id="{08FD229D-92F5-344E-9DF2-0D608CC7633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379532588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Blue 2 columns">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0E59BD-BD66-4B0F-ADBA-A17AD41B5CB0}"/>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tx1"/>
                </a:solidFill>
              </a:defRPr>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3"/>
          </p:nvPr>
        </p:nvSpPr>
        <p:spPr>
          <a:xfrm>
            <a:off x="685800" y="2742607"/>
            <a:ext cx="7772400" cy="1818836"/>
          </a:xfrm>
          <a:prstGeom prst="rect">
            <a:avLst/>
          </a:prstGeom>
        </p:spPr>
        <p:txBody>
          <a:bodyPr numCol="2" spcCol="439588" rtlCol="0">
            <a:noAutofit/>
          </a:bodyPr>
          <a:lstStyle>
            <a:lvl1pPr marL="131877">
              <a:lnSpc>
                <a:spcPct val="120000"/>
              </a:lnSpc>
              <a:spcBef>
                <a:spcPts val="0"/>
              </a:spcBef>
              <a:spcAft>
                <a:spcPts val="577"/>
              </a:spcAft>
              <a:defRPr baseline="0">
                <a:solidFill>
                  <a:srgbClr val="FFFFFF"/>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0"/>
            <a:r>
              <a:rPr lang="en-US"/>
              <a:t>Use this slide for Two Column text heavy slide </a:t>
            </a:r>
          </a:p>
          <a:p>
            <a:pPr lvl="0"/>
            <a:r>
              <a:rPr lang="en-US"/>
              <a:t>Font shall be Arial (Body)</a:t>
            </a:r>
          </a:p>
          <a:p>
            <a:pPr lvl="0"/>
            <a:r>
              <a:rPr lang="en-US"/>
              <a:t>Font color shall be Accent 3 @ 50%</a:t>
            </a:r>
          </a:p>
          <a:p>
            <a:pPr lvl="0"/>
            <a:r>
              <a:rPr lang="en-US"/>
              <a:t>But remember not to overload your slide with content</a:t>
            </a:r>
          </a:p>
          <a:p>
            <a:pPr lvl="0"/>
            <a:r>
              <a:rPr lang="en-US"/>
              <a:t>Your Audience will listen to you or read the content, but won’t do both</a:t>
            </a:r>
          </a:p>
        </p:txBody>
      </p:sp>
      <p:sp>
        <p:nvSpPr>
          <p:cNvPr id="5" name="Date Placeholder 3">
            <a:extLst>
              <a:ext uri="{FF2B5EF4-FFF2-40B4-BE49-F238E27FC236}">
                <a16:creationId xmlns:a16="http://schemas.microsoft.com/office/drawing/2014/main" id="{B2DACD38-9A5B-40C0-A9D2-D87B05E47D5C}"/>
              </a:ext>
            </a:extLst>
          </p:cNvPr>
          <p:cNvSpPr>
            <a:spLocks noGrp="1"/>
          </p:cNvSpPr>
          <p:nvPr>
            <p:ph type="dt" sz="half" idx="14"/>
          </p:nvPr>
        </p:nvSpPr>
        <p:spPr/>
        <p:txBody>
          <a:bodyPr/>
          <a:lstStyle>
            <a:lvl1pPr>
              <a:defRPr>
                <a:solidFill>
                  <a:schemeClr val="tx1"/>
                </a:solidFill>
              </a:defRPr>
            </a:lvl1pPr>
          </a:lstStyle>
          <a:p>
            <a:fld id="{7F747690-9531-094C-A6E5-14F210BF63A8}"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5E233769-6215-430A-AA56-0CF60AB62277}"/>
              </a:ext>
            </a:extLst>
          </p:cNvPr>
          <p:cNvSpPr>
            <a:spLocks noGrp="1"/>
          </p:cNvSpPr>
          <p:nvPr>
            <p:ph type="ftr" sz="quarter" idx="15"/>
          </p:nvPr>
        </p:nvSpPr>
        <p:spPr/>
        <p:txBody>
          <a:bodyPr/>
          <a:lstStyle>
            <a:lvl1pPr>
              <a:defRPr>
                <a:solidFill>
                  <a:schemeClr val="tx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94E65EE2-78BE-4579-8DAA-5E8025E56E60}"/>
              </a:ext>
            </a:extLst>
          </p:cNvPr>
          <p:cNvSpPr>
            <a:spLocks noGrp="1"/>
          </p:cNvSpPr>
          <p:nvPr>
            <p:ph type="sldNum" sz="quarter" idx="16"/>
          </p:nvPr>
        </p:nvSpPr>
        <p:spPr/>
        <p:txBody>
          <a:bodyPr/>
          <a:lstStyle>
            <a:lvl1pPr>
              <a:defRPr>
                <a:solidFill>
                  <a:schemeClr val="tx1"/>
                </a:solidFill>
              </a:defRPr>
            </a:lvl1pPr>
          </a:lstStyle>
          <a:p>
            <a:fld id="{1C29C924-3BF8-43EF-BD05-C2C3DDA2E105}" type="slidenum">
              <a:rPr lang="en-US" altLang="en-US" smtClean="0">
                <a:solidFill>
                  <a:prstClr val="white"/>
                </a:solidFill>
              </a:rPr>
              <a:pPr/>
              <a:t>‹#›</a:t>
            </a:fld>
            <a:endParaRPr lang="en-US" altLang="en-US">
              <a:solidFill>
                <a:prstClr val="white"/>
              </a:solidFill>
            </a:endParaRPr>
          </a:p>
        </p:txBody>
      </p:sp>
      <p:grpSp>
        <p:nvGrpSpPr>
          <p:cNvPr id="8" name="Group 7">
            <a:extLst>
              <a:ext uri="{FF2B5EF4-FFF2-40B4-BE49-F238E27FC236}">
                <a16:creationId xmlns:a16="http://schemas.microsoft.com/office/drawing/2014/main" id="{BB5E0959-A8AC-2E4A-91FB-6446DFADD5C1}"/>
              </a:ext>
            </a:extLst>
          </p:cNvPr>
          <p:cNvGrpSpPr/>
          <p:nvPr userDrawn="1"/>
        </p:nvGrpSpPr>
        <p:grpSpPr>
          <a:xfrm>
            <a:off x="457200" y="4836405"/>
            <a:ext cx="596601" cy="164219"/>
            <a:chOff x="129006" y="9616807"/>
            <a:chExt cx="1595347" cy="439132"/>
          </a:xfrm>
          <a:solidFill>
            <a:schemeClr val="tx1"/>
          </a:solidFill>
        </p:grpSpPr>
        <p:sp>
          <p:nvSpPr>
            <p:cNvPr id="10" name="Freeform 7">
              <a:extLst>
                <a:ext uri="{FF2B5EF4-FFF2-40B4-BE49-F238E27FC236}">
                  <a16:creationId xmlns:a16="http://schemas.microsoft.com/office/drawing/2014/main" id="{E4FA93F1-B71E-7D42-9CCA-D6302146DC22}"/>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1" name="Freeform 8">
              <a:extLst>
                <a:ext uri="{FF2B5EF4-FFF2-40B4-BE49-F238E27FC236}">
                  <a16:creationId xmlns:a16="http://schemas.microsoft.com/office/drawing/2014/main" id="{00A37D1C-5840-EA44-8A23-AA2143354206}"/>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12" name="Freeform 9">
              <a:extLst>
                <a:ext uri="{FF2B5EF4-FFF2-40B4-BE49-F238E27FC236}">
                  <a16:creationId xmlns:a16="http://schemas.microsoft.com/office/drawing/2014/main" id="{C810F4D6-A44F-4A4E-B58C-CD08268E8E9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2338463702"/>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oumn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56D8C7-CFE7-4E45-8FB1-ADCDA99D79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E8EC1241-0B53-634A-A6BD-D456BC687F76}"/>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3E565BA8-C00D-564E-888F-8B09E21AC7B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2EF7029C-06AD-3A42-8157-B9D587775067}"/>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95B5B51C-9708-7145-830A-14380101674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899CD851-84E1-4BA9-A31B-2AE7A786D1BB}"/>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100">
                <a:solidFill>
                  <a:schemeClr val="accent2"/>
                </a:solidFill>
              </a:defRPr>
            </a:lvl1pPr>
            <a:lvl2pPr>
              <a:defRPr sz="9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solidFill>
                  <a:schemeClr val="accent2"/>
                </a:solidFill>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4pPr>
            <a:lvl5pPr marL="1846880"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6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Content Placeholder 3"/>
          <p:cNvSpPr>
            <a:spLocks noGrp="1"/>
          </p:cNvSpPr>
          <p:nvPr>
            <p:ph sz="half" idx="13" hasCustomPrompt="1"/>
          </p:nvPr>
        </p:nvSpPr>
        <p:spPr>
          <a:xfrm>
            <a:off x="457200" y="1200151"/>
            <a:ext cx="4038600" cy="3394472"/>
          </a:xfrm>
        </p:spPr>
        <p:txBody>
          <a:bodyPr>
            <a:noAutofit/>
          </a:bodyPr>
          <a:lstStyle>
            <a:lvl1pPr indent="-131877">
              <a:spcAft>
                <a:spcPts val="577"/>
              </a:spcAft>
              <a:defRPr sz="1100" baseline="0">
                <a:solidFill>
                  <a:schemeClr val="accent2"/>
                </a:solidFill>
              </a:defRPr>
            </a:lvl1pPr>
            <a:lvl2pPr indent="-131877">
              <a:spcAft>
                <a:spcPts val="577"/>
              </a:spcAft>
              <a:defRPr sz="10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6" name="Date Placeholder 4">
            <a:extLst>
              <a:ext uri="{FF2B5EF4-FFF2-40B4-BE49-F238E27FC236}">
                <a16:creationId xmlns:a16="http://schemas.microsoft.com/office/drawing/2014/main" id="{3989ADDB-8979-4EF4-8EE2-3C0EA884665A}"/>
              </a:ext>
            </a:extLst>
          </p:cNvPr>
          <p:cNvSpPr>
            <a:spLocks noGrp="1"/>
          </p:cNvSpPr>
          <p:nvPr>
            <p:ph type="dt" sz="half" idx="14"/>
          </p:nvPr>
        </p:nvSpPr>
        <p:spPr/>
        <p:txBody>
          <a:bodyPr/>
          <a:lstStyle>
            <a:lvl1pPr>
              <a:defRPr>
                <a:solidFill>
                  <a:schemeClr val="bg1"/>
                </a:solidFill>
              </a:defRPr>
            </a:lvl1pPr>
          </a:lstStyle>
          <a:p>
            <a:fld id="{3F8DC5BC-AE69-9541-8B83-A4D56DE3B03B}" type="datetime1">
              <a:rPr lang="en-US" altLang="en-US" smtClean="0">
                <a:solidFill>
                  <a:prstClr val="white"/>
                </a:solidFill>
              </a:rPr>
              <a:pPr/>
              <a:t>8/18/2022</a:t>
            </a:fld>
            <a:endParaRPr lang="en-US" altLang="en-US">
              <a:solidFill>
                <a:prstClr val="white"/>
              </a:solidFill>
            </a:endParaRPr>
          </a:p>
        </p:txBody>
      </p:sp>
      <p:sp>
        <p:nvSpPr>
          <p:cNvPr id="7" name="Footer Placeholder 5">
            <a:extLst>
              <a:ext uri="{FF2B5EF4-FFF2-40B4-BE49-F238E27FC236}">
                <a16:creationId xmlns:a16="http://schemas.microsoft.com/office/drawing/2014/main" id="{DB379BE6-498F-4CF5-890E-35381FA8C419}"/>
              </a:ext>
            </a:extLst>
          </p:cNvPr>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8" name="Slide Number Placeholder 6">
            <a:extLst>
              <a:ext uri="{FF2B5EF4-FFF2-40B4-BE49-F238E27FC236}">
                <a16:creationId xmlns:a16="http://schemas.microsoft.com/office/drawing/2014/main" id="{E262EA21-F031-4F56-8364-B0CCFF45C33E}"/>
              </a:ext>
            </a:extLst>
          </p:cNvPr>
          <p:cNvSpPr>
            <a:spLocks noGrp="1"/>
          </p:cNvSpPr>
          <p:nvPr>
            <p:ph type="sldNum" sz="quarter" idx="16"/>
          </p:nvPr>
        </p:nvSpPr>
        <p:spPr/>
        <p:txBody>
          <a:bodyPr/>
          <a:lstStyle>
            <a:lvl1pPr>
              <a:defRPr>
                <a:solidFill>
                  <a:schemeClr val="bg1"/>
                </a:solidFill>
              </a:defRPr>
            </a:lvl1pPr>
          </a:lstStyle>
          <a:p>
            <a:fld id="{03C79517-6435-4A4E-8B2D-2CE6C29C9FE1}"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845734250"/>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CA8122-9239-F541-9007-6D6047BBC2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2" name="Group 11">
            <a:extLst>
              <a:ext uri="{FF2B5EF4-FFF2-40B4-BE49-F238E27FC236}">
                <a16:creationId xmlns:a16="http://schemas.microsoft.com/office/drawing/2014/main" id="{5BEA24ED-54B5-5D4E-AA47-4BAAC8DBF4FD}"/>
              </a:ext>
            </a:extLst>
          </p:cNvPr>
          <p:cNvGrpSpPr/>
          <p:nvPr userDrawn="1"/>
        </p:nvGrpSpPr>
        <p:grpSpPr>
          <a:xfrm>
            <a:off x="457200" y="4836405"/>
            <a:ext cx="596601" cy="164219"/>
            <a:chOff x="129006" y="9616807"/>
            <a:chExt cx="1595347" cy="439132"/>
          </a:xfrm>
          <a:solidFill>
            <a:schemeClr val="bg1"/>
          </a:solidFill>
        </p:grpSpPr>
        <p:sp>
          <p:nvSpPr>
            <p:cNvPr id="13" name="Freeform 7">
              <a:extLst>
                <a:ext uri="{FF2B5EF4-FFF2-40B4-BE49-F238E27FC236}">
                  <a16:creationId xmlns:a16="http://schemas.microsoft.com/office/drawing/2014/main" id="{0A794888-D173-9D48-8A99-BF50B8A1F66B}"/>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8">
              <a:extLst>
                <a:ext uri="{FF2B5EF4-FFF2-40B4-BE49-F238E27FC236}">
                  <a16:creationId xmlns:a16="http://schemas.microsoft.com/office/drawing/2014/main" id="{457CCFAD-0C6E-5246-9B9A-10FE67F91703}"/>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5" name="Freeform 9">
              <a:extLst>
                <a:ext uri="{FF2B5EF4-FFF2-40B4-BE49-F238E27FC236}">
                  <a16:creationId xmlns:a16="http://schemas.microsoft.com/office/drawing/2014/main" id="{FA9983A0-DC17-B644-B9D6-07DB05AEDB45}"/>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19" name="Table Placeholder 18"/>
          <p:cNvSpPr>
            <a:spLocks noGrp="1"/>
          </p:cNvSpPr>
          <p:nvPr>
            <p:ph type="tbl" sz="quarter" idx="20"/>
          </p:nvPr>
        </p:nvSpPr>
        <p:spPr>
          <a:xfrm>
            <a:off x="455299" y="1250952"/>
            <a:ext cx="2602709" cy="2963863"/>
          </a:xfrm>
        </p:spPr>
        <p:txBody>
          <a:bodyPr/>
          <a:lstStyle>
            <a:lvl1pPr marL="0" indent="0">
              <a:buNone/>
              <a:defRPr>
                <a:solidFill>
                  <a:schemeClr val="accent2"/>
                </a:solidFill>
              </a:defRPr>
            </a:lvl1pPr>
          </a:lstStyle>
          <a:p>
            <a:endParaRPr lang="en-US"/>
          </a:p>
        </p:txBody>
      </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
        <p:nvSpPr>
          <p:cNvPr id="22" name="Table Placeholder 18"/>
          <p:cNvSpPr>
            <a:spLocks noGrp="1"/>
          </p:cNvSpPr>
          <p:nvPr>
            <p:ph type="tbl" sz="quarter" idx="21"/>
          </p:nvPr>
        </p:nvSpPr>
        <p:spPr>
          <a:xfrm>
            <a:off x="3270053" y="1250952"/>
            <a:ext cx="2602709" cy="2963863"/>
          </a:xfrm>
        </p:spPr>
        <p:txBody>
          <a:bodyPr/>
          <a:lstStyle>
            <a:lvl1pPr marL="0" indent="0">
              <a:buNone/>
              <a:defRPr>
                <a:solidFill>
                  <a:schemeClr val="accent2"/>
                </a:solidFill>
              </a:defRPr>
            </a:lvl1pPr>
          </a:lstStyle>
          <a:p>
            <a:endParaRPr lang="en-US"/>
          </a:p>
        </p:txBody>
      </p:sp>
      <p:sp>
        <p:nvSpPr>
          <p:cNvPr id="23" name="Table Placeholder 18"/>
          <p:cNvSpPr>
            <a:spLocks noGrp="1"/>
          </p:cNvSpPr>
          <p:nvPr>
            <p:ph type="tbl" sz="quarter" idx="22"/>
          </p:nvPr>
        </p:nvSpPr>
        <p:spPr>
          <a:xfrm>
            <a:off x="6084807" y="1250952"/>
            <a:ext cx="2602709" cy="2963863"/>
          </a:xfrm>
        </p:spPr>
        <p:txBody>
          <a:bodyPr/>
          <a:lstStyle>
            <a:lvl1pPr marL="0" indent="0">
              <a:buNone/>
              <a:defRPr>
                <a:solidFill>
                  <a:schemeClr val="accent2"/>
                </a:solidFill>
              </a:defRPr>
            </a:lvl1pPr>
          </a:lstStyle>
          <a:p>
            <a:endParaRPr lang="en-US"/>
          </a:p>
        </p:txBody>
      </p:sp>
    </p:spTree>
    <p:extLst>
      <p:ext uri="{BB962C8B-B14F-4D97-AF65-F5344CB8AC3E}">
        <p14:creationId xmlns:p14="http://schemas.microsoft.com/office/powerpoint/2010/main" val="1003971098"/>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oumns Text with Bullet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65046-B690-794B-8847-447BB26D85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4" name="Group 13">
            <a:extLst>
              <a:ext uri="{FF2B5EF4-FFF2-40B4-BE49-F238E27FC236}">
                <a16:creationId xmlns:a16="http://schemas.microsoft.com/office/drawing/2014/main" id="{7A7F5C7B-EE09-7C42-B737-C769D0C83EEC}"/>
              </a:ext>
            </a:extLst>
          </p:cNvPr>
          <p:cNvGrpSpPr/>
          <p:nvPr userDrawn="1"/>
        </p:nvGrpSpPr>
        <p:grpSpPr>
          <a:xfrm>
            <a:off x="457200" y="4836405"/>
            <a:ext cx="596601" cy="164219"/>
            <a:chOff x="129006" y="9616807"/>
            <a:chExt cx="1595347" cy="439132"/>
          </a:xfrm>
          <a:solidFill>
            <a:schemeClr val="bg1"/>
          </a:solidFill>
        </p:grpSpPr>
        <p:sp>
          <p:nvSpPr>
            <p:cNvPr id="15" name="Freeform 7">
              <a:extLst>
                <a:ext uri="{FF2B5EF4-FFF2-40B4-BE49-F238E27FC236}">
                  <a16:creationId xmlns:a16="http://schemas.microsoft.com/office/drawing/2014/main" id="{4E952A47-8BEF-8C4B-8519-E1914F335ED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6" name="Freeform 8">
              <a:extLst>
                <a:ext uri="{FF2B5EF4-FFF2-40B4-BE49-F238E27FC236}">
                  <a16:creationId xmlns:a16="http://schemas.microsoft.com/office/drawing/2014/main" id="{238ACACB-8D3A-4040-BD82-BBA91E1ECC1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7" name="Freeform 9">
              <a:extLst>
                <a:ext uri="{FF2B5EF4-FFF2-40B4-BE49-F238E27FC236}">
                  <a16:creationId xmlns:a16="http://schemas.microsoft.com/office/drawing/2014/main" id="{05C3A335-94CB-AA4F-BFCC-3F665FA1F8D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9" name="Content Placeholder 3"/>
          <p:cNvSpPr>
            <a:spLocks noGrp="1"/>
          </p:cNvSpPr>
          <p:nvPr>
            <p:ph sz="half" idx="13" hasCustomPrompt="1"/>
          </p:nvPr>
        </p:nvSpPr>
        <p:spPr>
          <a:xfrm>
            <a:off x="457200"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12" name="Content Placeholder 3"/>
          <p:cNvSpPr>
            <a:spLocks noGrp="1"/>
          </p:cNvSpPr>
          <p:nvPr>
            <p:ph sz="half" idx="14" hasCustomPrompt="1"/>
          </p:nvPr>
        </p:nvSpPr>
        <p:spPr>
          <a:xfrm>
            <a:off x="6151365" y="1200151"/>
            <a:ext cx="2535436" cy="3394472"/>
          </a:xfrm>
        </p:spPr>
        <p:txBody>
          <a:bodyPr>
            <a:normAutofit/>
          </a:bodyPr>
          <a:lstStyle>
            <a:lvl1pPr indent="-131877">
              <a:defRPr sz="1100" baseline="0">
                <a:solidFill>
                  <a:schemeClr val="accent2"/>
                </a:solidFill>
              </a:defRPr>
            </a:lvl1pPr>
            <a:lvl2pPr marL="637402" marR="0" indent="-164846" algn="l" defTabSz="439588" rtl="0" eaLnBrk="1" fontAlgn="base" latinLnBrk="0" hangingPunct="1">
              <a:lnSpc>
                <a:spcPct val="110000"/>
              </a:lnSpc>
              <a:spcBef>
                <a:spcPts val="289"/>
              </a:spcBef>
              <a:spcAft>
                <a:spcPts val="1154"/>
              </a:spcAft>
              <a:buClrTx/>
              <a:buSzTx/>
              <a:buFont typeface="Arial"/>
              <a:buChar char="•"/>
              <a:tabLst/>
              <a:defRPr sz="1000" baseline="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a:p>
            <a:pPr lvl="1"/>
            <a:endParaRPr lang="en-US" altLang="en-US"/>
          </a:p>
        </p:txBody>
      </p:sp>
      <p:sp>
        <p:nvSpPr>
          <p:cNvPr id="13" name="Content Placeholder 3"/>
          <p:cNvSpPr>
            <a:spLocks noGrp="1"/>
          </p:cNvSpPr>
          <p:nvPr>
            <p:ph sz="half" idx="15" hasCustomPrompt="1"/>
          </p:nvPr>
        </p:nvSpPr>
        <p:spPr>
          <a:xfrm>
            <a:off x="3304282" y="1200151"/>
            <a:ext cx="2535436" cy="3394472"/>
          </a:xfrm>
        </p:spPr>
        <p:txBody>
          <a:bodyPr>
            <a:normAutofit/>
          </a:bodyPr>
          <a:lstStyle>
            <a:lvl1pPr indent="-131877">
              <a:defRPr sz="1100" baseline="0">
                <a:solidFill>
                  <a:schemeClr val="accent2"/>
                </a:solidFill>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a:solidFill>
                  <a:schemeClr val="accent2"/>
                </a:solidFill>
              </a:defRPr>
            </a:lvl2pPr>
            <a:lvl3pPr indent="-131877">
              <a:defRPr sz="800"/>
            </a:lvl3pPr>
            <a:lvl4pPr indent="-131877">
              <a:defRPr sz="700"/>
            </a:lvl4pPr>
            <a:lvl5pPr indent="-131877">
              <a:defRPr sz="700"/>
            </a:lvl5pPr>
            <a:lvl6pPr>
              <a:defRPr sz="1700"/>
            </a:lvl6pPr>
            <a:lvl7pPr>
              <a:defRPr sz="1700"/>
            </a:lvl7pPr>
            <a:lvl8pPr>
              <a:defRPr sz="1700"/>
            </a:lvl8pPr>
            <a:lvl9pPr>
              <a:defRPr sz="17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lvl="1"/>
            <a:r>
              <a:rPr lang="en-US" altLang="en-US"/>
              <a:t>This is third bullet point. Use Arial (Body) 10pt size. Color is Grey. Do not change the font size, color and style. </a:t>
            </a:r>
          </a:p>
          <a:p>
            <a:pPr marL="604434" marR="0" lvl="1"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10pt size. Color is Grey. Do not change the font size, color and style.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47656745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Slide Headlin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77F472-7FFE-8840-AA76-E0E7572D4E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3EB1C6C9-556F-E945-A616-9A65E0A222A2}"/>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DD4A0C95-386A-CF49-9BE0-B1D5DA81377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534B915A-0ED6-874E-9C48-BC79169E08C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F88C12EF-2850-6841-9792-61F94FDD6052}"/>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6" name="Straight Connector 5">
            <a:extLst>
              <a:ext uri="{FF2B5EF4-FFF2-40B4-BE49-F238E27FC236}">
                <a16:creationId xmlns:a16="http://schemas.microsoft.com/office/drawing/2014/main" id="{830F337D-155F-4E83-BE86-31449D96D468}"/>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sz="240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7" name="Date Placeholder 4">
            <a:extLst>
              <a:ext uri="{FF2B5EF4-FFF2-40B4-BE49-F238E27FC236}">
                <a16:creationId xmlns:a16="http://schemas.microsoft.com/office/drawing/2014/main" id="{BE930964-FE10-45A8-BAD0-724A5D437F15}"/>
              </a:ext>
            </a:extLst>
          </p:cNvPr>
          <p:cNvSpPr>
            <a:spLocks noGrp="1"/>
          </p:cNvSpPr>
          <p:nvPr>
            <p:ph type="dt" sz="half" idx="16"/>
          </p:nvPr>
        </p:nvSpPr>
        <p:spPr/>
        <p:txBody>
          <a:bodyPr/>
          <a:lstStyle>
            <a:lvl1pPr>
              <a:defRPr>
                <a:solidFill>
                  <a:schemeClr val="bg1"/>
                </a:solidFill>
              </a:defRPr>
            </a:lvl1pPr>
          </a:lstStyle>
          <a:p>
            <a:fld id="{1314B325-E9D7-BE48-B37F-60A5AA3842C5}" type="datetime1">
              <a:rPr lang="en-US" altLang="en-US" smtClean="0">
                <a:solidFill>
                  <a:prstClr val="white"/>
                </a:solidFill>
              </a:rPr>
              <a:pPr/>
              <a:t>8/18/2022</a:t>
            </a:fld>
            <a:endParaRPr lang="en-US" altLang="en-US">
              <a:solidFill>
                <a:prstClr val="white"/>
              </a:solidFill>
            </a:endParaRPr>
          </a:p>
        </p:txBody>
      </p:sp>
      <p:sp>
        <p:nvSpPr>
          <p:cNvPr id="8" name="Footer Placeholder 5">
            <a:extLst>
              <a:ext uri="{FF2B5EF4-FFF2-40B4-BE49-F238E27FC236}">
                <a16:creationId xmlns:a16="http://schemas.microsoft.com/office/drawing/2014/main" id="{88A77944-8869-4419-A15D-B443D2C8CDCB}"/>
              </a:ext>
            </a:extLst>
          </p:cNvPr>
          <p:cNvSpPr>
            <a:spLocks noGrp="1"/>
          </p:cNvSpPr>
          <p:nvPr>
            <p:ph type="ftr" sz="quarter" idx="17"/>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6">
            <a:extLst>
              <a:ext uri="{FF2B5EF4-FFF2-40B4-BE49-F238E27FC236}">
                <a16:creationId xmlns:a16="http://schemas.microsoft.com/office/drawing/2014/main" id="{7237D374-C6A6-451F-8B99-6E1966D2A9AE}"/>
              </a:ext>
            </a:extLst>
          </p:cNvPr>
          <p:cNvSpPr>
            <a:spLocks noGrp="1"/>
          </p:cNvSpPr>
          <p:nvPr>
            <p:ph type="sldNum" sz="quarter" idx="18"/>
          </p:nvPr>
        </p:nvSpPr>
        <p:spPr/>
        <p:txBody>
          <a:bodyPr/>
          <a:lstStyle>
            <a:lvl1pPr>
              <a:defRPr>
                <a:solidFill>
                  <a:schemeClr val="bg1"/>
                </a:solidFill>
              </a:defRPr>
            </a:lvl1pPr>
          </a:lstStyle>
          <a:p>
            <a:fld id="{18757280-AB53-4455-BDC7-66DB6C29F283}"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876756220"/>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CFFA4-514C-E348-9221-6BC88C34A7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6" name="Group 5">
            <a:extLst>
              <a:ext uri="{FF2B5EF4-FFF2-40B4-BE49-F238E27FC236}">
                <a16:creationId xmlns:a16="http://schemas.microsoft.com/office/drawing/2014/main" id="{E798322A-CF52-BF42-A2D2-7636B0A205F4}"/>
              </a:ext>
            </a:extLst>
          </p:cNvPr>
          <p:cNvGrpSpPr/>
          <p:nvPr userDrawn="1"/>
        </p:nvGrpSpPr>
        <p:grpSpPr>
          <a:xfrm>
            <a:off x="457200" y="4836405"/>
            <a:ext cx="596601" cy="164219"/>
            <a:chOff x="129006" y="9616807"/>
            <a:chExt cx="1595347" cy="439132"/>
          </a:xfrm>
          <a:solidFill>
            <a:schemeClr val="bg1"/>
          </a:solidFill>
        </p:grpSpPr>
        <p:sp>
          <p:nvSpPr>
            <p:cNvPr id="7" name="Freeform 7">
              <a:extLst>
                <a:ext uri="{FF2B5EF4-FFF2-40B4-BE49-F238E27FC236}">
                  <a16:creationId xmlns:a16="http://schemas.microsoft.com/office/drawing/2014/main" id="{777B8705-ABE9-314F-BA36-97ED2453D248}"/>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8" name="Freeform 8">
              <a:extLst>
                <a:ext uri="{FF2B5EF4-FFF2-40B4-BE49-F238E27FC236}">
                  <a16:creationId xmlns:a16="http://schemas.microsoft.com/office/drawing/2014/main" id="{361F83C7-69D1-8A4E-AD4C-FE007C5219D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9" name="Freeform 9">
              <a:extLst>
                <a:ext uri="{FF2B5EF4-FFF2-40B4-BE49-F238E27FC236}">
                  <a16:creationId xmlns:a16="http://schemas.microsoft.com/office/drawing/2014/main" id="{65E47007-608F-1F4D-A226-40AC57C51E4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bg1"/>
                </a:solidFill>
              </a:defRPr>
            </a:lvl1pPr>
          </a:lstStyle>
          <a:p>
            <a:fld id="{D5A5AE34-1DA8-3345-A422-73E6B3CCB45D}" type="datetime1">
              <a:rPr lang="en-US" altLang="en-US" smtClean="0">
                <a:solidFill>
                  <a:prstClr val="white"/>
                </a:solidFill>
              </a:rPr>
              <a:pPr/>
              <a:t>8/18/2022</a:t>
            </a:fld>
            <a:endParaRPr lang="en-US" altLang="en-US">
              <a:solidFill>
                <a:prstClr val="white"/>
              </a:solidFill>
            </a:endParaRPr>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bg1"/>
                </a:solidFill>
              </a:defRPr>
            </a:lvl1pPr>
          </a:lstStyle>
          <a:p>
            <a:pPr>
              <a:defRPr/>
            </a:pPr>
            <a:endParaRPr lang="en-US">
              <a:solidFill>
                <a:prstClr val="white"/>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bg1"/>
                </a:solidFill>
              </a:defRPr>
            </a:lvl1pPr>
          </a:lstStyle>
          <a:p>
            <a:fld id="{A388B84F-FD38-4E34-9A89-7B553CB98EBE}"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8027358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24pt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3" cy="274475"/>
          </a:xfrm>
        </p:spPr>
        <p:txBody>
          <a:bodyPr/>
          <a:lstStyle>
            <a:lvl1pPr>
              <a:defRPr>
                <a:solidFill>
                  <a:schemeClr val="bg1"/>
                </a:solidFill>
              </a:defRPr>
            </a:lvl1pPr>
          </a:lstStyle>
          <a:p>
            <a:fld id="{19155FB1-7C59-4696-AA59-DC9DF0CE82E1}" type="slidenum">
              <a:rPr lang="en-US" altLang="en-US" smtClean="0"/>
              <a:pPr/>
              <a:t>‹#›</a:t>
            </a:fld>
            <a:endParaRPr lang="en-US" altLang="en-US"/>
          </a:p>
        </p:txBody>
      </p:sp>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84170" y="32580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3467081" y="2373717"/>
            <a:ext cx="5234178" cy="184868"/>
          </a:xfrm>
          <a:prstGeom prst="rect">
            <a:avLst/>
          </a:prstGeom>
        </p:spPr>
      </p:pic>
    </p:spTree>
    <p:extLst>
      <p:ext uri="{BB962C8B-B14F-4D97-AF65-F5344CB8AC3E}">
        <p14:creationId xmlns:p14="http://schemas.microsoft.com/office/powerpoint/2010/main" val="32745945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5098EE-A146-4DB9-8E6E-297FCA60B189}"/>
              </a:ext>
            </a:extLst>
          </p:cNvPr>
          <p:cNvSpPr>
            <a:spLocks noGrp="1"/>
          </p:cNvSpPr>
          <p:nvPr>
            <p:ph type="dt" sz="half" idx="10"/>
          </p:nvPr>
        </p:nvSpPr>
        <p:spPr/>
        <p:txBody>
          <a:bodyPr/>
          <a:lstStyle>
            <a:lvl1pPr>
              <a:defRPr>
                <a:solidFill>
                  <a:schemeClr val="accent2"/>
                </a:solidFill>
              </a:defRPr>
            </a:lvl1pPr>
          </a:lstStyle>
          <a:p>
            <a:fld id="{D5A5AE34-1DA8-3345-A422-73E6B3CCB45D}" type="datetime1">
              <a:rPr lang="en-US" altLang="en-US" smtClean="0">
                <a:solidFill>
                  <a:srgbClr val="000000"/>
                </a:solidFill>
              </a:rPr>
              <a:pPr/>
              <a:t>8/18/2022</a:t>
            </a:fld>
            <a:endParaRPr lang="en-US" altLang="en-US">
              <a:solidFill>
                <a:srgbClr val="000000"/>
              </a:solidFill>
            </a:endParaRPr>
          </a:p>
        </p:txBody>
      </p:sp>
      <p:sp>
        <p:nvSpPr>
          <p:cNvPr id="3" name="Footer Placeholder 4">
            <a:extLst>
              <a:ext uri="{FF2B5EF4-FFF2-40B4-BE49-F238E27FC236}">
                <a16:creationId xmlns:a16="http://schemas.microsoft.com/office/drawing/2014/main" id="{6011B8B8-6AB5-4A47-9D9C-8E22FBCE3044}"/>
              </a:ext>
            </a:extLst>
          </p:cNvPr>
          <p:cNvSpPr>
            <a:spLocks noGrp="1"/>
          </p:cNvSpPr>
          <p:nvPr>
            <p:ph type="ftr" sz="quarter" idx="11"/>
          </p:nvPr>
        </p:nvSpPr>
        <p:spPr/>
        <p:txBody>
          <a:bodyPr/>
          <a:lstStyle>
            <a:lvl1pPr>
              <a:defRPr>
                <a:solidFill>
                  <a:schemeClr val="accent2"/>
                </a:solidFill>
              </a:defRPr>
            </a:lvl1pPr>
          </a:lstStyle>
          <a:p>
            <a:pPr>
              <a:defRPr/>
            </a:pPr>
            <a:endParaRPr lang="en-US">
              <a:solidFill>
                <a:srgbClr val="000000"/>
              </a:solidFill>
            </a:endParaRPr>
          </a:p>
        </p:txBody>
      </p:sp>
      <p:sp>
        <p:nvSpPr>
          <p:cNvPr id="4" name="Slide Number Placeholder 5">
            <a:extLst>
              <a:ext uri="{FF2B5EF4-FFF2-40B4-BE49-F238E27FC236}">
                <a16:creationId xmlns:a16="http://schemas.microsoft.com/office/drawing/2014/main" id="{1402F0BF-C987-4075-BD9D-08A15E950196}"/>
              </a:ext>
            </a:extLst>
          </p:cNvPr>
          <p:cNvSpPr>
            <a:spLocks noGrp="1"/>
          </p:cNvSpPr>
          <p:nvPr>
            <p:ph type="sldNum" sz="quarter" idx="12"/>
          </p:nvPr>
        </p:nvSpPr>
        <p:spPr/>
        <p:txBody>
          <a:bodyPr/>
          <a:lstStyle>
            <a:lvl1pPr>
              <a:defRPr>
                <a:solidFill>
                  <a:schemeClr val="accent2"/>
                </a:solidFill>
              </a:defRPr>
            </a:lvl1pPr>
          </a:lstStyle>
          <a:p>
            <a:fld id="{A388B84F-FD38-4E34-9A89-7B553CB98EB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323921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Blue Background">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C56179-D553-426C-B022-1FD77242142A}"/>
              </a:ext>
            </a:extLst>
          </p:cNvPr>
          <p:cNvSpPr>
            <a:spLocks noGrp="1"/>
          </p:cNvSpPr>
          <p:nvPr>
            <p:ph type="dt" sz="half" idx="10"/>
          </p:nvPr>
        </p:nvSpPr>
        <p:spPr/>
        <p:txBody>
          <a:bodyPr/>
          <a:lstStyle>
            <a:lvl1pPr>
              <a:defRPr>
                <a:solidFill>
                  <a:schemeClr val="tx1"/>
                </a:solidFill>
              </a:defRPr>
            </a:lvl1pPr>
          </a:lstStyle>
          <a:p>
            <a:fld id="{ACE51235-FE12-FE4C-8D96-244703258466}" type="datetime1">
              <a:rPr lang="en-US" altLang="en-US" smtClean="0">
                <a:solidFill>
                  <a:prstClr val="white"/>
                </a:solidFill>
              </a:rPr>
              <a:pPr/>
              <a:t>8/18/2022</a:t>
            </a:fld>
            <a:endParaRPr lang="en-US" altLang="en-US">
              <a:solidFill>
                <a:prstClr val="white"/>
              </a:solidFill>
            </a:endParaRPr>
          </a:p>
        </p:txBody>
      </p:sp>
      <p:sp>
        <p:nvSpPr>
          <p:cNvPr id="3" name="Footer Placeholder 2">
            <a:extLst>
              <a:ext uri="{FF2B5EF4-FFF2-40B4-BE49-F238E27FC236}">
                <a16:creationId xmlns:a16="http://schemas.microsoft.com/office/drawing/2014/main" id="{A57B63DB-E841-4371-B46B-12F9686196A9}"/>
              </a:ext>
            </a:extLst>
          </p:cNvPr>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endParaRPr>
          </a:p>
        </p:txBody>
      </p:sp>
      <p:sp>
        <p:nvSpPr>
          <p:cNvPr id="4" name="Slide Number Placeholder 3">
            <a:extLst>
              <a:ext uri="{FF2B5EF4-FFF2-40B4-BE49-F238E27FC236}">
                <a16:creationId xmlns:a16="http://schemas.microsoft.com/office/drawing/2014/main" id="{FB23D3FB-2E1A-4687-852E-6FBC1189F139}"/>
              </a:ext>
            </a:extLst>
          </p:cNvPr>
          <p:cNvSpPr>
            <a:spLocks noGrp="1"/>
          </p:cNvSpPr>
          <p:nvPr>
            <p:ph type="sldNum" sz="quarter" idx="12"/>
          </p:nvPr>
        </p:nvSpPr>
        <p:spPr/>
        <p:txBody>
          <a:bodyPr/>
          <a:lstStyle>
            <a:lvl1pPr>
              <a:defRPr>
                <a:solidFill>
                  <a:schemeClr val="tx1"/>
                </a:solidFill>
              </a:defRPr>
            </a:lvl1pPr>
          </a:lstStyle>
          <a:p>
            <a:fld id="{586881A8-AE56-4B89-B908-CD6710168C34}" type="slidenum">
              <a:rPr lang="en-US" altLang="en-US" smtClean="0">
                <a:solidFill>
                  <a:prstClr val="white"/>
                </a:solidFill>
              </a:rPr>
              <a:pPr/>
              <a:t>‹#›</a:t>
            </a:fld>
            <a:endParaRPr lang="en-US" altLang="en-US">
              <a:solidFill>
                <a:prstClr val="white"/>
              </a:solidFill>
            </a:endParaRPr>
          </a:p>
        </p:txBody>
      </p:sp>
      <p:grpSp>
        <p:nvGrpSpPr>
          <p:cNvPr id="5" name="Group 4">
            <a:extLst>
              <a:ext uri="{FF2B5EF4-FFF2-40B4-BE49-F238E27FC236}">
                <a16:creationId xmlns:a16="http://schemas.microsoft.com/office/drawing/2014/main" id="{B2FFC5D9-E429-F44E-9938-6E6A22EC9141}"/>
              </a:ext>
            </a:extLst>
          </p:cNvPr>
          <p:cNvGrpSpPr/>
          <p:nvPr userDrawn="1"/>
        </p:nvGrpSpPr>
        <p:grpSpPr>
          <a:xfrm>
            <a:off x="457200" y="4836405"/>
            <a:ext cx="596601" cy="164219"/>
            <a:chOff x="129006" y="9616807"/>
            <a:chExt cx="1595347" cy="439132"/>
          </a:xfrm>
          <a:solidFill>
            <a:schemeClr val="tx1"/>
          </a:solidFill>
        </p:grpSpPr>
        <p:sp>
          <p:nvSpPr>
            <p:cNvPr id="6" name="Freeform 7">
              <a:extLst>
                <a:ext uri="{FF2B5EF4-FFF2-40B4-BE49-F238E27FC236}">
                  <a16:creationId xmlns:a16="http://schemas.microsoft.com/office/drawing/2014/main" id="{6A0475E4-A3EC-F54A-912B-E418698E3229}"/>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7" name="Freeform 8">
              <a:extLst>
                <a:ext uri="{FF2B5EF4-FFF2-40B4-BE49-F238E27FC236}">
                  <a16:creationId xmlns:a16="http://schemas.microsoft.com/office/drawing/2014/main" id="{B9CE0821-210A-E444-8883-CB05B587116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sp>
          <p:nvSpPr>
            <p:cNvPr id="8" name="Freeform 9">
              <a:extLst>
                <a:ext uri="{FF2B5EF4-FFF2-40B4-BE49-F238E27FC236}">
                  <a16:creationId xmlns:a16="http://schemas.microsoft.com/office/drawing/2014/main" id="{EEC2D04C-FAF9-7842-9396-032AFE5CB1C7}"/>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prstClr val="white"/>
                </a:solidFill>
                <a:latin typeface="Arial"/>
                <a:ea typeface="Arial" panose="020B0604020202020204" pitchFamily="34" charset="-128"/>
              </a:endParaRPr>
            </a:p>
          </p:txBody>
        </p:sp>
      </p:grpSp>
    </p:spTree>
    <p:extLst>
      <p:ext uri="{BB962C8B-B14F-4D97-AF65-F5344CB8AC3E}">
        <p14:creationId xmlns:p14="http://schemas.microsoft.com/office/powerpoint/2010/main" val="18262501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1" hasCustomPrompt="1"/>
          </p:nvPr>
        </p:nvSpPr>
        <p:spPr>
          <a:xfrm>
            <a:off x="277503" y="4127156"/>
            <a:ext cx="3486301" cy="316140"/>
          </a:xfrm>
        </p:spPr>
        <p:txBody>
          <a:bodyPr/>
          <a:lstStyle>
            <a:lvl1pPr marL="0" indent="0" algn="l">
              <a:buNone/>
              <a:defRPr sz="1600" baseline="0">
                <a:solidFill>
                  <a:schemeClr val="bg1"/>
                </a:solidFill>
                <a:latin typeface="+mj-lt"/>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First Name Last Name</a:t>
            </a:r>
          </a:p>
        </p:txBody>
      </p:sp>
      <p:sp>
        <p:nvSpPr>
          <p:cNvPr id="12" name="Rectangle 11"/>
          <p:cNvSpPr/>
          <p:nvPr userDrawn="1"/>
        </p:nvSpPr>
        <p:spPr>
          <a:xfrm>
            <a:off x="8265226" y="4667006"/>
            <a:ext cx="878774" cy="476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7918" tIns="43959" rIns="87918" bIns="43959" rtlCol="0" anchor="ctr"/>
          <a:lstStyle/>
          <a:p>
            <a:pPr algn="ctr" rtl="1"/>
            <a:endParaRPr lang="en-US">
              <a:solidFill>
                <a:prstClr val="white"/>
              </a:solidFill>
            </a:endParaRPr>
          </a:p>
        </p:txBody>
      </p:sp>
      <p:sp>
        <p:nvSpPr>
          <p:cNvPr id="14" name="TextBox 13"/>
          <p:cNvSpPr txBox="1"/>
          <p:nvPr userDrawn="1"/>
        </p:nvSpPr>
        <p:spPr>
          <a:xfrm>
            <a:off x="0" y="1112411"/>
            <a:ext cx="9144000" cy="1012106"/>
          </a:xfrm>
          <a:prstGeom prst="rect">
            <a:avLst/>
          </a:prstGeom>
          <a:noFill/>
        </p:spPr>
        <p:txBody>
          <a:bodyPr wrap="square" lIns="87918" tIns="43959" rIns="87918" bIns="43959" rtlCol="0">
            <a:spAutoFit/>
          </a:bodyPr>
          <a:lstStyle/>
          <a:p>
            <a:pPr algn="ctr">
              <a:lnSpc>
                <a:spcPct val="80000"/>
              </a:lnSpc>
            </a:pPr>
            <a:r>
              <a:rPr lang="en-US" sz="7200">
                <a:solidFill>
                  <a:prstClr val="white"/>
                </a:solidFill>
                <a:latin typeface="Arial Black"/>
                <a:ea typeface="Arial" panose="020B0604020202020204" pitchFamily="34" charset="-128"/>
              </a:rPr>
              <a:t>THANK YOU</a:t>
            </a:r>
          </a:p>
        </p:txBody>
      </p:sp>
      <p:sp>
        <p:nvSpPr>
          <p:cNvPr id="17" name="Text Placeholder 9"/>
          <p:cNvSpPr>
            <a:spLocks noGrp="1"/>
          </p:cNvSpPr>
          <p:nvPr>
            <p:ph type="body" sz="quarter" idx="12" hasCustomPrompt="1"/>
          </p:nvPr>
        </p:nvSpPr>
        <p:spPr>
          <a:xfrm>
            <a:off x="277503" y="4393567"/>
            <a:ext cx="3486301" cy="316140"/>
          </a:xfrm>
        </p:spPr>
        <p:txBody>
          <a:bodyPr/>
          <a:lstStyle>
            <a:lvl1pPr marL="0" indent="0" algn="l">
              <a:buNone/>
              <a:defRPr sz="1100" i="1"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Enter Job Title Goes Here</a:t>
            </a:r>
          </a:p>
        </p:txBody>
      </p:sp>
      <p:sp>
        <p:nvSpPr>
          <p:cNvPr id="18" name="Text Placeholder 9"/>
          <p:cNvSpPr>
            <a:spLocks noGrp="1"/>
          </p:cNvSpPr>
          <p:nvPr>
            <p:ph type="body" sz="quarter" idx="13" hasCustomPrompt="1"/>
          </p:nvPr>
        </p:nvSpPr>
        <p:spPr>
          <a:xfrm>
            <a:off x="277503" y="4624306"/>
            <a:ext cx="3486301" cy="316140"/>
          </a:xfrm>
        </p:spPr>
        <p:txBody>
          <a:bodyPr/>
          <a:lstStyle>
            <a:lvl1pPr marL="0" indent="0" algn="l">
              <a:buNone/>
              <a:defRPr sz="1100" i="0" baseline="0">
                <a:solidFill>
                  <a:schemeClr val="bg1"/>
                </a:solidFill>
              </a:defRPr>
            </a:lvl1pPr>
            <a:lvl2pPr marL="473168" indent="0" algn="l">
              <a:buNone/>
              <a:defRPr>
                <a:solidFill>
                  <a:schemeClr val="bg1"/>
                </a:solidFill>
              </a:defRPr>
            </a:lvl2pPr>
            <a:lvl3pPr marL="967704" indent="0" algn="l">
              <a:buNone/>
              <a:defRPr>
                <a:solidFill>
                  <a:schemeClr val="bg1"/>
                </a:solidFill>
              </a:defRPr>
            </a:lvl3pPr>
            <a:lvl4pPr marL="747910" indent="0" algn="l">
              <a:buNone/>
              <a:defRPr>
                <a:solidFill>
                  <a:schemeClr val="bg1"/>
                </a:solidFill>
              </a:defRPr>
            </a:lvl4pPr>
            <a:lvl5pPr marL="1715614" indent="0" algn="l">
              <a:buFont typeface="Arial" panose="020B0604020202020204" pitchFamily="34" charset="0"/>
              <a:buNone/>
              <a:defRPr>
                <a:solidFill>
                  <a:schemeClr val="bg1"/>
                </a:solidFill>
              </a:defRPr>
            </a:lvl5pPr>
          </a:lstStyle>
          <a:p>
            <a:pPr lvl="0"/>
            <a:r>
              <a:rPr lang="en-US"/>
              <a:t>Email@jdrf.org | 000-000-0000</a:t>
            </a:r>
          </a:p>
        </p:txBody>
      </p:sp>
      <p:cxnSp>
        <p:nvCxnSpPr>
          <p:cNvPr id="9" name="Straight Connector 8">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8813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E030EF-29F2-EB4D-92B3-AF0779DF45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B80CDEFD-76A5-6D43-B1A0-99DC861448DC}"/>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78832C2F-6528-B34A-9F18-BF7E28D4CA9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0C99269E-312F-6F4B-9E66-9A0B40EFD8A4}"/>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BF12B8EB-36B1-5D48-9D4A-B2B95A2F01D3}"/>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p:txBody>
          <a:bodyPr/>
          <a:lstStyle>
            <a:lvl1pPr>
              <a:defRPr>
                <a:solidFill>
                  <a:schemeClr val="bg1"/>
                </a:solidFill>
              </a:defRPr>
            </a:lvl1pPr>
          </a:lstStyle>
          <a:p>
            <a:fld id="{0D01FE9C-DB61-754C-A28E-062F462CAC29}" type="datetime1">
              <a:rPr lang="en-US" altLang="en-US" smtClean="0">
                <a:solidFill>
                  <a:prstClr val="white"/>
                </a:solidFill>
              </a:rPr>
              <a:pPr/>
              <a:t>8/18/2022</a:t>
            </a:fld>
            <a:endParaRPr lang="en-US" altLang="en-US">
              <a:solidFill>
                <a:prstClr val="white"/>
              </a:solidFill>
            </a:endParaRPr>
          </a:p>
        </p:txBody>
      </p:sp>
      <p:sp>
        <p:nvSpPr>
          <p:cNvPr id="3" name="TextBox 2"/>
          <p:cNvSpPr txBox="1"/>
          <p:nvPr userDrawn="1"/>
        </p:nvSpPr>
        <p:spPr>
          <a:xfrm>
            <a:off x="457200" y="1200151"/>
            <a:ext cx="8254632" cy="2179542"/>
          </a:xfrm>
          <a:prstGeom prst="rect">
            <a:avLst/>
          </a:prstGeom>
          <a:noFill/>
        </p:spPr>
        <p:txBody>
          <a:bodyPr wrap="square" lIns="87918" tIns="43959" rIns="87918" bIns="43959" rtlCol="0">
            <a:spAutoFit/>
          </a:bodyPr>
          <a:lstStyle/>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This is a JDRF Branded PowerPoint template. Changing the font styles, colors, sizes is not allowed.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Make sure you have </a:t>
            </a:r>
            <a:r>
              <a:rPr lang="en-US" sz="1100" b="1">
                <a:solidFill>
                  <a:srgbClr val="000000"/>
                </a:solidFill>
                <a:latin typeface="Arial"/>
                <a:ea typeface="Arial" panose="020B0604020202020204" pitchFamily="34" charset="-128"/>
              </a:rPr>
              <a:t>Arial</a:t>
            </a:r>
            <a:r>
              <a:rPr lang="en-US" sz="1100">
                <a:solidFill>
                  <a:srgbClr val="000000"/>
                </a:solidFill>
                <a:latin typeface="Arial"/>
                <a:ea typeface="Arial" panose="020B0604020202020204" pitchFamily="34" charset="-128"/>
              </a:rPr>
              <a:t> and </a:t>
            </a:r>
            <a:r>
              <a:rPr lang="en-US" sz="1100">
                <a:solidFill>
                  <a:srgbClr val="000000"/>
                </a:solidFill>
                <a:latin typeface="Arial Black"/>
                <a:ea typeface="Arial" panose="020B0604020202020204" pitchFamily="34" charset="-128"/>
              </a:rPr>
              <a:t>Arial Black</a:t>
            </a:r>
            <a:r>
              <a:rPr lang="en-US" sz="1100" b="1">
                <a:solidFill>
                  <a:srgbClr val="000000"/>
                </a:solidFill>
                <a:latin typeface="Arial"/>
                <a:ea typeface="Arial" panose="020B0604020202020204" pitchFamily="34" charset="-128"/>
              </a:rPr>
              <a:t> </a:t>
            </a:r>
            <a:r>
              <a:rPr lang="en-US" sz="1100">
                <a:solidFill>
                  <a:srgbClr val="000000"/>
                </a:solidFill>
                <a:latin typeface="Arial"/>
                <a:ea typeface="Arial" panose="020B0604020202020204" pitchFamily="34" charset="-128"/>
              </a:rPr>
              <a:t>fonts installed in your computer before editing this template. If you do not have these fonts, please go to the link </a:t>
            </a:r>
            <a:r>
              <a:rPr lang="en-US" sz="1100" b="1">
                <a:solidFill>
                  <a:srgbClr val="000000"/>
                </a:solidFill>
                <a:latin typeface="Arial"/>
                <a:ea typeface="Arial" panose="020B0604020202020204" pitchFamily="34" charset="-128"/>
              </a:rPr>
              <a:t>brand.jdrf.org </a:t>
            </a:r>
            <a:r>
              <a:rPr lang="en-US" sz="1100">
                <a:solidFill>
                  <a:srgbClr val="000000"/>
                </a:solidFill>
                <a:latin typeface="Arial"/>
                <a:ea typeface="Arial" panose="020B0604020202020204" pitchFamily="34" charset="-128"/>
              </a:rPr>
              <a:t>to download the fonts.</a:t>
            </a:r>
            <a:endParaRPr lang="en-US" sz="1100" b="1">
              <a:solidFill>
                <a:srgbClr val="000000"/>
              </a:solidFill>
              <a:latin typeface="Arial"/>
              <a:ea typeface="Arial" panose="020B0604020202020204" pitchFamily="34" charset="-128"/>
            </a:endParaRP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Each slide has instructions and guidelines written about what kind of font to use, size, color etc. </a:t>
            </a:r>
            <a:br>
              <a:rPr lang="en-US" sz="1100">
                <a:solidFill>
                  <a:srgbClr val="000000"/>
                </a:solidFill>
                <a:latin typeface="Arial"/>
                <a:ea typeface="Arial" panose="020B0604020202020204" pitchFamily="34" charset="-128"/>
              </a:rPr>
            </a:br>
            <a:r>
              <a:rPr lang="en-US" sz="1100">
                <a:solidFill>
                  <a:srgbClr val="000000"/>
                </a:solidFill>
                <a:latin typeface="Arial"/>
                <a:ea typeface="Arial" panose="020B0604020202020204" pitchFamily="34" charset="-128"/>
              </a:rPr>
              <a:t>Follow the guidelines provided.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Do not go beyond the character limit written for each slide and do not force fit the text. You will have to alter the text and content according to the character limit to maintain consistency throughout the presentation. </a:t>
            </a:r>
          </a:p>
          <a:p>
            <a:pPr marL="274742" indent="-274742">
              <a:lnSpc>
                <a:spcPct val="110000"/>
              </a:lnSpc>
              <a:spcAft>
                <a:spcPts val="1154"/>
              </a:spcAft>
              <a:buFont typeface="Arial"/>
              <a:buChar char="•"/>
            </a:pPr>
            <a:r>
              <a:rPr lang="en-US" sz="1100">
                <a:solidFill>
                  <a:srgbClr val="000000"/>
                </a:solidFill>
                <a:latin typeface="Arial"/>
                <a:ea typeface="Arial" panose="020B0604020202020204" pitchFamily="34" charset="-128"/>
              </a:rPr>
              <a:t>Always use “Title Case” or “Initial Caps” for all main headers and titles of the slides. </a:t>
            </a:r>
          </a:p>
        </p:txBody>
      </p:sp>
      <p:sp>
        <p:nvSpPr>
          <p:cNvPr id="10" name="Title 1"/>
          <p:cNvSpPr txBox="1">
            <a:spLocks/>
          </p:cNvSpPr>
          <p:nvPr userDrawn="1"/>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marL="0" marR="0" indent="0" algn="ctr" defTabSz="457200" rtl="0" eaLnBrk="1" fontAlgn="auto" latinLnBrk="0" hangingPunct="1">
              <a:lnSpc>
                <a:spcPct val="100000"/>
              </a:lnSpc>
              <a:spcBef>
                <a:spcPct val="0"/>
              </a:spcBef>
              <a:spcAft>
                <a:spcPts val="0"/>
              </a:spcAft>
              <a:buClrTx/>
              <a:buSzTx/>
              <a:buFontTx/>
              <a:buNone/>
              <a:tabLst/>
              <a:defRPr sz="2800" kern="1200" baseline="0">
                <a:solidFill>
                  <a:schemeClr val="tx1"/>
                </a:solidFill>
                <a:latin typeface="+mj-lt"/>
                <a:ea typeface="Arial" pitchFamily="-127" charset="-128"/>
                <a:cs typeface="+mj-cs"/>
              </a:defRPr>
            </a:lvl1pPr>
            <a:lvl2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2pPr>
            <a:lvl3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3pPr>
            <a:lvl4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4pPr>
            <a:lvl5pPr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5pPr>
            <a:lvl6pPr marL="4572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6pPr>
            <a:lvl7pPr marL="9144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7pPr>
            <a:lvl8pPr marL="13716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8pPr>
            <a:lvl9pPr marL="1828800" algn="ctr" defTabSz="457200" rtl="0" fontAlgn="base">
              <a:spcBef>
                <a:spcPct val="0"/>
              </a:spcBef>
              <a:spcAft>
                <a:spcPct val="0"/>
              </a:spcAft>
              <a:defRPr sz="2200">
                <a:solidFill>
                  <a:schemeClr val="tx1"/>
                </a:solidFill>
                <a:latin typeface="Arial Black" panose="020B0A04020102020204" pitchFamily="34" charset="0"/>
                <a:ea typeface="Arial" pitchFamily="-127" charset="-128"/>
              </a:defRPr>
            </a:lvl9pPr>
          </a:lstStyle>
          <a:p>
            <a:r>
              <a:rPr lang="en-US" altLang="ja-JP" sz="2400">
                <a:solidFill>
                  <a:srgbClr val="000000"/>
                </a:solidFill>
                <a:ea typeface="Arial" panose="020B0604020202020204" pitchFamily="34" charset="-128"/>
              </a:rPr>
              <a:t>READ THIS FIRST</a:t>
            </a:r>
            <a:endParaRPr lang="en-US" sz="2400">
              <a:solidFill>
                <a:srgbClr val="000000"/>
              </a:solidFill>
              <a:ea typeface="Arial" panose="020B0604020202020204" pitchFamily="34" charset="-128"/>
            </a:endParaRPr>
          </a:p>
        </p:txBody>
      </p:sp>
      <p:sp>
        <p:nvSpPr>
          <p:cNvPr id="8" name="TextBox 7"/>
          <p:cNvSpPr txBox="1"/>
          <p:nvPr userDrawn="1"/>
        </p:nvSpPr>
        <p:spPr>
          <a:xfrm>
            <a:off x="7091184" y="4808765"/>
            <a:ext cx="1994083" cy="230832"/>
          </a:xfrm>
          <a:prstGeom prst="rect">
            <a:avLst/>
          </a:prstGeom>
          <a:noFill/>
        </p:spPr>
        <p:txBody>
          <a:bodyPr wrap="square" rtlCol="0">
            <a:spAutoFit/>
          </a:bodyPr>
          <a:lstStyle/>
          <a:p>
            <a:pPr algn="r"/>
            <a:r>
              <a:rPr lang="en-US" sz="900" b="1">
                <a:solidFill>
                  <a:prstClr val="white"/>
                </a:solidFill>
              </a:rPr>
              <a:t>V1.Nov.2018</a:t>
            </a:r>
          </a:p>
        </p:txBody>
      </p:sp>
    </p:spTree>
    <p:extLst>
      <p:ext uri="{BB962C8B-B14F-4D97-AF65-F5344CB8AC3E}">
        <p14:creationId xmlns:p14="http://schemas.microsoft.com/office/powerpoint/2010/main" val="3055905613"/>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9A25BD-6369-3B4B-86BA-5F31EF0A2C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B07DC3E8-8AF6-604E-A342-C8CC7BF02DA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108A1166-FD4C-8145-9A40-4C1030FFAC6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2EA3D839-88EF-BE48-A5D5-06DEE7B2019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35DB88E5-A52D-EF40-8794-5BF049866EC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3" name="Content Placeholder 2"/>
          <p:cNvSpPr>
            <a:spLocks noGrp="1"/>
          </p:cNvSpPr>
          <p:nvPr>
            <p:ph idx="1"/>
          </p:nvPr>
        </p:nvSpPr>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72A17155-5D9A-4F1C-BEBA-CAB17B650AE4}" type="datetime1">
              <a:rPr lang="en-US" smtClean="0">
                <a:solidFill>
                  <a:prstClr val="white"/>
                </a:solidFill>
              </a:rPr>
              <a:pPr/>
              <a:t>8/18/2022</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white"/>
                </a:solidFill>
              </a:rPr>
              <a:t>Accelerating Progress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EAADB7E-A526-49DE-ABD7-90A5490CACB5}" type="slidenum">
              <a:rPr lang="en-US" smtClean="0">
                <a:solidFill>
                  <a:prstClr val="white"/>
                </a:solidFill>
              </a:rPr>
              <a:pPr/>
              <a:t>‹#›</a:t>
            </a:fld>
            <a:endParaRPr lang="en-US">
              <a:solidFill>
                <a:prstClr val="white"/>
              </a:solidFill>
            </a:endParaRPr>
          </a:p>
        </p:txBody>
      </p:sp>
      <p:sp>
        <p:nvSpPr>
          <p:cNvPr id="10" name="Text Placeholder 9"/>
          <p:cNvSpPr>
            <a:spLocks noGrp="1"/>
          </p:cNvSpPr>
          <p:nvPr>
            <p:ph type="body" sz="quarter" idx="13"/>
          </p:nvPr>
        </p:nvSpPr>
        <p:spPr>
          <a:xfrm>
            <a:off x="457200" y="423470"/>
            <a:ext cx="8258783" cy="225738"/>
          </a:xfrm>
        </p:spPr>
        <p:txBody>
          <a:bodyPr anchor="b">
            <a:noAutofit/>
          </a:bodyPr>
          <a:lstStyle>
            <a:lvl1pPr marL="0" indent="0">
              <a:buNone/>
              <a:defRPr sz="1800" b="1" cap="all" baseline="0">
                <a:solidFill>
                  <a:schemeClr val="accent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Placeholder 1"/>
          <p:cNvSpPr>
            <a:spLocks noGrp="1"/>
          </p:cNvSpPr>
          <p:nvPr>
            <p:ph type="title"/>
          </p:nvPr>
        </p:nvSpPr>
        <p:spPr>
          <a:xfrm>
            <a:off x="457200" y="547968"/>
            <a:ext cx="8229600" cy="399316"/>
          </a:xfrm>
          <a:prstGeom prst="rect">
            <a:avLst/>
          </a:prstGeom>
        </p:spPr>
        <p:txBody>
          <a:bodyPr vert="horz" lIns="91440" tIns="45720" rIns="91440" bIns="45720" rtlCol="0" anchor="t">
            <a:normAutofit/>
          </a:bodyPr>
          <a:lstStyle>
            <a:lvl1pPr>
              <a:defRPr>
                <a:solidFill>
                  <a:schemeClr val="accent2"/>
                </a:solidFill>
                <a:latin typeface="+mj-lt"/>
              </a:defRPr>
            </a:lvl1pPr>
          </a:lstStyle>
          <a:p>
            <a:r>
              <a:rPr lang="en-US"/>
              <a:t>Click to edit Master title style</a:t>
            </a:r>
          </a:p>
        </p:txBody>
      </p:sp>
      <p:cxnSp>
        <p:nvCxnSpPr>
          <p:cNvPr id="15" name="Straight Connector 14">
            <a:extLst>
              <a:ext uri="{FF2B5EF4-FFF2-40B4-BE49-F238E27FC236}">
                <a16:creationId xmlns:a16="http://schemas.microsoft.com/office/drawing/2014/main" id="{A01743A1-2BA3-1749-B659-3D82DD89E6E0}"/>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63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3021663"/>
            <a:ext cx="7772400" cy="1102519"/>
          </a:xfrm>
        </p:spPr>
        <p:txBody>
          <a:bodyPr tIns="91440" bIns="91440" anchor="t"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tx1">
                    <a:tint val="75000"/>
                  </a:schemeClr>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rgbClr val="FFFFFF"/>
                </a:solidFill>
                <a:latin typeface="+mn-lt"/>
              </a:defRPr>
            </a:lvl1pPr>
          </a:lstStyle>
          <a:p>
            <a:pPr lvl="0"/>
            <a:r>
              <a:rPr lang="en-US"/>
              <a:t>Month Date, Year</a:t>
            </a:r>
          </a:p>
        </p:txBody>
      </p:sp>
      <p:pic>
        <p:nvPicPr>
          <p:cNvPr id="8" name="Picture 7" descr="JDRF Logo_WHITE.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139" y="1056095"/>
            <a:ext cx="2787722" cy="574155"/>
          </a:xfrm>
          <a:prstGeom prst="rect">
            <a:avLst/>
          </a:prstGeom>
        </p:spPr>
      </p:pic>
    </p:spTree>
    <p:extLst>
      <p:ext uri="{BB962C8B-B14F-4D97-AF65-F5344CB8AC3E}">
        <p14:creationId xmlns:p14="http://schemas.microsoft.com/office/powerpoint/2010/main" val="538431084"/>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Mission Cover Slid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07BC2-AEBE-4899-AAF7-562EF8B5C318}"/>
              </a:ext>
            </a:extLst>
          </p:cNvPr>
          <p:cNvSpPr>
            <a:spLocks noChangeArrowheads="1"/>
          </p:cNvSpPr>
          <p:nvPr userDrawn="1"/>
        </p:nvSpPr>
        <p:spPr bwMode="auto">
          <a:xfrm>
            <a:off x="0" y="0"/>
            <a:ext cx="9144000" cy="5143500"/>
          </a:xfrm>
          <a:prstGeom prst="rect">
            <a:avLst/>
          </a:prstGeom>
          <a:solidFill>
            <a:schemeClr val="tx1"/>
          </a:solidFill>
          <a:ln>
            <a:noFill/>
          </a:ln>
          <a:effectLst>
            <a:outerShdw blurRad="40000" dist="23000" dir="5400000" rotWithShape="0">
              <a:srgbClr val="808080">
                <a:alpha val="34999"/>
              </a:srgbClr>
            </a:outerShdw>
          </a:effec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2961993"/>
            <a:ext cx="2228850" cy="0"/>
          </a:xfrm>
          <a:prstGeom prst="line">
            <a:avLst/>
          </a:prstGeom>
          <a:ln w="762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102860"/>
            <a:ext cx="6400800" cy="346425"/>
          </a:xfrm>
        </p:spPr>
        <p:txBody>
          <a:bodyPr>
            <a:noAutofit/>
          </a:bodyPr>
          <a:lstStyle>
            <a:lvl1pPr marL="0" indent="0" algn="ctr">
              <a:buNone/>
              <a:defRPr sz="1600" b="0" baseline="0">
                <a:solidFill>
                  <a:schemeClr val="accent1"/>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444349"/>
            <a:ext cx="6430963" cy="519112"/>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1056793"/>
            <a:ext cx="2787722" cy="572758"/>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87" y="2068002"/>
            <a:ext cx="8568497" cy="1373468"/>
          </a:xfrm>
          <a:prstGeom prst="rect">
            <a:avLst/>
          </a:prstGeom>
        </p:spPr>
      </p:pic>
      <p:sp>
        <p:nvSpPr>
          <p:cNvPr id="2" name="Title 1"/>
          <p:cNvSpPr>
            <a:spLocks noGrp="1"/>
          </p:cNvSpPr>
          <p:nvPr>
            <p:ph type="ctrTitle" hasCustomPrompt="1"/>
          </p:nvPr>
        </p:nvSpPr>
        <p:spPr>
          <a:xfrm>
            <a:off x="685800" y="2051337"/>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tx1"/>
                </a:solidFill>
              </a:defRPr>
            </a:lvl1pPr>
          </a:lstStyle>
          <a:p>
            <a:r>
              <a:rPr lang="en-US"/>
              <a:t>Main Title (Max. 25 char.)</a:t>
            </a:r>
          </a:p>
        </p:txBody>
      </p:sp>
    </p:spTree>
    <p:extLst>
      <p:ext uri="{BB962C8B-B14F-4D97-AF65-F5344CB8AC3E}">
        <p14:creationId xmlns:p14="http://schemas.microsoft.com/office/powerpoint/2010/main" val="277674409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Mission Cover Slide">
    <p:bg>
      <p:bgRef idx="1001">
        <a:schemeClr val="bg2"/>
      </p:bgRef>
    </p:bg>
    <p:spTree>
      <p:nvGrpSpPr>
        <p:cNvPr id="1" name=""/>
        <p:cNvGrpSpPr/>
        <p:nvPr/>
      </p:nvGrpSpPr>
      <p:grpSpPr>
        <a:xfrm>
          <a:off x="0" y="0"/>
          <a:ext cx="0" cy="0"/>
          <a:chOff x="0" y="0"/>
          <a:chExt cx="0" cy="0"/>
        </a:xfrm>
      </p:grpSpPr>
      <p:sp>
        <p:nvSpPr>
          <p:cNvPr id="9" name="Picture Placeholder 6"/>
          <p:cNvSpPr>
            <a:spLocks noGrp="1"/>
          </p:cNvSpPr>
          <p:nvPr>
            <p:ph type="pic" sz="quarter" idx="11" hasCustomPrompt="1"/>
          </p:nvPr>
        </p:nvSpPr>
        <p:spPr>
          <a:xfrm>
            <a:off x="0" y="0"/>
            <a:ext cx="9144000" cy="5143500"/>
          </a:xfrm>
          <a:solidFill>
            <a:schemeClr val="tx2">
              <a:lumMod val="90000"/>
            </a:schemeClr>
          </a:solidFill>
        </p:spPr>
        <p:txBody>
          <a:bodyPr anchor="t"/>
          <a:lstStyle>
            <a:lvl1pPr marL="0" indent="0" algn="ctr">
              <a:buNone/>
              <a:defRPr b="1" baseline="0">
                <a:solidFill>
                  <a:srgbClr val="FF0000"/>
                </a:solidFill>
              </a:defRPr>
            </a:lvl1pPr>
          </a:lstStyle>
          <a:p>
            <a:r>
              <a:rPr lang="en-US"/>
              <a:t>Use this Cover Slide option if you would like to use your own photo. </a:t>
            </a:r>
            <a:br>
              <a:rPr lang="en-US"/>
            </a:br>
            <a:br>
              <a:rPr lang="en-US"/>
            </a:br>
            <a:r>
              <a:rPr lang="en-US"/>
              <a:t>Be sure to select simple, clean and clutter free photo. Drag your image into this Gray Box. </a:t>
            </a:r>
            <a:br>
              <a:rPr lang="en-US"/>
            </a:br>
            <a:br>
              <a:rPr lang="en-US"/>
            </a:br>
            <a:r>
              <a:rPr lang="en-US"/>
              <a:t>Based on your photo, be sure to include the Blue or White JDRF logo</a:t>
            </a:r>
            <a:br>
              <a:rPr lang="en-US"/>
            </a:br>
            <a:br>
              <a:rPr lang="en-US"/>
            </a:br>
            <a:r>
              <a:rPr lang="en-US"/>
              <a:t>JDRF elements may be found in the Appendix slides</a:t>
            </a:r>
          </a:p>
        </p:txBody>
      </p:sp>
      <p:cxnSp>
        <p:nvCxnSpPr>
          <p:cNvPr id="6" name="Straight Connector 5">
            <a:extLst>
              <a:ext uri="{FF2B5EF4-FFF2-40B4-BE49-F238E27FC236}">
                <a16:creationId xmlns:a16="http://schemas.microsoft.com/office/drawing/2014/main" id="{BB793E75-1B11-4AAC-88E4-0135409F3AE4}"/>
              </a:ext>
            </a:extLst>
          </p:cNvPr>
          <p:cNvCxnSpPr/>
          <p:nvPr userDrawn="1"/>
        </p:nvCxnSpPr>
        <p:spPr>
          <a:xfrm>
            <a:off x="3457575" y="3316990"/>
            <a:ext cx="2228850"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1371600" y="4394745"/>
            <a:ext cx="6400800" cy="346425"/>
          </a:xfrm>
        </p:spPr>
        <p:txBody>
          <a:bodyPr>
            <a:noAutofit/>
          </a:bodyPr>
          <a:lstStyle>
            <a:lvl1pPr marL="0" indent="0" algn="ctr">
              <a:buNone/>
              <a:defRPr sz="1600" b="0" baseline="0">
                <a:solidFill>
                  <a:schemeClr val="accent2"/>
                </a:solidFill>
                <a:latin typeface="+mn-lt"/>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PRESENTERS NAME</a:t>
            </a:r>
          </a:p>
        </p:txBody>
      </p:sp>
      <p:sp>
        <p:nvSpPr>
          <p:cNvPr id="18" name="Text Placeholder 17"/>
          <p:cNvSpPr>
            <a:spLocks noGrp="1"/>
          </p:cNvSpPr>
          <p:nvPr>
            <p:ph type="body" sz="quarter" idx="10" hasCustomPrompt="1"/>
          </p:nvPr>
        </p:nvSpPr>
        <p:spPr>
          <a:xfrm>
            <a:off x="1356519" y="4736234"/>
            <a:ext cx="6430963" cy="344156"/>
          </a:xfrm>
        </p:spPr>
        <p:txBody>
          <a:bodyPr/>
          <a:lstStyle>
            <a:lvl1pPr marL="0" indent="0" algn="ctr">
              <a:buNone/>
              <a:defRPr sz="1200" b="0" baseline="0">
                <a:solidFill>
                  <a:schemeClr val="accent2"/>
                </a:solidFill>
                <a:latin typeface="+mn-lt"/>
              </a:defRPr>
            </a:lvl1pPr>
          </a:lstStyle>
          <a:p>
            <a:pPr lvl="0"/>
            <a:r>
              <a:rPr lang="en-US"/>
              <a:t>Month Date, Year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4775" y="2263781"/>
            <a:ext cx="2787722" cy="572758"/>
          </a:xfrm>
          <a:prstGeom prst="rect">
            <a:avLst/>
          </a:prstGeom>
        </p:spPr>
      </p:pic>
      <p:sp>
        <p:nvSpPr>
          <p:cNvPr id="13" name="Title 1"/>
          <p:cNvSpPr>
            <a:spLocks noGrp="1"/>
          </p:cNvSpPr>
          <p:nvPr>
            <p:ph type="ctrTitle" hasCustomPrompt="1"/>
          </p:nvPr>
        </p:nvSpPr>
        <p:spPr>
          <a:xfrm>
            <a:off x="685800" y="3313548"/>
            <a:ext cx="7772400" cy="1102519"/>
          </a:xfrm>
        </p:spPr>
        <p:txBody>
          <a:bodyPr tIns="91440" bIns="91440" anchor="ctr" anchorCtr="0">
            <a:noAutofit/>
          </a:bodyPr>
          <a:lstStyle>
            <a:lvl1pPr marL="0" marR="0" indent="0" algn="ctr" defTabSz="439588" rtl="0" eaLnBrk="1" fontAlgn="auto" latinLnBrk="0" hangingPunct="1">
              <a:lnSpc>
                <a:spcPct val="100000"/>
              </a:lnSpc>
              <a:spcBef>
                <a:spcPct val="0"/>
              </a:spcBef>
              <a:spcAft>
                <a:spcPts val="0"/>
              </a:spcAft>
              <a:buClrTx/>
              <a:buSzTx/>
              <a:buFontTx/>
              <a:buNone/>
              <a:tabLst/>
              <a:defRPr sz="3500" baseline="0">
                <a:solidFill>
                  <a:schemeClr val="bg1"/>
                </a:solidFill>
              </a:defRPr>
            </a:lvl1pPr>
          </a:lstStyle>
          <a:p>
            <a:r>
              <a:rPr lang="en-US"/>
              <a:t>Main Title (Max. 25 char.)</a:t>
            </a:r>
          </a:p>
        </p:txBody>
      </p:sp>
    </p:spTree>
    <p:extLst>
      <p:ext uri="{BB962C8B-B14F-4D97-AF65-F5344CB8AC3E}">
        <p14:creationId xmlns:p14="http://schemas.microsoft.com/office/powerpoint/2010/main" val="160675358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or Overvie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99B377-D7BB-4C4F-95D9-353BEF787EFC}"/>
              </a:ext>
            </a:extLst>
          </p:cNvPr>
          <p:cNvSpPr>
            <a:spLocks noChangeArrowheads="1"/>
          </p:cNvSpPr>
          <p:nvPr userDrawn="1"/>
        </p:nvSpPr>
        <p:spPr bwMode="auto">
          <a:xfrm>
            <a:off x="0" y="0"/>
            <a:ext cx="3575050" cy="5143500"/>
          </a:xfrm>
          <a:prstGeom prst="rect">
            <a:avLst/>
          </a:prstGeom>
          <a:solidFill>
            <a:srgbClr val="0055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6" name="Straight Connector 5">
            <a:extLst>
              <a:ext uri="{FF2B5EF4-FFF2-40B4-BE49-F238E27FC236}">
                <a16:creationId xmlns:a16="http://schemas.microsoft.com/office/drawing/2014/main" id="{76FFCABF-2507-4757-9F10-B043EA895976}"/>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204792"/>
            <a:ext cx="4800490" cy="4389835"/>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7" y="411285"/>
            <a:ext cx="3008313" cy="2402336"/>
          </a:xfrm>
        </p:spPr>
        <p:txBody>
          <a:bodyPr/>
          <a:lstStyle>
            <a:lvl1pPr algn="l">
              <a:defRPr sz="2400" b="0" baseline="0">
                <a:solidFill>
                  <a:schemeClr val="bg1"/>
                </a:solidFill>
              </a:defRPr>
            </a:lvl1pPr>
          </a:lstStyle>
          <a:p>
            <a:r>
              <a:rPr lang="en-US"/>
              <a:t>Header. Type in Title Case. Max 40 Char. 20pt</a:t>
            </a:r>
          </a:p>
        </p:txBody>
      </p:sp>
      <p:sp>
        <p:nvSpPr>
          <p:cNvPr id="4" name="Text Placeholder 3"/>
          <p:cNvSpPr>
            <a:spLocks noGrp="1"/>
          </p:cNvSpPr>
          <p:nvPr>
            <p:ph type="body" sz="half" idx="2" hasCustomPrompt="1"/>
          </p:nvPr>
        </p:nvSpPr>
        <p:spPr>
          <a:xfrm>
            <a:off x="457207" y="3095965"/>
            <a:ext cx="3008313" cy="1492660"/>
          </a:xfrm>
        </p:spPr>
        <p:txBody>
          <a:bodyPr>
            <a:normAutofit/>
          </a:bodyPr>
          <a:lstStyle>
            <a:lvl1pPr marL="0" indent="0">
              <a:buNone/>
              <a:defRPr sz="100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3" name="Slide Number Placeholder 6">
            <a:extLst>
              <a:ext uri="{FF2B5EF4-FFF2-40B4-BE49-F238E27FC236}">
                <a16:creationId xmlns:a16="http://schemas.microsoft.com/office/drawing/2014/main" id="{3BD06979-2EC9-4CDC-BAEF-D3580DD70B9B}"/>
              </a:ext>
            </a:extLst>
          </p:cNvPr>
          <p:cNvSpPr>
            <a:spLocks noGrp="1"/>
          </p:cNvSpPr>
          <p:nvPr>
            <p:ph type="sldNum" sz="quarter" idx="12"/>
          </p:nvPr>
        </p:nvSpPr>
        <p:spPr>
          <a:xfrm>
            <a:off x="8693155" y="4809442"/>
            <a:ext cx="392112" cy="275321"/>
          </a:xfrm>
        </p:spPr>
        <p:txBody>
          <a:bodyPr/>
          <a:lstStyle>
            <a:lvl1pPr algn="r" rtl="0">
              <a:defRPr>
                <a:solidFill>
                  <a:schemeClr val="accent2"/>
                </a:solidFill>
              </a:defRPr>
            </a:lvl1pPr>
          </a:lstStyle>
          <a:p>
            <a:pPr algn="l"/>
            <a:fld id="{A7383A42-F693-4867-9543-FB7CC7990D82}" type="slidenum">
              <a:rPr lang="en-US" altLang="en-US" smtClean="0">
                <a:solidFill>
                  <a:srgbClr val="000000"/>
                </a:solidFill>
              </a:rPr>
              <a:pPr algn="l"/>
              <a:t>‹#›</a:t>
            </a:fld>
            <a:endParaRPr lang="en-US" altLang="en-US">
              <a:solidFill>
                <a:srgbClr val="000000"/>
              </a:solidFill>
            </a:endParaRPr>
          </a:p>
        </p:txBody>
      </p:sp>
    </p:spTree>
    <p:extLst>
      <p:ext uri="{BB962C8B-B14F-4D97-AF65-F5344CB8AC3E}">
        <p14:creationId xmlns:p14="http://schemas.microsoft.com/office/powerpoint/2010/main" val="391044004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eft Image+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E2552C-80AE-B44E-8E03-4565C3AC45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5172873"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886310" y="1200153"/>
            <a:ext cx="4800490" cy="3394473"/>
          </a:xfrm>
        </p:spPr>
        <p:txBody>
          <a:bodyPr>
            <a:noAutofit/>
          </a:bodyPr>
          <a:lstStyle>
            <a:lvl1pPr marL="131877" indent="-131877">
              <a:lnSpc>
                <a:spcPct val="110000"/>
              </a:lnSpc>
              <a:spcAft>
                <a:spcPts val="577"/>
              </a:spcAft>
              <a:buFont typeface="Arial"/>
              <a:buChar char="•"/>
              <a:defRPr sz="1100">
                <a:solidFill>
                  <a:schemeClr val="accent2"/>
                </a:solidFill>
              </a:defRPr>
            </a:lvl1pPr>
            <a:lvl2pPr marL="604434" indent="-164846">
              <a:lnSpc>
                <a:spcPct val="110000"/>
              </a:lnSpc>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3886255" y="171965"/>
            <a:ext cx="4800490" cy="857251"/>
          </a:xfrm>
        </p:spPr>
        <p:txBody>
          <a:bodyPr/>
          <a:lstStyle>
            <a:lvl1pPr algn="ctr">
              <a:defRPr sz="2400" b="0" baseline="0">
                <a:solidFill>
                  <a:schemeClr val="accent2"/>
                </a:solidFill>
              </a:defRPr>
            </a:lvl1pPr>
          </a:lstStyle>
          <a:p>
            <a:r>
              <a:rPr lang="en-US" altLang="ja-JP"/>
              <a:t>Header. Type in Title Case 20pt Max 45 Char.</a:t>
            </a:r>
            <a:endParaRPr lang="en-US"/>
          </a:p>
        </p:txBody>
      </p:sp>
      <p:sp>
        <p:nvSpPr>
          <p:cNvPr id="15" name="Content Placeholder 14"/>
          <p:cNvSpPr>
            <a:spLocks noGrp="1"/>
          </p:cNvSpPr>
          <p:nvPr>
            <p:ph sz="quarter" idx="13"/>
          </p:nvPr>
        </p:nvSpPr>
        <p:spPr>
          <a:xfrm>
            <a:off x="-13366"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9442"/>
            <a:ext cx="392113" cy="275321"/>
          </a:xfrm>
        </p:spPr>
        <p:txBody>
          <a:bodyPr/>
          <a:lstStyle>
            <a:lvl1pPr algn="l" rtl="0">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grpSp>
        <p:nvGrpSpPr>
          <p:cNvPr id="10" name="Group 9">
            <a:extLst>
              <a:ext uri="{FF2B5EF4-FFF2-40B4-BE49-F238E27FC236}">
                <a16:creationId xmlns:a16="http://schemas.microsoft.com/office/drawing/2014/main" id="{A0B3DBED-8A00-544D-BBC2-A33BC2F82957}"/>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C2D08AB0-A8C3-6B40-A587-385CB0212A6A}"/>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516C3BB8-F18C-6F4C-97F0-E43DF38458BA}"/>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C70AE683-D374-CC4B-B595-D965D1BE7F7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14784569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24" name="図プレースホルダー 3">
            <a:extLst>
              <a:ext uri="{FF2B5EF4-FFF2-40B4-BE49-F238E27FC236}">
                <a16:creationId xmlns:a16="http://schemas.microsoft.com/office/drawing/2014/main" id="{7B5F96C2-65F6-714F-946C-85AA171E63A6}"/>
              </a:ext>
            </a:extLst>
          </p:cNvPr>
          <p:cNvSpPr>
            <a:spLocks noGrp="1"/>
          </p:cNvSpPr>
          <p:nvPr>
            <p:ph type="pic" sz="quarter" idx="30"/>
          </p:nvPr>
        </p:nvSpPr>
        <p:spPr>
          <a:xfrm>
            <a:off x="3571125" y="3858895"/>
            <a:ext cx="1654346"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5" name="図プレースホルダー 3">
            <a:extLst>
              <a:ext uri="{FF2B5EF4-FFF2-40B4-BE49-F238E27FC236}">
                <a16:creationId xmlns:a16="http://schemas.microsoft.com/office/drawing/2014/main" id="{35866500-6651-C64D-B138-A4DB2B7437C8}"/>
              </a:ext>
            </a:extLst>
          </p:cNvPr>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6" name="図プレースホルダー 3">
            <a:extLst>
              <a:ext uri="{FF2B5EF4-FFF2-40B4-BE49-F238E27FC236}">
                <a16:creationId xmlns:a16="http://schemas.microsoft.com/office/drawing/2014/main" id="{38AEB52F-9047-FC45-BBD6-9D635D36CEA7}"/>
              </a:ext>
            </a:extLst>
          </p:cNvPr>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7" name="図プレースホルダー 3">
            <a:extLst>
              <a:ext uri="{FF2B5EF4-FFF2-40B4-BE49-F238E27FC236}">
                <a16:creationId xmlns:a16="http://schemas.microsoft.com/office/drawing/2014/main" id="{F61E40A2-F5B6-BF4D-BA5C-2133ED27B646}"/>
              </a:ext>
            </a:extLst>
          </p:cNvPr>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8" name="図プレースホルダー 3">
            <a:extLst>
              <a:ext uri="{FF2B5EF4-FFF2-40B4-BE49-F238E27FC236}">
                <a16:creationId xmlns:a16="http://schemas.microsoft.com/office/drawing/2014/main" id="{1817A9CC-F3F3-2042-87B6-905F86B7F0B0}"/>
              </a:ext>
            </a:extLst>
          </p:cNvPr>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9" name="図プレースホルダー 3">
            <a:extLst>
              <a:ext uri="{FF2B5EF4-FFF2-40B4-BE49-F238E27FC236}">
                <a16:creationId xmlns:a16="http://schemas.microsoft.com/office/drawing/2014/main" id="{AD9904B9-72C8-8F4D-806F-0336DD2F97E1}"/>
              </a:ext>
            </a:extLst>
          </p:cNvPr>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30" name="図プレースホルダー 3">
            <a:extLst>
              <a:ext uri="{FF2B5EF4-FFF2-40B4-BE49-F238E27FC236}">
                <a16:creationId xmlns:a16="http://schemas.microsoft.com/office/drawing/2014/main" id="{D4277BCC-3EC1-2F4A-A21B-13925A910B6A}"/>
              </a:ext>
            </a:extLst>
          </p:cNvPr>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31" name="図プレースホルダー 3">
            <a:extLst>
              <a:ext uri="{FF2B5EF4-FFF2-40B4-BE49-F238E27FC236}">
                <a16:creationId xmlns:a16="http://schemas.microsoft.com/office/drawing/2014/main" id="{9B71D438-70E4-284D-8CEA-B7032DAFE8CB}"/>
              </a:ext>
            </a:extLst>
          </p:cNvPr>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32" name="図プレースホルダー 69">
            <a:extLst>
              <a:ext uri="{FF2B5EF4-FFF2-40B4-BE49-F238E27FC236}">
                <a16:creationId xmlns:a16="http://schemas.microsoft.com/office/drawing/2014/main" id="{0923AE67-901A-284E-9FFD-F2910B9DB157}"/>
              </a:ext>
            </a:extLst>
          </p:cNvPr>
          <p:cNvSpPr>
            <a:spLocks noGrp="1"/>
          </p:cNvSpPr>
          <p:nvPr>
            <p:ph type="pic" sz="quarter" idx="40"/>
          </p:nvPr>
        </p:nvSpPr>
        <p:spPr>
          <a:xfrm>
            <a:off x="3575050" y="3"/>
            <a:ext cx="2953622"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33" name="図プレースホルダー 69">
            <a:extLst>
              <a:ext uri="{FF2B5EF4-FFF2-40B4-BE49-F238E27FC236}">
                <a16:creationId xmlns:a16="http://schemas.microsoft.com/office/drawing/2014/main" id="{F97E999F-6C10-074C-A373-D697BECEB187}"/>
              </a:ext>
            </a:extLst>
          </p:cNvPr>
          <p:cNvSpPr>
            <a:spLocks noGrp="1"/>
          </p:cNvSpPr>
          <p:nvPr>
            <p:ph type="pic" sz="quarter" idx="41"/>
          </p:nvPr>
        </p:nvSpPr>
        <p:spPr>
          <a:xfrm>
            <a:off x="3575050" y="2571354"/>
            <a:ext cx="5568950"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7" y="413224"/>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400" b="0" baseline="0">
                <a:solidFill>
                  <a:schemeClr val="bg1"/>
                </a:solidFill>
              </a:defRPr>
            </a:lvl1pPr>
          </a:lstStyle>
          <a:p>
            <a:r>
              <a:rPr lang="en-US"/>
              <a:t>Header. Type in Title Case. Max 40 Char. 24pt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a:xfrm>
            <a:off x="8693154" y="4809442"/>
            <a:ext cx="388188" cy="275313"/>
          </a:xfrm>
        </p:spPr>
        <p:txBody>
          <a:bodyPr/>
          <a:lstStyle>
            <a:lvl1pPr algn="l" rtl="0">
              <a:defRPr>
                <a:solidFill>
                  <a:schemeClr val="bg1"/>
                </a:solidFill>
              </a:defRPr>
            </a:lvl1pPr>
          </a:lstStyle>
          <a:p>
            <a:fld id="{F8E8E303-4D44-4979-8680-74B70702BACB}" type="slidenum">
              <a:rPr lang="en-US" altLang="en-US" smtClean="0"/>
              <a:pPr/>
              <a:t>‹#›</a:t>
            </a:fld>
            <a:endParaRPr lang="en-US" altLang="en-US"/>
          </a:p>
        </p:txBody>
      </p:sp>
      <p:grpSp>
        <p:nvGrpSpPr>
          <p:cNvPr id="20" name="Group 19">
            <a:extLst>
              <a:ext uri="{FF2B5EF4-FFF2-40B4-BE49-F238E27FC236}">
                <a16:creationId xmlns:a16="http://schemas.microsoft.com/office/drawing/2014/main" id="{C5D3F7DD-7456-5645-B228-E1261B793B56}"/>
              </a:ext>
            </a:extLst>
          </p:cNvPr>
          <p:cNvGrpSpPr/>
          <p:nvPr userDrawn="1"/>
        </p:nvGrpSpPr>
        <p:grpSpPr>
          <a:xfrm>
            <a:off x="457200" y="4836405"/>
            <a:ext cx="596601" cy="164219"/>
            <a:chOff x="129006" y="9616807"/>
            <a:chExt cx="1595347" cy="439132"/>
          </a:xfrm>
          <a:solidFill>
            <a:schemeClr val="bg1"/>
          </a:solidFill>
        </p:grpSpPr>
        <p:sp>
          <p:nvSpPr>
            <p:cNvPr id="21" name="Freeform 7">
              <a:extLst>
                <a:ext uri="{FF2B5EF4-FFF2-40B4-BE49-F238E27FC236}">
                  <a16:creationId xmlns:a16="http://schemas.microsoft.com/office/drawing/2014/main" id="{926ED7A0-A93D-5F4F-A1FE-726E4F9313C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2" name="Freeform 8">
              <a:extLst>
                <a:ext uri="{FF2B5EF4-FFF2-40B4-BE49-F238E27FC236}">
                  <a16:creationId xmlns:a16="http://schemas.microsoft.com/office/drawing/2014/main" id="{82E12F79-BD06-3B46-B16B-485A8F7FCE49}"/>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23" name="Freeform 9">
              <a:extLst>
                <a:ext uri="{FF2B5EF4-FFF2-40B4-BE49-F238E27FC236}">
                  <a16:creationId xmlns:a16="http://schemas.microsoft.com/office/drawing/2014/main" id="{297C897E-8827-F94B-A07D-A6627EBFAB8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extLst>
      <p:ext uri="{BB962C8B-B14F-4D97-AF65-F5344CB8AC3E}">
        <p14:creationId xmlns:p14="http://schemas.microsoft.com/office/powerpoint/2010/main" val="17144386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800490"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800490"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15" name="Content Placeholder 14"/>
          <p:cNvSpPr>
            <a:spLocks noGrp="1"/>
          </p:cNvSpPr>
          <p:nvPr>
            <p:ph sz="quarter" idx="13"/>
          </p:nvPr>
        </p:nvSpPr>
        <p:spPr>
          <a:xfrm>
            <a:off x="5568950" y="0"/>
            <a:ext cx="3575050" cy="5143500"/>
          </a:xfrm>
        </p:spPr>
        <p:txBody>
          <a:bodyPr/>
          <a:lstStyle>
            <a:lvl1pPr marL="0" indent="0" algn="ctr">
              <a:buFontTx/>
              <a:buNone/>
              <a:defRPr baseline="0">
                <a:solidFill>
                  <a:schemeClr val="accent3">
                    <a:lumMod val="25000"/>
                  </a:schemeClr>
                </a:solidFill>
              </a:defRPr>
            </a:lvl1pPr>
          </a:lstStyle>
          <a:p>
            <a:pPr lvl="0"/>
            <a:endParaRPr lang="en-US"/>
          </a:p>
          <a:p>
            <a:pPr lvl="0"/>
            <a:r>
              <a:rPr lang="en-US"/>
              <a:t>Area to Insert Image or Chart</a:t>
            </a:r>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0" cy="275998"/>
          </a:xfrm>
        </p:spPr>
        <p:txBody>
          <a:bodyPr/>
          <a:lstStyle>
            <a:lvl1pPr algn="l" rtl="0">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902020823"/>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3" y="4808765"/>
            <a:ext cx="392113" cy="274475"/>
          </a:xfrm>
        </p:spPr>
        <p:txBody>
          <a:bodyPr/>
          <a:lstStyle>
            <a:lvl1pPr algn="r" rtl="1">
              <a:defRPr>
                <a:solidFill>
                  <a:schemeClr val="bg1"/>
                </a:solidFill>
              </a:defRPr>
            </a:lvl1pPr>
          </a:lstStyle>
          <a:p>
            <a:pPr algn="l" rtl="0"/>
            <a:fld id="{19155FB1-7C59-4696-AA59-DC9DF0CE82E1}" type="slidenum">
              <a:rPr lang="en-US" altLang="en-US" smtClean="0">
                <a:solidFill>
                  <a:prstClr val="white"/>
                </a:solidFill>
              </a:rPr>
              <a:pPr algn="l" rtl="0"/>
              <a:t>‹#›</a:t>
            </a:fld>
            <a:endParaRPr lang="en-US" altLang="en-US">
              <a:solidFill>
                <a:prstClr val="white"/>
              </a:solidFill>
            </a:endParaRPr>
          </a:p>
        </p:txBody>
      </p:sp>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966" y="26861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3448083" y="2349776"/>
            <a:ext cx="5234178" cy="184868"/>
          </a:xfrm>
          <a:prstGeom prst="rect">
            <a:avLst/>
          </a:prstGeom>
        </p:spPr>
      </p:pic>
    </p:spTree>
    <p:extLst>
      <p:ext uri="{BB962C8B-B14F-4D97-AF65-F5344CB8AC3E}">
        <p14:creationId xmlns:p14="http://schemas.microsoft.com/office/powerpoint/2010/main" val="2279243103"/>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Right Image+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D6A0C6-25E2-8E42-8EA5-7516B21F59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6" name="Group 15">
            <a:extLst>
              <a:ext uri="{FF2B5EF4-FFF2-40B4-BE49-F238E27FC236}">
                <a16:creationId xmlns:a16="http://schemas.microsoft.com/office/drawing/2014/main" id="{6066AF34-DAD6-5D48-A15B-83530330F876}"/>
              </a:ext>
            </a:extLst>
          </p:cNvPr>
          <p:cNvGrpSpPr/>
          <p:nvPr userDrawn="1"/>
        </p:nvGrpSpPr>
        <p:grpSpPr>
          <a:xfrm>
            <a:off x="457200" y="4836405"/>
            <a:ext cx="596601" cy="164219"/>
            <a:chOff x="129006" y="9616807"/>
            <a:chExt cx="1595347" cy="439132"/>
          </a:xfrm>
          <a:solidFill>
            <a:schemeClr val="bg1"/>
          </a:solidFill>
        </p:grpSpPr>
        <p:sp>
          <p:nvSpPr>
            <p:cNvPr id="17" name="Freeform 7">
              <a:extLst>
                <a:ext uri="{FF2B5EF4-FFF2-40B4-BE49-F238E27FC236}">
                  <a16:creationId xmlns:a16="http://schemas.microsoft.com/office/drawing/2014/main" id="{5981C815-9CB6-8047-ADA1-22E8B41F4FF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8" name="Freeform 8">
              <a:extLst>
                <a:ext uri="{FF2B5EF4-FFF2-40B4-BE49-F238E27FC236}">
                  <a16:creationId xmlns:a16="http://schemas.microsoft.com/office/drawing/2014/main" id="{85B3FF02-3DB1-5546-868A-28FF7B596D3C}"/>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9" name="Freeform 9">
              <a:extLst>
                <a:ext uri="{FF2B5EF4-FFF2-40B4-BE49-F238E27FC236}">
                  <a16:creationId xmlns:a16="http://schemas.microsoft.com/office/drawing/2014/main" id="{EFEBBEEB-5CF7-574A-8AC1-B8DEDB650749}"/>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A56AACC6-DB76-4460-AE0C-383C16B00D4E}"/>
              </a:ext>
            </a:extLst>
          </p:cNvPr>
          <p:cNvCxnSpPr/>
          <p:nvPr userDrawn="1"/>
        </p:nvCxnSpPr>
        <p:spPr>
          <a:xfrm>
            <a:off x="1743821" y="1063625"/>
            <a:ext cx="2227263"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457203" y="1200153"/>
            <a:ext cx="4518657" cy="3394473"/>
          </a:xfrm>
        </p:spPr>
        <p:txBody>
          <a:bodyPr>
            <a:noAutofit/>
          </a:bodyPr>
          <a:lstStyle>
            <a:lvl1pPr marL="131877" indent="-131877">
              <a:spcAft>
                <a:spcPts val="577"/>
              </a:spcAft>
              <a:buFont typeface="Arial"/>
              <a:buChar char="•"/>
              <a:defRPr sz="1100">
                <a:solidFill>
                  <a:schemeClr val="accent2"/>
                </a:solidFill>
              </a:defRPr>
            </a:lvl1pPr>
            <a:lvl2pPr marL="604434" indent="-164846">
              <a:spcAft>
                <a:spcPts val="577"/>
              </a:spcAft>
              <a:buFont typeface="Arial"/>
              <a:buChar char="•"/>
              <a:defRPr sz="1100">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a:solidFill>
                  <a:schemeClr val="accent2"/>
                </a:solidFill>
              </a:defRPr>
            </a:lvl5pPr>
            <a:lvl6pPr>
              <a:defRPr sz="2000"/>
            </a:lvl6pPr>
            <a:lvl7pPr>
              <a:defRPr sz="2000"/>
            </a:lvl7pPr>
            <a:lvl8pPr>
              <a:defRPr sz="2000"/>
            </a:lvl8pPr>
            <a:lvl9pPr>
              <a:defRPr sz="2000"/>
            </a:lvl9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2" name="Title 1"/>
          <p:cNvSpPr>
            <a:spLocks noGrp="1"/>
          </p:cNvSpPr>
          <p:nvPr>
            <p:ph type="title" hasCustomPrompt="1"/>
          </p:nvPr>
        </p:nvSpPr>
        <p:spPr>
          <a:xfrm>
            <a:off x="457203" y="171965"/>
            <a:ext cx="4518657" cy="857251"/>
          </a:xfrm>
        </p:spPr>
        <p:txBody>
          <a:bodyPr/>
          <a:lstStyle>
            <a:lvl1pPr marL="0" marR="0" indent="0" algn="ctr" defTabSz="439588" rtl="0" eaLnBrk="1" fontAlgn="base" latinLnBrk="0" hangingPunct="1">
              <a:lnSpc>
                <a:spcPct val="100000"/>
              </a:lnSpc>
              <a:spcBef>
                <a:spcPct val="0"/>
              </a:spcBef>
              <a:spcAft>
                <a:spcPct val="0"/>
              </a:spcAft>
              <a:buClrTx/>
              <a:buSzTx/>
              <a:buFontTx/>
              <a:buNone/>
              <a:tabLst/>
              <a:defRPr sz="2400" b="0" baseline="0">
                <a:solidFill>
                  <a:schemeClr val="accent2"/>
                </a:solidFill>
              </a:defRPr>
            </a:lvl1pPr>
          </a:lstStyle>
          <a:p>
            <a:r>
              <a:rPr lang="en-US" altLang="ja-JP"/>
              <a:t>Header. Type in Title Case 20pt Max 45 Char.</a:t>
            </a:r>
            <a:endParaRPr lang="en-US"/>
          </a:p>
        </p:txBody>
      </p:sp>
      <p:sp>
        <p:nvSpPr>
          <p:cNvPr id="7" name="Slide Number Placeholder 6">
            <a:extLst>
              <a:ext uri="{FF2B5EF4-FFF2-40B4-BE49-F238E27FC236}">
                <a16:creationId xmlns:a16="http://schemas.microsoft.com/office/drawing/2014/main" id="{965CA334-4030-4613-9719-BF2E8F3CAEE3}"/>
              </a:ext>
            </a:extLst>
          </p:cNvPr>
          <p:cNvSpPr>
            <a:spLocks noGrp="1"/>
          </p:cNvSpPr>
          <p:nvPr>
            <p:ph type="sldNum" sz="quarter" idx="15"/>
          </p:nvPr>
        </p:nvSpPr>
        <p:spPr>
          <a:xfrm>
            <a:off x="8693154" y="4808765"/>
            <a:ext cx="392113" cy="274475"/>
          </a:xfrm>
        </p:spPr>
        <p:txBody>
          <a:bodyPr/>
          <a:lstStyle>
            <a:lvl1pPr>
              <a:defRPr>
                <a:solidFill>
                  <a:schemeClr val="bg1"/>
                </a:solidFill>
              </a:defRPr>
            </a:lvl1pPr>
          </a:lstStyle>
          <a:p>
            <a:fld id="{19155FB1-7C59-4696-AA59-DC9DF0CE82E1}" type="slidenum">
              <a:rPr lang="en-US" altLang="en-US" smtClean="0">
                <a:solidFill>
                  <a:prstClr val="white"/>
                </a:solidFill>
              </a:rPr>
              <a:pPr/>
              <a:t>‹#›</a:t>
            </a:fld>
            <a:endParaRPr lang="en-US" altLang="en-US">
              <a:solidFill>
                <a:prstClr val="white"/>
              </a:solidFill>
            </a:endParaRPr>
          </a:p>
        </p:txBody>
      </p:sp>
      <p:pic>
        <p:nvPicPr>
          <p:cNvPr id="24" name="Picture 23">
            <a:extLst>
              <a:ext uri="{FF2B5EF4-FFF2-40B4-BE49-F238E27FC236}">
                <a16:creationId xmlns:a16="http://schemas.microsoft.com/office/drawing/2014/main" id="{77F5A1AC-240F-7644-8DEE-AC074BD2D9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84170" y="3258010"/>
            <a:ext cx="3223574" cy="184868"/>
          </a:xfrm>
          <a:prstGeom prst="rect">
            <a:avLst/>
          </a:prstGeom>
        </p:spPr>
      </p:pic>
      <p:pic>
        <p:nvPicPr>
          <p:cNvPr id="25" name="Picture 24">
            <a:extLst>
              <a:ext uri="{FF2B5EF4-FFF2-40B4-BE49-F238E27FC236}">
                <a16:creationId xmlns:a16="http://schemas.microsoft.com/office/drawing/2014/main" id="{CD097027-9639-9547-A993-D0DD937E54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3467081" y="2373717"/>
            <a:ext cx="5234178" cy="184868"/>
          </a:xfrm>
          <a:prstGeom prst="rect">
            <a:avLst/>
          </a:prstGeom>
        </p:spPr>
      </p:pic>
    </p:spTree>
    <p:extLst>
      <p:ext uri="{BB962C8B-B14F-4D97-AF65-F5344CB8AC3E}">
        <p14:creationId xmlns:p14="http://schemas.microsoft.com/office/powerpoint/2010/main" val="3930654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Multiple Images">
    <p:spTree>
      <p:nvGrpSpPr>
        <p:cNvPr id="1" name=""/>
        <p:cNvGrpSpPr/>
        <p:nvPr/>
      </p:nvGrpSpPr>
      <p:grpSpPr>
        <a:xfrm>
          <a:off x="0" y="0"/>
          <a:ext cx="0" cy="0"/>
          <a:chOff x="0" y="0"/>
          <a:chExt cx="0" cy="0"/>
        </a:xfrm>
      </p:grpSpPr>
      <p:sp>
        <p:nvSpPr>
          <p:cNvPr id="24" name="図プレースホルダー 3">
            <a:extLst>
              <a:ext uri="{FF2B5EF4-FFF2-40B4-BE49-F238E27FC236}">
                <a16:creationId xmlns:a16="http://schemas.microsoft.com/office/drawing/2014/main" id="{7B5F96C2-65F6-714F-946C-85AA171E63A6}"/>
              </a:ext>
            </a:extLst>
          </p:cNvPr>
          <p:cNvSpPr>
            <a:spLocks noGrp="1"/>
          </p:cNvSpPr>
          <p:nvPr>
            <p:ph type="pic" sz="quarter" idx="30"/>
          </p:nvPr>
        </p:nvSpPr>
        <p:spPr>
          <a:xfrm>
            <a:off x="3571125" y="3858895"/>
            <a:ext cx="1654346"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5" name="図プレースホルダー 3">
            <a:extLst>
              <a:ext uri="{FF2B5EF4-FFF2-40B4-BE49-F238E27FC236}">
                <a16:creationId xmlns:a16="http://schemas.microsoft.com/office/drawing/2014/main" id="{35866500-6651-C64D-B138-A4DB2B7437C8}"/>
              </a:ext>
            </a:extLst>
          </p:cNvPr>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6" name="図プレースホルダー 3">
            <a:extLst>
              <a:ext uri="{FF2B5EF4-FFF2-40B4-BE49-F238E27FC236}">
                <a16:creationId xmlns:a16="http://schemas.microsoft.com/office/drawing/2014/main" id="{38AEB52F-9047-FC45-BBD6-9D635D36CEA7}"/>
              </a:ext>
            </a:extLst>
          </p:cNvPr>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7" name="図プレースホルダー 3">
            <a:extLst>
              <a:ext uri="{FF2B5EF4-FFF2-40B4-BE49-F238E27FC236}">
                <a16:creationId xmlns:a16="http://schemas.microsoft.com/office/drawing/2014/main" id="{F61E40A2-F5B6-BF4D-BA5C-2133ED27B646}"/>
              </a:ext>
            </a:extLst>
          </p:cNvPr>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28" name="図プレースホルダー 3">
            <a:extLst>
              <a:ext uri="{FF2B5EF4-FFF2-40B4-BE49-F238E27FC236}">
                <a16:creationId xmlns:a16="http://schemas.microsoft.com/office/drawing/2014/main" id="{1817A9CC-F3F3-2042-87B6-905F86B7F0B0}"/>
              </a:ext>
            </a:extLst>
          </p:cNvPr>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29" name="図プレースホルダー 3">
            <a:extLst>
              <a:ext uri="{FF2B5EF4-FFF2-40B4-BE49-F238E27FC236}">
                <a16:creationId xmlns:a16="http://schemas.microsoft.com/office/drawing/2014/main" id="{AD9904B9-72C8-8F4D-806F-0336DD2F97E1}"/>
              </a:ext>
            </a:extLst>
          </p:cNvPr>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30" name="図プレースホルダー 3">
            <a:extLst>
              <a:ext uri="{FF2B5EF4-FFF2-40B4-BE49-F238E27FC236}">
                <a16:creationId xmlns:a16="http://schemas.microsoft.com/office/drawing/2014/main" id="{D4277BCC-3EC1-2F4A-A21B-13925A910B6A}"/>
              </a:ext>
            </a:extLst>
          </p:cNvPr>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31" name="図プレースホルダー 3">
            <a:extLst>
              <a:ext uri="{FF2B5EF4-FFF2-40B4-BE49-F238E27FC236}">
                <a16:creationId xmlns:a16="http://schemas.microsoft.com/office/drawing/2014/main" id="{9B71D438-70E4-284D-8CEA-B7032DAFE8CB}"/>
              </a:ext>
            </a:extLst>
          </p:cNvPr>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32" name="図プレースホルダー 69">
            <a:extLst>
              <a:ext uri="{FF2B5EF4-FFF2-40B4-BE49-F238E27FC236}">
                <a16:creationId xmlns:a16="http://schemas.microsoft.com/office/drawing/2014/main" id="{0923AE67-901A-284E-9FFD-F2910B9DB157}"/>
              </a:ext>
            </a:extLst>
          </p:cNvPr>
          <p:cNvSpPr>
            <a:spLocks noGrp="1"/>
          </p:cNvSpPr>
          <p:nvPr>
            <p:ph type="pic" sz="quarter" idx="40"/>
          </p:nvPr>
        </p:nvSpPr>
        <p:spPr>
          <a:xfrm>
            <a:off x="3575050" y="3"/>
            <a:ext cx="2953622"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33" name="図プレースホルダー 69">
            <a:extLst>
              <a:ext uri="{FF2B5EF4-FFF2-40B4-BE49-F238E27FC236}">
                <a16:creationId xmlns:a16="http://schemas.microsoft.com/office/drawing/2014/main" id="{F97E999F-6C10-074C-A373-D697BECEB187}"/>
              </a:ext>
            </a:extLst>
          </p:cNvPr>
          <p:cNvSpPr>
            <a:spLocks noGrp="1"/>
          </p:cNvSpPr>
          <p:nvPr>
            <p:ph type="pic" sz="quarter" idx="41"/>
          </p:nvPr>
        </p:nvSpPr>
        <p:spPr>
          <a:xfrm>
            <a:off x="3575050" y="2571354"/>
            <a:ext cx="5568950"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7" name="Rectangle 6">
            <a:extLst>
              <a:ext uri="{FF2B5EF4-FFF2-40B4-BE49-F238E27FC236}">
                <a16:creationId xmlns:a16="http://schemas.microsoft.com/office/drawing/2014/main" id="{055B3FED-337A-4EC6-95D6-D4F79FF4BB49}"/>
              </a:ext>
            </a:extLst>
          </p:cNvPr>
          <p:cNvSpPr>
            <a:spLocks noChangeArrowheads="1"/>
          </p:cNvSpPr>
          <p:nvPr userDrawn="1"/>
        </p:nvSpPr>
        <p:spPr bwMode="auto">
          <a:xfrm>
            <a:off x="0" y="0"/>
            <a:ext cx="3575050" cy="51435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43959" tIns="21979" rIns="43959" bIns="21979" anchor="ctr"/>
          <a:lstStyle>
            <a:lvl1pPr>
              <a:defRPr>
                <a:solidFill>
                  <a:schemeClr val="tx1"/>
                </a:solidFill>
                <a:latin typeface="Arial" panose="020B0604020202020204" pitchFamily="34" charset="0"/>
                <a:ea typeface="Arial" pitchFamily="-127" charset="-128"/>
              </a:defRPr>
            </a:lvl1pPr>
            <a:lvl2pPr marL="742950" indent="-285750">
              <a:defRPr>
                <a:solidFill>
                  <a:schemeClr val="tx1"/>
                </a:solidFill>
                <a:latin typeface="Arial" panose="020B0604020202020204" pitchFamily="34" charset="0"/>
                <a:ea typeface="Arial" pitchFamily="-127" charset="-128"/>
              </a:defRPr>
            </a:lvl2pPr>
            <a:lvl3pPr marL="1143000" indent="-228600">
              <a:defRPr>
                <a:solidFill>
                  <a:schemeClr val="tx1"/>
                </a:solidFill>
                <a:latin typeface="Arial" panose="020B0604020202020204" pitchFamily="34" charset="0"/>
                <a:ea typeface="Arial" pitchFamily="-127" charset="-128"/>
              </a:defRPr>
            </a:lvl3pPr>
            <a:lvl4pPr marL="1600200" indent="-228600">
              <a:defRPr>
                <a:solidFill>
                  <a:schemeClr val="tx1"/>
                </a:solidFill>
                <a:latin typeface="Arial" panose="020B0604020202020204" pitchFamily="34" charset="0"/>
                <a:ea typeface="Arial" pitchFamily="-127" charset="-128"/>
              </a:defRPr>
            </a:lvl4pPr>
            <a:lvl5pPr marL="2057400" indent="-228600">
              <a:defRPr>
                <a:solidFill>
                  <a:schemeClr val="tx1"/>
                </a:solidFill>
                <a:latin typeface="Arial" panose="020B0604020202020204" pitchFamily="34" charset="0"/>
                <a:ea typeface="Arial" pitchFamily="-127"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Arial" pitchFamily="-127"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Arial" pitchFamily="-127"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Arial" pitchFamily="-127"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Arial" pitchFamily="-127" charset="-128"/>
              </a:defRPr>
            </a:lvl9pPr>
          </a:lstStyle>
          <a:p>
            <a:pPr algn="ctr"/>
            <a:endParaRPr lang="en-US" altLang="en-US">
              <a:solidFill>
                <a:srgbClr val="FFFFFF"/>
              </a:solidFill>
              <a:ea typeface="Arial" panose="020B0604020202020204" pitchFamily="34" charset="-128"/>
            </a:endParaRPr>
          </a:p>
        </p:txBody>
      </p:sp>
      <p:cxnSp>
        <p:nvCxnSpPr>
          <p:cNvPr id="8" name="Straight Connector 7">
            <a:extLst>
              <a:ext uri="{FF2B5EF4-FFF2-40B4-BE49-F238E27FC236}">
                <a16:creationId xmlns:a16="http://schemas.microsoft.com/office/drawing/2014/main" id="{5E8A2BA3-728A-46B2-BB24-50AA23758277}"/>
              </a:ext>
            </a:extLst>
          </p:cNvPr>
          <p:cNvCxnSpPr/>
          <p:nvPr userDrawn="1"/>
        </p:nvCxnSpPr>
        <p:spPr>
          <a:xfrm>
            <a:off x="457204" y="2916238"/>
            <a:ext cx="2227263" cy="0"/>
          </a:xfrm>
          <a:prstGeom prst="line">
            <a:avLst/>
          </a:prstGeom>
          <a:ln w="38100" cmpd="sng">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C947F-71B3-45B1-9B41-BCDB2DB4B02B}"/>
              </a:ext>
            </a:extLst>
          </p:cNvPr>
          <p:cNvCxnSpPr>
            <a:cxnSpLocks/>
          </p:cNvCxnSpPr>
          <p:nvPr userDrawn="1"/>
        </p:nvCxnSpPr>
        <p:spPr>
          <a:xfrm>
            <a:off x="8686800" y="4754564"/>
            <a:ext cx="4572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7" y="413224"/>
            <a:ext cx="3008313" cy="2402336"/>
          </a:xfrm>
        </p:spPr>
        <p:txBody>
          <a:bodyPr/>
          <a:lstStyle>
            <a:lvl1pPr marL="0" marR="0" indent="0" algn="l" defTabSz="439588" rtl="0" eaLnBrk="1" fontAlgn="base" latinLnBrk="0" hangingPunct="1">
              <a:lnSpc>
                <a:spcPct val="100000"/>
              </a:lnSpc>
              <a:spcBef>
                <a:spcPct val="0"/>
              </a:spcBef>
              <a:spcAft>
                <a:spcPct val="0"/>
              </a:spcAft>
              <a:buClrTx/>
              <a:buSzTx/>
              <a:buFontTx/>
              <a:buNone/>
              <a:tabLst/>
              <a:defRPr sz="2400" b="0" baseline="0">
                <a:solidFill>
                  <a:schemeClr val="bg1"/>
                </a:solidFill>
              </a:defRPr>
            </a:lvl1pPr>
          </a:lstStyle>
          <a:p>
            <a:r>
              <a:rPr lang="en-US"/>
              <a:t>Header. Type in Title Case. Max 40 Char. 20pt</a:t>
            </a:r>
          </a:p>
        </p:txBody>
      </p:sp>
      <p:sp>
        <p:nvSpPr>
          <p:cNvPr id="4" name="Text Placeholder 3"/>
          <p:cNvSpPr>
            <a:spLocks noGrp="1"/>
          </p:cNvSpPr>
          <p:nvPr>
            <p:ph type="body" sz="half" idx="2" hasCustomPrompt="1"/>
          </p:nvPr>
        </p:nvSpPr>
        <p:spPr>
          <a:xfrm>
            <a:off x="457207" y="3095965"/>
            <a:ext cx="3008313" cy="1476034"/>
          </a:xfrm>
        </p:spPr>
        <p:txBody>
          <a:bodyPr>
            <a:noAutofit/>
          </a:bodyPr>
          <a:lstStyle>
            <a:lvl1pPr marL="0" indent="0">
              <a:buNone/>
              <a:defRPr sz="1100" baseline="0">
                <a:solidFill>
                  <a:srgbClr val="FFFFFF"/>
                </a:solidFill>
              </a:defRPr>
            </a:lvl1pPr>
            <a:lvl2pPr marL="439588" indent="0">
              <a:buNone/>
              <a:defRPr sz="1100"/>
            </a:lvl2pPr>
            <a:lvl3pPr marL="879176" indent="0">
              <a:buNone/>
              <a:defRPr sz="1000"/>
            </a:lvl3pPr>
            <a:lvl4pPr marL="1318764" indent="0">
              <a:buNone/>
              <a:defRPr sz="900"/>
            </a:lvl4pPr>
            <a:lvl5pPr marL="1758351" indent="0">
              <a:buNone/>
              <a:defRPr sz="900"/>
            </a:lvl5pPr>
            <a:lvl6pPr marL="2197939" indent="0">
              <a:buNone/>
              <a:defRPr sz="900"/>
            </a:lvl6pPr>
            <a:lvl7pPr marL="2637527" indent="0">
              <a:buNone/>
              <a:defRPr sz="900"/>
            </a:lvl7pPr>
            <a:lvl8pPr marL="3077115" indent="0">
              <a:buNone/>
              <a:defRPr sz="900"/>
            </a:lvl8pPr>
            <a:lvl9pPr marL="3516703" indent="0">
              <a:buNone/>
              <a:defRPr sz="900"/>
            </a:lvl9pPr>
          </a:lstStyle>
          <a:p>
            <a:pPr lvl="0"/>
            <a:r>
              <a:rPr lang="en-US"/>
              <a:t>Click to add body copy. Use this slide if you have less text and more than two images. Maximum three images allowed on this slide. Use Arial (Body) 12pt size. Text shall be White color. Character limit for this area is 300 characters. Do not exceed more than the provided limit. </a:t>
            </a:r>
          </a:p>
        </p:txBody>
      </p:sp>
      <p:sp>
        <p:nvSpPr>
          <p:cNvPr id="19" name="Slide Number Placeholder 6">
            <a:extLst>
              <a:ext uri="{FF2B5EF4-FFF2-40B4-BE49-F238E27FC236}">
                <a16:creationId xmlns:a16="http://schemas.microsoft.com/office/drawing/2014/main" id="{276D57EF-9617-44E5-A778-2A8A22CE81BE}"/>
              </a:ext>
            </a:extLst>
          </p:cNvPr>
          <p:cNvSpPr>
            <a:spLocks noGrp="1"/>
          </p:cNvSpPr>
          <p:nvPr>
            <p:ph type="sldNum" sz="quarter" idx="18"/>
          </p:nvPr>
        </p:nvSpPr>
        <p:spPr>
          <a:xfrm>
            <a:off x="8693154" y="4809442"/>
            <a:ext cx="388188" cy="275313"/>
          </a:xfrm>
        </p:spPr>
        <p:txBody>
          <a:bodyPr/>
          <a:lstStyle>
            <a:lvl1pPr algn="l" rtl="0">
              <a:defRPr>
                <a:solidFill>
                  <a:schemeClr val="bg1"/>
                </a:solidFill>
              </a:defRPr>
            </a:lvl1pPr>
          </a:lstStyle>
          <a:p>
            <a:fld id="{F8E8E303-4D44-4979-8680-74B70702BACB}" type="slidenum">
              <a:rPr lang="en-US" altLang="en-US" smtClean="0">
                <a:solidFill>
                  <a:prstClr val="white"/>
                </a:solidFill>
              </a:rPr>
              <a:pPr/>
              <a:t>‹#›</a:t>
            </a:fld>
            <a:endParaRPr lang="en-US" altLang="en-US">
              <a:solidFill>
                <a:prstClr val="white"/>
              </a:solidFill>
            </a:endParaRPr>
          </a:p>
        </p:txBody>
      </p:sp>
      <p:grpSp>
        <p:nvGrpSpPr>
          <p:cNvPr id="20" name="Group 19">
            <a:extLst>
              <a:ext uri="{FF2B5EF4-FFF2-40B4-BE49-F238E27FC236}">
                <a16:creationId xmlns:a16="http://schemas.microsoft.com/office/drawing/2014/main" id="{C5D3F7DD-7456-5645-B228-E1261B793B56}"/>
              </a:ext>
            </a:extLst>
          </p:cNvPr>
          <p:cNvGrpSpPr/>
          <p:nvPr userDrawn="1"/>
        </p:nvGrpSpPr>
        <p:grpSpPr>
          <a:xfrm>
            <a:off x="457200" y="4836405"/>
            <a:ext cx="596601" cy="164219"/>
            <a:chOff x="129006" y="9616807"/>
            <a:chExt cx="1595347" cy="439132"/>
          </a:xfrm>
          <a:solidFill>
            <a:schemeClr val="bg1"/>
          </a:solidFill>
        </p:grpSpPr>
        <p:sp>
          <p:nvSpPr>
            <p:cNvPr id="21" name="Freeform 7">
              <a:extLst>
                <a:ext uri="{FF2B5EF4-FFF2-40B4-BE49-F238E27FC236}">
                  <a16:creationId xmlns:a16="http://schemas.microsoft.com/office/drawing/2014/main" id="{926ED7A0-A93D-5F4F-A1FE-726E4F9313CD}"/>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2" name="Freeform 8">
              <a:extLst>
                <a:ext uri="{FF2B5EF4-FFF2-40B4-BE49-F238E27FC236}">
                  <a16:creationId xmlns:a16="http://schemas.microsoft.com/office/drawing/2014/main" id="{82E12F79-BD06-3B46-B16B-485A8F7FCE49}"/>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3" name="Freeform 9">
              <a:extLst>
                <a:ext uri="{FF2B5EF4-FFF2-40B4-BE49-F238E27FC236}">
                  <a16:creationId xmlns:a16="http://schemas.microsoft.com/office/drawing/2014/main" id="{297C897E-8827-F94B-A07D-A6627EBFAB8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3512561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D23D9F6-BC0B-4D5E-9055-264F3754118A}"/>
              </a:ext>
            </a:extLst>
          </p:cNvPr>
          <p:cNvGrpSpPr/>
          <p:nvPr userDrawn="1"/>
        </p:nvGrpSpPr>
        <p:grpSpPr>
          <a:xfrm>
            <a:off x="108047" y="4858830"/>
            <a:ext cx="614442" cy="169130"/>
            <a:chOff x="129007" y="9616786"/>
            <a:chExt cx="1595346" cy="439131"/>
          </a:xfrm>
          <a:solidFill>
            <a:schemeClr val="bg1"/>
          </a:solidFill>
        </p:grpSpPr>
        <p:sp>
          <p:nvSpPr>
            <p:cNvPr id="23" name="Freeform 7">
              <a:extLst>
                <a:ext uri="{FF2B5EF4-FFF2-40B4-BE49-F238E27FC236}">
                  <a16:creationId xmlns:a16="http://schemas.microsoft.com/office/drawing/2014/main" id="{C8E452AB-F811-4856-AE21-14755596A523}"/>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4" name="Freeform 8">
              <a:extLst>
                <a:ext uri="{FF2B5EF4-FFF2-40B4-BE49-F238E27FC236}">
                  <a16:creationId xmlns:a16="http://schemas.microsoft.com/office/drawing/2014/main" id="{20449CCE-E22B-4B14-A020-1769D0C0A10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5" name="Freeform 9">
              <a:extLst>
                <a:ext uri="{FF2B5EF4-FFF2-40B4-BE49-F238E27FC236}">
                  <a16:creationId xmlns:a16="http://schemas.microsoft.com/office/drawing/2014/main" id="{5C6B705D-21C8-463E-A8A7-1B7A5EBB6FDC}"/>
                </a:ext>
              </a:extLst>
            </p:cNvPr>
            <p:cNvSpPr>
              <a:spLocks/>
            </p:cNvSpPr>
            <p:nvPr/>
          </p:nvSpPr>
          <p:spPr bwMode="auto">
            <a:xfrm>
              <a:off x="129007" y="9616786"/>
              <a:ext cx="816861" cy="439131"/>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3" name="図プレースホルダー 3"/>
          <p:cNvSpPr>
            <a:spLocks noGrp="1"/>
          </p:cNvSpPr>
          <p:nvPr>
            <p:ph type="pic" sz="quarter" idx="10"/>
          </p:nvPr>
        </p:nvSpPr>
        <p:spPr>
          <a:xfrm>
            <a:off x="0" y="0"/>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4" name="図プレースホルダー 3"/>
          <p:cNvSpPr>
            <a:spLocks noGrp="1"/>
          </p:cNvSpPr>
          <p:nvPr>
            <p:ph type="pic" sz="quarter" idx="12"/>
          </p:nvPr>
        </p:nvSpPr>
        <p:spPr>
          <a:xfrm>
            <a:off x="0" y="1286749"/>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5" name="図プレースホルダー 3"/>
          <p:cNvSpPr>
            <a:spLocks noGrp="1"/>
          </p:cNvSpPr>
          <p:nvPr>
            <p:ph type="pic" sz="quarter" idx="11"/>
          </p:nvPr>
        </p:nvSpPr>
        <p:spPr>
          <a:xfrm>
            <a:off x="1307136" y="0"/>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6" name="図プレースホルダー 3"/>
          <p:cNvSpPr>
            <a:spLocks noGrp="1"/>
          </p:cNvSpPr>
          <p:nvPr>
            <p:ph type="pic" sz="quarter" idx="14"/>
          </p:nvPr>
        </p:nvSpPr>
        <p:spPr>
          <a:xfrm>
            <a:off x="1307136"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7" name="図プレースホルダー 3"/>
          <p:cNvSpPr>
            <a:spLocks noGrp="1"/>
          </p:cNvSpPr>
          <p:nvPr>
            <p:ph type="pic" sz="quarter" idx="15"/>
          </p:nvPr>
        </p:nvSpPr>
        <p:spPr>
          <a:xfrm>
            <a:off x="2612003" y="0"/>
            <a:ext cx="1308600" cy="1285398"/>
          </a:xfrm>
          <a:solidFill>
            <a:schemeClr val="accent2"/>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8" name="図プレースホルダー 3"/>
          <p:cNvSpPr>
            <a:spLocks noGrp="1"/>
          </p:cNvSpPr>
          <p:nvPr>
            <p:ph type="pic" sz="quarter" idx="17"/>
          </p:nvPr>
        </p:nvSpPr>
        <p:spPr>
          <a:xfrm>
            <a:off x="2612003" y="1286749"/>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9" name="図プレースホルダー 3"/>
          <p:cNvSpPr>
            <a:spLocks noGrp="1"/>
          </p:cNvSpPr>
          <p:nvPr>
            <p:ph type="pic" sz="quarter" idx="27"/>
          </p:nvPr>
        </p:nvSpPr>
        <p:spPr>
          <a:xfrm>
            <a:off x="2612003" y="2572147"/>
            <a:ext cx="1308600" cy="1285398"/>
          </a:xfrm>
          <a:solidFill>
            <a:schemeClr val="tx1">
              <a:lumMod val="25000"/>
              <a:lumOff val="75000"/>
            </a:schemeClr>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0" name="図プレースホルダー 3"/>
          <p:cNvSpPr>
            <a:spLocks noGrp="1"/>
          </p:cNvSpPr>
          <p:nvPr>
            <p:ph type="pic" sz="quarter" idx="29"/>
          </p:nvPr>
        </p:nvSpPr>
        <p:spPr>
          <a:xfrm>
            <a:off x="2612003"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1" name="図プレースホルダー 3"/>
          <p:cNvSpPr>
            <a:spLocks noGrp="1"/>
          </p:cNvSpPr>
          <p:nvPr>
            <p:ph type="pic" sz="quarter" idx="30"/>
          </p:nvPr>
        </p:nvSpPr>
        <p:spPr>
          <a:xfrm>
            <a:off x="3916871" y="3858895"/>
            <a:ext cx="1308600" cy="1285398"/>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2" name="図プレースホルダー 3"/>
          <p:cNvSpPr>
            <a:spLocks noGrp="1"/>
          </p:cNvSpPr>
          <p:nvPr>
            <p:ph type="pic" sz="quarter" idx="33"/>
          </p:nvPr>
        </p:nvSpPr>
        <p:spPr>
          <a:xfrm>
            <a:off x="5221738" y="3858895"/>
            <a:ext cx="1308600" cy="1285398"/>
          </a:xfrm>
          <a:solidFill>
            <a:schemeClr val="accent3"/>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3" name="図プレースホルダー 3"/>
          <p:cNvSpPr>
            <a:spLocks noGrp="1"/>
          </p:cNvSpPr>
          <p:nvPr>
            <p:ph type="pic" sz="quarter" idx="20"/>
          </p:nvPr>
        </p:nvSpPr>
        <p:spPr>
          <a:xfrm>
            <a:off x="6526606" y="0"/>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4" name="図プレースホルダー 3"/>
          <p:cNvSpPr>
            <a:spLocks noGrp="1"/>
          </p:cNvSpPr>
          <p:nvPr>
            <p:ph type="pic" sz="quarter" idx="22"/>
          </p:nvPr>
        </p:nvSpPr>
        <p:spPr>
          <a:xfrm>
            <a:off x="6526606" y="1286749"/>
            <a:ext cx="1308600" cy="1285398"/>
          </a:xfrm>
          <a:solidFill>
            <a:schemeClr val="tx1">
              <a:lumMod val="25000"/>
              <a:lumOff val="75000"/>
            </a:schemeClr>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5" name="図プレースホルダー 3"/>
          <p:cNvSpPr>
            <a:spLocks noGrp="1"/>
          </p:cNvSpPr>
          <p:nvPr>
            <p:ph type="pic" sz="quarter" idx="34"/>
          </p:nvPr>
        </p:nvSpPr>
        <p:spPr>
          <a:xfrm>
            <a:off x="6526606" y="3858895"/>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6" name="図プレースホルダー 3"/>
          <p:cNvSpPr>
            <a:spLocks noGrp="1"/>
          </p:cNvSpPr>
          <p:nvPr>
            <p:ph type="pic" sz="quarter" idx="35"/>
          </p:nvPr>
        </p:nvSpPr>
        <p:spPr>
          <a:xfrm>
            <a:off x="7831475" y="0"/>
            <a:ext cx="1308600" cy="1285398"/>
          </a:xfrm>
          <a:solidFill>
            <a:schemeClr val="bg1"/>
          </a:solidFill>
        </p:spPr>
        <p:txBody>
          <a:bodyPr tIns="175835" rtlCol="0">
            <a:normAutofit/>
          </a:bodyPr>
          <a:lstStyle>
            <a:lvl1pPr marL="0" indent="0" algn="ctr">
              <a:buNone/>
              <a:defRPr sz="800" baseline="0"/>
            </a:lvl1pPr>
          </a:lstStyle>
          <a:p>
            <a:pPr lvl="0"/>
            <a:r>
              <a:rPr lang="en-US" altLang="ja-JP" noProof="0"/>
              <a:t>Click icon to add picture</a:t>
            </a:r>
            <a:endParaRPr lang="ja-JP" altLang="en-US" noProof="0"/>
          </a:p>
        </p:txBody>
      </p:sp>
      <p:sp>
        <p:nvSpPr>
          <p:cNvPr id="17" name="図プレースホルダー 3"/>
          <p:cNvSpPr>
            <a:spLocks noGrp="1"/>
          </p:cNvSpPr>
          <p:nvPr>
            <p:ph type="pic" sz="quarter" idx="36"/>
          </p:nvPr>
        </p:nvSpPr>
        <p:spPr>
          <a:xfrm>
            <a:off x="7831475" y="1286749"/>
            <a:ext cx="1308600" cy="1285398"/>
          </a:xfrm>
          <a:solidFill>
            <a:schemeClr val="accent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picture</a:t>
            </a:r>
            <a:endParaRPr lang="ja-JP" altLang="en-US" noProof="0"/>
          </a:p>
        </p:txBody>
      </p:sp>
      <p:sp>
        <p:nvSpPr>
          <p:cNvPr id="18" name="図プレースホルダー 3"/>
          <p:cNvSpPr>
            <a:spLocks noGrp="1"/>
          </p:cNvSpPr>
          <p:nvPr>
            <p:ph type="pic" sz="quarter" idx="38"/>
          </p:nvPr>
        </p:nvSpPr>
        <p:spPr>
          <a:xfrm>
            <a:off x="7831475" y="3858895"/>
            <a:ext cx="1308600" cy="1285398"/>
          </a:xfrm>
          <a:solidFill>
            <a:schemeClr val="accent2"/>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panose="020B0604020202020204" pitchFamily="34" charset="0"/>
              <a:buNone/>
              <a:tabLst/>
              <a:defRPr sz="800"/>
            </a:lvl1pPr>
          </a:lstStyle>
          <a:p>
            <a:pPr lvl="0"/>
            <a:r>
              <a:rPr lang="en-US" altLang="ja-JP" noProof="0"/>
              <a:t>Click icon to add picture</a:t>
            </a:r>
            <a:endParaRPr lang="ja-JP" altLang="en-US" noProof="0"/>
          </a:p>
        </p:txBody>
      </p:sp>
      <p:sp>
        <p:nvSpPr>
          <p:cNvPr id="19" name="図プレースホルダー 69"/>
          <p:cNvSpPr>
            <a:spLocks noGrp="1"/>
          </p:cNvSpPr>
          <p:nvPr>
            <p:ph type="pic" sz="quarter" idx="39"/>
          </p:nvPr>
        </p:nvSpPr>
        <p:spPr>
          <a:xfrm>
            <a:off x="1" y="2572149"/>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0" name="図プレースホルダー 69"/>
          <p:cNvSpPr>
            <a:spLocks noGrp="1"/>
          </p:cNvSpPr>
          <p:nvPr>
            <p:ph type="pic" sz="quarter" idx="40"/>
          </p:nvPr>
        </p:nvSpPr>
        <p:spPr>
          <a:xfrm>
            <a:off x="3916872" y="3"/>
            <a:ext cx="2611800" cy="2572147"/>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
        <p:nvSpPr>
          <p:cNvPr id="22" name="図プレースホルダー 69"/>
          <p:cNvSpPr>
            <a:spLocks noGrp="1"/>
          </p:cNvSpPr>
          <p:nvPr>
            <p:ph type="pic" sz="quarter" idx="41"/>
          </p:nvPr>
        </p:nvSpPr>
        <p:spPr>
          <a:xfrm>
            <a:off x="3915838" y="2571354"/>
            <a:ext cx="5228162" cy="1287542"/>
          </a:xfrm>
          <a:solidFill>
            <a:schemeClr val="accent1"/>
          </a:solidFill>
        </p:spPr>
        <p:txBody>
          <a:bodyPr tIns="175835" rtlCol="0">
            <a:normAutofit/>
          </a:bodyPr>
          <a:lstStyle>
            <a:lvl1pPr marL="0" indent="0" algn="ctr">
              <a:buNone/>
              <a:defRPr sz="800"/>
            </a:lvl1pPr>
          </a:lstStyle>
          <a:p>
            <a:pPr lvl="0"/>
            <a:r>
              <a:rPr lang="en-US" altLang="ja-JP" noProof="0"/>
              <a:t>Click icon to add picture</a:t>
            </a:r>
            <a:endParaRPr lang="ja-JP" altLang="en-US" noProof="0"/>
          </a:p>
        </p:txBody>
      </p:sp>
    </p:spTree>
    <p:extLst>
      <p:ext uri="{BB962C8B-B14F-4D97-AF65-F5344CB8AC3E}">
        <p14:creationId xmlns:p14="http://schemas.microsoft.com/office/powerpoint/2010/main" val="183647322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904E-83A4-7B4A-B60F-D9CB0641E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9" name="Group 18">
            <a:extLst>
              <a:ext uri="{FF2B5EF4-FFF2-40B4-BE49-F238E27FC236}">
                <a16:creationId xmlns:a16="http://schemas.microsoft.com/office/drawing/2014/main" id="{4FA0FD7C-3CBA-2948-B599-9264B31CA847}"/>
              </a:ext>
            </a:extLst>
          </p:cNvPr>
          <p:cNvGrpSpPr/>
          <p:nvPr userDrawn="1"/>
        </p:nvGrpSpPr>
        <p:grpSpPr>
          <a:xfrm>
            <a:off x="457200" y="4836405"/>
            <a:ext cx="596601" cy="164219"/>
            <a:chOff x="129006" y="9616807"/>
            <a:chExt cx="1595347" cy="439132"/>
          </a:xfrm>
          <a:solidFill>
            <a:schemeClr val="bg1"/>
          </a:solidFill>
        </p:grpSpPr>
        <p:sp>
          <p:nvSpPr>
            <p:cNvPr id="20" name="Freeform 7">
              <a:extLst>
                <a:ext uri="{FF2B5EF4-FFF2-40B4-BE49-F238E27FC236}">
                  <a16:creationId xmlns:a16="http://schemas.microsoft.com/office/drawing/2014/main" id="{5FFFD06D-3648-AB45-B6C5-8F9C631D73F7}"/>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1" name="Freeform 8">
              <a:extLst>
                <a:ext uri="{FF2B5EF4-FFF2-40B4-BE49-F238E27FC236}">
                  <a16:creationId xmlns:a16="http://schemas.microsoft.com/office/drawing/2014/main" id="{7DCEC2A7-6D1B-D34F-902A-238B8F1B917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22" name="Freeform 9">
              <a:extLst>
                <a:ext uri="{FF2B5EF4-FFF2-40B4-BE49-F238E27FC236}">
                  <a16:creationId xmlns:a16="http://schemas.microsoft.com/office/drawing/2014/main" id="{21218239-46E2-2945-8886-1318BD9751D1}"/>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lvl1pPr>
          </a:lstStyle>
          <a:p>
            <a:r>
              <a:rPr lang="en-US" altLang="ja-JP"/>
              <a:t>Header. Type in Title Case </a:t>
            </a:r>
            <a:br>
              <a:rPr lang="en-US" altLang="ja-JP"/>
            </a:br>
            <a:r>
              <a:rPr lang="en-US" altLang="ja-JP"/>
              <a:t>Max 80 Char. 20pt. </a:t>
            </a:r>
            <a:r>
              <a:rPr lang="en-US"/>
              <a:t>Short Headline</a:t>
            </a:r>
          </a:p>
        </p:txBody>
      </p:sp>
      <p:sp>
        <p:nvSpPr>
          <p:cNvPr id="9" name="Text Placeholder 2"/>
          <p:cNvSpPr>
            <a:spLocks noGrp="1"/>
          </p:cNvSpPr>
          <p:nvPr>
            <p:ph idx="1" hasCustomPrompt="1"/>
          </p:nvPr>
        </p:nvSpPr>
        <p:spPr>
          <a:xfrm>
            <a:off x="457200" y="1200151"/>
            <a:ext cx="8229600" cy="3394472"/>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xfrm>
            <a:off x="8693154" y="4808765"/>
            <a:ext cx="392113" cy="275998"/>
          </a:xfrm>
        </p:spPr>
        <p:txBody>
          <a:bodyPr/>
          <a:lstStyle>
            <a:lvl1pPr algn="l" rtl="0">
              <a:defRPr>
                <a:solidFill>
                  <a:schemeClr val="bg1"/>
                </a:solidFill>
              </a:defRPr>
            </a:lvl1pPr>
          </a:lstStyle>
          <a:p>
            <a:fld id="{BFB6FC33-D603-49AE-B19D-B293BCCB8D69}"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89811660"/>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F5B5D-A1AD-6D4A-ADF7-008AF5D3F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5" y="4550733"/>
            <a:ext cx="9157365" cy="592767"/>
          </a:xfrm>
          <a:prstGeom prst="rect">
            <a:avLst/>
          </a:prstGeom>
        </p:spPr>
      </p:pic>
      <p:grpSp>
        <p:nvGrpSpPr>
          <p:cNvPr id="10" name="Group 9">
            <a:extLst>
              <a:ext uri="{FF2B5EF4-FFF2-40B4-BE49-F238E27FC236}">
                <a16:creationId xmlns:a16="http://schemas.microsoft.com/office/drawing/2014/main" id="{56F168D9-4155-9A4C-B48B-B010AB8C810E}"/>
              </a:ext>
            </a:extLst>
          </p:cNvPr>
          <p:cNvGrpSpPr/>
          <p:nvPr userDrawn="1"/>
        </p:nvGrpSpPr>
        <p:grpSpPr>
          <a:xfrm>
            <a:off x="457200" y="4836405"/>
            <a:ext cx="596601" cy="164219"/>
            <a:chOff x="129006" y="9616807"/>
            <a:chExt cx="1595347" cy="439132"/>
          </a:xfrm>
          <a:solidFill>
            <a:schemeClr val="bg1"/>
          </a:solidFill>
        </p:grpSpPr>
        <p:sp>
          <p:nvSpPr>
            <p:cNvPr id="11" name="Freeform 7">
              <a:extLst>
                <a:ext uri="{FF2B5EF4-FFF2-40B4-BE49-F238E27FC236}">
                  <a16:creationId xmlns:a16="http://schemas.microsoft.com/office/drawing/2014/main" id="{1A4EA8E1-46B2-E94F-9A0E-16FE8BA5978F}"/>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1828F296-3B10-5549-918F-3205BBCA92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F657C0CA-BD09-0C4C-9846-B34B045B1CED}"/>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
        <p:nvSpPr>
          <p:cNvPr id="2" name="Title 1"/>
          <p:cNvSpPr>
            <a:spLocks noGrp="1"/>
          </p:cNvSpPr>
          <p:nvPr>
            <p:ph type="title" hasCustomPrompt="1"/>
          </p:nvPr>
        </p:nvSpPr>
        <p:spPr/>
        <p:txBody>
          <a:bodyPr/>
          <a:lstStyle>
            <a:lvl1pPr>
              <a:defRPr sz="2400"/>
            </a:lvl1pPr>
          </a:lstStyle>
          <a:p>
            <a:r>
              <a:rPr lang="en-US" altLang="ja-JP"/>
              <a:t>Header. Type in Title Case </a:t>
            </a:r>
            <a:br>
              <a:rPr lang="en-US" altLang="ja-JP"/>
            </a:br>
            <a:r>
              <a:rPr lang="en-US" altLang="ja-JP"/>
              <a:t>Max 80 Char. 20pt. </a:t>
            </a:r>
            <a:r>
              <a:rPr lang="en-US"/>
              <a:t>Short Headline</a:t>
            </a:r>
          </a:p>
        </p:txBody>
      </p:sp>
      <p:sp>
        <p:nvSpPr>
          <p:cNvPr id="3" name="Date Placeholder 2"/>
          <p:cNvSpPr>
            <a:spLocks noGrp="1"/>
          </p:cNvSpPr>
          <p:nvPr>
            <p:ph type="dt" sz="half" idx="10"/>
          </p:nvPr>
        </p:nvSpPr>
        <p:spPr/>
        <p:txBody>
          <a:bodyPr/>
          <a:lstStyle>
            <a:lvl1pPr>
              <a:defRPr>
                <a:solidFill>
                  <a:schemeClr val="bg1"/>
                </a:solidFill>
              </a:defRPr>
            </a:lvl1pPr>
          </a:lstStyle>
          <a:p>
            <a:fld id="{74AF86D8-102B-F94A-87AF-60C78DE814F1}" type="datetime1">
              <a:rPr lang="en-US" altLang="en-US" smtClean="0">
                <a:solidFill>
                  <a:prstClr val="white"/>
                </a:solidFill>
              </a:rPr>
              <a:pPr/>
              <a:t>8/18/2022</a:t>
            </a:fld>
            <a:endParaRPr lang="en-US" altLang="en-US">
              <a:solidFill>
                <a:prstClr val="white"/>
              </a:solidFill>
            </a:endParaRPr>
          </a:p>
        </p:txBody>
      </p:sp>
      <p:sp>
        <p:nvSpPr>
          <p:cNvPr id="5" name="Slide Number Placeholder 4"/>
          <p:cNvSpPr>
            <a:spLocks noGrp="1"/>
          </p:cNvSpPr>
          <p:nvPr>
            <p:ph type="sldNum" sz="quarter" idx="12"/>
          </p:nvPr>
        </p:nvSpPr>
        <p:spPr>
          <a:xfrm>
            <a:off x="8693154" y="4808767"/>
            <a:ext cx="392113" cy="275996"/>
          </a:xfrm>
        </p:spPr>
        <p:txBody>
          <a:bodyPr/>
          <a:lstStyle>
            <a:lvl1pPr algn="l" rtl="0">
              <a:defRPr>
                <a:solidFill>
                  <a:schemeClr val="bg1"/>
                </a:solidFill>
              </a:defRPr>
            </a:lvl1pPr>
          </a:lstStyle>
          <a:p>
            <a:fld id="{694EE99C-66C9-4AFC-A6F5-6D035E264614}" type="slidenum">
              <a:rPr lang="en-US" altLang="en-US" smtClean="0">
                <a:solidFill>
                  <a:prstClr val="white"/>
                </a:solidFill>
              </a:rPr>
              <a:pPr/>
              <a:t>‹#›</a:t>
            </a:fld>
            <a:endParaRPr lang="en-US" altLang="en-US">
              <a:solidFill>
                <a:prstClr val="white"/>
              </a:solidFill>
            </a:endParaRPr>
          </a:p>
        </p:txBody>
      </p:sp>
      <p:sp>
        <p:nvSpPr>
          <p:cNvPr id="6" name="Text Placeholder 2"/>
          <p:cNvSpPr>
            <a:spLocks noGrp="1"/>
          </p:cNvSpPr>
          <p:nvPr>
            <p:ph idx="1" hasCustomPrompt="1"/>
          </p:nvPr>
        </p:nvSpPr>
        <p:spPr>
          <a:xfrm>
            <a:off x="457200" y="1925619"/>
            <a:ext cx="8229600" cy="2669004"/>
          </a:xfrm>
          <a:prstGeom prst="rect">
            <a:avLst/>
          </a:prstGeom>
        </p:spPr>
        <p:txBody>
          <a:bodyPr rtlCol="0">
            <a:noAutofit/>
          </a:bodyPr>
          <a:lstStyle>
            <a:lvl1pPr marL="131877">
              <a:spcAft>
                <a:spcPts val="577"/>
              </a:spcAft>
              <a:defRPr baseline="0">
                <a:solidFill>
                  <a:schemeClr val="accent2"/>
                </a:solidFill>
              </a:defRPr>
            </a:lvl1pPr>
            <a:lvl2pPr>
              <a:spcAft>
                <a:spcPts val="577"/>
              </a:spcAft>
              <a:defRPr>
                <a:solidFill>
                  <a:schemeClr val="accent2"/>
                </a:solidFill>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a:solidFill>
                  <a:schemeClr val="accent2"/>
                </a:solidFill>
              </a:defRPr>
            </a:lvl5p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9" name="Text Placeholder 8"/>
          <p:cNvSpPr>
            <a:spLocks noGrp="1"/>
          </p:cNvSpPr>
          <p:nvPr>
            <p:ph type="body" sz="quarter" idx="14" hasCustomPrompt="1"/>
          </p:nvPr>
        </p:nvSpPr>
        <p:spPr>
          <a:xfrm>
            <a:off x="448983" y="1159669"/>
            <a:ext cx="8256753" cy="610791"/>
          </a:xfrm>
        </p:spPr>
        <p:txBody>
          <a:bodyPr/>
          <a:lstStyle>
            <a:lvl1pPr marL="0" indent="0" algn="ctr">
              <a:buFontTx/>
              <a:buNone/>
              <a:defRPr sz="1800" baseline="0">
                <a:solidFill>
                  <a:schemeClr val="accent4"/>
                </a:solidFill>
                <a:latin typeface="+mj-lt"/>
              </a:defRPr>
            </a:lvl1pPr>
            <a:lvl2pPr marL="473168" indent="0">
              <a:buFontTx/>
              <a:buNone/>
              <a:defRPr/>
            </a:lvl2pPr>
            <a:lvl3pPr marL="967703" indent="0">
              <a:buFontTx/>
              <a:buNone/>
              <a:defRPr/>
            </a:lvl3pPr>
            <a:lvl4pPr marL="747910" indent="0">
              <a:buFontTx/>
              <a:buNone/>
              <a:defRPr/>
            </a:lvl4pPr>
            <a:lvl5pPr>
              <a:buFontTx/>
              <a:buNone/>
              <a:defRPr/>
            </a:lvl5pPr>
          </a:lstStyle>
          <a:p>
            <a:pPr lvl="0"/>
            <a:r>
              <a:rPr lang="en-US"/>
              <a:t>Click to add brief copy. Do not exceed more than two lines. Font is Arial Black Headings 18pt, Grey 25%, Accent 3.</a:t>
            </a:r>
          </a:p>
        </p:txBody>
      </p:sp>
      <p:cxnSp>
        <p:nvCxnSpPr>
          <p:cNvPr id="14" name="Straight Connector 13">
            <a:extLst>
              <a:ext uri="{FF2B5EF4-FFF2-40B4-BE49-F238E27FC236}">
                <a16:creationId xmlns:a16="http://schemas.microsoft.com/office/drawing/2014/main" id="{059EA367-EE64-4443-83F6-B65E93D2EB75}"/>
              </a:ext>
            </a:extLst>
          </p:cNvPr>
          <p:cNvCxnSpPr/>
          <p:nvPr userDrawn="1"/>
        </p:nvCxnSpPr>
        <p:spPr>
          <a:xfrm>
            <a:off x="3457575" y="1063625"/>
            <a:ext cx="2228850" cy="0"/>
          </a:xfrm>
          <a:prstGeom prst="line">
            <a:avLst/>
          </a:prstGeom>
          <a:ln w="38100" cmpd="sng">
            <a:solidFill>
              <a:srgbClr val="005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4818"/>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ultiple Logo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827BBFB-97DF-472E-AC50-4351D402F13D}"/>
              </a:ext>
            </a:extLst>
          </p:cNvPr>
          <p:cNvCxnSpPr/>
          <p:nvPr userDrawn="1"/>
        </p:nvCxnSpPr>
        <p:spPr>
          <a:xfrm>
            <a:off x="3457575" y="1063625"/>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72358"/>
            <a:ext cx="8229600" cy="857250"/>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aseline="0">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1501EB53-5348-4870-8F3E-A03221D7086D}"/>
              </a:ext>
            </a:extLst>
          </p:cNvPr>
          <p:cNvSpPr>
            <a:spLocks noGrp="1"/>
          </p:cNvSpPr>
          <p:nvPr>
            <p:ph type="dt" sz="half" idx="10"/>
          </p:nvPr>
        </p:nvSpPr>
        <p:spPr>
          <a:solidFill>
            <a:schemeClr val="bg1"/>
          </a:solidFill>
        </p:spPr>
        <p:txBody>
          <a:bodyPr/>
          <a:lstStyle>
            <a:lvl1pPr>
              <a:defRPr/>
            </a:lvl1pPr>
          </a:lstStyle>
          <a:p>
            <a:fld id="{DED7EA41-B0F4-A14E-A2B9-85CFEB44FD80}" type="datetime1">
              <a:rPr lang="en-US" altLang="en-US" smtClean="0">
                <a:solidFill>
                  <a:srgbClr val="000000"/>
                </a:solidFill>
              </a:rPr>
              <a:pPr/>
              <a:t>8/18/2022</a:t>
            </a:fld>
            <a:endParaRPr lang="en-US" altLang="en-US">
              <a:solidFill>
                <a:srgbClr val="000000"/>
              </a:solidFill>
            </a:endParaRPr>
          </a:p>
        </p:txBody>
      </p:sp>
      <p:sp>
        <p:nvSpPr>
          <p:cNvPr id="6" name="Footer Placeholder 4">
            <a:extLst>
              <a:ext uri="{FF2B5EF4-FFF2-40B4-BE49-F238E27FC236}">
                <a16:creationId xmlns:a16="http://schemas.microsoft.com/office/drawing/2014/main" id="{AA552B4E-9C4C-44D1-A7AF-A50E11CBD3B4}"/>
              </a:ext>
            </a:extLst>
          </p:cNvPr>
          <p:cNvSpPr>
            <a:spLocks noGrp="1"/>
          </p:cNvSpPr>
          <p:nvPr>
            <p:ph type="ftr" sz="quarter" idx="11"/>
          </p:nvPr>
        </p:nvSpPr>
        <p:spPr>
          <a:solidFill>
            <a:schemeClr val="bg1"/>
          </a:solidFill>
        </p:spPr>
        <p:txBody>
          <a:bodyPr/>
          <a:lstStyle>
            <a:lvl1pPr>
              <a:defRPr/>
            </a:lvl1pPr>
          </a:lstStyle>
          <a:p>
            <a:pPr>
              <a:defRPr/>
            </a:pPr>
            <a:endParaRPr lang="en-US">
              <a:solidFill>
                <a:srgbClr val="000000"/>
              </a:solidFill>
            </a:endParaRPr>
          </a:p>
        </p:txBody>
      </p:sp>
      <p:sp>
        <p:nvSpPr>
          <p:cNvPr id="7" name="Slide Number Placeholder 5">
            <a:extLst>
              <a:ext uri="{FF2B5EF4-FFF2-40B4-BE49-F238E27FC236}">
                <a16:creationId xmlns:a16="http://schemas.microsoft.com/office/drawing/2014/main" id="{9EA64D1E-D78D-42FE-9A50-03461A8DAC36}"/>
              </a:ext>
            </a:extLst>
          </p:cNvPr>
          <p:cNvSpPr>
            <a:spLocks noGrp="1"/>
          </p:cNvSpPr>
          <p:nvPr>
            <p:ph type="sldNum" sz="quarter" idx="12"/>
          </p:nvPr>
        </p:nvSpPr>
        <p:spPr>
          <a:solidFill>
            <a:schemeClr val="bg1"/>
          </a:solidFill>
        </p:spPr>
        <p:txBody>
          <a:bodyPr/>
          <a:lstStyle>
            <a:lvl1pPr>
              <a:defRPr/>
            </a:lvl1pPr>
          </a:lstStyle>
          <a:p>
            <a:fld id="{BFB6FC33-D603-49AE-B19D-B293BCCB8D69}" type="slidenum">
              <a:rPr lang="en-US" altLang="en-US">
                <a:solidFill>
                  <a:srgbClr val="000000"/>
                </a:solidFill>
              </a:rPr>
              <a:pPr/>
              <a:t>‹#›</a:t>
            </a:fld>
            <a:endParaRPr lang="en-US" altLang="en-US">
              <a:solidFill>
                <a:srgbClr val="000000"/>
              </a:solidFill>
            </a:endParaRPr>
          </a:p>
        </p:txBody>
      </p:sp>
      <p:sp>
        <p:nvSpPr>
          <p:cNvPr id="8" name="図プレースホルダー 3"/>
          <p:cNvSpPr>
            <a:spLocks noGrp="1"/>
          </p:cNvSpPr>
          <p:nvPr>
            <p:ph type="pic" sz="quarter" idx="13" hasCustomPrompt="1"/>
          </p:nvPr>
        </p:nvSpPr>
        <p:spPr>
          <a:xfrm>
            <a:off x="0" y="2339880"/>
            <a:ext cx="1828800" cy="976731"/>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1" name="図プレースホルダー 3"/>
          <p:cNvSpPr>
            <a:spLocks noGrp="1"/>
          </p:cNvSpPr>
          <p:nvPr>
            <p:ph type="pic" sz="quarter" idx="15" hasCustomPrompt="1"/>
          </p:nvPr>
        </p:nvSpPr>
        <p:spPr>
          <a:xfrm>
            <a:off x="18288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3" name="図プレースホルダー 3"/>
          <p:cNvSpPr>
            <a:spLocks noGrp="1"/>
          </p:cNvSpPr>
          <p:nvPr>
            <p:ph type="pic" sz="quarter" idx="17" hasCustomPrompt="1"/>
          </p:nvPr>
        </p:nvSpPr>
        <p:spPr>
          <a:xfrm>
            <a:off x="36576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5" name="図プレースホルダー 3"/>
          <p:cNvSpPr>
            <a:spLocks noGrp="1"/>
          </p:cNvSpPr>
          <p:nvPr>
            <p:ph type="pic" sz="quarter" idx="42" hasCustomPrompt="1"/>
          </p:nvPr>
        </p:nvSpPr>
        <p:spPr>
          <a:xfrm>
            <a:off x="5486400" y="2339880"/>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16" name="図プレースホルダー 3"/>
          <p:cNvSpPr>
            <a:spLocks noGrp="1"/>
          </p:cNvSpPr>
          <p:nvPr>
            <p:ph type="pic" sz="quarter" idx="43" hasCustomPrompt="1"/>
          </p:nvPr>
        </p:nvSpPr>
        <p:spPr>
          <a:xfrm>
            <a:off x="7315200" y="2339880"/>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7" name="図プレースホルダー 3"/>
          <p:cNvSpPr>
            <a:spLocks noGrp="1"/>
          </p:cNvSpPr>
          <p:nvPr>
            <p:ph type="pic" sz="quarter" idx="44" hasCustomPrompt="1"/>
          </p:nvPr>
        </p:nvSpPr>
        <p:spPr>
          <a:xfrm>
            <a:off x="0" y="3315856"/>
            <a:ext cx="1828800" cy="912722"/>
          </a:xfrm>
          <a:solidFill>
            <a:schemeClr val="bg1"/>
          </a:solidFill>
        </p:spPr>
        <p:txBody>
          <a:bodyPr tIns="175835" rtlCol="0">
            <a:normAutofit/>
          </a:bodyPr>
          <a:lstStyle>
            <a:lvl1pPr marL="0" indent="0" algn="ctr">
              <a:buNone/>
              <a:defRPr sz="800" baseline="0">
                <a:solidFill>
                  <a:srgbClr val="404040"/>
                </a:solidFill>
              </a:defRPr>
            </a:lvl1pPr>
          </a:lstStyle>
          <a:p>
            <a:pPr lvl="0"/>
            <a:r>
              <a:rPr lang="en-US" altLang="ja-JP" noProof="0"/>
              <a:t>Click icon to add logo</a:t>
            </a:r>
            <a:endParaRPr lang="ja-JP" altLang="en-US" noProof="0"/>
          </a:p>
        </p:txBody>
      </p:sp>
      <p:sp>
        <p:nvSpPr>
          <p:cNvPr id="18" name="図プレースホルダー 3"/>
          <p:cNvSpPr>
            <a:spLocks noGrp="1"/>
          </p:cNvSpPr>
          <p:nvPr>
            <p:ph type="pic" sz="quarter" idx="45" hasCustomPrompt="1"/>
          </p:nvPr>
        </p:nvSpPr>
        <p:spPr>
          <a:xfrm>
            <a:off x="18288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19" name="図プレースホルダー 3"/>
          <p:cNvSpPr>
            <a:spLocks noGrp="1"/>
          </p:cNvSpPr>
          <p:nvPr>
            <p:ph type="pic" sz="quarter" idx="46" hasCustomPrompt="1"/>
          </p:nvPr>
        </p:nvSpPr>
        <p:spPr>
          <a:xfrm>
            <a:off x="36576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0" name="図プレースホルダー 3"/>
          <p:cNvSpPr>
            <a:spLocks noGrp="1"/>
          </p:cNvSpPr>
          <p:nvPr>
            <p:ph type="pic" sz="quarter" idx="47" hasCustomPrompt="1"/>
          </p:nvPr>
        </p:nvSpPr>
        <p:spPr>
          <a:xfrm>
            <a:off x="5486400" y="3315856"/>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1" name="図プレースホルダー 3"/>
          <p:cNvSpPr>
            <a:spLocks noGrp="1"/>
          </p:cNvSpPr>
          <p:nvPr>
            <p:ph type="pic" sz="quarter" idx="48" hasCustomPrompt="1"/>
          </p:nvPr>
        </p:nvSpPr>
        <p:spPr>
          <a:xfrm>
            <a:off x="7315200" y="3315856"/>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2" name="図プレースホルダー 3"/>
          <p:cNvSpPr>
            <a:spLocks noGrp="1"/>
          </p:cNvSpPr>
          <p:nvPr>
            <p:ph type="pic" sz="quarter" idx="49" hasCustomPrompt="1"/>
          </p:nvPr>
        </p:nvSpPr>
        <p:spPr>
          <a:xfrm>
            <a:off x="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3" name="図プレースホルダー 3"/>
          <p:cNvSpPr>
            <a:spLocks noGrp="1"/>
          </p:cNvSpPr>
          <p:nvPr>
            <p:ph type="pic" sz="quarter" idx="50" hasCustomPrompt="1"/>
          </p:nvPr>
        </p:nvSpPr>
        <p:spPr>
          <a:xfrm>
            <a:off x="18288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24" name="図プレースホルダー 3"/>
          <p:cNvSpPr>
            <a:spLocks noGrp="1"/>
          </p:cNvSpPr>
          <p:nvPr>
            <p:ph type="pic" sz="quarter" idx="51" hasCustomPrompt="1"/>
          </p:nvPr>
        </p:nvSpPr>
        <p:spPr>
          <a:xfrm>
            <a:off x="36576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5" name="図プレースホルダー 3"/>
          <p:cNvSpPr>
            <a:spLocks noGrp="1"/>
          </p:cNvSpPr>
          <p:nvPr>
            <p:ph type="pic" sz="quarter" idx="52" hasCustomPrompt="1"/>
          </p:nvPr>
        </p:nvSpPr>
        <p:spPr>
          <a:xfrm>
            <a:off x="5486400" y="4230778"/>
            <a:ext cx="1828800" cy="912722"/>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26" name="図プレースホルダー 3"/>
          <p:cNvSpPr>
            <a:spLocks noGrp="1"/>
          </p:cNvSpPr>
          <p:nvPr>
            <p:ph type="pic" sz="quarter" idx="53" hasCustomPrompt="1"/>
          </p:nvPr>
        </p:nvSpPr>
        <p:spPr>
          <a:xfrm>
            <a:off x="7315200" y="4230778"/>
            <a:ext cx="1828800" cy="912722"/>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1" name="図プレースホルダー 3"/>
          <p:cNvSpPr>
            <a:spLocks noGrp="1"/>
          </p:cNvSpPr>
          <p:nvPr>
            <p:ph type="pic" sz="quarter" idx="54" hasCustomPrompt="1"/>
          </p:nvPr>
        </p:nvSpPr>
        <p:spPr>
          <a:xfrm>
            <a:off x="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2" name="図プレースホルダー 3"/>
          <p:cNvSpPr>
            <a:spLocks noGrp="1"/>
          </p:cNvSpPr>
          <p:nvPr>
            <p:ph type="pic" sz="quarter" idx="55" hasCustomPrompt="1"/>
          </p:nvPr>
        </p:nvSpPr>
        <p:spPr>
          <a:xfrm>
            <a:off x="18288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
        <p:nvSpPr>
          <p:cNvPr id="33" name="図プレースホルダー 3"/>
          <p:cNvSpPr>
            <a:spLocks noGrp="1"/>
          </p:cNvSpPr>
          <p:nvPr>
            <p:ph type="pic" sz="quarter" idx="56" hasCustomPrompt="1"/>
          </p:nvPr>
        </p:nvSpPr>
        <p:spPr>
          <a:xfrm>
            <a:off x="36576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4" name="図プレースホルダー 3"/>
          <p:cNvSpPr>
            <a:spLocks noGrp="1"/>
          </p:cNvSpPr>
          <p:nvPr>
            <p:ph type="pic" sz="quarter" idx="57" hasCustomPrompt="1"/>
          </p:nvPr>
        </p:nvSpPr>
        <p:spPr>
          <a:xfrm>
            <a:off x="5486400" y="1353129"/>
            <a:ext cx="1828800" cy="976731"/>
          </a:xfrm>
          <a:solidFill>
            <a:schemeClr val="bg1"/>
          </a:solidFill>
        </p:spPr>
        <p:txBody>
          <a:bodyPr tIns="175835" rtlCol="0">
            <a:normAutofit/>
          </a:bodyPr>
          <a:lstStyle>
            <a:lvl1pPr marL="0" indent="0" algn="ctr">
              <a:buNone/>
              <a:defRPr sz="800" baseline="0"/>
            </a:lvl1pPr>
          </a:lstStyle>
          <a:p>
            <a:pPr lvl="0"/>
            <a:r>
              <a:rPr lang="en-US" altLang="ja-JP" noProof="0"/>
              <a:t>Click icon to add logo</a:t>
            </a:r>
            <a:endParaRPr lang="ja-JP" altLang="en-US" noProof="0"/>
          </a:p>
        </p:txBody>
      </p:sp>
      <p:sp>
        <p:nvSpPr>
          <p:cNvPr id="35" name="図プレースホルダー 3"/>
          <p:cNvSpPr>
            <a:spLocks noGrp="1"/>
          </p:cNvSpPr>
          <p:nvPr>
            <p:ph type="pic" sz="quarter" idx="58" hasCustomPrompt="1"/>
          </p:nvPr>
        </p:nvSpPr>
        <p:spPr>
          <a:xfrm>
            <a:off x="7315200" y="1353129"/>
            <a:ext cx="1828800" cy="976731"/>
          </a:xfrm>
          <a:solidFill>
            <a:schemeClr val="bg1"/>
          </a:solidFill>
        </p:spPr>
        <p:txBody>
          <a:bodyPr tIns="175835" rtlCol="0">
            <a:noAutofit/>
          </a:bodyPr>
          <a:lstStyle>
            <a:lvl1pPr marL="0" marR="0" indent="0" algn="ctr" defTabSz="784929" rtl="0" eaLnBrk="1" fontAlgn="auto" latinLnBrk="0" hangingPunct="1">
              <a:lnSpc>
                <a:spcPct val="120000"/>
              </a:lnSpc>
              <a:spcBef>
                <a:spcPts val="577"/>
              </a:spcBef>
              <a:spcAft>
                <a:spcPts val="0"/>
              </a:spcAft>
              <a:buClrTx/>
              <a:buSzTx/>
              <a:buFont typeface="Arial"/>
              <a:buNone/>
              <a:tabLst/>
              <a:defRPr sz="800"/>
            </a:lvl1pPr>
          </a:lstStyle>
          <a:p>
            <a:pPr lvl="0"/>
            <a:r>
              <a:rPr lang="en-US" altLang="ja-JP" noProof="0"/>
              <a:t>Click icon to add logo</a:t>
            </a:r>
            <a:endParaRPr lang="ja-JP" altLang="en-US" noProof="0"/>
          </a:p>
        </p:txBody>
      </p:sp>
    </p:spTree>
    <p:extLst>
      <p:ext uri="{BB962C8B-B14F-4D97-AF65-F5344CB8AC3E}">
        <p14:creationId xmlns:p14="http://schemas.microsoft.com/office/powerpoint/2010/main" val="308732004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 White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354BF-E6B2-4746-8FC5-126E7637C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9" name="Group 8">
            <a:extLst>
              <a:ext uri="{FF2B5EF4-FFF2-40B4-BE49-F238E27FC236}">
                <a16:creationId xmlns:a16="http://schemas.microsoft.com/office/drawing/2014/main" id="{FB7B34B7-0CA8-A84F-B07B-F51A55289103}"/>
              </a:ext>
            </a:extLst>
          </p:cNvPr>
          <p:cNvGrpSpPr/>
          <p:nvPr userDrawn="1"/>
        </p:nvGrpSpPr>
        <p:grpSpPr>
          <a:xfrm>
            <a:off x="457200" y="4836405"/>
            <a:ext cx="596601" cy="164219"/>
            <a:chOff x="129006" y="9616807"/>
            <a:chExt cx="1595347" cy="439132"/>
          </a:xfrm>
          <a:solidFill>
            <a:schemeClr val="bg1"/>
          </a:solidFill>
        </p:grpSpPr>
        <p:sp>
          <p:nvSpPr>
            <p:cNvPr id="10" name="Freeform 7">
              <a:extLst>
                <a:ext uri="{FF2B5EF4-FFF2-40B4-BE49-F238E27FC236}">
                  <a16:creationId xmlns:a16="http://schemas.microsoft.com/office/drawing/2014/main" id="{463F5EF4-CC4A-FC46-855E-329FCE761B74}"/>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8">
              <a:extLst>
                <a:ext uri="{FF2B5EF4-FFF2-40B4-BE49-F238E27FC236}">
                  <a16:creationId xmlns:a16="http://schemas.microsoft.com/office/drawing/2014/main" id="{29B7D288-B67F-974D-89CB-C44DC4EC0E1B}"/>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9">
              <a:extLst>
                <a:ext uri="{FF2B5EF4-FFF2-40B4-BE49-F238E27FC236}">
                  <a16:creationId xmlns:a16="http://schemas.microsoft.com/office/drawing/2014/main" id="{A726CE33-F0F0-8742-B09E-A7124269F224}"/>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4" name="Straight Connector 3">
            <a:extLst>
              <a:ext uri="{FF2B5EF4-FFF2-40B4-BE49-F238E27FC236}">
                <a16:creationId xmlns:a16="http://schemas.microsoft.com/office/drawing/2014/main" id="{7C5AE9E7-2F92-4C64-8198-5DDADEA65AA1}"/>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5800" y="612780"/>
            <a:ext cx="7772400" cy="1751309"/>
          </a:xfrm>
        </p:spPr>
        <p:txBody>
          <a:bodyPr/>
          <a:lstStyle>
            <a:lvl1pPr algn="ctr">
              <a:defRPr sz="2400" b="0" cap="none">
                <a:solidFill>
                  <a:schemeClr val="accent2"/>
                </a:solidFill>
              </a:defRPr>
            </a:lvl1pPr>
          </a:lstStyle>
          <a:p>
            <a:r>
              <a:rPr lang="en-US" altLang="ja-JP"/>
              <a:t>Header. Type in Title Case </a:t>
            </a:r>
            <a:br>
              <a:rPr lang="en-US" altLang="ja-JP"/>
            </a:br>
            <a:r>
              <a:rPr lang="en-US" altLang="ja-JP"/>
              <a:t>Max 80 Char. 20pt. </a:t>
            </a:r>
            <a:r>
              <a:rPr lang="en-US"/>
              <a:t>Short Headline</a:t>
            </a:r>
          </a:p>
        </p:txBody>
      </p:sp>
      <p:sp>
        <p:nvSpPr>
          <p:cNvPr id="5" name="Date Placeholder 3">
            <a:extLst>
              <a:ext uri="{FF2B5EF4-FFF2-40B4-BE49-F238E27FC236}">
                <a16:creationId xmlns:a16="http://schemas.microsoft.com/office/drawing/2014/main" id="{0DF4BE84-651E-4999-A2B5-78F6A22ACA31}"/>
              </a:ext>
            </a:extLst>
          </p:cNvPr>
          <p:cNvSpPr>
            <a:spLocks noGrp="1"/>
          </p:cNvSpPr>
          <p:nvPr>
            <p:ph type="dt" sz="half" idx="14"/>
          </p:nvPr>
        </p:nvSpPr>
        <p:spPr/>
        <p:txBody>
          <a:bodyPr/>
          <a:lstStyle>
            <a:lvl1pPr>
              <a:defRPr>
                <a:solidFill>
                  <a:schemeClr val="bg1"/>
                </a:solidFill>
              </a:defRPr>
            </a:lvl1pPr>
          </a:lstStyle>
          <a:p>
            <a:fld id="{DF4B3156-A50D-5A45-9C81-1D00926B0785}" type="datetime1">
              <a:rPr lang="en-US" altLang="en-US" smtClean="0">
                <a:solidFill>
                  <a:prstClr val="white"/>
                </a:solidFill>
              </a:rPr>
              <a:pPr/>
              <a:t>8/18/2022</a:t>
            </a:fld>
            <a:endParaRPr lang="en-US" altLang="en-US">
              <a:solidFill>
                <a:prstClr val="white"/>
              </a:solidFill>
            </a:endParaRPr>
          </a:p>
        </p:txBody>
      </p:sp>
      <p:sp>
        <p:nvSpPr>
          <p:cNvPr id="6" name="Footer Placeholder 4">
            <a:extLst>
              <a:ext uri="{FF2B5EF4-FFF2-40B4-BE49-F238E27FC236}">
                <a16:creationId xmlns:a16="http://schemas.microsoft.com/office/drawing/2014/main" id="{B2E7C816-F905-44DB-991E-0DEB97CA9ACD}"/>
              </a:ext>
            </a:extLst>
          </p:cNvPr>
          <p:cNvSpPr>
            <a:spLocks noGrp="1"/>
          </p:cNvSpPr>
          <p:nvPr>
            <p:ph type="ftr" sz="quarter" idx="15"/>
          </p:nvPr>
        </p:nvSpPr>
        <p:spPr/>
        <p:txBody>
          <a:bodyPr/>
          <a:lstStyle>
            <a:lvl1pPr>
              <a:defRPr>
                <a:solidFill>
                  <a:schemeClr val="bg1"/>
                </a:solidFill>
              </a:defRPr>
            </a:lvl1pPr>
          </a:lstStyle>
          <a:p>
            <a:pPr>
              <a:defRPr/>
            </a:pPr>
            <a:endParaRPr lang="en-US">
              <a:solidFill>
                <a:prstClr val="white"/>
              </a:solidFill>
            </a:endParaRPr>
          </a:p>
        </p:txBody>
      </p:sp>
      <p:sp>
        <p:nvSpPr>
          <p:cNvPr id="7" name="Slide Number Placeholder 5">
            <a:extLst>
              <a:ext uri="{FF2B5EF4-FFF2-40B4-BE49-F238E27FC236}">
                <a16:creationId xmlns:a16="http://schemas.microsoft.com/office/drawing/2014/main" id="{E69A0EB7-1DFA-4802-A8E9-0B6003734FD3}"/>
              </a:ext>
            </a:extLst>
          </p:cNvPr>
          <p:cNvSpPr>
            <a:spLocks noGrp="1"/>
          </p:cNvSpPr>
          <p:nvPr>
            <p:ph type="sldNum" sz="quarter" idx="16"/>
          </p:nvPr>
        </p:nvSpPr>
        <p:spPr>
          <a:xfrm>
            <a:off x="8693154" y="4808766"/>
            <a:ext cx="392113" cy="274638"/>
          </a:xfrm>
        </p:spPr>
        <p:txBody>
          <a:bodyPr/>
          <a:lstStyle>
            <a:lvl1pPr>
              <a:defRPr>
                <a:solidFill>
                  <a:schemeClr val="bg1"/>
                </a:solidFill>
              </a:defRPr>
            </a:lvl1pPr>
          </a:lstStyle>
          <a:p>
            <a:fld id="{D5689A53-DC6A-4C81-88DE-F3DBD3226C36}" type="slidenum">
              <a:rPr lang="en-US" altLang="en-US" smtClean="0">
                <a:solidFill>
                  <a:prstClr val="white"/>
                </a:solidFill>
              </a:rPr>
              <a:pPr/>
              <a:t>‹#›</a:t>
            </a:fld>
            <a:endParaRPr lang="en-US" altLang="en-US">
              <a:solidFill>
                <a:prstClr val="white"/>
              </a:solidFill>
            </a:endParaRPr>
          </a:p>
        </p:txBody>
      </p:sp>
      <p:sp>
        <p:nvSpPr>
          <p:cNvPr id="11" name="Text Placeholder 10"/>
          <p:cNvSpPr>
            <a:spLocks noGrp="1"/>
          </p:cNvSpPr>
          <p:nvPr>
            <p:ph type="body" sz="quarter" idx="17"/>
          </p:nvPr>
        </p:nvSpPr>
        <p:spPr>
          <a:xfrm>
            <a:off x="669929" y="2760664"/>
            <a:ext cx="7789863" cy="1731962"/>
          </a:xfrm>
        </p:spPr>
        <p:txBody>
          <a:bodyPr/>
          <a:lstStyle>
            <a:lvl1pPr marL="0" indent="0" algn="ctr">
              <a:lnSpc>
                <a:spcPct val="120000"/>
              </a:lnSpc>
              <a:buNone/>
              <a:defRPr sz="16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7206380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A9543-5552-5C40-AD7D-6A78848564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9" t="37464" r="13776"/>
          <a:stretch/>
        </p:blipFill>
        <p:spPr>
          <a:xfrm rot="10800000">
            <a:off x="-13368" y="4550732"/>
            <a:ext cx="9157365" cy="592767"/>
          </a:xfrm>
          <a:prstGeom prst="rect">
            <a:avLst/>
          </a:prstGeom>
        </p:spPr>
      </p:pic>
      <p:grpSp>
        <p:nvGrpSpPr>
          <p:cNvPr id="11" name="Group 10">
            <a:extLst>
              <a:ext uri="{FF2B5EF4-FFF2-40B4-BE49-F238E27FC236}">
                <a16:creationId xmlns:a16="http://schemas.microsoft.com/office/drawing/2014/main" id="{CABF1E17-3665-D64C-81B5-822B0AAC53B3}"/>
              </a:ext>
            </a:extLst>
          </p:cNvPr>
          <p:cNvGrpSpPr/>
          <p:nvPr userDrawn="1"/>
        </p:nvGrpSpPr>
        <p:grpSpPr>
          <a:xfrm>
            <a:off x="457200" y="4836405"/>
            <a:ext cx="596601" cy="164219"/>
            <a:chOff x="129006" y="9616807"/>
            <a:chExt cx="1595347" cy="439132"/>
          </a:xfrm>
          <a:solidFill>
            <a:schemeClr val="bg1"/>
          </a:solidFill>
        </p:grpSpPr>
        <p:sp>
          <p:nvSpPr>
            <p:cNvPr id="12" name="Freeform 7">
              <a:extLst>
                <a:ext uri="{FF2B5EF4-FFF2-40B4-BE49-F238E27FC236}">
                  <a16:creationId xmlns:a16="http://schemas.microsoft.com/office/drawing/2014/main" id="{E5B850FB-4AC4-9146-8735-611530703DD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3" name="Freeform 8">
              <a:extLst>
                <a:ext uri="{FF2B5EF4-FFF2-40B4-BE49-F238E27FC236}">
                  <a16:creationId xmlns:a16="http://schemas.microsoft.com/office/drawing/2014/main" id="{83ADBED7-22AF-4D4F-B0FD-488EE4A15FE8}"/>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4" name="Freeform 9">
              <a:extLst>
                <a:ext uri="{FF2B5EF4-FFF2-40B4-BE49-F238E27FC236}">
                  <a16:creationId xmlns:a16="http://schemas.microsoft.com/office/drawing/2014/main" id="{25163984-CE22-AC4D-AD77-3DC36451925A}"/>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cxnSp>
        <p:nvCxnSpPr>
          <p:cNvPr id="5" name="Straight Connector 4">
            <a:extLst>
              <a:ext uri="{FF2B5EF4-FFF2-40B4-BE49-F238E27FC236}">
                <a16:creationId xmlns:a16="http://schemas.microsoft.com/office/drawing/2014/main" id="{D92E523F-E39C-45FA-A6F3-B3C75602AAD9}"/>
              </a:ext>
            </a:extLst>
          </p:cNvPr>
          <p:cNvCxnSpPr/>
          <p:nvPr userDrawn="1"/>
        </p:nvCxnSpPr>
        <p:spPr>
          <a:xfrm>
            <a:off x="3457575" y="2398713"/>
            <a:ext cx="222885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82364" y="1742723"/>
            <a:ext cx="7777692" cy="621366"/>
          </a:xfrm>
        </p:spPr>
        <p:txBody>
          <a:bodyPr/>
          <a:lstStyle>
            <a:lvl1pPr marL="0" marR="0" indent="0" algn="ctr" defTabSz="439588" rtl="0" eaLnBrk="1" fontAlgn="auto" latinLnBrk="0" hangingPunct="1">
              <a:lnSpc>
                <a:spcPct val="100000"/>
              </a:lnSpc>
              <a:spcBef>
                <a:spcPct val="0"/>
              </a:spcBef>
              <a:spcAft>
                <a:spcPts val="0"/>
              </a:spcAft>
              <a:buClrTx/>
              <a:buSzTx/>
              <a:buFontTx/>
              <a:buNone/>
              <a:tabLst/>
              <a:defRPr sz="2400" b="0" baseline="0">
                <a:solidFill>
                  <a:schemeClr val="accent2"/>
                </a:solidFill>
              </a:defRPr>
            </a:lvl1pPr>
          </a:lstStyle>
          <a:p>
            <a:r>
              <a:rPr lang="en-US" altLang="ja-JP"/>
              <a:t>Header. Title Case. Max 35 Char. 20pt Size</a:t>
            </a:r>
            <a:endParaRPr lang="en-US"/>
          </a:p>
        </p:txBody>
      </p:sp>
      <p:sp>
        <p:nvSpPr>
          <p:cNvPr id="3" name="Picture Placeholder 2"/>
          <p:cNvSpPr>
            <a:spLocks noGrp="1"/>
          </p:cNvSpPr>
          <p:nvPr>
            <p:ph type="pic" idx="1"/>
          </p:nvPr>
        </p:nvSpPr>
        <p:spPr>
          <a:xfrm>
            <a:off x="0" y="0"/>
            <a:ext cx="9144000" cy="1652332"/>
          </a:xfrm>
          <a:solidFill>
            <a:srgbClr val="DADADA"/>
          </a:solidFill>
        </p:spPr>
        <p:txBody>
          <a:bodyPr rtlCol="0">
            <a:noAutofit/>
          </a:bodyPr>
          <a:lstStyle>
            <a:lvl1pPr marL="0" indent="0" algn="ctr">
              <a:buNone/>
              <a:defRPr sz="3100"/>
            </a:lvl1pPr>
            <a:lvl2pPr marL="439588" indent="0">
              <a:buNone/>
              <a:defRPr sz="2700"/>
            </a:lvl2pPr>
            <a:lvl3pPr marL="879176" indent="0">
              <a:buNone/>
              <a:defRPr sz="2300"/>
            </a:lvl3pPr>
            <a:lvl4pPr marL="1318764" indent="0">
              <a:buNone/>
              <a:defRPr sz="2000"/>
            </a:lvl4pPr>
            <a:lvl5pPr marL="1758351" indent="0">
              <a:buNone/>
              <a:defRPr sz="2000"/>
            </a:lvl5pPr>
            <a:lvl6pPr marL="2197939" indent="0">
              <a:buNone/>
              <a:defRPr sz="2000"/>
            </a:lvl6pPr>
            <a:lvl7pPr marL="2637527" indent="0">
              <a:buNone/>
              <a:defRPr sz="2000"/>
            </a:lvl7pPr>
            <a:lvl8pPr marL="3077115" indent="0">
              <a:buNone/>
              <a:defRPr sz="2000"/>
            </a:lvl8pPr>
            <a:lvl9pPr marL="3516703" indent="0">
              <a:buNone/>
              <a:defRPr sz="2000"/>
            </a:lvl9pPr>
          </a:lstStyle>
          <a:p>
            <a:pPr lvl="0"/>
            <a:endParaRPr lang="en-US" noProof="0"/>
          </a:p>
        </p:txBody>
      </p:sp>
      <p:sp>
        <p:nvSpPr>
          <p:cNvPr id="8" name="Slide Number Placeholder 6">
            <a:extLst>
              <a:ext uri="{FF2B5EF4-FFF2-40B4-BE49-F238E27FC236}">
                <a16:creationId xmlns:a16="http://schemas.microsoft.com/office/drawing/2014/main" id="{F5E0054C-210D-465E-BD46-4CB0EC5FF562}"/>
              </a:ext>
            </a:extLst>
          </p:cNvPr>
          <p:cNvSpPr>
            <a:spLocks noGrp="1"/>
          </p:cNvSpPr>
          <p:nvPr>
            <p:ph type="sldNum" sz="quarter" idx="12"/>
          </p:nvPr>
        </p:nvSpPr>
        <p:spPr>
          <a:xfrm>
            <a:off x="8693154" y="4808765"/>
            <a:ext cx="392113" cy="275998"/>
          </a:xfrm>
        </p:spPr>
        <p:txBody>
          <a:bodyPr/>
          <a:lstStyle>
            <a:lvl1pPr>
              <a:defRPr>
                <a:solidFill>
                  <a:schemeClr val="bg1"/>
                </a:solidFill>
              </a:defRPr>
            </a:lvl1pPr>
          </a:lstStyle>
          <a:p>
            <a:fld id="{8DA14695-F97F-4AFD-AF92-78B804439D36}" type="slidenum">
              <a:rPr lang="en-US" altLang="en-US" smtClean="0">
                <a:solidFill>
                  <a:prstClr val="white"/>
                </a:solidFill>
              </a:rPr>
              <a:pPr/>
              <a:t>‹#›</a:t>
            </a:fld>
            <a:endParaRPr lang="en-US" altLang="en-US">
              <a:solidFill>
                <a:prstClr val="white"/>
              </a:solidFill>
            </a:endParaRPr>
          </a:p>
        </p:txBody>
      </p:sp>
      <p:sp>
        <p:nvSpPr>
          <p:cNvPr id="10" name="Text Placeholder 9"/>
          <p:cNvSpPr>
            <a:spLocks noGrp="1"/>
          </p:cNvSpPr>
          <p:nvPr>
            <p:ph type="body" sz="quarter" idx="13"/>
          </p:nvPr>
        </p:nvSpPr>
        <p:spPr>
          <a:xfrm>
            <a:off x="676046" y="2761316"/>
            <a:ext cx="7777692" cy="1788399"/>
          </a:xfrm>
        </p:spPr>
        <p:txBody>
          <a:bodyPr/>
          <a:lstStyle>
            <a:lvl1pPr marL="0" indent="0" algn="ctr">
              <a:lnSpc>
                <a:spcPct val="120000"/>
              </a:lnSpc>
              <a:buNone/>
              <a:defRPr sz="1600">
                <a:solidFill>
                  <a:schemeClr val="accent2"/>
                </a:solidFill>
              </a:defRPr>
            </a:lvl1pPr>
            <a:lvl2pPr marL="473168" indent="0" algn="ctr">
              <a:buNone/>
              <a:defRPr sz="1600"/>
            </a:lvl2pPr>
            <a:lvl3pPr marL="967704" indent="0" algn="ctr">
              <a:buNone/>
              <a:defRPr sz="1600"/>
            </a:lvl3pPr>
            <a:lvl4pPr marL="1407292" indent="0" algn="ctr">
              <a:buNone/>
              <a:defRPr sz="1600"/>
            </a:lvl4pPr>
            <a:lvl5pPr marL="1846880" indent="0" algn="ctr">
              <a:buNone/>
              <a:defRPr sz="1600"/>
            </a:lvl5pPr>
          </a:lstStyle>
          <a:p>
            <a:pPr lvl="0"/>
            <a:r>
              <a:rPr lang="en-US"/>
              <a:t>Click to edit Master text styles</a:t>
            </a:r>
          </a:p>
        </p:txBody>
      </p:sp>
    </p:spTree>
    <p:extLst>
      <p:ext uri="{BB962C8B-B14F-4D97-AF65-F5344CB8AC3E}">
        <p14:creationId xmlns:p14="http://schemas.microsoft.com/office/powerpoint/2010/main" val="209120878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theme" Target="../theme/theme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theme" Target="../theme/theme3.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20pt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Black. Do not change the font size, color and style. </a:t>
            </a:r>
          </a:p>
          <a:p>
            <a:pPr lvl="1"/>
            <a:r>
              <a:rPr lang="en-US" altLang="en-US"/>
              <a:t>This is second bullet point. Use Arial (Body) 12pt size. Color is Black.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chemeClr val="accent2"/>
                </a:solidFill>
                <a:latin typeface="+mn-lt"/>
                <a:ea typeface="Arial" panose="020B0604020202020204" pitchFamily="34" charset="-128"/>
              </a:defRPr>
            </a:lvl1pPr>
          </a:lstStyle>
          <a:p>
            <a:fld id="{74AF86D8-102B-F94A-87AF-60C78DE814F1}" type="datetime1">
              <a:rPr lang="en-US" altLang="en-US" smtClean="0"/>
              <a:pPr/>
              <a:t>8/18/2022</a:t>
            </a:fld>
            <a:endParaRPr lang="en-US" altLang="en-US"/>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chemeClr val="accent2"/>
                </a:solidFill>
                <a:latin typeface="+mn-lt"/>
                <a:ea typeface="+mn-ea"/>
              </a:defRPr>
            </a:lvl1pPr>
          </a:lstStyle>
          <a:p>
            <a:pPr algn="l">
              <a:defRPr/>
            </a:pPr>
            <a:endParaRPr lang="de-DE"/>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accent2"/>
                </a:solidFill>
                <a:latin typeface="+mn-lt"/>
                <a:ea typeface="Arial" panose="020B0604020202020204" pitchFamily="34" charset="-128"/>
              </a:defRPr>
            </a:lvl1pPr>
          </a:lstStyle>
          <a:p>
            <a:fld id="{694EE99C-66C9-4AFC-A6F5-6D035E264614}" type="slidenum">
              <a:rPr lang="en-US" altLang="en-US" smtClean="0"/>
              <a:pPr/>
              <a:t>‹#›</a:t>
            </a:fld>
            <a:endParaRPr lang="en-US" altLang="en-US"/>
          </a:p>
        </p:txBody>
      </p: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457200" y="4836405"/>
            <a:ext cx="596601" cy="164219"/>
            <a:chOff x="129006" y="9616807"/>
            <a:chExt cx="1595347" cy="439132"/>
          </a:xfrm>
          <a:solidFill>
            <a:srgbClr val="0055FF"/>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latin typeface="+mn-lt"/>
                <a:ea typeface="Arial" panose="020B0604020202020204" pitchFamily="34" charset="-128"/>
              </a:endParaRPr>
            </a:p>
          </p:txBody>
        </p:sp>
      </p:grpSp>
    </p:spTree>
  </p:cSld>
  <p:clrMap bg1="lt1" tx1="dk1" bg2="lt2" tx2="dk2" accent1="accent1" accent2="accent2" accent3="accent3" accent4="accent4" accent5="accent5" accent6="accent6" hlink="hlink" folHlink="folHlink"/>
  <p:sldLayoutIdLst>
    <p:sldLayoutId id="2147493511" r:id="rId1"/>
    <p:sldLayoutId id="2147493595" r:id="rId2"/>
    <p:sldLayoutId id="2147493596" r:id="rId3"/>
    <p:sldLayoutId id="2147493512" r:id="rId4"/>
    <p:sldLayoutId id="2147493513" r:id="rId5"/>
    <p:sldLayoutId id="2147493581" r:id="rId6"/>
    <p:sldLayoutId id="2147493611" r:id="rId7"/>
    <p:sldLayoutId id="2147493612" r:id="rId8"/>
    <p:sldLayoutId id="2147493514" r:id="rId9"/>
    <p:sldLayoutId id="2147493515" r:id="rId10"/>
    <p:sldLayoutId id="2147493516" r:id="rId11"/>
    <p:sldLayoutId id="2147493621" r:id="rId12"/>
    <p:sldLayoutId id="2147493590" r:id="rId13"/>
    <p:sldLayoutId id="2147493580" r:id="rId14"/>
    <p:sldLayoutId id="2147493517" r:id="rId15"/>
    <p:sldLayoutId id="2147493526" r:id="rId16"/>
    <p:sldLayoutId id="2147493518" r:id="rId17"/>
    <p:sldLayoutId id="2147493598" r:id="rId18"/>
    <p:sldLayoutId id="2147493600" r:id="rId19"/>
    <p:sldLayoutId id="2147493620" r:id="rId20"/>
    <p:sldLayoutId id="2147493589" r:id="rId21"/>
    <p:sldLayoutId id="2147493591" r:id="rId22"/>
    <p:sldLayoutId id="2147493592" r:id="rId23"/>
    <p:sldLayoutId id="2147493519" r:id="rId24"/>
    <p:sldLayoutId id="2147493520" r:id="rId25"/>
    <p:sldLayoutId id="2147493521" r:id="rId26"/>
    <p:sldLayoutId id="2147493522" r:id="rId27"/>
    <p:sldLayoutId id="2147493584" r:id="rId28"/>
    <p:sldLayoutId id="2147493583" r:id="rId29"/>
    <p:sldLayoutId id="2147493622" r:id="rId30"/>
    <p:sldLayoutId id="2147493509" r:id="rId31"/>
    <p:sldLayoutId id="2147493607" r:id="rId32"/>
    <p:sldLayoutId id="2147493525" r:id="rId33"/>
    <p:sldLayoutId id="2147493588" r:id="rId34"/>
    <p:sldLayoutId id="2147493587" r:id="rId35"/>
    <p:sldLayoutId id="2147493605" r:id="rId36"/>
    <p:sldLayoutId id="2147493614" r:id="rId37"/>
    <p:sldLayoutId id="2147493617" r:id="rId38"/>
    <p:sldLayoutId id="2147493618" r:id="rId39"/>
    <p:sldLayoutId id="2147493619" r:id="rId40"/>
    <p:sldLayoutId id="2147493702" r:id="rId41"/>
    <p:sldLayoutId id="2147493703" r:id="rId42"/>
    <p:sldLayoutId id="2147493704" r:id="rId43"/>
    <p:sldLayoutId id="2147493705" r:id="rId44"/>
    <p:sldLayoutId id="2147493706" r:id="rId45"/>
    <p:sldLayoutId id="2147493707" r:id="rId46"/>
    <p:sldLayoutId id="2147493708" r:id="rId47"/>
    <p:sldLayoutId id="2147493709" r:id="rId48"/>
    <p:sldLayoutId id="2147493710" r:id="rId49"/>
    <p:sldLayoutId id="2147493711" r:id="rId50"/>
    <p:sldLayoutId id="2147493712" r:id="rId51"/>
  </p:sldLayoutIdLst>
  <p:transition spd="med">
    <p:fade/>
  </p:transition>
  <p:hf hdr="0" ftr="0" dt="0"/>
  <p:txStyles>
    <p:titleStyle>
      <a:lvl1pPr algn="ctr" defTabSz="439588" rtl="0" fontAlgn="base">
        <a:spcBef>
          <a:spcPct val="0"/>
        </a:spcBef>
        <a:spcAft>
          <a:spcPct val="0"/>
        </a:spcAft>
        <a:defRPr sz="24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200" kern="1200" baseline="0">
          <a:solidFill>
            <a:srgbClr val="00081A"/>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Courier New"/>
        <a:buChar char="o"/>
        <a:defRPr sz="1200" kern="1200" baseline="0">
          <a:solidFill>
            <a:srgbClr val="00081A"/>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rgbClr val="00081A"/>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rgbClr val="00081A"/>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rgbClr val="00081A"/>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20pt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chemeClr val="accent2"/>
                </a:solidFill>
                <a:latin typeface="+mn-lt"/>
                <a:ea typeface="Arial" panose="020B0604020202020204" pitchFamily="34" charset="-128"/>
              </a:defRPr>
            </a:lvl1pPr>
          </a:lstStyle>
          <a:p>
            <a:fld id="{74AF86D8-102B-F94A-87AF-60C78DE814F1}" type="datetime1">
              <a:rPr lang="en-US" altLang="en-US" smtClean="0">
                <a:solidFill>
                  <a:srgbClr val="000000"/>
                </a:solidFill>
              </a:rPr>
              <a:pPr/>
              <a:t>8/18/2022</a:t>
            </a:fld>
            <a:endParaRPr lang="en-US" altLang="en-US">
              <a:solidFill>
                <a:srgbClr val="000000"/>
              </a:solidFill>
            </a:endParaRPr>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chemeClr val="accent2"/>
                </a:solidFill>
                <a:latin typeface="+mn-lt"/>
                <a:ea typeface="+mn-ea"/>
              </a:defRPr>
            </a:lvl1pPr>
          </a:lstStyle>
          <a:p>
            <a:pPr algn="l">
              <a:defRPr/>
            </a:pPr>
            <a:endParaRPr lang="de-DE">
              <a:solidFill>
                <a:srgbClr val="000000"/>
              </a:solidFill>
            </a:endParaRPr>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accent2"/>
                </a:solidFill>
                <a:latin typeface="+mn-lt"/>
                <a:ea typeface="Arial" panose="020B0604020202020204" pitchFamily="34" charset="-128"/>
              </a:defRPr>
            </a:lvl1pPr>
          </a:lstStyle>
          <a:p>
            <a:fld id="{694EE99C-66C9-4AFC-A6F5-6D035E264614}" type="slidenum">
              <a:rPr lang="en-US" altLang="en-US" smtClean="0">
                <a:solidFill>
                  <a:srgbClr val="000000"/>
                </a:solidFill>
              </a:rPr>
              <a:pPr/>
              <a:t>‹#›</a:t>
            </a:fld>
            <a:endParaRPr lang="en-US" altLang="en-US">
              <a:solidFill>
                <a:srgbClr val="000000"/>
              </a:solidFill>
            </a:endParaRPr>
          </a:p>
        </p:txBody>
      </p: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457200" y="4836405"/>
            <a:ext cx="596601" cy="164219"/>
            <a:chOff x="129006" y="9616807"/>
            <a:chExt cx="1595347" cy="439132"/>
          </a:xfrm>
          <a:solidFill>
            <a:srgbClr val="0055FF"/>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3882768580"/>
      </p:ext>
    </p:extLst>
  </p:cSld>
  <p:clrMap bg1="lt1" tx1="dk1" bg2="lt2" tx2="dk2" accent1="accent1" accent2="accent2" accent3="accent3" accent4="accent4" accent5="accent5" accent6="accent6" hlink="hlink" folHlink="folHlink"/>
  <p:sldLayoutIdLst>
    <p:sldLayoutId id="2147493624" r:id="rId1"/>
    <p:sldLayoutId id="2147493625" r:id="rId2"/>
    <p:sldLayoutId id="2147493626" r:id="rId3"/>
    <p:sldLayoutId id="2147493627" r:id="rId4"/>
    <p:sldLayoutId id="2147493628" r:id="rId5"/>
    <p:sldLayoutId id="2147493629" r:id="rId6"/>
    <p:sldLayoutId id="2147493630" r:id="rId7"/>
    <p:sldLayoutId id="2147493631" r:id="rId8"/>
    <p:sldLayoutId id="2147493632" r:id="rId9"/>
    <p:sldLayoutId id="2147493633" r:id="rId10"/>
    <p:sldLayoutId id="2147493634" r:id="rId11"/>
    <p:sldLayoutId id="2147493635" r:id="rId12"/>
    <p:sldLayoutId id="2147493636" r:id="rId13"/>
    <p:sldLayoutId id="2147493637" r:id="rId14"/>
    <p:sldLayoutId id="2147493638" r:id="rId15"/>
    <p:sldLayoutId id="2147493639" r:id="rId16"/>
    <p:sldLayoutId id="2147493640" r:id="rId17"/>
    <p:sldLayoutId id="2147493641" r:id="rId18"/>
    <p:sldLayoutId id="2147493642" r:id="rId19"/>
    <p:sldLayoutId id="2147493643" r:id="rId20"/>
    <p:sldLayoutId id="2147493644" r:id="rId21"/>
    <p:sldLayoutId id="2147493645" r:id="rId22"/>
    <p:sldLayoutId id="2147493646" r:id="rId23"/>
    <p:sldLayoutId id="2147493647" r:id="rId24"/>
    <p:sldLayoutId id="2147493648" r:id="rId25"/>
    <p:sldLayoutId id="2147493649" r:id="rId26"/>
    <p:sldLayoutId id="2147493650" r:id="rId27"/>
    <p:sldLayoutId id="2147493651" r:id="rId28"/>
    <p:sldLayoutId id="2147493655" r:id="rId29"/>
    <p:sldLayoutId id="2147493656" r:id="rId30"/>
    <p:sldLayoutId id="2147493657" r:id="rId31"/>
    <p:sldLayoutId id="2147493658" r:id="rId32"/>
    <p:sldLayoutId id="2147493659" r:id="rId33"/>
  </p:sldLayoutIdLst>
  <p:transition spd="med">
    <p:fade/>
  </p:transition>
  <p:hf hdr="0" ftr="0" dt="0"/>
  <p:txStyles>
    <p:titleStyle>
      <a:lvl1pPr algn="ctr" defTabSz="439588" rtl="0" fontAlgn="base">
        <a:spcBef>
          <a:spcPct val="0"/>
        </a:spcBef>
        <a:spcAft>
          <a:spcPct val="0"/>
        </a:spcAft>
        <a:defRPr sz="24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5"/>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5"/>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5"/>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5"/>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5"/>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7334E9-6937-4B90-8285-D0D60416BA89}"/>
              </a:ext>
            </a:extLst>
          </p:cNvPr>
          <p:cNvSpPr>
            <a:spLocks noGrp="1"/>
          </p:cNvSpPr>
          <p:nvPr>
            <p:ph type="title"/>
          </p:nvPr>
        </p:nvSpPr>
        <p:spPr bwMode="auto">
          <a:xfrm>
            <a:off x="457200" y="172358"/>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p>
            <a:pPr lvl="0"/>
            <a:r>
              <a:rPr lang="en-US" altLang="en-US"/>
              <a:t>Click To Edit Title </a:t>
            </a:r>
            <a:r>
              <a:rPr lang="en-US" altLang="ja-JP"/>
              <a:t>(Arial Black). Short Initial Cap. Max 80 Char. </a:t>
            </a:r>
            <a:r>
              <a:rPr lang="en-US"/>
              <a:t>Short Headline 20pt Size</a:t>
            </a:r>
            <a:endParaRPr lang="en-US" altLang="en-US"/>
          </a:p>
        </p:txBody>
      </p:sp>
      <p:sp>
        <p:nvSpPr>
          <p:cNvPr id="1027" name="Text Placeholder 2">
            <a:extLst>
              <a:ext uri="{FF2B5EF4-FFF2-40B4-BE49-F238E27FC236}">
                <a16:creationId xmlns:a16="http://schemas.microsoft.com/office/drawing/2014/main" id="{88B9CCBC-4742-4C37-8005-60C198A9721C}"/>
              </a:ext>
            </a:extLst>
          </p:cNvPr>
          <p:cNvSpPr>
            <a:spLocks noGrp="1"/>
          </p:cNvSpPr>
          <p:nvPr>
            <p:ph type="body" idx="1"/>
          </p:nvPr>
        </p:nvSpPr>
        <p:spPr bwMode="auto">
          <a:xfrm>
            <a:off x="457200" y="1200152"/>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bodyPr>
          <a:lstStyle/>
          <a:p>
            <a:pPr lvl="0"/>
            <a:r>
              <a:rPr lang="en-US" altLang="en-US"/>
              <a:t>This is first bullet point. Use Arial (Body) 12pt size. Color is Grey. Do not change the font size, color and style. </a:t>
            </a:r>
          </a:p>
          <a:p>
            <a:pPr lvl="1"/>
            <a:r>
              <a:rPr lang="en-US" altLang="en-US"/>
              <a:t>This is second bullet point. Use Arial (Body) 10pt size. Color is Grey. Do not change the font size, color and style. </a:t>
            </a:r>
          </a:p>
          <a:p>
            <a:pPr marL="1098969" marR="0" lvl="2"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third bullet point. Use Arial (Body) 9pt size. Color is Grey. Do not change the font size, color and style. </a:t>
            </a:r>
          </a:p>
          <a:p>
            <a:pPr marL="1538557" marR="0" lvl="3"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fourth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r>
              <a:rPr lang="en-US" altLang="en-US"/>
              <a:t>This is fifth bullet point. Use Arial (Body) 8pt size. Color is Grey. Do not change the font size, color and style. </a:t>
            </a:r>
          </a:p>
          <a:p>
            <a:pPr marL="1846880" marR="0" lvl="4"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a:pPr>
            <a:endParaRPr lang="en-US" altLang="en-US"/>
          </a:p>
        </p:txBody>
      </p:sp>
      <p:sp>
        <p:nvSpPr>
          <p:cNvPr id="4" name="Date Placeholder 3">
            <a:extLst>
              <a:ext uri="{FF2B5EF4-FFF2-40B4-BE49-F238E27FC236}">
                <a16:creationId xmlns:a16="http://schemas.microsoft.com/office/drawing/2014/main" id="{E44152FA-9ECE-4281-9C57-FA9679435DF2}"/>
              </a:ext>
            </a:extLst>
          </p:cNvPr>
          <p:cNvSpPr>
            <a:spLocks noGrp="1"/>
          </p:cNvSpPr>
          <p:nvPr>
            <p:ph type="dt" sz="half" idx="2"/>
          </p:nvPr>
        </p:nvSpPr>
        <p:spPr>
          <a:xfrm>
            <a:off x="3562350" y="4810126"/>
            <a:ext cx="2133600" cy="274638"/>
          </a:xfrm>
          <a:prstGeom prst="rect">
            <a:avLst/>
          </a:prstGeom>
        </p:spPr>
        <p:txBody>
          <a:bodyPr vert="horz" wrap="square" lIns="87918" tIns="43959" rIns="87918" bIns="43959" numCol="1" anchor="ctr" anchorCtr="0" compatLnSpc="1">
            <a:prstTxWarp prst="textNoShape">
              <a:avLst/>
            </a:prstTxWarp>
          </a:bodyPr>
          <a:lstStyle>
            <a:lvl1pPr>
              <a:defRPr sz="700">
                <a:solidFill>
                  <a:schemeClr val="accent2"/>
                </a:solidFill>
                <a:latin typeface="+mn-lt"/>
                <a:ea typeface="Arial" panose="020B0604020202020204" pitchFamily="34" charset="-128"/>
              </a:defRPr>
            </a:lvl1pPr>
          </a:lstStyle>
          <a:p>
            <a:fld id="{74AF86D8-102B-F94A-87AF-60C78DE814F1}" type="datetime1">
              <a:rPr lang="en-US" altLang="en-US" smtClean="0">
                <a:solidFill>
                  <a:srgbClr val="000000"/>
                </a:solidFill>
              </a:rPr>
              <a:pPr/>
              <a:t>8/18/2022</a:t>
            </a:fld>
            <a:endParaRPr lang="en-US" altLang="en-US">
              <a:solidFill>
                <a:srgbClr val="000000"/>
              </a:solidFill>
            </a:endParaRPr>
          </a:p>
        </p:txBody>
      </p:sp>
      <p:sp>
        <p:nvSpPr>
          <p:cNvPr id="5" name="Footer Placeholder 4">
            <a:extLst>
              <a:ext uri="{FF2B5EF4-FFF2-40B4-BE49-F238E27FC236}">
                <a16:creationId xmlns:a16="http://schemas.microsoft.com/office/drawing/2014/main" id="{A5B4AFC9-9C9E-4734-BAB3-40E5CC689840}"/>
              </a:ext>
            </a:extLst>
          </p:cNvPr>
          <p:cNvSpPr>
            <a:spLocks noGrp="1"/>
          </p:cNvSpPr>
          <p:nvPr>
            <p:ph type="ftr" sz="quarter" idx="3"/>
          </p:nvPr>
        </p:nvSpPr>
        <p:spPr>
          <a:xfrm>
            <a:off x="5695950" y="4810126"/>
            <a:ext cx="2895600" cy="274638"/>
          </a:xfrm>
          <a:prstGeom prst="rect">
            <a:avLst/>
          </a:prstGeom>
        </p:spPr>
        <p:txBody>
          <a:bodyPr vert="horz" lIns="87918" tIns="43959" rIns="87918" bIns="43959" rtlCol="0" anchor="ctr"/>
          <a:lstStyle>
            <a:lvl1pPr marL="0" marR="0" indent="0" algn="r" defTabSz="439588" rtl="0" eaLnBrk="1" fontAlgn="auto" latinLnBrk="0" hangingPunct="1">
              <a:lnSpc>
                <a:spcPct val="100000"/>
              </a:lnSpc>
              <a:spcBef>
                <a:spcPts val="0"/>
              </a:spcBef>
              <a:spcAft>
                <a:spcPts val="0"/>
              </a:spcAft>
              <a:buClrTx/>
              <a:buSzTx/>
              <a:buFontTx/>
              <a:buNone/>
              <a:tabLst/>
              <a:defRPr sz="700">
                <a:solidFill>
                  <a:schemeClr val="accent2"/>
                </a:solidFill>
                <a:latin typeface="+mn-lt"/>
                <a:ea typeface="+mn-ea"/>
              </a:defRPr>
            </a:lvl1pPr>
          </a:lstStyle>
          <a:p>
            <a:pPr algn="l">
              <a:defRPr/>
            </a:pPr>
            <a:endParaRPr lang="de-DE">
              <a:solidFill>
                <a:srgbClr val="000000"/>
              </a:solidFill>
            </a:endParaRPr>
          </a:p>
        </p:txBody>
      </p:sp>
      <p:sp>
        <p:nvSpPr>
          <p:cNvPr id="6" name="Slide Number Placeholder 5">
            <a:extLst>
              <a:ext uri="{FF2B5EF4-FFF2-40B4-BE49-F238E27FC236}">
                <a16:creationId xmlns:a16="http://schemas.microsoft.com/office/drawing/2014/main" id="{E5234C15-3DF5-4284-A3CA-05AE4FC87806}"/>
              </a:ext>
            </a:extLst>
          </p:cNvPr>
          <p:cNvSpPr>
            <a:spLocks noGrp="1"/>
          </p:cNvSpPr>
          <p:nvPr>
            <p:ph type="sldNum" sz="quarter" idx="4"/>
          </p:nvPr>
        </p:nvSpPr>
        <p:spPr>
          <a:xfrm>
            <a:off x="8693154" y="4810126"/>
            <a:ext cx="392113" cy="274638"/>
          </a:xfrm>
          <a:prstGeom prst="rect">
            <a:avLst/>
          </a:prstGeom>
        </p:spPr>
        <p:txBody>
          <a:bodyPr vert="horz" wrap="square" lIns="87918" tIns="43959" rIns="87918" bIns="43959" numCol="1" anchor="ctr" anchorCtr="0" compatLnSpc="1">
            <a:prstTxWarp prst="textNoShape">
              <a:avLst/>
            </a:prstTxWarp>
          </a:bodyPr>
          <a:lstStyle>
            <a:lvl1pPr>
              <a:defRPr sz="800">
                <a:solidFill>
                  <a:schemeClr val="accent2"/>
                </a:solidFill>
                <a:latin typeface="+mn-lt"/>
                <a:ea typeface="Arial" panose="020B0604020202020204" pitchFamily="34" charset="-128"/>
              </a:defRPr>
            </a:lvl1pPr>
          </a:lstStyle>
          <a:p>
            <a:fld id="{694EE99C-66C9-4AFC-A6F5-6D035E264614}" type="slidenum">
              <a:rPr lang="en-US" altLang="en-US" smtClean="0">
                <a:solidFill>
                  <a:srgbClr val="000000"/>
                </a:solidFill>
              </a:rPr>
              <a:pPr/>
              <a:t>‹#›</a:t>
            </a:fld>
            <a:endParaRPr lang="en-US" altLang="en-US">
              <a:solidFill>
                <a:srgbClr val="000000"/>
              </a:solidFill>
            </a:endParaRPr>
          </a:p>
        </p:txBody>
      </p:sp>
      <p:grpSp>
        <p:nvGrpSpPr>
          <p:cNvPr id="1043" name="Group 1042">
            <a:extLst>
              <a:ext uri="{FF2B5EF4-FFF2-40B4-BE49-F238E27FC236}">
                <a16:creationId xmlns:a16="http://schemas.microsoft.com/office/drawing/2014/main" id="{2361EB93-E6C1-4E07-B39D-E33E1E856F27}"/>
              </a:ext>
            </a:extLst>
          </p:cNvPr>
          <p:cNvGrpSpPr/>
          <p:nvPr userDrawn="1"/>
        </p:nvGrpSpPr>
        <p:grpSpPr>
          <a:xfrm>
            <a:off x="457200" y="4836405"/>
            <a:ext cx="596601" cy="164219"/>
            <a:chOff x="129006" y="9616807"/>
            <a:chExt cx="1595347" cy="439132"/>
          </a:xfrm>
          <a:solidFill>
            <a:srgbClr val="0055FF"/>
          </a:solidFill>
        </p:grpSpPr>
        <p:sp>
          <p:nvSpPr>
            <p:cNvPr id="10" name="Freeform 7">
              <a:extLst>
                <a:ext uri="{FF2B5EF4-FFF2-40B4-BE49-F238E27FC236}">
                  <a16:creationId xmlns:a16="http://schemas.microsoft.com/office/drawing/2014/main" id="{A6423ACC-5BF8-4E3F-A91E-473AF363DE1E}"/>
                </a:ext>
              </a:extLst>
            </p:cNvPr>
            <p:cNvSpPr>
              <a:spLocks/>
            </p:cNvSpPr>
            <p:nvPr/>
          </p:nvSpPr>
          <p:spPr bwMode="auto">
            <a:xfrm>
              <a:off x="1334014" y="9618431"/>
              <a:ext cx="390339" cy="431456"/>
            </a:xfrm>
            <a:custGeom>
              <a:avLst/>
              <a:gdLst>
                <a:gd name="T0" fmla="*/ 1437 w 1484"/>
                <a:gd name="T1" fmla="*/ 328 h 1640"/>
                <a:gd name="T2" fmla="*/ 1484 w 1484"/>
                <a:gd name="T3" fmla="*/ 0 h 1640"/>
                <a:gd name="T4" fmla="*/ 227 w 1484"/>
                <a:gd name="T5" fmla="*/ 0 h 1640"/>
                <a:gd name="T6" fmla="*/ 0 w 1484"/>
                <a:gd name="T7" fmla="*/ 1640 h 1640"/>
                <a:gd name="T8" fmla="*/ 362 w 1484"/>
                <a:gd name="T9" fmla="*/ 1640 h 1640"/>
                <a:gd name="T10" fmla="*/ 451 w 1484"/>
                <a:gd name="T11" fmla="*/ 1005 h 1640"/>
                <a:gd name="T12" fmla="*/ 1237 w 1484"/>
                <a:gd name="T13" fmla="*/ 1005 h 1640"/>
                <a:gd name="T14" fmla="*/ 1282 w 1484"/>
                <a:gd name="T15" fmla="*/ 677 h 1640"/>
                <a:gd name="T16" fmla="*/ 496 w 1484"/>
                <a:gd name="T17" fmla="*/ 677 h 1640"/>
                <a:gd name="T18" fmla="*/ 545 w 1484"/>
                <a:gd name="T19" fmla="*/ 328 h 1640"/>
                <a:gd name="T20" fmla="*/ 1437 w 1484"/>
                <a:gd name="T21" fmla="*/ 328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4" h="1640">
                  <a:moveTo>
                    <a:pt x="1437" y="328"/>
                  </a:moveTo>
                  <a:lnTo>
                    <a:pt x="1484" y="0"/>
                  </a:lnTo>
                  <a:lnTo>
                    <a:pt x="227" y="0"/>
                  </a:lnTo>
                  <a:lnTo>
                    <a:pt x="0" y="1640"/>
                  </a:lnTo>
                  <a:lnTo>
                    <a:pt x="362" y="1640"/>
                  </a:lnTo>
                  <a:lnTo>
                    <a:pt x="451" y="1005"/>
                  </a:lnTo>
                  <a:lnTo>
                    <a:pt x="1237" y="1005"/>
                  </a:lnTo>
                  <a:lnTo>
                    <a:pt x="1282" y="677"/>
                  </a:lnTo>
                  <a:lnTo>
                    <a:pt x="496" y="677"/>
                  </a:lnTo>
                  <a:lnTo>
                    <a:pt x="545" y="328"/>
                  </a:lnTo>
                  <a:lnTo>
                    <a:pt x="1437" y="328"/>
                  </a:ln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1" name="Freeform 8">
              <a:extLst>
                <a:ext uri="{FF2B5EF4-FFF2-40B4-BE49-F238E27FC236}">
                  <a16:creationId xmlns:a16="http://schemas.microsoft.com/office/drawing/2014/main" id="{BFF2F8FD-A5BD-4468-8A06-ED0B538E8CA5}"/>
                </a:ext>
              </a:extLst>
            </p:cNvPr>
            <p:cNvSpPr>
              <a:spLocks/>
            </p:cNvSpPr>
            <p:nvPr/>
          </p:nvSpPr>
          <p:spPr bwMode="auto">
            <a:xfrm>
              <a:off x="932711" y="9617882"/>
              <a:ext cx="407882" cy="432004"/>
            </a:xfrm>
            <a:custGeom>
              <a:avLst/>
              <a:gdLst>
                <a:gd name="T0" fmla="*/ 1526 w 1549"/>
                <a:gd name="T1" fmla="*/ 546 h 1641"/>
                <a:gd name="T2" fmla="*/ 1528 w 1549"/>
                <a:gd name="T3" fmla="*/ 541 h 1641"/>
                <a:gd name="T4" fmla="*/ 1439 w 1549"/>
                <a:gd name="T5" fmla="*/ 166 h 1641"/>
                <a:gd name="T6" fmla="*/ 981 w 1549"/>
                <a:gd name="T7" fmla="*/ 0 h 1641"/>
                <a:gd name="T8" fmla="*/ 228 w 1549"/>
                <a:gd name="T9" fmla="*/ 0 h 1641"/>
                <a:gd name="T10" fmla="*/ 0 w 1549"/>
                <a:gd name="T11" fmla="*/ 1640 h 1641"/>
                <a:gd name="T12" fmla="*/ 363 w 1549"/>
                <a:gd name="T13" fmla="*/ 1640 h 1641"/>
                <a:gd name="T14" fmla="*/ 545 w 1549"/>
                <a:gd name="T15" fmla="*/ 326 h 1641"/>
                <a:gd name="T16" fmla="*/ 905 w 1549"/>
                <a:gd name="T17" fmla="*/ 326 h 1641"/>
                <a:gd name="T18" fmla="*/ 1158 w 1549"/>
                <a:gd name="T19" fmla="*/ 560 h 1641"/>
                <a:gd name="T20" fmla="*/ 1156 w 1549"/>
                <a:gd name="T21" fmla="*/ 565 h 1641"/>
                <a:gd name="T22" fmla="*/ 846 w 1549"/>
                <a:gd name="T23" fmla="*/ 798 h 1641"/>
                <a:gd name="T24" fmla="*/ 573 w 1549"/>
                <a:gd name="T25" fmla="*/ 798 h 1641"/>
                <a:gd name="T26" fmla="*/ 1000 w 1549"/>
                <a:gd name="T27" fmla="*/ 1641 h 1641"/>
                <a:gd name="T28" fmla="*/ 1424 w 1549"/>
                <a:gd name="T29" fmla="*/ 1641 h 1641"/>
                <a:gd name="T30" fmla="*/ 1103 w 1549"/>
                <a:gd name="T31" fmla="*/ 1055 h 1641"/>
                <a:gd name="T32" fmla="*/ 1526 w 1549"/>
                <a:gd name="T33" fmla="*/ 54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1641">
                  <a:moveTo>
                    <a:pt x="1526" y="546"/>
                  </a:moveTo>
                  <a:lnTo>
                    <a:pt x="1528" y="541"/>
                  </a:lnTo>
                  <a:cubicBezTo>
                    <a:pt x="1549" y="386"/>
                    <a:pt x="1518" y="258"/>
                    <a:pt x="1439" y="166"/>
                  </a:cubicBezTo>
                  <a:cubicBezTo>
                    <a:pt x="1345" y="59"/>
                    <a:pt x="1191" y="0"/>
                    <a:pt x="981" y="0"/>
                  </a:cubicBezTo>
                  <a:lnTo>
                    <a:pt x="228" y="0"/>
                  </a:lnTo>
                  <a:lnTo>
                    <a:pt x="0" y="1640"/>
                  </a:lnTo>
                  <a:lnTo>
                    <a:pt x="363" y="1640"/>
                  </a:lnTo>
                  <a:lnTo>
                    <a:pt x="545" y="326"/>
                  </a:lnTo>
                  <a:lnTo>
                    <a:pt x="905" y="326"/>
                  </a:lnTo>
                  <a:cubicBezTo>
                    <a:pt x="1081" y="326"/>
                    <a:pt x="1179" y="406"/>
                    <a:pt x="1158" y="560"/>
                  </a:cubicBezTo>
                  <a:lnTo>
                    <a:pt x="1156" y="565"/>
                  </a:lnTo>
                  <a:cubicBezTo>
                    <a:pt x="1138" y="703"/>
                    <a:pt x="1023" y="798"/>
                    <a:pt x="846" y="798"/>
                  </a:cubicBezTo>
                  <a:lnTo>
                    <a:pt x="573" y="798"/>
                  </a:lnTo>
                  <a:lnTo>
                    <a:pt x="1000" y="1641"/>
                  </a:lnTo>
                  <a:lnTo>
                    <a:pt x="1424" y="1641"/>
                  </a:lnTo>
                  <a:lnTo>
                    <a:pt x="1103" y="1055"/>
                  </a:lnTo>
                  <a:cubicBezTo>
                    <a:pt x="1323" y="978"/>
                    <a:pt x="1490" y="811"/>
                    <a:pt x="1526" y="546"/>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sp>
          <p:nvSpPr>
            <p:cNvPr id="12" name="Freeform 9">
              <a:extLst>
                <a:ext uri="{FF2B5EF4-FFF2-40B4-BE49-F238E27FC236}">
                  <a16:creationId xmlns:a16="http://schemas.microsoft.com/office/drawing/2014/main" id="{CD561DCF-3555-4AFA-954B-6E6BF1696ACE}"/>
                </a:ext>
              </a:extLst>
            </p:cNvPr>
            <p:cNvSpPr>
              <a:spLocks/>
            </p:cNvSpPr>
            <p:nvPr/>
          </p:nvSpPr>
          <p:spPr bwMode="auto">
            <a:xfrm>
              <a:off x="129006" y="9616807"/>
              <a:ext cx="816861" cy="439132"/>
            </a:xfrm>
            <a:custGeom>
              <a:avLst/>
              <a:gdLst>
                <a:gd name="T0" fmla="*/ 2278 w 3104"/>
                <a:gd name="T1" fmla="*/ 0 h 1669"/>
                <a:gd name="T2" fmla="*/ 528 w 3104"/>
                <a:gd name="T3" fmla="*/ 0 h 1669"/>
                <a:gd name="T4" fmla="*/ 488 w 3104"/>
                <a:gd name="T5" fmla="*/ 289 h 1669"/>
                <a:gd name="T6" fmla="*/ 909 w 3104"/>
                <a:gd name="T7" fmla="*/ 289 h 1669"/>
                <a:gd name="T8" fmla="*/ 801 w 3104"/>
                <a:gd name="T9" fmla="*/ 1061 h 1669"/>
                <a:gd name="T10" fmla="*/ 543 w 3104"/>
                <a:gd name="T11" fmla="*/ 1333 h 1669"/>
                <a:gd name="T12" fmla="*/ 264 w 3104"/>
                <a:gd name="T13" fmla="*/ 1169 h 1669"/>
                <a:gd name="T14" fmla="*/ 0 w 3104"/>
                <a:gd name="T15" fmla="*/ 1423 h 1669"/>
                <a:gd name="T16" fmla="*/ 505 w 3104"/>
                <a:gd name="T17" fmla="*/ 1669 h 1669"/>
                <a:gd name="T18" fmla="*/ 955 w 3104"/>
                <a:gd name="T19" fmla="*/ 1516 h 1669"/>
                <a:gd name="T20" fmla="*/ 1171 w 3104"/>
                <a:gd name="T21" fmla="*/ 1079 h 1669"/>
                <a:gd name="T22" fmla="*/ 1280 w 3104"/>
                <a:gd name="T23" fmla="*/ 295 h 1669"/>
                <a:gd name="T24" fmla="*/ 1281 w 3104"/>
                <a:gd name="T25" fmla="*/ 295 h 1669"/>
                <a:gd name="T26" fmla="*/ 1281 w 3104"/>
                <a:gd name="T27" fmla="*/ 299 h 1669"/>
                <a:gd name="T28" fmla="*/ 2236 w 3104"/>
                <a:gd name="T29" fmla="*/ 299 h 1669"/>
                <a:gd name="T30" fmla="*/ 2661 w 3104"/>
                <a:gd name="T31" fmla="*/ 820 h 1669"/>
                <a:gd name="T32" fmla="*/ 2660 w 3104"/>
                <a:gd name="T33" fmla="*/ 825 h 1669"/>
                <a:gd name="T34" fmla="*/ 2095 w 3104"/>
                <a:gd name="T35" fmla="*/ 1315 h 1669"/>
                <a:gd name="T36" fmla="*/ 1781 w 3104"/>
                <a:gd name="T37" fmla="*/ 1315 h 1669"/>
                <a:gd name="T38" fmla="*/ 1907 w 3104"/>
                <a:gd name="T39" fmla="*/ 406 h 1669"/>
                <a:gd name="T40" fmla="*/ 1530 w 3104"/>
                <a:gd name="T41" fmla="*/ 406 h 1669"/>
                <a:gd name="T42" fmla="*/ 1406 w 3104"/>
                <a:gd name="T43" fmla="*/ 671 h 1669"/>
                <a:gd name="T44" fmla="*/ 1541 w 3104"/>
                <a:gd name="T45" fmla="*/ 671 h 1669"/>
                <a:gd name="T46" fmla="*/ 1406 w 3104"/>
                <a:gd name="T47" fmla="*/ 1640 h 1669"/>
                <a:gd name="T48" fmla="*/ 2049 w 3104"/>
                <a:gd name="T49" fmla="*/ 1640 h 1669"/>
                <a:gd name="T50" fmla="*/ 3039 w 3104"/>
                <a:gd name="T51" fmla="*/ 820 h 1669"/>
                <a:gd name="T52" fmla="*/ 3040 w 3104"/>
                <a:gd name="T53" fmla="*/ 815 h 1669"/>
                <a:gd name="T54" fmla="*/ 2278 w 3104"/>
                <a:gd name="T55"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4" h="1669">
                  <a:moveTo>
                    <a:pt x="2278" y="0"/>
                  </a:moveTo>
                  <a:lnTo>
                    <a:pt x="528" y="0"/>
                  </a:lnTo>
                  <a:lnTo>
                    <a:pt x="488" y="289"/>
                  </a:lnTo>
                  <a:lnTo>
                    <a:pt x="909" y="289"/>
                  </a:lnTo>
                  <a:lnTo>
                    <a:pt x="801" y="1061"/>
                  </a:lnTo>
                  <a:cubicBezTo>
                    <a:pt x="775" y="1251"/>
                    <a:pt x="679" y="1333"/>
                    <a:pt x="543" y="1333"/>
                  </a:cubicBezTo>
                  <a:cubicBezTo>
                    <a:pt x="427" y="1333"/>
                    <a:pt x="344" y="1271"/>
                    <a:pt x="264" y="1169"/>
                  </a:cubicBezTo>
                  <a:lnTo>
                    <a:pt x="0" y="1423"/>
                  </a:lnTo>
                  <a:cubicBezTo>
                    <a:pt x="95" y="1556"/>
                    <a:pt x="249" y="1669"/>
                    <a:pt x="505" y="1669"/>
                  </a:cubicBezTo>
                  <a:cubicBezTo>
                    <a:pt x="684" y="1669"/>
                    <a:pt x="840" y="1618"/>
                    <a:pt x="955" y="1516"/>
                  </a:cubicBezTo>
                  <a:cubicBezTo>
                    <a:pt x="1068" y="1418"/>
                    <a:pt x="1144" y="1273"/>
                    <a:pt x="1171" y="1079"/>
                  </a:cubicBezTo>
                  <a:lnTo>
                    <a:pt x="1280" y="295"/>
                  </a:lnTo>
                  <a:lnTo>
                    <a:pt x="1281" y="295"/>
                  </a:lnTo>
                  <a:lnTo>
                    <a:pt x="1281" y="299"/>
                  </a:lnTo>
                  <a:lnTo>
                    <a:pt x="2236" y="299"/>
                  </a:lnTo>
                  <a:cubicBezTo>
                    <a:pt x="2533" y="299"/>
                    <a:pt x="2701" y="530"/>
                    <a:pt x="2661" y="820"/>
                  </a:cubicBezTo>
                  <a:lnTo>
                    <a:pt x="2660" y="825"/>
                  </a:lnTo>
                  <a:cubicBezTo>
                    <a:pt x="2620" y="1115"/>
                    <a:pt x="2391" y="1315"/>
                    <a:pt x="2095" y="1315"/>
                  </a:cubicBezTo>
                  <a:lnTo>
                    <a:pt x="1781" y="1315"/>
                  </a:lnTo>
                  <a:lnTo>
                    <a:pt x="1907" y="406"/>
                  </a:lnTo>
                  <a:lnTo>
                    <a:pt x="1530" y="406"/>
                  </a:lnTo>
                  <a:lnTo>
                    <a:pt x="1406" y="671"/>
                  </a:lnTo>
                  <a:lnTo>
                    <a:pt x="1541" y="671"/>
                  </a:lnTo>
                  <a:lnTo>
                    <a:pt x="1406" y="1640"/>
                  </a:lnTo>
                  <a:lnTo>
                    <a:pt x="2049" y="1640"/>
                  </a:lnTo>
                  <a:cubicBezTo>
                    <a:pt x="2567" y="1640"/>
                    <a:pt x="2975" y="1281"/>
                    <a:pt x="3039" y="820"/>
                  </a:cubicBezTo>
                  <a:lnTo>
                    <a:pt x="3040" y="815"/>
                  </a:lnTo>
                  <a:cubicBezTo>
                    <a:pt x="3104" y="354"/>
                    <a:pt x="2795" y="0"/>
                    <a:pt x="2278" y="0"/>
                  </a:cubicBezTo>
                  <a:close/>
                </a:path>
              </a:pathLst>
            </a:custGeom>
            <a:grpFill/>
            <a:ln w="0">
              <a:noFill/>
              <a:prstDash val="solid"/>
              <a:round/>
              <a:headEnd/>
              <a:tailEnd/>
            </a:ln>
          </p:spPr>
          <p:txBody>
            <a:bodyPr/>
            <a:lstStyle/>
            <a:p>
              <a:pPr fontAlgn="auto">
                <a:spcBef>
                  <a:spcPts val="0"/>
                </a:spcBef>
                <a:spcAft>
                  <a:spcPts val="0"/>
                </a:spcAft>
                <a:defRPr/>
              </a:pPr>
              <a:endParaRPr lang="en-US">
                <a:solidFill>
                  <a:srgbClr val="0055FF"/>
                </a:solidFill>
                <a:latin typeface="Arial"/>
                <a:ea typeface="Arial" panose="020B0604020202020204" pitchFamily="34" charset="-128"/>
              </a:endParaRPr>
            </a:p>
          </p:txBody>
        </p:sp>
      </p:grpSp>
    </p:spTree>
    <p:extLst>
      <p:ext uri="{BB962C8B-B14F-4D97-AF65-F5344CB8AC3E}">
        <p14:creationId xmlns:p14="http://schemas.microsoft.com/office/powerpoint/2010/main" val="4141958954"/>
      </p:ext>
    </p:extLst>
  </p:cSld>
  <p:clrMap bg1="lt1" tx1="dk1" bg2="lt2" tx2="dk2" accent1="accent1" accent2="accent2" accent3="accent3" accent4="accent4" accent5="accent5" accent6="accent6" hlink="hlink" folHlink="folHlink"/>
  <p:sldLayoutIdLst>
    <p:sldLayoutId id="2147493661" r:id="rId1"/>
    <p:sldLayoutId id="2147493662" r:id="rId2"/>
    <p:sldLayoutId id="2147493663" r:id="rId3"/>
    <p:sldLayoutId id="2147493664" r:id="rId4"/>
    <p:sldLayoutId id="2147493665" r:id="rId5"/>
    <p:sldLayoutId id="2147493666" r:id="rId6"/>
    <p:sldLayoutId id="2147493667" r:id="rId7"/>
    <p:sldLayoutId id="2147493668" r:id="rId8"/>
    <p:sldLayoutId id="2147493669" r:id="rId9"/>
    <p:sldLayoutId id="2147493670" r:id="rId10"/>
    <p:sldLayoutId id="2147493671" r:id="rId11"/>
    <p:sldLayoutId id="2147493672" r:id="rId12"/>
    <p:sldLayoutId id="2147493673" r:id="rId13"/>
    <p:sldLayoutId id="2147493674" r:id="rId14"/>
    <p:sldLayoutId id="2147493675" r:id="rId15"/>
    <p:sldLayoutId id="2147493676" r:id="rId16"/>
    <p:sldLayoutId id="2147493677" r:id="rId17"/>
    <p:sldLayoutId id="2147493678" r:id="rId18"/>
    <p:sldLayoutId id="2147493679" r:id="rId19"/>
    <p:sldLayoutId id="2147493680" r:id="rId20"/>
    <p:sldLayoutId id="2147493681" r:id="rId21"/>
    <p:sldLayoutId id="2147493682" r:id="rId22"/>
    <p:sldLayoutId id="2147493683" r:id="rId23"/>
    <p:sldLayoutId id="2147493684" r:id="rId24"/>
    <p:sldLayoutId id="2147493685" r:id="rId25"/>
    <p:sldLayoutId id="2147493686" r:id="rId26"/>
    <p:sldLayoutId id="2147493687" r:id="rId27"/>
    <p:sldLayoutId id="2147493688" r:id="rId28"/>
    <p:sldLayoutId id="2147493692" r:id="rId29"/>
    <p:sldLayoutId id="2147493693" r:id="rId30"/>
    <p:sldLayoutId id="2147493694" r:id="rId31"/>
    <p:sldLayoutId id="2147493695" r:id="rId32"/>
    <p:sldLayoutId id="2147493696" r:id="rId33"/>
    <p:sldLayoutId id="2147493697" r:id="rId34"/>
    <p:sldLayoutId id="2147493699" r:id="rId35"/>
    <p:sldLayoutId id="2147493700" r:id="rId36"/>
    <p:sldLayoutId id="2147493701" r:id="rId37"/>
  </p:sldLayoutIdLst>
  <p:transition spd="med">
    <p:fade/>
  </p:transition>
  <p:hf hdr="0" ftr="0" dt="0"/>
  <p:txStyles>
    <p:titleStyle>
      <a:lvl1pPr algn="ctr" defTabSz="439588" rtl="0" fontAlgn="base">
        <a:spcBef>
          <a:spcPct val="0"/>
        </a:spcBef>
        <a:spcAft>
          <a:spcPct val="0"/>
        </a:spcAft>
        <a:defRPr sz="24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p:titleStyle>
    <p:bodyStyle>
      <a:lvl1pPr marL="131266"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5"/>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5"/>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5"/>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5"/>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5"/>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9588" rtl="0" eaLnBrk="1" latinLnBrk="0" hangingPunct="1">
        <a:defRPr sz="1700" kern="1200">
          <a:solidFill>
            <a:schemeClr val="tx1"/>
          </a:solidFill>
          <a:latin typeface="+mn-lt"/>
          <a:ea typeface="+mn-ea"/>
          <a:cs typeface="+mn-cs"/>
        </a:defRPr>
      </a:lvl1pPr>
      <a:lvl2pPr marL="439588" algn="l" defTabSz="439588" rtl="0" eaLnBrk="1" latinLnBrk="0" hangingPunct="1">
        <a:defRPr sz="1700" kern="1200">
          <a:solidFill>
            <a:schemeClr val="tx1"/>
          </a:solidFill>
          <a:latin typeface="+mn-lt"/>
          <a:ea typeface="+mn-ea"/>
          <a:cs typeface="+mn-cs"/>
        </a:defRPr>
      </a:lvl2pPr>
      <a:lvl3pPr marL="879176" algn="l" defTabSz="439588" rtl="0" eaLnBrk="1" latinLnBrk="0" hangingPunct="1">
        <a:defRPr sz="1700" kern="1200">
          <a:solidFill>
            <a:schemeClr val="tx1"/>
          </a:solidFill>
          <a:latin typeface="+mn-lt"/>
          <a:ea typeface="+mn-ea"/>
          <a:cs typeface="+mn-cs"/>
        </a:defRPr>
      </a:lvl3pPr>
      <a:lvl4pPr marL="1318764" algn="l" defTabSz="439588" rtl="0" eaLnBrk="1" latinLnBrk="0" hangingPunct="1">
        <a:defRPr sz="1700" kern="1200">
          <a:solidFill>
            <a:schemeClr val="tx1"/>
          </a:solidFill>
          <a:latin typeface="+mn-lt"/>
          <a:ea typeface="+mn-ea"/>
          <a:cs typeface="+mn-cs"/>
        </a:defRPr>
      </a:lvl4pPr>
      <a:lvl5pPr marL="1758351" algn="l" defTabSz="439588" rtl="0" eaLnBrk="1" latinLnBrk="0" hangingPunct="1">
        <a:defRPr sz="1700" kern="1200">
          <a:solidFill>
            <a:schemeClr val="tx1"/>
          </a:solidFill>
          <a:latin typeface="+mn-lt"/>
          <a:ea typeface="+mn-ea"/>
          <a:cs typeface="+mn-cs"/>
        </a:defRPr>
      </a:lvl5pPr>
      <a:lvl6pPr marL="2197939" algn="l" defTabSz="439588" rtl="0" eaLnBrk="1" latinLnBrk="0" hangingPunct="1">
        <a:defRPr sz="1700" kern="1200">
          <a:solidFill>
            <a:schemeClr val="tx1"/>
          </a:solidFill>
          <a:latin typeface="+mn-lt"/>
          <a:ea typeface="+mn-ea"/>
          <a:cs typeface="+mn-cs"/>
        </a:defRPr>
      </a:lvl6pPr>
      <a:lvl7pPr marL="2637527" algn="l" defTabSz="439588" rtl="0" eaLnBrk="1" latinLnBrk="0" hangingPunct="1">
        <a:defRPr sz="1700" kern="1200">
          <a:solidFill>
            <a:schemeClr val="tx1"/>
          </a:solidFill>
          <a:latin typeface="+mn-lt"/>
          <a:ea typeface="+mn-ea"/>
          <a:cs typeface="+mn-cs"/>
        </a:defRPr>
      </a:lvl7pPr>
      <a:lvl8pPr marL="3077115" algn="l" defTabSz="439588" rtl="0" eaLnBrk="1" latinLnBrk="0" hangingPunct="1">
        <a:defRPr sz="1700" kern="1200">
          <a:solidFill>
            <a:schemeClr val="tx1"/>
          </a:solidFill>
          <a:latin typeface="+mn-lt"/>
          <a:ea typeface="+mn-ea"/>
          <a:cs typeface="+mn-cs"/>
        </a:defRPr>
      </a:lvl8pPr>
      <a:lvl9pPr marL="3516703" algn="l" defTabSz="43958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6.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51.jpe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http://www.jdrf.org/insurance"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1.xml"/><Relationship Id="rId4" Type="http://schemas.openxmlformats.org/officeDocument/2006/relationships/image" Target="../media/image64.emf"/></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8.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F711C3-A8C7-49E7-BB0B-3595167519F5}"/>
              </a:ext>
            </a:extLst>
          </p:cNvPr>
          <p:cNvSpPr>
            <a:spLocks noGrp="1"/>
          </p:cNvSpPr>
          <p:nvPr>
            <p:ph type="ctrTitle"/>
          </p:nvPr>
        </p:nvSpPr>
        <p:spPr/>
        <p:txBody>
          <a:bodyPr/>
          <a:lstStyle/>
          <a:p>
            <a:pPr fontAlgn="base"/>
            <a:r>
              <a:rPr lang="en-US" altLang="en-US" sz="2800" dirty="0"/>
              <a:t>Creative and Streamlined Fundraising: How to Effectively Collaborate with your JDRF Partners. </a:t>
            </a:r>
            <a:endParaRPr lang="en-US" sz="3600" dirty="0"/>
          </a:p>
        </p:txBody>
      </p:sp>
      <p:sp>
        <p:nvSpPr>
          <p:cNvPr id="3" name="Subtitle 2">
            <a:extLst>
              <a:ext uri="{FF2B5EF4-FFF2-40B4-BE49-F238E27FC236}">
                <a16:creationId xmlns:a16="http://schemas.microsoft.com/office/drawing/2014/main" id="{40B7227F-89AC-4E04-BE53-E569E9D401C7}"/>
              </a:ext>
            </a:extLst>
          </p:cNvPr>
          <p:cNvSpPr>
            <a:spLocks noGrp="1"/>
          </p:cNvSpPr>
          <p:nvPr>
            <p:ph type="subTitle" idx="1"/>
          </p:nvPr>
        </p:nvSpPr>
        <p:spPr/>
        <p:txBody>
          <a:bodyPr rtlCol="0">
            <a:noAutofit/>
          </a:bodyPr>
          <a:lstStyle/>
          <a:p>
            <a:pPr fontAlgn="auto">
              <a:defRPr/>
            </a:pPr>
            <a:r>
              <a:rPr lang="en-US" b="1" dirty="0">
                <a:ea typeface="+mn-ea"/>
              </a:rPr>
              <a:t>ANTHONY GERACI</a:t>
            </a:r>
          </a:p>
        </p:txBody>
      </p:sp>
      <p:sp>
        <p:nvSpPr>
          <p:cNvPr id="7" name="Text Placeholder 6"/>
          <p:cNvSpPr>
            <a:spLocks noGrp="1"/>
          </p:cNvSpPr>
          <p:nvPr>
            <p:ph type="body" sz="quarter" idx="10"/>
          </p:nvPr>
        </p:nvSpPr>
        <p:spPr/>
        <p:txBody>
          <a:bodyPr/>
          <a:lstStyle/>
          <a:p>
            <a:r>
              <a:rPr lang="en-US" dirty="0"/>
              <a:t>AUGUST 5</a:t>
            </a:r>
            <a:r>
              <a:rPr lang="en-US" baseline="30000" dirty="0"/>
              <a:t>TH</a:t>
            </a:r>
            <a:r>
              <a:rPr lang="en-US" dirty="0"/>
              <a:t>, 2022</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962" y="122650"/>
            <a:ext cx="8229600" cy="857250"/>
          </a:xfrm>
        </p:spPr>
        <p:txBody>
          <a:bodyPr/>
          <a:lstStyle/>
          <a:p>
            <a:r>
              <a:rPr lang="en-US"/>
              <a:t>Our Approach</a:t>
            </a:r>
          </a:p>
        </p:txBody>
      </p:sp>
      <p:sp>
        <p:nvSpPr>
          <p:cNvPr id="2" name="Slide Number Placeholder 1">
            <a:extLst>
              <a:ext uri="{FF2B5EF4-FFF2-40B4-BE49-F238E27FC236}">
                <a16:creationId xmlns:a16="http://schemas.microsoft.com/office/drawing/2014/main" id="{E51FAA3E-DEE6-014A-8F4C-125034BBB61D}"/>
              </a:ext>
            </a:extLst>
          </p:cNvPr>
          <p:cNvSpPr>
            <a:spLocks noGrp="1"/>
          </p:cNvSpPr>
          <p:nvPr>
            <p:ph type="sldNum" sz="quarter" idx="12"/>
          </p:nvPr>
        </p:nvSpPr>
        <p:spPr/>
        <p:txBody>
          <a:bodyPr/>
          <a:lstStyle/>
          <a:p>
            <a:fld id="{A388B84F-FD38-4E34-9A89-7B553CB98EBE}" type="slidenum">
              <a:rPr lang="en-US" altLang="en-US" smtClean="0">
                <a:solidFill>
                  <a:prstClr val="white"/>
                </a:solidFill>
              </a:rPr>
              <a:pPr/>
              <a:t>10</a:t>
            </a:fld>
            <a:endParaRPr lang="en-US" altLang="en-US">
              <a:solidFill>
                <a:prstClr val="white"/>
              </a:solidFill>
            </a:endParaRPr>
          </a:p>
        </p:txBody>
      </p:sp>
      <p:sp>
        <p:nvSpPr>
          <p:cNvPr id="7" name="TextBox 6"/>
          <p:cNvSpPr txBox="1"/>
          <p:nvPr/>
        </p:nvSpPr>
        <p:spPr>
          <a:xfrm>
            <a:off x="585880" y="1355798"/>
            <a:ext cx="2958431" cy="1569660"/>
          </a:xfrm>
          <a:prstGeom prst="rect">
            <a:avLst/>
          </a:prstGeom>
          <a:noFill/>
        </p:spPr>
        <p:txBody>
          <a:bodyPr wrap="square" rtlCol="0">
            <a:spAutoFit/>
          </a:bodyPr>
          <a:lstStyle/>
          <a:p>
            <a:pPr defTabSz="439577"/>
            <a:r>
              <a:rPr lang="en-US" sz="1600" b="1">
                <a:solidFill>
                  <a:srgbClr val="00081A"/>
                </a:solidFill>
                <a:latin typeface="+mn-lt"/>
              </a:rPr>
              <a:t>JDRF is fighting to find cures for tomorrow, while improving the lives of those with T1D today through </a:t>
            </a:r>
            <a:r>
              <a:rPr lang="en-US" sz="1600" b="1">
                <a:solidFill>
                  <a:srgbClr val="0055FF"/>
                </a:solidFill>
                <a:latin typeface="+mn-lt"/>
              </a:rPr>
              <a:t>research, advocacy and community engagement.</a:t>
            </a:r>
          </a:p>
        </p:txBody>
      </p:sp>
      <p:grpSp>
        <p:nvGrpSpPr>
          <p:cNvPr id="5" name="Group 4"/>
          <p:cNvGrpSpPr/>
          <p:nvPr/>
        </p:nvGrpSpPr>
        <p:grpSpPr>
          <a:xfrm>
            <a:off x="3998783" y="1363891"/>
            <a:ext cx="4690872" cy="3425332"/>
            <a:chOff x="3998783" y="1363891"/>
            <a:chExt cx="4690872" cy="3425332"/>
          </a:xfrm>
        </p:grpSpPr>
        <p:sp>
          <p:nvSpPr>
            <p:cNvPr id="18" name="Google Shape;74;p14">
              <a:extLst>
                <a:ext uri="{FF2B5EF4-FFF2-40B4-BE49-F238E27FC236}">
                  <a16:creationId xmlns:a16="http://schemas.microsoft.com/office/drawing/2014/main" id="{E1EEE171-2A0F-6549-8475-DAC91E3A0A8F}"/>
                </a:ext>
              </a:extLst>
            </p:cNvPr>
            <p:cNvSpPr/>
            <p:nvPr/>
          </p:nvSpPr>
          <p:spPr>
            <a:xfrm>
              <a:off x="3998783" y="1363891"/>
              <a:ext cx="4690872" cy="457200"/>
            </a:xfrm>
            <a:prstGeom prst="rect">
              <a:avLst/>
            </a:prstGeom>
            <a:solidFill>
              <a:srgbClr val="0055FF"/>
            </a:solidFill>
            <a:ln w="25400">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latin typeface="+mj-lt"/>
                </a:rPr>
                <a:t>JDRF RESEARCH</a:t>
              </a:r>
            </a:p>
          </p:txBody>
        </p:sp>
        <p:sp>
          <p:nvSpPr>
            <p:cNvPr id="19" name="Google Shape;74;p14">
              <a:extLst>
                <a:ext uri="{FF2B5EF4-FFF2-40B4-BE49-F238E27FC236}">
                  <a16:creationId xmlns:a16="http://schemas.microsoft.com/office/drawing/2014/main" id="{FF1968A0-50BE-0D44-BD21-739193B6111D}"/>
                </a:ext>
              </a:extLst>
            </p:cNvPr>
            <p:cNvSpPr/>
            <p:nvPr/>
          </p:nvSpPr>
          <p:spPr>
            <a:xfrm>
              <a:off x="4178435" y="1934780"/>
              <a:ext cx="4328713" cy="365760"/>
            </a:xfrm>
            <a:prstGeom prst="rect">
              <a:avLst/>
            </a:prstGeom>
            <a:solidFill>
              <a:schemeClr val="accent2"/>
            </a:solidFill>
            <a:ln w="25400">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chemeClr val="bg1"/>
                  </a:solidFill>
                  <a:latin typeface="+mj-lt"/>
                  <a:cs typeface="Arial" panose="020B0604020202020204" pitchFamily="34" charset="0"/>
                </a:rPr>
                <a:t>Curing T1D</a:t>
              </a:r>
              <a:endParaRPr sz="1400">
                <a:solidFill>
                  <a:schemeClr val="bg1"/>
                </a:solidFill>
                <a:latin typeface="+mj-lt"/>
                <a:cs typeface="Arial" panose="020B0604020202020204" pitchFamily="34" charset="0"/>
              </a:endParaRPr>
            </a:p>
          </p:txBody>
        </p:sp>
        <p:sp>
          <p:nvSpPr>
            <p:cNvPr id="20" name="Google Shape;74;p14">
              <a:extLst>
                <a:ext uri="{FF2B5EF4-FFF2-40B4-BE49-F238E27FC236}">
                  <a16:creationId xmlns:a16="http://schemas.microsoft.com/office/drawing/2014/main" id="{08A950FE-99E9-B845-9BC8-C5291C8DD1C6}"/>
                </a:ext>
              </a:extLst>
            </p:cNvPr>
            <p:cNvSpPr/>
            <p:nvPr/>
          </p:nvSpPr>
          <p:spPr>
            <a:xfrm>
              <a:off x="4178435" y="2414229"/>
              <a:ext cx="2176272" cy="365760"/>
            </a:xfrm>
            <a:prstGeom prst="rect">
              <a:avLst/>
            </a:prstGeom>
            <a:solidFill>
              <a:schemeClr val="bg1"/>
            </a:solidFill>
            <a:ln w="12700">
              <a:solidFill>
                <a:schemeClr val="accent2"/>
              </a:solidFill>
            </a:ln>
          </p:spPr>
          <p:txBody>
            <a:bodyPr spcFirstLastPara="1" wrap="square" lIns="91425" tIns="91425" rIns="91425" bIns="91425" anchor="ctr" anchorCtr="0">
              <a:noAutofit/>
            </a:bodyPr>
            <a:lstStyle/>
            <a:p>
              <a:pPr lvl="0" algn="ctr"/>
              <a:r>
                <a:rPr lang="en-US" sz="1200">
                  <a:solidFill>
                    <a:schemeClr val="accent2"/>
                  </a:solidFill>
                </a:rPr>
                <a:t>Beta Cell Therapies</a:t>
              </a:r>
            </a:p>
          </p:txBody>
        </p:sp>
        <p:sp>
          <p:nvSpPr>
            <p:cNvPr id="21" name="Google Shape;74;p14">
              <a:extLst>
                <a:ext uri="{FF2B5EF4-FFF2-40B4-BE49-F238E27FC236}">
                  <a16:creationId xmlns:a16="http://schemas.microsoft.com/office/drawing/2014/main" id="{6695494F-EAB3-8041-BF9E-25C13C138DCB}"/>
                </a:ext>
              </a:extLst>
            </p:cNvPr>
            <p:cNvSpPr/>
            <p:nvPr/>
          </p:nvSpPr>
          <p:spPr>
            <a:xfrm>
              <a:off x="6482727" y="2414229"/>
              <a:ext cx="2024421" cy="365760"/>
            </a:xfrm>
            <a:prstGeom prst="rect">
              <a:avLst/>
            </a:prstGeom>
            <a:solidFill>
              <a:schemeClr val="bg1"/>
            </a:solidFill>
            <a:ln w="12700">
              <a:solidFill>
                <a:schemeClr val="accent2"/>
              </a:solidFill>
            </a:ln>
          </p:spPr>
          <p:txBody>
            <a:bodyPr spcFirstLastPara="1" wrap="square" lIns="91425" tIns="91425" rIns="91425" bIns="91425" anchor="ctr" anchorCtr="0">
              <a:noAutofit/>
            </a:bodyPr>
            <a:lstStyle/>
            <a:p>
              <a:pPr lvl="0" algn="ctr"/>
              <a:r>
                <a:rPr lang="en-US" sz="1200" dirty="0">
                  <a:solidFill>
                    <a:schemeClr val="accent2"/>
                  </a:solidFill>
                </a:rPr>
                <a:t>Immune Therapies</a:t>
              </a:r>
            </a:p>
          </p:txBody>
        </p:sp>
        <p:sp>
          <p:nvSpPr>
            <p:cNvPr id="22" name="Google Shape;74;p14">
              <a:extLst>
                <a:ext uri="{FF2B5EF4-FFF2-40B4-BE49-F238E27FC236}">
                  <a16:creationId xmlns:a16="http://schemas.microsoft.com/office/drawing/2014/main" id="{BEBA46B0-90A3-DC48-8690-34D45266D682}"/>
                </a:ext>
              </a:extLst>
            </p:cNvPr>
            <p:cNvSpPr/>
            <p:nvPr/>
          </p:nvSpPr>
          <p:spPr>
            <a:xfrm>
              <a:off x="4178435" y="2893678"/>
              <a:ext cx="4328704" cy="365760"/>
            </a:xfrm>
            <a:prstGeom prst="rect">
              <a:avLst/>
            </a:prstGeom>
            <a:solidFill>
              <a:schemeClr val="accent4"/>
            </a:solidFill>
            <a:ln w="25400">
              <a:noFill/>
            </a:ln>
          </p:spPr>
          <p:txBody>
            <a:bodyPr spcFirstLastPara="1" wrap="square" lIns="91425" tIns="91425" rIns="91425" bIns="91425" anchor="ctr" anchorCtr="0">
              <a:noAutofit/>
            </a:bodyPr>
            <a:lstStyle/>
            <a:p>
              <a:pPr lvl="0" algn="ctr">
                <a:spcBef>
                  <a:spcPts val="0"/>
                </a:spcBef>
                <a:spcAft>
                  <a:spcPts val="0"/>
                </a:spcAft>
              </a:pPr>
              <a:r>
                <a:rPr lang="en-US" sz="1200">
                  <a:solidFill>
                    <a:schemeClr val="accent2"/>
                  </a:solidFill>
                  <a:cs typeface="Arial" panose="020B0604020202020204" pitchFamily="34" charset="0"/>
                </a:rPr>
                <a:t>Improving Lives</a:t>
              </a:r>
            </a:p>
          </p:txBody>
        </p:sp>
        <p:sp>
          <p:nvSpPr>
            <p:cNvPr id="23" name="Google Shape;74;p14">
              <a:extLst>
                <a:ext uri="{FF2B5EF4-FFF2-40B4-BE49-F238E27FC236}">
                  <a16:creationId xmlns:a16="http://schemas.microsoft.com/office/drawing/2014/main" id="{7E46DFEB-9432-DB47-ABFB-01E795BD84C6}"/>
                </a:ext>
              </a:extLst>
            </p:cNvPr>
            <p:cNvSpPr/>
            <p:nvPr/>
          </p:nvSpPr>
          <p:spPr>
            <a:xfrm>
              <a:off x="4178435" y="3373127"/>
              <a:ext cx="2176272"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rPr>
                <a:t>Glucose Control Therapies</a:t>
              </a:r>
            </a:p>
          </p:txBody>
        </p:sp>
        <p:sp>
          <p:nvSpPr>
            <p:cNvPr id="24" name="Google Shape;74;p14">
              <a:extLst>
                <a:ext uri="{FF2B5EF4-FFF2-40B4-BE49-F238E27FC236}">
                  <a16:creationId xmlns:a16="http://schemas.microsoft.com/office/drawing/2014/main" id="{48330A6E-F29B-1F43-946A-BE28FD2B0AFA}"/>
                </a:ext>
              </a:extLst>
            </p:cNvPr>
            <p:cNvSpPr/>
            <p:nvPr/>
          </p:nvSpPr>
          <p:spPr>
            <a:xfrm>
              <a:off x="6482737" y="3373127"/>
              <a:ext cx="2024411"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rPr>
                <a:t>Complication Treatments</a:t>
              </a:r>
            </a:p>
          </p:txBody>
        </p:sp>
        <p:sp>
          <p:nvSpPr>
            <p:cNvPr id="25" name="Google Shape;74;p14">
              <a:extLst>
                <a:ext uri="{FF2B5EF4-FFF2-40B4-BE49-F238E27FC236}">
                  <a16:creationId xmlns:a16="http://schemas.microsoft.com/office/drawing/2014/main" id="{0F48E455-78AA-304F-A18E-A1586650AB6B}"/>
                </a:ext>
              </a:extLst>
            </p:cNvPr>
            <p:cNvSpPr/>
            <p:nvPr/>
          </p:nvSpPr>
          <p:spPr>
            <a:xfrm>
              <a:off x="4178435" y="3852576"/>
              <a:ext cx="4328694"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latin typeface="+mn-lt"/>
                </a:rPr>
                <a:t>Outreach, Education, Support</a:t>
              </a:r>
            </a:p>
          </p:txBody>
        </p:sp>
        <p:sp>
          <p:nvSpPr>
            <p:cNvPr id="26" name="Google Shape;74;p14">
              <a:extLst>
                <a:ext uri="{FF2B5EF4-FFF2-40B4-BE49-F238E27FC236}">
                  <a16:creationId xmlns:a16="http://schemas.microsoft.com/office/drawing/2014/main" id="{CF6FDDAA-751D-3745-9249-74522B4AB63C}"/>
                </a:ext>
              </a:extLst>
            </p:cNvPr>
            <p:cNvSpPr/>
            <p:nvPr/>
          </p:nvSpPr>
          <p:spPr>
            <a:xfrm>
              <a:off x="3998783" y="4332023"/>
              <a:ext cx="4690872" cy="457200"/>
            </a:xfrm>
            <a:prstGeom prst="rect">
              <a:avLst/>
            </a:prstGeom>
            <a:solidFill>
              <a:srgbClr val="0055FF"/>
            </a:solidFill>
            <a:ln w="25400">
              <a:noFill/>
            </a:ln>
          </p:spPr>
          <p:txBody>
            <a:bodyPr spcFirstLastPara="1" wrap="square" lIns="91425" tIns="91425" rIns="91425" bIns="91425" anchor="ctr" anchorCtr="0">
              <a:noAutofit/>
            </a:bodyPr>
            <a:lstStyle/>
            <a:p>
              <a:pPr lvl="0" algn="ctr">
                <a:spcBef>
                  <a:spcPts val="0"/>
                </a:spcBef>
                <a:spcAft>
                  <a:spcPts val="0"/>
                </a:spcAft>
              </a:pPr>
              <a:r>
                <a:rPr lang="en-US">
                  <a:solidFill>
                    <a:schemeClr val="bg1"/>
                  </a:solidFill>
                  <a:latin typeface="+mj-lt"/>
                </a:rPr>
                <a:t>JDRF ADVOCACY</a:t>
              </a:r>
            </a:p>
          </p:txBody>
        </p:sp>
        <p:cxnSp>
          <p:nvCxnSpPr>
            <p:cNvPr id="27" name="Straight Arrow Connector 26">
              <a:extLst>
                <a:ext uri="{FF2B5EF4-FFF2-40B4-BE49-F238E27FC236}">
                  <a16:creationId xmlns:a16="http://schemas.microsoft.com/office/drawing/2014/main" id="{F9670747-65A8-9D44-A04A-132FB0B55030}"/>
                </a:ext>
              </a:extLst>
            </p:cNvPr>
            <p:cNvCxnSpPr>
              <a:cxnSpLocks/>
            </p:cNvCxnSpPr>
            <p:nvPr/>
          </p:nvCxnSpPr>
          <p:spPr>
            <a:xfrm flipV="1">
              <a:off x="4007250" y="1854399"/>
              <a:ext cx="0" cy="249314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5664D65-FBB4-924A-B79B-CF70790A3930}"/>
                </a:ext>
              </a:extLst>
            </p:cNvPr>
            <p:cNvCxnSpPr>
              <a:cxnSpLocks/>
            </p:cNvCxnSpPr>
            <p:nvPr/>
          </p:nvCxnSpPr>
          <p:spPr>
            <a:xfrm>
              <a:off x="8676500" y="1791596"/>
              <a:ext cx="0" cy="249314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263762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Our Story </a:t>
            </a:r>
          </a:p>
        </p:txBody>
      </p:sp>
      <p:sp>
        <p:nvSpPr>
          <p:cNvPr id="3" name="Content Placeholder 2"/>
          <p:cNvSpPr>
            <a:spLocks noGrp="1"/>
          </p:cNvSpPr>
          <p:nvPr>
            <p:ph idx="1"/>
          </p:nvPr>
        </p:nvSpPr>
        <p:spPr>
          <a:xfrm>
            <a:off x="571500" y="1352550"/>
            <a:ext cx="3069916" cy="2774459"/>
          </a:xfrm>
        </p:spPr>
        <p:txBody>
          <a:bodyPr/>
          <a:lstStyle/>
          <a:p>
            <a:pPr marL="611" indent="0">
              <a:buNone/>
            </a:pPr>
            <a:r>
              <a:rPr lang="en-US" sz="1600">
                <a:solidFill>
                  <a:schemeClr val="tx1"/>
                </a:solidFill>
                <a:latin typeface="+mj-lt"/>
              </a:rPr>
              <a:t>Founded Nearly 50 Years Ago:</a:t>
            </a:r>
          </a:p>
          <a:p>
            <a:pPr marL="611" lvl="0" indent="0">
              <a:buNone/>
            </a:pPr>
            <a:r>
              <a:rPr lang="en-US">
                <a:solidFill>
                  <a:srgbClr val="00081A"/>
                </a:solidFill>
              </a:rPr>
              <a:t>A</a:t>
            </a:r>
            <a:r>
              <a:rPr lang="en-US" sz="1200">
                <a:solidFill>
                  <a:srgbClr val="00081A"/>
                </a:solidFill>
              </a:rPr>
              <a:t>t a time when all we really knew was that our children were getting sick, JDRF was already creating a community of support.</a:t>
            </a:r>
          </a:p>
          <a:p>
            <a:pPr marL="611" indent="0">
              <a:buNone/>
            </a:pPr>
            <a:endParaRPr lang="en-US" sz="1300"/>
          </a:p>
          <a:p>
            <a:pPr marL="611" indent="0">
              <a:buNone/>
            </a:pPr>
            <a:r>
              <a:rPr lang="en-US" sz="1600">
                <a:solidFill>
                  <a:schemeClr val="tx1"/>
                </a:solidFill>
                <a:latin typeface="+mj-lt"/>
              </a:rPr>
              <a:t>Today:</a:t>
            </a:r>
          </a:p>
          <a:p>
            <a:pPr marL="611" lvl="0" indent="0">
              <a:buNone/>
            </a:pPr>
            <a:r>
              <a:rPr lang="en-US" sz="1200">
                <a:solidFill>
                  <a:srgbClr val="00081A"/>
                </a:solidFill>
              </a:rPr>
              <a:t>JDRF is the single most powerful force and funder </a:t>
            </a:r>
            <a:r>
              <a:rPr lang="en-US">
                <a:solidFill>
                  <a:srgbClr val="00081A"/>
                </a:solidFill>
              </a:rPr>
              <a:t>i</a:t>
            </a:r>
            <a:r>
              <a:rPr lang="en-US" sz="1200">
                <a:solidFill>
                  <a:srgbClr val="00081A"/>
                </a:solidFill>
              </a:rPr>
              <a:t>n the world driving T1D Research seeking both cures for tomorrow and treatments for today.</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pPr/>
              <a:t>11</a:t>
            </a:fld>
            <a:endParaRPr lang="en-US" altLang="en-US"/>
          </a:p>
        </p:txBody>
      </p:sp>
      <p:pic>
        <p:nvPicPr>
          <p:cNvPr id="8" name="Picture 7">
            <a:extLst>
              <a:ext uri="{FF2B5EF4-FFF2-40B4-BE49-F238E27FC236}">
                <a16:creationId xmlns:a16="http://schemas.microsoft.com/office/drawing/2014/main" id="{EF18CB68-209B-B14A-8A67-99941C8EC3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512" y="1961725"/>
            <a:ext cx="3729388" cy="2481688"/>
          </a:xfrm>
          <a:prstGeom prst="rect">
            <a:avLst/>
          </a:prstGeom>
        </p:spPr>
      </p:pic>
      <p:pic>
        <p:nvPicPr>
          <p:cNvPr id="6" name="Picture 5">
            <a:extLst>
              <a:ext uri="{FF2B5EF4-FFF2-40B4-BE49-F238E27FC236}">
                <a16:creationId xmlns:a16="http://schemas.microsoft.com/office/drawing/2014/main" id="{6EBE6567-5FEF-9D42-8F40-B12CB782C3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3829" y="1352550"/>
            <a:ext cx="2037706" cy="1505448"/>
          </a:xfrm>
          <a:prstGeom prst="rect">
            <a:avLst/>
          </a:prstGeom>
        </p:spPr>
      </p:pic>
    </p:spTree>
    <p:extLst>
      <p:ext uri="{BB962C8B-B14F-4D97-AF65-F5344CB8AC3E}">
        <p14:creationId xmlns:p14="http://schemas.microsoft.com/office/powerpoint/2010/main" val="223233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5D0-FE32-4B5B-BF79-38122BA62EB7}"/>
              </a:ext>
            </a:extLst>
          </p:cNvPr>
          <p:cNvSpPr>
            <a:spLocks noGrp="1"/>
          </p:cNvSpPr>
          <p:nvPr>
            <p:ph type="title"/>
          </p:nvPr>
        </p:nvSpPr>
        <p:spPr/>
        <p:txBody>
          <a:bodyPr wrap="square" anchor="b">
            <a:normAutofit/>
          </a:bodyPr>
          <a:lstStyle/>
          <a:p>
            <a:r>
              <a:rPr lang="en-US" sz="2000" dirty="0"/>
              <a:t>National Health Crises We are Solving for Together</a:t>
            </a:r>
          </a:p>
        </p:txBody>
      </p:sp>
      <p:sp>
        <p:nvSpPr>
          <p:cNvPr id="11" name="Text Placeholder 4">
            <a:extLst>
              <a:ext uri="{FF2B5EF4-FFF2-40B4-BE49-F238E27FC236}">
                <a16:creationId xmlns:a16="http://schemas.microsoft.com/office/drawing/2014/main" id="{E2E4A97D-024D-4575-BC6C-C9219E2FB3A8}"/>
              </a:ext>
            </a:extLst>
          </p:cNvPr>
          <p:cNvSpPr>
            <a:spLocks noGrp="1"/>
          </p:cNvSpPr>
          <p:nvPr>
            <p:ph idx="1"/>
          </p:nvPr>
        </p:nvSpPr>
        <p:spPr>
          <a:xfrm>
            <a:off x="457200" y="1200154"/>
            <a:ext cx="8229600" cy="639156"/>
          </a:xfrm>
        </p:spPr>
        <p:txBody>
          <a:bodyPr>
            <a:normAutofit/>
          </a:bodyPr>
          <a:lstStyle/>
          <a:p>
            <a:pPr marL="458" indent="0">
              <a:buNone/>
            </a:pPr>
            <a:r>
              <a:rPr lang="en-US" sz="1200" dirty="0"/>
              <a:t>At JDRF, our partnerships start with purpose and focus on impact. We strive to ensure our work together creates real results for our communities and drives measurable change.  </a:t>
            </a:r>
          </a:p>
          <a:p>
            <a:endParaRPr lang="en-US" sz="1200" dirty="0"/>
          </a:p>
        </p:txBody>
      </p:sp>
      <p:sp>
        <p:nvSpPr>
          <p:cNvPr id="4" name="Slide Number Placeholder 3">
            <a:extLst>
              <a:ext uri="{FF2B5EF4-FFF2-40B4-BE49-F238E27FC236}">
                <a16:creationId xmlns:a16="http://schemas.microsoft.com/office/drawing/2014/main" id="{57E916A8-8070-4C31-8AF0-A223A37E65B2}"/>
              </a:ext>
            </a:extLst>
          </p:cNvPr>
          <p:cNvSpPr>
            <a:spLocks noGrp="1"/>
          </p:cNvSpPr>
          <p:nvPr>
            <p:ph type="sldNum" sz="quarter" idx="12"/>
          </p:nvPr>
        </p:nvSpPr>
        <p:spPr/>
        <p:txBody>
          <a:bodyPr wrap="square" anchor="ctr">
            <a:normAutofit/>
          </a:bodyPr>
          <a:lstStyle/>
          <a:p>
            <a:pPr>
              <a:spcAft>
                <a:spcPts val="450"/>
              </a:spcAft>
            </a:pPr>
            <a:fld id="{4EAADB7E-A526-49DE-ABD7-90A5490CACB5}" type="slidenum">
              <a:rPr lang="en-US" smtClean="0"/>
              <a:pPr>
                <a:spcAft>
                  <a:spcPts val="450"/>
                </a:spcAft>
              </a:pPr>
              <a:t>12</a:t>
            </a:fld>
            <a:endParaRPr lang="en-US"/>
          </a:p>
        </p:txBody>
      </p:sp>
      <p:graphicFrame>
        <p:nvGraphicFramePr>
          <p:cNvPr id="3" name="Table 4">
            <a:extLst>
              <a:ext uri="{FF2B5EF4-FFF2-40B4-BE49-F238E27FC236}">
                <a16:creationId xmlns:a16="http://schemas.microsoft.com/office/drawing/2014/main" id="{50AC6512-0C91-BB48-B6A3-47F56F24A6B2}"/>
              </a:ext>
            </a:extLst>
          </p:cNvPr>
          <p:cNvGraphicFramePr>
            <a:graphicFrameLocks noGrp="1"/>
          </p:cNvGraphicFramePr>
          <p:nvPr/>
        </p:nvGraphicFramePr>
        <p:xfrm>
          <a:off x="5040463" y="2045829"/>
          <a:ext cx="3778819" cy="2148840"/>
        </p:xfrm>
        <a:graphic>
          <a:graphicData uri="http://schemas.openxmlformats.org/drawingml/2006/table">
            <a:tbl>
              <a:tblPr firstRow="1" bandRow="1">
                <a:tableStyleId>{2D5ABB26-0587-4C30-8999-92F81FD0307C}</a:tableStyleId>
              </a:tblPr>
              <a:tblGrid>
                <a:gridCol w="3778819">
                  <a:extLst>
                    <a:ext uri="{9D8B030D-6E8A-4147-A177-3AD203B41FA5}">
                      <a16:colId xmlns:a16="http://schemas.microsoft.com/office/drawing/2014/main" val="3265184913"/>
                    </a:ext>
                  </a:extLst>
                </a:gridCol>
              </a:tblGrid>
              <a:tr h="370840">
                <a:tc>
                  <a:txBody>
                    <a:bodyPr/>
                    <a:lstStyle/>
                    <a:p>
                      <a:r>
                        <a:rPr lang="en-US" sz="1200" b="1" dirty="0">
                          <a:solidFill>
                            <a:srgbClr val="0055FF"/>
                          </a:solidFill>
                          <a:effectLst/>
                        </a:rPr>
                        <a:t>5 million people </a:t>
                      </a:r>
                      <a:r>
                        <a:rPr lang="en-US" sz="1200" dirty="0">
                          <a:effectLst/>
                        </a:rPr>
                        <a:t>are expected to have T1D by 2050 — including a threefold increase of youth cases</a:t>
                      </a:r>
                      <a:endParaRPr lang="en-US" sz="1200" dirty="0">
                        <a:solidFill>
                          <a:srgbClr val="0055FF"/>
                        </a:solidFill>
                        <a:effectLst/>
                        <a:latin typeface="Graphik Regular" panose="020B0503030202060203" pitchFamily="34" charset="0"/>
                      </a:endParaRPr>
                    </a:p>
                  </a:txBody>
                  <a:tcPr marL="42863" marR="85725" marT="85725" marB="85725">
                    <a:lnB w="9525" cap="flat" cmpd="sng" algn="ctr">
                      <a:solidFill>
                        <a:srgbClr val="0055FF"/>
                      </a:solidFill>
                      <a:prstDash val="solid"/>
                      <a:round/>
                      <a:headEnd type="none" w="med" len="med"/>
                      <a:tailEnd type="none" w="med" len="med"/>
                    </a:lnB>
                  </a:tcPr>
                </a:tc>
                <a:extLst>
                  <a:ext uri="{0D108BD9-81ED-4DB2-BD59-A6C34878D82A}">
                    <a16:rowId xmlns:a16="http://schemas.microsoft.com/office/drawing/2014/main" val="3276687715"/>
                  </a:ext>
                </a:extLst>
              </a:tr>
              <a:tr h="370840">
                <a:tc>
                  <a:txBody>
                    <a:bodyPr/>
                    <a:lstStyle/>
                    <a:p>
                      <a:r>
                        <a:rPr lang="en-US" sz="1200" b="1" dirty="0">
                          <a:solidFill>
                            <a:srgbClr val="0055FF"/>
                          </a:solidFill>
                          <a:effectLst/>
                        </a:rPr>
                        <a:t>64,000 people </a:t>
                      </a:r>
                      <a:r>
                        <a:rPr lang="en-US" sz="1200" dirty="0">
                          <a:effectLst/>
                        </a:rPr>
                        <a:t>are estimated to be diagnosed each year in the U.S.</a:t>
                      </a:r>
                      <a:endParaRPr lang="en-US" sz="1200" dirty="0">
                        <a:solidFill>
                          <a:srgbClr val="0055FF"/>
                        </a:solidFill>
                        <a:effectLst/>
                        <a:latin typeface="Graphik Regular" panose="020B0503030202060203" pitchFamily="34" charset="0"/>
                      </a:endParaRPr>
                    </a:p>
                  </a:txBody>
                  <a:tcPr marL="42863" marR="85725" marT="85725" marB="85725">
                    <a:lnT w="9525" cap="flat" cmpd="sng" algn="ctr">
                      <a:solidFill>
                        <a:srgbClr val="0055FF"/>
                      </a:solidFill>
                      <a:prstDash val="solid"/>
                      <a:round/>
                      <a:headEnd type="none" w="med" len="med"/>
                      <a:tailEnd type="none" w="med" len="med"/>
                    </a:lnT>
                    <a:lnB w="9525" cap="flat" cmpd="sng" algn="ctr">
                      <a:solidFill>
                        <a:srgbClr val="0055FF"/>
                      </a:solidFill>
                      <a:prstDash val="solid"/>
                      <a:round/>
                      <a:headEnd type="none" w="med" len="med"/>
                      <a:tailEnd type="none" w="med" len="med"/>
                    </a:lnB>
                  </a:tcPr>
                </a:tc>
                <a:extLst>
                  <a:ext uri="{0D108BD9-81ED-4DB2-BD59-A6C34878D82A}">
                    <a16:rowId xmlns:a16="http://schemas.microsoft.com/office/drawing/2014/main" val="1138401523"/>
                  </a:ext>
                </a:extLst>
              </a:tr>
              <a:tr h="370840">
                <a:tc>
                  <a:txBody>
                    <a:bodyPr/>
                    <a:lstStyle/>
                    <a:p>
                      <a:r>
                        <a:rPr lang="en-US" sz="1200" b="1" dirty="0">
                          <a:solidFill>
                            <a:srgbClr val="0055FF"/>
                          </a:solidFill>
                          <a:effectLst/>
                        </a:rPr>
                        <a:t>Less than one-third of people </a:t>
                      </a:r>
                      <a:r>
                        <a:rPr lang="en-US" sz="1200" dirty="0">
                          <a:effectLst/>
                        </a:rPr>
                        <a:t>with T1D in the U.S. are achieving target blood-sugar levels</a:t>
                      </a:r>
                      <a:endParaRPr lang="en-US" sz="1200" dirty="0">
                        <a:solidFill>
                          <a:srgbClr val="0055FF"/>
                        </a:solidFill>
                        <a:effectLst/>
                        <a:latin typeface="Graphik Regular" panose="020B0503030202060203" pitchFamily="34" charset="0"/>
                      </a:endParaRPr>
                    </a:p>
                  </a:txBody>
                  <a:tcPr marL="42863" marR="85725" marT="85725" marB="85725">
                    <a:lnT w="9525" cap="flat" cmpd="sng" algn="ctr">
                      <a:solidFill>
                        <a:srgbClr val="0055FF"/>
                      </a:solidFill>
                      <a:prstDash val="solid"/>
                      <a:round/>
                      <a:headEnd type="none" w="med" len="med"/>
                      <a:tailEnd type="none" w="med" len="med"/>
                    </a:lnT>
                    <a:lnB w="9525" cap="flat" cmpd="sng" algn="ctr">
                      <a:solidFill>
                        <a:srgbClr val="0055FF"/>
                      </a:solidFill>
                      <a:prstDash val="solid"/>
                      <a:round/>
                      <a:headEnd type="none" w="med" len="med"/>
                      <a:tailEnd type="none" w="med" len="med"/>
                    </a:lnB>
                  </a:tcPr>
                </a:tc>
                <a:extLst>
                  <a:ext uri="{0D108BD9-81ED-4DB2-BD59-A6C34878D82A}">
                    <a16:rowId xmlns:a16="http://schemas.microsoft.com/office/drawing/2014/main" val="3095231967"/>
                  </a:ext>
                </a:extLst>
              </a:tr>
              <a:tr h="370840">
                <a:tc>
                  <a:txBody>
                    <a:bodyPr/>
                    <a:lstStyle/>
                    <a:p>
                      <a:r>
                        <a:rPr lang="en-US" sz="1200" dirty="0">
                          <a:effectLst/>
                        </a:rPr>
                        <a:t>More than </a:t>
                      </a:r>
                      <a:r>
                        <a:rPr lang="en-US" sz="1200" b="1" dirty="0">
                          <a:solidFill>
                            <a:srgbClr val="0055FF"/>
                          </a:solidFill>
                          <a:effectLst/>
                        </a:rPr>
                        <a:t>$16 billion </a:t>
                      </a:r>
                      <a:r>
                        <a:rPr lang="en-US" sz="1200" dirty="0">
                          <a:effectLst/>
                        </a:rPr>
                        <a:t>is spent on T1D-associated direct medical costs in the U.S.</a:t>
                      </a:r>
                      <a:endParaRPr lang="en-US" sz="1200" dirty="0">
                        <a:solidFill>
                          <a:srgbClr val="0055FF"/>
                        </a:solidFill>
                        <a:effectLst/>
                        <a:latin typeface="Graphik Regular" panose="020B0503030202060203" pitchFamily="34" charset="0"/>
                      </a:endParaRPr>
                    </a:p>
                  </a:txBody>
                  <a:tcPr marL="42863" marR="85725" marT="85725" marB="85725">
                    <a:lnT w="9525" cap="flat" cmpd="sng" algn="ctr">
                      <a:solidFill>
                        <a:srgbClr val="0055FF"/>
                      </a:solidFill>
                      <a:prstDash val="solid"/>
                      <a:round/>
                      <a:headEnd type="none" w="med" len="med"/>
                      <a:tailEnd type="none" w="med" len="med"/>
                    </a:lnT>
                  </a:tcPr>
                </a:tc>
                <a:extLst>
                  <a:ext uri="{0D108BD9-81ED-4DB2-BD59-A6C34878D82A}">
                    <a16:rowId xmlns:a16="http://schemas.microsoft.com/office/drawing/2014/main" val="3468461034"/>
                  </a:ext>
                </a:extLst>
              </a:tr>
            </a:tbl>
          </a:graphicData>
        </a:graphic>
      </p:graphicFrame>
      <p:pic>
        <p:nvPicPr>
          <p:cNvPr id="9" name="Picture 8" descr="A picture containing timeline&#10;&#10;Description automatically generated">
            <a:extLst>
              <a:ext uri="{FF2B5EF4-FFF2-40B4-BE49-F238E27FC236}">
                <a16:creationId xmlns:a16="http://schemas.microsoft.com/office/drawing/2014/main" id="{7A16CE9E-4B73-4644-8CA3-57E41F06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18" y="1839310"/>
            <a:ext cx="4121157" cy="2472694"/>
          </a:xfrm>
          <a:prstGeom prst="rect">
            <a:avLst/>
          </a:prstGeom>
        </p:spPr>
      </p:pic>
    </p:spTree>
    <p:extLst>
      <p:ext uri="{BB962C8B-B14F-4D97-AF65-F5344CB8AC3E}">
        <p14:creationId xmlns:p14="http://schemas.microsoft.com/office/powerpoint/2010/main" val="91814413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 Champion of the T1D Community</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solidFill>
                  <a:prstClr val="white"/>
                </a:solidFill>
              </a:rPr>
              <a:pPr/>
              <a:t>13</a:t>
            </a:fld>
            <a:endParaRPr lang="en-US" altLang="en-US">
              <a:solidFill>
                <a:prstClr val="white"/>
              </a:solidFill>
            </a:endParaRPr>
          </a:p>
        </p:txBody>
      </p:sp>
      <p:sp>
        <p:nvSpPr>
          <p:cNvPr id="5" name="Content Placeholder 4"/>
          <p:cNvSpPr>
            <a:spLocks noGrp="1"/>
          </p:cNvSpPr>
          <p:nvPr>
            <p:ph idx="1"/>
          </p:nvPr>
        </p:nvSpPr>
        <p:spPr>
          <a:xfrm>
            <a:off x="500743" y="1615383"/>
            <a:ext cx="4627438" cy="2669004"/>
          </a:xfrm>
        </p:spPr>
        <p:txBody>
          <a:bodyPr/>
          <a:lstStyle/>
          <a:p>
            <a:pPr marL="0" indent="0">
              <a:lnSpc>
                <a:spcPct val="100000"/>
              </a:lnSpc>
              <a:spcBef>
                <a:spcPts val="0"/>
              </a:spcBef>
              <a:spcAft>
                <a:spcPts val="0"/>
              </a:spcAft>
              <a:buNone/>
            </a:pPr>
            <a:r>
              <a:rPr lang="en-US" sz="1200">
                <a:solidFill>
                  <a:srgbClr val="00081A"/>
                </a:solidFill>
              </a:rPr>
              <a:t>JDRF is the leading nonprofit fighting to find cures for T1D and improve the lives of those living with the disease today.</a:t>
            </a:r>
          </a:p>
          <a:p>
            <a:pPr marL="0" indent="0">
              <a:lnSpc>
                <a:spcPct val="100000"/>
              </a:lnSpc>
              <a:spcBef>
                <a:spcPts val="0"/>
              </a:spcBef>
              <a:spcAft>
                <a:spcPts val="0"/>
              </a:spcAft>
              <a:buNone/>
            </a:pPr>
            <a:endParaRPr lang="en-US" sz="1000" b="1" i="1">
              <a:solidFill>
                <a:srgbClr val="00081A"/>
              </a:solidFill>
            </a:endParaRPr>
          </a:p>
          <a:p>
            <a:pPr marL="0" indent="0">
              <a:lnSpc>
                <a:spcPct val="100000"/>
              </a:lnSpc>
              <a:spcBef>
                <a:spcPts val="0"/>
              </a:spcBef>
              <a:spcAft>
                <a:spcPts val="0"/>
              </a:spcAft>
              <a:buNone/>
            </a:pPr>
            <a:r>
              <a:rPr lang="en-US" sz="1200">
                <a:solidFill>
                  <a:srgbClr val="00081A"/>
                </a:solidFill>
              </a:rPr>
              <a:t>In fact, JDRF has played a role in nearly every major advance – drug, device, cell therapy – made in T1D</a:t>
            </a:r>
            <a:r>
              <a:rPr lang="he-IL" sz="1200">
                <a:solidFill>
                  <a:srgbClr val="00081A"/>
                </a:solidFill>
              </a:rPr>
              <a:t> </a:t>
            </a:r>
            <a:r>
              <a:rPr lang="en-US" sz="1200">
                <a:solidFill>
                  <a:srgbClr val="00081A"/>
                </a:solidFill>
              </a:rPr>
              <a:t>in the last 50 years.</a:t>
            </a:r>
          </a:p>
          <a:p>
            <a:pPr marL="0" indent="0">
              <a:lnSpc>
                <a:spcPct val="100000"/>
              </a:lnSpc>
              <a:spcBef>
                <a:spcPts val="0"/>
              </a:spcBef>
              <a:spcAft>
                <a:spcPts val="0"/>
              </a:spcAft>
              <a:buNone/>
            </a:pPr>
            <a:endParaRPr lang="en-US" sz="1000">
              <a:solidFill>
                <a:srgbClr val="00081A"/>
              </a:solidFill>
            </a:endParaRPr>
          </a:p>
          <a:p>
            <a:pPr marL="0" indent="0">
              <a:lnSpc>
                <a:spcPct val="100000"/>
              </a:lnSpc>
              <a:spcBef>
                <a:spcPts val="0"/>
              </a:spcBef>
              <a:spcAft>
                <a:spcPts val="0"/>
              </a:spcAft>
              <a:buNone/>
            </a:pPr>
            <a:r>
              <a:rPr lang="en-US" sz="1200">
                <a:solidFill>
                  <a:srgbClr val="00081A"/>
                </a:solidFill>
              </a:rPr>
              <a:t>We work with researchers, foundations, universities and consortia all over the world, funding research in 21 countries. </a:t>
            </a:r>
          </a:p>
          <a:p>
            <a:pPr marL="0" indent="0">
              <a:lnSpc>
                <a:spcPct val="100000"/>
              </a:lnSpc>
              <a:spcBef>
                <a:spcPts val="0"/>
              </a:spcBef>
              <a:spcAft>
                <a:spcPts val="0"/>
              </a:spcAft>
              <a:buNone/>
            </a:pPr>
            <a:endParaRPr lang="en-US" sz="1200">
              <a:solidFill>
                <a:srgbClr val="00081A"/>
              </a:solidFill>
            </a:endParaRPr>
          </a:p>
          <a:p>
            <a:pPr marL="0" indent="0">
              <a:lnSpc>
                <a:spcPct val="100000"/>
              </a:lnSpc>
              <a:spcBef>
                <a:spcPts val="0"/>
              </a:spcBef>
              <a:spcAft>
                <a:spcPts val="0"/>
              </a:spcAft>
              <a:buNone/>
            </a:pPr>
            <a:r>
              <a:rPr lang="en-US" sz="1200">
                <a:solidFill>
                  <a:srgbClr val="00081A"/>
                </a:solidFill>
              </a:rPr>
              <a:t>We also invest, via the JDRF T1D Fund, in commercial projects showing promise of positively impacting the T1D community.</a:t>
            </a:r>
          </a:p>
        </p:txBody>
      </p:sp>
      <p:sp>
        <p:nvSpPr>
          <p:cNvPr id="9" name="Rectangle 5"/>
          <p:cNvSpPr>
            <a:spLocks noChangeArrowheads="1"/>
          </p:cNvSpPr>
          <p:nvPr/>
        </p:nvSpPr>
        <p:spPr bwMode="auto">
          <a:xfrm>
            <a:off x="2374900" y="2565400"/>
            <a:ext cx="53276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55FF"/>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0408" y="1615383"/>
            <a:ext cx="2968618" cy="2584369"/>
          </a:xfrm>
          <a:prstGeom prst="rect">
            <a:avLst/>
          </a:prstGeom>
        </p:spPr>
      </p:pic>
    </p:spTree>
    <p:extLst>
      <p:ext uri="{BB962C8B-B14F-4D97-AF65-F5344CB8AC3E}">
        <p14:creationId xmlns:p14="http://schemas.microsoft.com/office/powerpoint/2010/main" val="335584445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Our Financial Support of T1D</a:t>
            </a:r>
          </a:p>
        </p:txBody>
      </p:sp>
      <p:sp>
        <p:nvSpPr>
          <p:cNvPr id="5" name="Content Placeholder 4"/>
          <p:cNvSpPr>
            <a:spLocks noGrp="1"/>
          </p:cNvSpPr>
          <p:nvPr>
            <p:ph idx="1"/>
          </p:nvPr>
        </p:nvSpPr>
        <p:spPr>
          <a:xfrm>
            <a:off x="500743" y="1352550"/>
            <a:ext cx="3937250" cy="2669004"/>
          </a:xfrm>
        </p:spPr>
        <p:txBody>
          <a:bodyPr/>
          <a:lstStyle/>
          <a:p>
            <a:pPr marL="611" indent="0">
              <a:buNone/>
            </a:pPr>
            <a:r>
              <a:rPr lang="en-US" sz="1600">
                <a:solidFill>
                  <a:schemeClr val="tx1"/>
                </a:solidFill>
                <a:latin typeface="+mj-lt"/>
              </a:rPr>
              <a:t>We have raised $2.5B for research and secured another $2.8B from the U.S. Government. </a:t>
            </a:r>
            <a:r>
              <a:rPr lang="en-US" sz="1400" b="1">
                <a:solidFill>
                  <a:schemeClr val="tx1"/>
                </a:solidFill>
              </a:rPr>
              <a:t> </a:t>
            </a:r>
          </a:p>
          <a:p>
            <a:pPr>
              <a:spcAft>
                <a:spcPts val="600"/>
              </a:spcAft>
            </a:pPr>
            <a:r>
              <a:rPr lang="en-US" sz="1200"/>
              <a:t>No other nonprofit organization raises, invests or drives more funding to find cures for T1D.</a:t>
            </a:r>
          </a:p>
          <a:p>
            <a:pPr>
              <a:spcAft>
                <a:spcPts val="600"/>
              </a:spcAft>
            </a:pPr>
            <a:r>
              <a:rPr lang="en-US" sz="1200"/>
              <a:t>Supporters raised $121.5M to advance research in FY19 - a 10-year high.</a:t>
            </a:r>
          </a:p>
        </p:txBody>
      </p:sp>
      <p:sp>
        <p:nvSpPr>
          <p:cNvPr id="9" name="Rectangle 5"/>
          <p:cNvSpPr>
            <a:spLocks noChangeArrowheads="1"/>
          </p:cNvSpPr>
          <p:nvPr/>
        </p:nvSpPr>
        <p:spPr bwMode="auto">
          <a:xfrm>
            <a:off x="2374900" y="2565400"/>
            <a:ext cx="53276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55FF"/>
              </a:solidFill>
            </a:endParaRPr>
          </a:p>
        </p:txBody>
      </p:sp>
      <p:sp>
        <p:nvSpPr>
          <p:cNvPr id="13" name="TextBox 12">
            <a:extLst>
              <a:ext uri="{FF2B5EF4-FFF2-40B4-BE49-F238E27FC236}">
                <a16:creationId xmlns:a16="http://schemas.microsoft.com/office/drawing/2014/main" id="{7C2A3E14-EF3B-6345-AB87-FC298CE87060}"/>
              </a:ext>
            </a:extLst>
          </p:cNvPr>
          <p:cNvSpPr txBox="1"/>
          <p:nvPr/>
        </p:nvSpPr>
        <p:spPr>
          <a:xfrm>
            <a:off x="1657925" y="3501935"/>
            <a:ext cx="3380800" cy="584775"/>
          </a:xfrm>
          <a:prstGeom prst="rect">
            <a:avLst/>
          </a:prstGeom>
          <a:noFill/>
        </p:spPr>
        <p:txBody>
          <a:bodyPr wrap="square" rtlCol="0">
            <a:spAutoFit/>
          </a:bodyPr>
          <a:lstStyle/>
          <a:p>
            <a:pPr marL="611" indent="0">
              <a:lnSpc>
                <a:spcPct val="100000"/>
              </a:lnSpc>
              <a:buNone/>
            </a:pPr>
            <a:r>
              <a:rPr lang="en-US" sz="1600" b="1">
                <a:solidFill>
                  <a:schemeClr val="accent2"/>
                </a:solidFill>
                <a:latin typeface="+mn-lt"/>
              </a:rPr>
              <a:t>No organization is fighting harder to cure T1D.</a:t>
            </a:r>
          </a:p>
        </p:txBody>
      </p:sp>
      <p:sp>
        <p:nvSpPr>
          <p:cNvPr id="18" name="Slide Number Placeholder 2">
            <a:extLst>
              <a:ext uri="{FF2B5EF4-FFF2-40B4-BE49-F238E27FC236}">
                <a16:creationId xmlns:a16="http://schemas.microsoft.com/office/drawing/2014/main" id="{E8D1D9F2-CF2C-1346-B2C8-AFE425BF8626}"/>
              </a:ext>
            </a:extLst>
          </p:cNvPr>
          <p:cNvSpPr txBox="1">
            <a:spLocks/>
          </p:cNvSpPr>
          <p:nvPr/>
        </p:nvSpPr>
        <p:spPr>
          <a:xfrm>
            <a:off x="8693155" y="4845566"/>
            <a:ext cx="392113" cy="274638"/>
          </a:xfrm>
          <a:prstGeom prst="rect">
            <a:avLst/>
          </a:prstGeom>
        </p:spPr>
        <p:txBody>
          <a:bodyPr/>
          <a:lstStyle>
            <a:defPPr>
              <a:defRPr lang="en-US"/>
            </a:defPPr>
            <a:lvl1pPr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1pPr>
            <a:lvl2pPr marL="439588"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2pPr>
            <a:lvl3pPr marL="879176"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3pPr>
            <a:lvl4pPr marL="1318764"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4pPr>
            <a:lvl5pPr marL="1758351" algn="l" defTabSz="439588" rtl="0" fontAlgn="base">
              <a:spcBef>
                <a:spcPct val="0"/>
              </a:spcBef>
              <a:spcAft>
                <a:spcPct val="0"/>
              </a:spcAft>
              <a:defRPr kern="1200">
                <a:solidFill>
                  <a:schemeClr val="tx1"/>
                </a:solidFill>
                <a:latin typeface="Arial" panose="020B0604020202020204" pitchFamily="34" charset="0"/>
                <a:ea typeface="Arial" pitchFamily="-127" charset="-128"/>
                <a:cs typeface="+mn-cs"/>
              </a:defRPr>
            </a:lvl5pPr>
            <a:lvl6pPr marL="2197939" algn="l" defTabSz="879176" rtl="0" eaLnBrk="1" latinLnBrk="0" hangingPunct="1">
              <a:defRPr kern="1200">
                <a:solidFill>
                  <a:schemeClr val="tx1"/>
                </a:solidFill>
                <a:latin typeface="Arial" panose="020B0604020202020204" pitchFamily="34" charset="0"/>
                <a:ea typeface="Arial" pitchFamily="-127" charset="-128"/>
                <a:cs typeface="+mn-cs"/>
              </a:defRPr>
            </a:lvl6pPr>
            <a:lvl7pPr marL="2637527" algn="l" defTabSz="879176" rtl="0" eaLnBrk="1" latinLnBrk="0" hangingPunct="1">
              <a:defRPr kern="1200">
                <a:solidFill>
                  <a:schemeClr val="tx1"/>
                </a:solidFill>
                <a:latin typeface="Arial" panose="020B0604020202020204" pitchFamily="34" charset="0"/>
                <a:ea typeface="Arial" pitchFamily="-127" charset="-128"/>
                <a:cs typeface="+mn-cs"/>
              </a:defRPr>
            </a:lvl7pPr>
            <a:lvl8pPr marL="3077115" algn="l" defTabSz="879176" rtl="0" eaLnBrk="1" latinLnBrk="0" hangingPunct="1">
              <a:defRPr kern="1200">
                <a:solidFill>
                  <a:schemeClr val="tx1"/>
                </a:solidFill>
                <a:latin typeface="Arial" panose="020B0604020202020204" pitchFamily="34" charset="0"/>
                <a:ea typeface="Arial" pitchFamily="-127" charset="-128"/>
                <a:cs typeface="+mn-cs"/>
              </a:defRPr>
            </a:lvl8pPr>
            <a:lvl9pPr marL="3516703" algn="l" defTabSz="879176" rtl="0" eaLnBrk="1" latinLnBrk="0" hangingPunct="1">
              <a:defRPr kern="1200">
                <a:solidFill>
                  <a:schemeClr val="tx1"/>
                </a:solidFill>
                <a:latin typeface="Arial" panose="020B0604020202020204" pitchFamily="34" charset="0"/>
                <a:ea typeface="Arial" pitchFamily="-127" charset="-128"/>
                <a:cs typeface="+mn-cs"/>
              </a:defRPr>
            </a:lvl9pPr>
          </a:lstStyle>
          <a:p>
            <a:fld id="{4EAADB7E-A526-49DE-ABD7-90A5490CACB5}" type="slidenum">
              <a:rPr lang="en-US" sz="800">
                <a:solidFill>
                  <a:prstClr val="white"/>
                </a:solidFill>
              </a:rPr>
              <a:pPr/>
              <a:t>14</a:t>
            </a:fld>
            <a:endParaRPr lang="en-US" sz="800">
              <a:solidFill>
                <a:prstClr val="white"/>
              </a:solidFill>
            </a:endParaRPr>
          </a:p>
        </p:txBody>
      </p:sp>
      <p:pic>
        <p:nvPicPr>
          <p:cNvPr id="6" name="Picture 5">
            <a:extLst>
              <a:ext uri="{FF2B5EF4-FFF2-40B4-BE49-F238E27FC236}">
                <a16:creationId xmlns:a16="http://schemas.microsoft.com/office/drawing/2014/main" id="{FB04C74C-EA23-9B4E-BCC9-B3100778A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7219" y="1269999"/>
            <a:ext cx="4063381" cy="3891689"/>
          </a:xfrm>
          <a:prstGeom prst="rect">
            <a:avLst/>
          </a:prstGeom>
        </p:spPr>
      </p:pic>
      <p:pic>
        <p:nvPicPr>
          <p:cNvPr id="12" name="Picture 11">
            <a:extLst>
              <a:ext uri="{FF2B5EF4-FFF2-40B4-BE49-F238E27FC236}">
                <a16:creationId xmlns:a16="http://schemas.microsoft.com/office/drawing/2014/main" id="{DF8E9DE3-B705-E240-82CC-8A5C7FB0CF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601"/>
          <a:stretch/>
        </p:blipFill>
        <p:spPr>
          <a:xfrm>
            <a:off x="0" y="3387382"/>
            <a:ext cx="1575370" cy="1333500"/>
          </a:xfrm>
          <a:prstGeom prst="rect">
            <a:avLst/>
          </a:prstGeom>
        </p:spPr>
      </p:pic>
    </p:spTree>
    <p:extLst>
      <p:ext uri="{BB962C8B-B14F-4D97-AF65-F5344CB8AC3E}">
        <p14:creationId xmlns:p14="http://schemas.microsoft.com/office/powerpoint/2010/main" val="42768797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Our Impact on T1D Research</a:t>
            </a:r>
          </a:p>
        </p:txBody>
      </p:sp>
      <p:sp>
        <p:nvSpPr>
          <p:cNvPr id="2" name="Slide Number Placeholder 1"/>
          <p:cNvSpPr>
            <a:spLocks noGrp="1"/>
          </p:cNvSpPr>
          <p:nvPr>
            <p:ph type="sldNum" sz="quarter" idx="12"/>
          </p:nvPr>
        </p:nvSpPr>
        <p:spPr/>
        <p:txBody>
          <a:bodyPr/>
          <a:lstStyle/>
          <a:p>
            <a:fld id="{BFB6FC33-D603-49AE-B19D-B293BCCB8D69}" type="slidenum">
              <a:rPr lang="en-US" altLang="en-US" smtClean="0"/>
              <a:pPr/>
              <a:t>15</a:t>
            </a:fld>
            <a:endParaRPr lang="en-US" altLang="en-US"/>
          </a:p>
        </p:txBody>
      </p:sp>
      <p:sp>
        <p:nvSpPr>
          <p:cNvPr id="16" name="TextBox 15">
            <a:extLst>
              <a:ext uri="{FF2B5EF4-FFF2-40B4-BE49-F238E27FC236}">
                <a16:creationId xmlns:a16="http://schemas.microsoft.com/office/drawing/2014/main" id="{7C2A3E14-EF3B-6345-AB87-FC298CE87060}"/>
              </a:ext>
            </a:extLst>
          </p:cNvPr>
          <p:cNvSpPr txBox="1"/>
          <p:nvPr/>
        </p:nvSpPr>
        <p:spPr>
          <a:xfrm>
            <a:off x="754349" y="3338709"/>
            <a:ext cx="2603688" cy="923330"/>
          </a:xfrm>
          <a:prstGeom prst="rect">
            <a:avLst/>
          </a:prstGeom>
          <a:noFill/>
        </p:spPr>
        <p:txBody>
          <a:bodyPr wrap="square" rtlCol="0">
            <a:spAutoFit/>
          </a:bodyPr>
          <a:lstStyle/>
          <a:p>
            <a:pPr marL="611" indent="0">
              <a:lnSpc>
                <a:spcPct val="100000"/>
              </a:lnSpc>
              <a:buNone/>
            </a:pPr>
            <a:r>
              <a:rPr lang="en-US" b="1">
                <a:solidFill>
                  <a:schemeClr val="bg1"/>
                </a:solidFill>
                <a:latin typeface="+mj-lt"/>
              </a:rPr>
              <a:t>No organization is fighting harder to cure T1D</a:t>
            </a:r>
          </a:p>
        </p:txBody>
      </p:sp>
      <p:sp>
        <p:nvSpPr>
          <p:cNvPr id="8" name="Content Placeholder 1">
            <a:extLst>
              <a:ext uri="{FF2B5EF4-FFF2-40B4-BE49-F238E27FC236}">
                <a16:creationId xmlns:a16="http://schemas.microsoft.com/office/drawing/2014/main" id="{F663FD65-9598-8842-831D-7E818F02A23B}"/>
              </a:ext>
            </a:extLst>
          </p:cNvPr>
          <p:cNvSpPr>
            <a:spLocks noGrp="1"/>
          </p:cNvSpPr>
          <p:nvPr>
            <p:ph idx="1"/>
          </p:nvPr>
        </p:nvSpPr>
        <p:spPr>
          <a:xfrm>
            <a:off x="571500" y="1352550"/>
            <a:ext cx="3008104" cy="2691343"/>
          </a:xfrm>
        </p:spPr>
        <p:txBody>
          <a:bodyPr/>
          <a:lstStyle/>
          <a:p>
            <a:pPr marL="611" indent="0">
              <a:buNone/>
            </a:pPr>
            <a:r>
              <a:rPr lang="en-US">
                <a:solidFill>
                  <a:srgbClr val="00081A"/>
                </a:solidFill>
              </a:rPr>
              <a:t>Two years ago, in addition to tracking </a:t>
            </a:r>
            <a:br>
              <a:rPr lang="en-US">
                <a:solidFill>
                  <a:srgbClr val="00081A"/>
                </a:solidFill>
              </a:rPr>
            </a:br>
            <a:r>
              <a:rPr lang="en-US">
                <a:solidFill>
                  <a:srgbClr val="00081A"/>
                </a:solidFill>
              </a:rPr>
              <a:t>our grant funding, we began following </a:t>
            </a:r>
            <a:br>
              <a:rPr lang="en-US">
                <a:solidFill>
                  <a:srgbClr val="00081A"/>
                </a:solidFill>
              </a:rPr>
            </a:br>
            <a:r>
              <a:rPr lang="en-US">
                <a:solidFill>
                  <a:srgbClr val="00081A"/>
                </a:solidFill>
              </a:rPr>
              <a:t>the additional investments we were able to secure through advocacy, influence and partnerships.</a:t>
            </a:r>
            <a:endParaRPr lang="en-US" sz="1300"/>
          </a:p>
          <a:p>
            <a:pPr marL="611" indent="0">
              <a:buNone/>
            </a:pPr>
            <a:r>
              <a:rPr lang="en-US" sz="1600" b="1">
                <a:solidFill>
                  <a:srgbClr val="00081A"/>
                </a:solidFill>
              </a:rPr>
              <a:t>What we learned…</a:t>
            </a:r>
          </a:p>
          <a:p>
            <a:pPr marL="611" indent="0">
              <a:buNone/>
            </a:pPr>
            <a:r>
              <a:rPr lang="en-US" sz="1600" b="1">
                <a:solidFill>
                  <a:srgbClr val="00081A"/>
                </a:solidFill>
              </a:rPr>
              <a:t>For every $1 from JDRF in grant funding, we are seeing  </a:t>
            </a:r>
            <a:br>
              <a:rPr lang="en-US" sz="1600" b="1">
                <a:solidFill>
                  <a:srgbClr val="00081A"/>
                </a:solidFill>
              </a:rPr>
            </a:br>
            <a:r>
              <a:rPr lang="en-US" sz="1600" b="1">
                <a:solidFill>
                  <a:srgbClr val="00081A"/>
                </a:solidFill>
              </a:rPr>
              <a:t>nearly an additional $2.50 invested in T1D research.</a:t>
            </a:r>
          </a:p>
        </p:txBody>
      </p:sp>
      <p:pic>
        <p:nvPicPr>
          <p:cNvPr id="9" name="Picture 8">
            <a:extLst>
              <a:ext uri="{FF2B5EF4-FFF2-40B4-BE49-F238E27FC236}">
                <a16:creationId xmlns:a16="http://schemas.microsoft.com/office/drawing/2014/main" id="{08E3363E-6EF5-D44F-AE2A-253BF076BE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68497" y="1180440"/>
            <a:ext cx="4121154" cy="3507744"/>
          </a:xfrm>
          <a:prstGeom prst="rect">
            <a:avLst/>
          </a:prstGeom>
        </p:spPr>
      </p:pic>
    </p:spTree>
    <p:extLst>
      <p:ext uri="{BB962C8B-B14F-4D97-AF65-F5344CB8AC3E}">
        <p14:creationId xmlns:p14="http://schemas.microsoft.com/office/powerpoint/2010/main" val="14136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DA4CD-7950-D64B-BFDF-AAB6EFA0AF72}"/>
              </a:ext>
            </a:extLst>
          </p:cNvPr>
          <p:cNvSpPr>
            <a:spLocks noGrp="1"/>
          </p:cNvSpPr>
          <p:nvPr>
            <p:ph type="title"/>
          </p:nvPr>
        </p:nvSpPr>
        <p:spPr/>
        <p:txBody>
          <a:bodyPr/>
          <a:lstStyle/>
          <a:p>
            <a:r>
              <a:rPr lang="en-US" sz="2400"/>
              <a:t>Innovating to </a:t>
            </a:r>
            <a:r>
              <a:rPr lang="en-US"/>
              <a:t>Drive Meaningful Research</a:t>
            </a:r>
            <a:endParaRPr lang="en-US" sz="1800"/>
          </a:p>
        </p:txBody>
      </p:sp>
      <p:sp>
        <p:nvSpPr>
          <p:cNvPr id="5" name="Slide Number Placeholder 4">
            <a:extLst>
              <a:ext uri="{FF2B5EF4-FFF2-40B4-BE49-F238E27FC236}">
                <a16:creationId xmlns:a16="http://schemas.microsoft.com/office/drawing/2014/main" id="{604EC971-6698-F742-9757-23547FF992D2}"/>
              </a:ext>
            </a:extLst>
          </p:cNvPr>
          <p:cNvSpPr>
            <a:spLocks noGrp="1"/>
          </p:cNvSpPr>
          <p:nvPr>
            <p:ph type="sldNum" sz="quarter" idx="18"/>
          </p:nvPr>
        </p:nvSpPr>
        <p:spPr/>
        <p:txBody>
          <a:bodyPr/>
          <a:lstStyle/>
          <a:p>
            <a:fld id="{19155FB1-7C59-4696-AA59-DC9DF0CE82E1}" type="slidenum">
              <a:rPr lang="en-US" altLang="en-US" smtClean="0"/>
              <a:pPr/>
              <a:t>16</a:t>
            </a:fld>
            <a:endParaRPr lang="en-US" altLang="en-US"/>
          </a:p>
        </p:txBody>
      </p:sp>
      <p:sp>
        <p:nvSpPr>
          <p:cNvPr id="2" name="Content Placeholder 1">
            <a:extLst>
              <a:ext uri="{FF2B5EF4-FFF2-40B4-BE49-F238E27FC236}">
                <a16:creationId xmlns:a16="http://schemas.microsoft.com/office/drawing/2014/main" id="{F663FD65-9598-8842-831D-7E818F02A23B}"/>
              </a:ext>
            </a:extLst>
          </p:cNvPr>
          <p:cNvSpPr>
            <a:spLocks noGrp="1"/>
          </p:cNvSpPr>
          <p:nvPr>
            <p:ph idx="4294967295"/>
          </p:nvPr>
        </p:nvSpPr>
        <p:spPr>
          <a:xfrm>
            <a:off x="506764" y="1360642"/>
            <a:ext cx="3153381" cy="3394075"/>
          </a:xfrm>
        </p:spPr>
        <p:txBody>
          <a:bodyPr/>
          <a:lstStyle/>
          <a:p>
            <a:r>
              <a:rPr lang="en-US"/>
              <a:t>In late 2016, we saw a gap in moving encouraging therapies from discovery to commercialization, and into the hands of the T1D community.</a:t>
            </a:r>
          </a:p>
          <a:p>
            <a:r>
              <a:rPr lang="en-US">
                <a:solidFill>
                  <a:srgbClr val="00081A"/>
                </a:solidFill>
              </a:rPr>
              <a:t>Work was promising, but securing needed funding was a challenge.</a:t>
            </a:r>
          </a:p>
          <a:p>
            <a:r>
              <a:rPr lang="en-US">
                <a:solidFill>
                  <a:schemeClr val="accent2"/>
                </a:solidFill>
              </a:rPr>
              <a:t>We saw an opportunity to enroll more investors to advance our mission.</a:t>
            </a:r>
            <a:endParaRPr lang="en-US" sz="1200">
              <a:solidFill>
                <a:schemeClr val="accent2"/>
              </a:solidFill>
            </a:endParaRPr>
          </a:p>
        </p:txBody>
      </p:sp>
      <p:pic>
        <p:nvPicPr>
          <p:cNvPr id="8" name="Picture 7">
            <a:extLst>
              <a:ext uri="{FF2B5EF4-FFF2-40B4-BE49-F238E27FC236}">
                <a16:creationId xmlns:a16="http://schemas.microsoft.com/office/drawing/2014/main" id="{B342F7E1-C4F1-F544-A700-9DF9812066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719" y="1352550"/>
            <a:ext cx="4825881" cy="3009900"/>
          </a:xfrm>
          <a:prstGeom prst="rect">
            <a:avLst/>
          </a:prstGeom>
        </p:spPr>
      </p:pic>
    </p:spTree>
    <p:extLst>
      <p:ext uri="{BB962C8B-B14F-4D97-AF65-F5344CB8AC3E}">
        <p14:creationId xmlns:p14="http://schemas.microsoft.com/office/powerpoint/2010/main" val="265528050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FB6FC33-D603-49AE-B19D-B293BCCB8D69}" type="slidenum">
              <a:rPr lang="en-US" altLang="en-US" smtClean="0">
                <a:solidFill>
                  <a:prstClr val="white"/>
                </a:solidFill>
              </a:rPr>
              <a:pPr/>
              <a:t>17</a:t>
            </a:fld>
            <a:endParaRPr lang="en-US" altLang="en-US">
              <a:solidFill>
                <a:prstClr val="white"/>
              </a:solidFill>
            </a:endParaRPr>
          </a:p>
        </p:txBody>
      </p:sp>
      <p:sp>
        <p:nvSpPr>
          <p:cNvPr id="9" name="Rectangle 5"/>
          <p:cNvSpPr>
            <a:spLocks noChangeArrowheads="1"/>
          </p:cNvSpPr>
          <p:nvPr/>
        </p:nvSpPr>
        <p:spPr bwMode="auto">
          <a:xfrm>
            <a:off x="2374900" y="2565400"/>
            <a:ext cx="53276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55FF"/>
              </a:solidFill>
            </a:endParaRPr>
          </a:p>
        </p:txBody>
      </p:sp>
      <p:sp>
        <p:nvSpPr>
          <p:cNvPr id="8" name="Rectangle 7">
            <a:extLst>
              <a:ext uri="{FF2B5EF4-FFF2-40B4-BE49-F238E27FC236}">
                <a16:creationId xmlns:a16="http://schemas.microsoft.com/office/drawing/2014/main" id="{B39C5F3F-CBB5-A444-916B-F78C83D91499}"/>
              </a:ext>
            </a:extLst>
          </p:cNvPr>
          <p:cNvSpPr/>
          <p:nvPr/>
        </p:nvSpPr>
        <p:spPr>
          <a:xfrm>
            <a:off x="107634" y="127852"/>
            <a:ext cx="3149915" cy="4475679"/>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19102B1-B629-4C4C-9500-862275EE8633}"/>
              </a:ext>
            </a:extLst>
          </p:cNvPr>
          <p:cNvSpPr txBox="1">
            <a:spLocks/>
          </p:cNvSpPr>
          <p:nvPr/>
        </p:nvSpPr>
        <p:spPr bwMode="auto">
          <a:xfrm>
            <a:off x="385232" y="127853"/>
            <a:ext cx="2318458" cy="4475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ctr" anchorCtr="0" compatLnSpc="1">
            <a:prstTxWarp prst="textNoShape">
              <a:avLst/>
            </a:prstTxWarp>
          </a:bodyPr>
          <a:lstStyle>
            <a:lvl1pPr algn="ctr" defTabSz="439588" rtl="0" fontAlgn="base">
              <a:spcBef>
                <a:spcPct val="0"/>
              </a:spcBef>
              <a:spcAft>
                <a:spcPct val="0"/>
              </a:spcAft>
              <a:defRPr sz="2300" kern="1200" baseline="0">
                <a:solidFill>
                  <a:schemeClr val="tx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pPr algn="l"/>
            <a:r>
              <a:rPr lang="en-US" sz="2400" b="1">
                <a:solidFill>
                  <a:schemeClr val="bg1"/>
                </a:solidFill>
                <a:latin typeface="Arial Black" panose="020B0604020202020204" pitchFamily="34" charset="0"/>
                <a:cs typeface="Arial Black" panose="020B0604020202020204" pitchFamily="34" charset="0"/>
              </a:rPr>
              <a:t>JDRF:</a:t>
            </a:r>
            <a:br>
              <a:rPr lang="en-US" sz="2400" b="1">
                <a:solidFill>
                  <a:schemeClr val="bg1"/>
                </a:solidFill>
                <a:latin typeface="Arial Black" panose="020B0604020202020204" pitchFamily="34" charset="0"/>
                <a:cs typeface="Arial Black" panose="020B0604020202020204" pitchFamily="34" charset="0"/>
              </a:rPr>
            </a:br>
            <a:r>
              <a:rPr lang="en-US" sz="2400" b="1">
                <a:solidFill>
                  <a:schemeClr val="bg1"/>
                </a:solidFill>
                <a:latin typeface="Arial Black" panose="020B0604020202020204" pitchFamily="34" charset="0"/>
                <a:cs typeface="Arial Black" panose="020B0604020202020204" pitchFamily="34" charset="0"/>
              </a:rPr>
              <a:t>Driving Progress</a:t>
            </a:r>
          </a:p>
        </p:txBody>
      </p:sp>
      <p:pic>
        <p:nvPicPr>
          <p:cNvPr id="10" name="Picture 9" descr="A person standing in a kitchen&#10;&#10;Description automatically generated">
            <a:extLst>
              <a:ext uri="{FF2B5EF4-FFF2-40B4-BE49-F238E27FC236}">
                <a16:creationId xmlns:a16="http://schemas.microsoft.com/office/drawing/2014/main" id="{571099EB-BF0C-4F4D-98B7-51A8073BFA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799" y="2016347"/>
            <a:ext cx="2316442" cy="2587183"/>
          </a:xfrm>
          <a:prstGeom prst="rect">
            <a:avLst/>
          </a:prstGeom>
        </p:spPr>
      </p:pic>
      <p:pic>
        <p:nvPicPr>
          <p:cNvPr id="13" name="Picture 12" descr="A person standing in a room&#10;&#10;Description automatically generated">
            <a:extLst>
              <a:ext uri="{FF2B5EF4-FFF2-40B4-BE49-F238E27FC236}">
                <a16:creationId xmlns:a16="http://schemas.microsoft.com/office/drawing/2014/main" id="{5C37261E-DD9A-0D47-AC6D-5026D769F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2799" y="123825"/>
            <a:ext cx="3788781" cy="1776537"/>
          </a:xfrm>
          <a:prstGeom prst="rect">
            <a:avLst/>
          </a:prstGeom>
        </p:spPr>
      </p:pic>
      <p:pic>
        <p:nvPicPr>
          <p:cNvPr id="14" name="Picture 13" descr="A person standing in a room&#10;&#10;Description automatically generated">
            <a:extLst>
              <a:ext uri="{FF2B5EF4-FFF2-40B4-BE49-F238E27FC236}">
                <a16:creationId xmlns:a16="http://schemas.microsoft.com/office/drawing/2014/main" id="{8BF57811-9FC4-4140-8254-B45C328A7F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597" y="123824"/>
            <a:ext cx="1783769" cy="1776537"/>
          </a:xfrm>
          <a:prstGeom prst="rect">
            <a:avLst/>
          </a:prstGeom>
        </p:spPr>
      </p:pic>
      <p:pic>
        <p:nvPicPr>
          <p:cNvPr id="16" name="Picture 15" descr="A picture containing person, object, indoor, young&#10;&#10;Description automatically generated">
            <a:extLst>
              <a:ext uri="{FF2B5EF4-FFF2-40B4-BE49-F238E27FC236}">
                <a16:creationId xmlns:a16="http://schemas.microsoft.com/office/drawing/2014/main" id="{B4ADDCEA-8F3F-D440-ADF9-4E87DAAD34FE}"/>
              </a:ext>
            </a:extLst>
          </p:cNvPr>
          <p:cNvPicPr>
            <a:picLocks/>
          </p:cNvPicPr>
          <p:nvPr/>
        </p:nvPicPr>
        <p:blipFill rotWithShape="1">
          <a:blip r:embed="rId6" cstate="screen">
            <a:extLst>
              <a:ext uri="{28A0092B-C50C-407E-A947-70E740481C1C}">
                <a14:useLocalDpi xmlns:a14="http://schemas.microsoft.com/office/drawing/2010/main"/>
              </a:ext>
            </a:extLst>
          </a:blip>
          <a:srcRect t="-2" r="-3"/>
          <a:stretch/>
        </p:blipFill>
        <p:spPr>
          <a:xfrm>
            <a:off x="5764491" y="2008171"/>
            <a:ext cx="3279298" cy="2587183"/>
          </a:xfrm>
          <a:prstGeom prst="rect">
            <a:avLst/>
          </a:prstGeom>
        </p:spPr>
      </p:pic>
    </p:spTree>
    <p:extLst>
      <p:ext uri="{BB962C8B-B14F-4D97-AF65-F5344CB8AC3E}">
        <p14:creationId xmlns:p14="http://schemas.microsoft.com/office/powerpoint/2010/main" val="104362882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871A1-183F-2B43-ABF2-6DDAA043F52F}"/>
              </a:ext>
            </a:extLst>
          </p:cNvPr>
          <p:cNvSpPr>
            <a:spLocks noGrp="1"/>
          </p:cNvSpPr>
          <p:nvPr>
            <p:ph type="sldNum" sz="quarter" idx="15"/>
          </p:nvPr>
        </p:nvSpPr>
        <p:spPr/>
        <p:txBody>
          <a:bodyPr/>
          <a:lstStyle/>
          <a:p>
            <a:fld id="{18757280-AB53-4455-BDC7-66DB6C29F283}" type="slidenum">
              <a:rPr lang="en-US" altLang="en-US" smtClean="0">
                <a:solidFill>
                  <a:prstClr val="white"/>
                </a:solidFill>
              </a:rPr>
              <a:pPr/>
              <a:t>18</a:t>
            </a:fld>
            <a:endParaRPr lang="en-US" altLang="en-US">
              <a:solidFill>
                <a:prstClr val="white"/>
              </a:solidFill>
            </a:endParaRPr>
          </a:p>
        </p:txBody>
      </p:sp>
      <p:pic>
        <p:nvPicPr>
          <p:cNvPr id="26" name="Picture 25" descr="A picture containing drawing&#10;&#10;Description automatically generated">
            <a:extLst>
              <a:ext uri="{FF2B5EF4-FFF2-40B4-BE49-F238E27FC236}">
                <a16:creationId xmlns:a16="http://schemas.microsoft.com/office/drawing/2014/main" id="{CB2CBC00-AC87-184A-ADE8-B0751A7AB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009037" y="2121147"/>
            <a:ext cx="492661" cy="304064"/>
          </a:xfrm>
          <a:prstGeom prst="rect">
            <a:avLst/>
          </a:prstGeom>
        </p:spPr>
      </p:pic>
      <p:sp>
        <p:nvSpPr>
          <p:cNvPr id="28" name="Title 7">
            <a:extLst>
              <a:ext uri="{FF2B5EF4-FFF2-40B4-BE49-F238E27FC236}">
                <a16:creationId xmlns:a16="http://schemas.microsoft.com/office/drawing/2014/main" id="{73623AC0-6DBD-7544-A8B2-98D17D16B8FE}"/>
              </a:ext>
            </a:extLst>
          </p:cNvPr>
          <p:cNvSpPr txBox="1">
            <a:spLocks/>
          </p:cNvSpPr>
          <p:nvPr/>
        </p:nvSpPr>
        <p:spPr bwMode="auto">
          <a:xfrm>
            <a:off x="3396343" y="120249"/>
            <a:ext cx="574765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algn="ctr" defTabSz="439588" rtl="0" fontAlgn="base">
              <a:spcBef>
                <a:spcPct val="0"/>
              </a:spcBef>
              <a:spcAft>
                <a:spcPct val="0"/>
              </a:spcAft>
              <a:defRPr sz="24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a:t>Then and Now</a:t>
            </a:r>
            <a:br>
              <a:rPr lang="en-US" sz="1200"/>
            </a:br>
            <a:r>
              <a:rPr lang="en-US" sz="1800"/>
              <a:t>Treat</a:t>
            </a:r>
            <a:endParaRPr lang="en-US"/>
          </a:p>
        </p:txBody>
      </p:sp>
      <p:pic>
        <p:nvPicPr>
          <p:cNvPr id="36" name="Content Placeholder 35" descr="A person standing in front of a computer&#10;&#10;Description automatically generated">
            <a:extLst>
              <a:ext uri="{FF2B5EF4-FFF2-40B4-BE49-F238E27FC236}">
                <a16:creationId xmlns:a16="http://schemas.microsoft.com/office/drawing/2014/main" id="{B2BF76F5-24ED-FE4F-A583-5466EA292261}"/>
              </a:ext>
            </a:extLst>
          </p:cNvPr>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0" y="-1"/>
            <a:ext cx="3667629" cy="4571193"/>
          </a:xfrm>
        </p:spPr>
      </p:pic>
      <p:sp>
        <p:nvSpPr>
          <p:cNvPr id="4" name="TextBox 3">
            <a:extLst>
              <a:ext uri="{FF2B5EF4-FFF2-40B4-BE49-F238E27FC236}">
                <a16:creationId xmlns:a16="http://schemas.microsoft.com/office/drawing/2014/main" id="{4D307540-FE65-9C49-B8B2-5144C921FE0C}"/>
              </a:ext>
            </a:extLst>
          </p:cNvPr>
          <p:cNvSpPr txBox="1"/>
          <p:nvPr/>
        </p:nvSpPr>
        <p:spPr>
          <a:xfrm>
            <a:off x="5333017" y="1322507"/>
            <a:ext cx="1867777" cy="553998"/>
          </a:xfrm>
          <a:prstGeom prst="rect">
            <a:avLst/>
          </a:prstGeom>
          <a:noFill/>
        </p:spPr>
        <p:txBody>
          <a:bodyPr wrap="square" lIns="0" tIns="0" rIns="0" bIns="0" rtlCol="0">
            <a:spAutoFit/>
          </a:bodyPr>
          <a:lstStyle/>
          <a:p>
            <a:pPr algn="ctr"/>
            <a:r>
              <a:rPr lang="en-US" sz="1200">
                <a:solidFill>
                  <a:schemeClr val="accent2"/>
                </a:solidFill>
              </a:rPr>
              <a:t>Blood glucose is </a:t>
            </a:r>
            <a:br>
              <a:rPr lang="en-US" sz="1200">
                <a:solidFill>
                  <a:schemeClr val="accent2"/>
                </a:solidFill>
              </a:rPr>
            </a:br>
            <a:r>
              <a:rPr lang="en-US" sz="1200">
                <a:solidFill>
                  <a:schemeClr val="accent2"/>
                </a:solidFill>
              </a:rPr>
              <a:t>measured with </a:t>
            </a:r>
            <a:br>
              <a:rPr lang="en-US" sz="1200">
                <a:solidFill>
                  <a:schemeClr val="accent2"/>
                </a:solidFill>
              </a:rPr>
            </a:br>
            <a:r>
              <a:rPr lang="en-US" sz="1200">
                <a:solidFill>
                  <a:schemeClr val="accent2"/>
                </a:solidFill>
              </a:rPr>
              <a:t>urine strips</a:t>
            </a:r>
          </a:p>
        </p:txBody>
      </p:sp>
      <p:sp>
        <p:nvSpPr>
          <p:cNvPr id="12" name="TextBox 11">
            <a:extLst>
              <a:ext uri="{FF2B5EF4-FFF2-40B4-BE49-F238E27FC236}">
                <a16:creationId xmlns:a16="http://schemas.microsoft.com/office/drawing/2014/main" id="{91255978-D695-A44B-A357-9562529A9904}"/>
              </a:ext>
            </a:extLst>
          </p:cNvPr>
          <p:cNvSpPr txBox="1">
            <a:spLocks/>
          </p:cNvSpPr>
          <p:nvPr/>
        </p:nvSpPr>
        <p:spPr>
          <a:xfrm>
            <a:off x="5476371" y="2669852"/>
            <a:ext cx="1568807" cy="369332"/>
          </a:xfrm>
          <a:prstGeom prst="rect">
            <a:avLst/>
          </a:prstGeom>
          <a:noFill/>
        </p:spPr>
        <p:txBody>
          <a:bodyPr wrap="square" lIns="0" tIns="0" rIns="0" bIns="0" rtlCol="0">
            <a:spAutoFit/>
          </a:bodyPr>
          <a:lstStyle/>
          <a:p>
            <a:pPr algn="ctr"/>
            <a:r>
              <a:rPr lang="en-US" sz="1200">
                <a:solidFill>
                  <a:schemeClr val="accent2"/>
                </a:solidFill>
              </a:rPr>
              <a:t>The first synthetic insulins are developed </a:t>
            </a:r>
          </a:p>
        </p:txBody>
      </p:sp>
      <p:sp>
        <p:nvSpPr>
          <p:cNvPr id="18" name="TextBox 17">
            <a:extLst>
              <a:ext uri="{FF2B5EF4-FFF2-40B4-BE49-F238E27FC236}">
                <a16:creationId xmlns:a16="http://schemas.microsoft.com/office/drawing/2014/main" id="{E44618AD-DFA2-E74C-892B-51ED57E7D291}"/>
              </a:ext>
            </a:extLst>
          </p:cNvPr>
          <p:cNvSpPr txBox="1"/>
          <p:nvPr/>
        </p:nvSpPr>
        <p:spPr>
          <a:xfrm>
            <a:off x="5333017" y="3832529"/>
            <a:ext cx="1874307" cy="738664"/>
          </a:xfrm>
          <a:prstGeom prst="rect">
            <a:avLst/>
          </a:prstGeom>
          <a:noFill/>
        </p:spPr>
        <p:txBody>
          <a:bodyPr wrap="square" lIns="0" tIns="0" rIns="0" bIns="0" rtlCol="0" anchor="t">
            <a:spAutoFit/>
          </a:bodyPr>
          <a:lstStyle/>
          <a:p>
            <a:pPr algn="ctr"/>
            <a:r>
              <a:rPr lang="en-US" sz="1200">
                <a:solidFill>
                  <a:schemeClr val="accent2"/>
                </a:solidFill>
              </a:rPr>
              <a:t>There are several hybrid closed-loop systems on the market that help </a:t>
            </a:r>
            <a:br>
              <a:rPr lang="en-US" sz="1200">
                <a:solidFill>
                  <a:schemeClr val="accent2"/>
                </a:solidFill>
              </a:rPr>
            </a:br>
            <a:r>
              <a:rPr lang="en-US" sz="1200">
                <a:solidFill>
                  <a:schemeClr val="accent2"/>
                </a:solidFill>
              </a:rPr>
              <a:t>people with T1D do better</a:t>
            </a:r>
          </a:p>
        </p:txBody>
      </p:sp>
      <p:pic>
        <p:nvPicPr>
          <p:cNvPr id="44" name="Picture 43" descr="A picture containing drawing&#10;&#10;Description automatically generated">
            <a:extLst>
              <a:ext uri="{FF2B5EF4-FFF2-40B4-BE49-F238E27FC236}">
                <a16:creationId xmlns:a16="http://schemas.microsoft.com/office/drawing/2014/main" id="{956C1981-6E0B-1A43-9FDD-4AE9CE786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020574" y="3283825"/>
            <a:ext cx="492661" cy="304064"/>
          </a:xfrm>
          <a:prstGeom prst="rect">
            <a:avLst/>
          </a:prstGeom>
        </p:spPr>
      </p:pic>
    </p:spTree>
    <p:extLst>
      <p:ext uri="{BB962C8B-B14F-4D97-AF65-F5344CB8AC3E}">
        <p14:creationId xmlns:p14="http://schemas.microsoft.com/office/powerpoint/2010/main" val="287215684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871A1-183F-2B43-ABF2-6DDAA043F52F}"/>
              </a:ext>
            </a:extLst>
          </p:cNvPr>
          <p:cNvSpPr>
            <a:spLocks noGrp="1"/>
          </p:cNvSpPr>
          <p:nvPr>
            <p:ph type="sldNum" sz="quarter" idx="12"/>
          </p:nvPr>
        </p:nvSpPr>
        <p:spPr/>
        <p:txBody>
          <a:bodyPr/>
          <a:lstStyle/>
          <a:p>
            <a:fld id="{18757280-AB53-4455-BDC7-66DB6C29F283}" type="slidenum">
              <a:rPr lang="en-US" altLang="en-US" smtClean="0">
                <a:solidFill>
                  <a:prstClr val="white"/>
                </a:solidFill>
              </a:rPr>
              <a:pPr/>
              <a:t>19</a:t>
            </a:fld>
            <a:endParaRPr lang="en-US" altLang="en-US">
              <a:solidFill>
                <a:prstClr val="white"/>
              </a:solidFill>
            </a:endParaRPr>
          </a:p>
        </p:txBody>
      </p:sp>
      <p:sp>
        <p:nvSpPr>
          <p:cNvPr id="6" name="Title 5">
            <a:extLst>
              <a:ext uri="{FF2B5EF4-FFF2-40B4-BE49-F238E27FC236}">
                <a16:creationId xmlns:a16="http://schemas.microsoft.com/office/drawing/2014/main" id="{53DCD700-810F-7C45-8876-7C4E8F9BA2B1}"/>
              </a:ext>
            </a:extLst>
          </p:cNvPr>
          <p:cNvSpPr>
            <a:spLocks noGrp="1"/>
          </p:cNvSpPr>
          <p:nvPr>
            <p:ph type="title" idx="4294967295"/>
          </p:nvPr>
        </p:nvSpPr>
        <p:spPr>
          <a:xfrm>
            <a:off x="-20782" y="171450"/>
            <a:ext cx="4113212" cy="857250"/>
          </a:xfrm>
        </p:spPr>
        <p:txBody>
          <a:bodyPr/>
          <a:lstStyle/>
          <a:p>
            <a:r>
              <a:rPr lang="en-US"/>
              <a:t>Then and Now</a:t>
            </a:r>
            <a:br>
              <a:rPr lang="en-US" sz="1600"/>
            </a:br>
            <a:r>
              <a:rPr lang="en-US" sz="1800"/>
              <a:t>Cure</a:t>
            </a:r>
          </a:p>
        </p:txBody>
      </p:sp>
      <p:pic>
        <p:nvPicPr>
          <p:cNvPr id="26" name="Picture 25" descr="A picture containing drawing&#10;&#10;Description automatically generated">
            <a:extLst>
              <a:ext uri="{FF2B5EF4-FFF2-40B4-BE49-F238E27FC236}">
                <a16:creationId xmlns:a16="http://schemas.microsoft.com/office/drawing/2014/main" id="{CB2CBC00-AC87-184A-ADE8-B0751A7AB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779898" y="1936480"/>
            <a:ext cx="492661" cy="304064"/>
          </a:xfrm>
          <a:prstGeom prst="rect">
            <a:avLst/>
          </a:prstGeom>
        </p:spPr>
      </p:pic>
      <p:sp>
        <p:nvSpPr>
          <p:cNvPr id="4" name="TextBox 3">
            <a:extLst>
              <a:ext uri="{FF2B5EF4-FFF2-40B4-BE49-F238E27FC236}">
                <a16:creationId xmlns:a16="http://schemas.microsoft.com/office/drawing/2014/main" id="{4D307540-FE65-9C49-B8B2-5144C921FE0C}"/>
              </a:ext>
            </a:extLst>
          </p:cNvPr>
          <p:cNvSpPr txBox="1"/>
          <p:nvPr/>
        </p:nvSpPr>
        <p:spPr>
          <a:xfrm>
            <a:off x="946759" y="1322507"/>
            <a:ext cx="2158939" cy="369332"/>
          </a:xfrm>
          <a:prstGeom prst="rect">
            <a:avLst/>
          </a:prstGeom>
          <a:noFill/>
        </p:spPr>
        <p:txBody>
          <a:bodyPr wrap="square" lIns="0" tIns="0" rIns="0" bIns="0" rtlCol="0">
            <a:spAutoFit/>
          </a:bodyPr>
          <a:lstStyle/>
          <a:p>
            <a:pPr algn="ctr"/>
            <a:r>
              <a:rPr lang="en-US" sz="1200">
                <a:solidFill>
                  <a:schemeClr val="accent2"/>
                </a:solidFill>
              </a:rPr>
              <a:t>There was no way of knowing who would develop T1D </a:t>
            </a:r>
          </a:p>
        </p:txBody>
      </p:sp>
      <p:sp>
        <p:nvSpPr>
          <p:cNvPr id="12" name="TextBox 11">
            <a:extLst>
              <a:ext uri="{FF2B5EF4-FFF2-40B4-BE49-F238E27FC236}">
                <a16:creationId xmlns:a16="http://schemas.microsoft.com/office/drawing/2014/main" id="{91255978-D695-A44B-A357-9562529A9904}"/>
              </a:ext>
            </a:extLst>
          </p:cNvPr>
          <p:cNvSpPr txBox="1">
            <a:spLocks/>
          </p:cNvSpPr>
          <p:nvPr/>
        </p:nvSpPr>
        <p:spPr>
          <a:xfrm>
            <a:off x="789639" y="2485184"/>
            <a:ext cx="2473178" cy="553998"/>
          </a:xfrm>
          <a:prstGeom prst="rect">
            <a:avLst/>
          </a:prstGeom>
          <a:noFill/>
        </p:spPr>
        <p:txBody>
          <a:bodyPr wrap="square" lIns="0" tIns="0" rIns="0" bIns="0" rtlCol="0">
            <a:spAutoFit/>
          </a:bodyPr>
          <a:lstStyle/>
          <a:p>
            <a:pPr algn="ctr"/>
            <a:r>
              <a:rPr lang="en-US" sz="1200">
                <a:solidFill>
                  <a:schemeClr val="accent2"/>
                </a:solidFill>
              </a:rPr>
              <a:t>Biomarkers are discovered to detect and track T1D before symptoms arise, avoiding adverse events </a:t>
            </a:r>
          </a:p>
        </p:txBody>
      </p:sp>
      <p:sp>
        <p:nvSpPr>
          <p:cNvPr id="18" name="TextBox 17">
            <a:extLst>
              <a:ext uri="{FF2B5EF4-FFF2-40B4-BE49-F238E27FC236}">
                <a16:creationId xmlns:a16="http://schemas.microsoft.com/office/drawing/2014/main" id="{E44618AD-DFA2-E74C-892B-51ED57E7D291}"/>
              </a:ext>
            </a:extLst>
          </p:cNvPr>
          <p:cNvSpPr txBox="1"/>
          <p:nvPr/>
        </p:nvSpPr>
        <p:spPr>
          <a:xfrm>
            <a:off x="931955" y="3832529"/>
            <a:ext cx="2188546" cy="553998"/>
          </a:xfrm>
          <a:prstGeom prst="rect">
            <a:avLst/>
          </a:prstGeom>
          <a:noFill/>
        </p:spPr>
        <p:txBody>
          <a:bodyPr wrap="square" lIns="0" tIns="0" rIns="0" bIns="0" rtlCol="0" anchor="t">
            <a:spAutoFit/>
          </a:bodyPr>
          <a:lstStyle/>
          <a:p>
            <a:pPr algn="ctr"/>
            <a:r>
              <a:rPr lang="en-US" sz="1200">
                <a:solidFill>
                  <a:schemeClr val="accent2"/>
                </a:solidFill>
              </a:rPr>
              <a:t>A drug that delays the onset of T1D by 2+ years </a:t>
            </a:r>
            <a:br>
              <a:rPr lang="en-US" sz="1200">
                <a:solidFill>
                  <a:schemeClr val="accent2"/>
                </a:solidFill>
              </a:rPr>
            </a:br>
            <a:r>
              <a:rPr lang="en-US" sz="1200">
                <a:solidFill>
                  <a:schemeClr val="accent2"/>
                </a:solidFill>
              </a:rPr>
              <a:t>is in phase III clinical trials</a:t>
            </a:r>
          </a:p>
        </p:txBody>
      </p:sp>
      <p:pic>
        <p:nvPicPr>
          <p:cNvPr id="44" name="Picture 43" descr="A picture containing drawing&#10;&#10;Description automatically generated">
            <a:extLst>
              <a:ext uri="{FF2B5EF4-FFF2-40B4-BE49-F238E27FC236}">
                <a16:creationId xmlns:a16="http://schemas.microsoft.com/office/drawing/2014/main" id="{956C1981-6E0B-1A43-9FDD-4AE9CE786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779898" y="3283823"/>
            <a:ext cx="492661" cy="304064"/>
          </a:xfrm>
          <a:prstGeom prst="rect">
            <a:avLst/>
          </a:prstGeom>
        </p:spPr>
      </p:pic>
      <p:cxnSp>
        <p:nvCxnSpPr>
          <p:cNvPr id="27" name="Straight Connector 26">
            <a:extLst>
              <a:ext uri="{FF2B5EF4-FFF2-40B4-BE49-F238E27FC236}">
                <a16:creationId xmlns:a16="http://schemas.microsoft.com/office/drawing/2014/main" id="{52EF66EF-6D70-E647-B7F2-E4E09711283E}"/>
              </a:ext>
            </a:extLst>
          </p:cNvPr>
          <p:cNvCxnSpPr>
            <a:cxnSpLocks/>
          </p:cNvCxnSpPr>
          <p:nvPr/>
        </p:nvCxnSpPr>
        <p:spPr>
          <a:xfrm>
            <a:off x="911350" y="1065192"/>
            <a:ext cx="2229756" cy="0"/>
          </a:xfrm>
          <a:prstGeom prst="line">
            <a:avLst/>
          </a:prstGeom>
          <a:ln w="34925"/>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17067653-753E-024A-86C5-0DCB24944B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6700" y="0"/>
            <a:ext cx="5065646" cy="4386525"/>
          </a:xfrm>
          <a:prstGeom prst="rect">
            <a:avLst/>
          </a:prstGeom>
        </p:spPr>
      </p:pic>
    </p:spTree>
    <p:extLst>
      <p:ext uri="{BB962C8B-B14F-4D97-AF65-F5344CB8AC3E}">
        <p14:creationId xmlns:p14="http://schemas.microsoft.com/office/powerpoint/2010/main" val="232242668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299E13-BDAF-0D4A-95C6-3DD8397771A5}"/>
              </a:ext>
            </a:extLst>
          </p:cNvPr>
          <p:cNvSpPr>
            <a:spLocks noGrp="1"/>
          </p:cNvSpPr>
          <p:nvPr>
            <p:ph idx="1"/>
          </p:nvPr>
        </p:nvSpPr>
        <p:spPr>
          <a:xfrm>
            <a:off x="571500" y="1352550"/>
            <a:ext cx="4800490" cy="3394473"/>
          </a:xfrm>
        </p:spPr>
        <p:txBody>
          <a:bodyPr/>
          <a:lstStyle/>
          <a:p>
            <a:r>
              <a:rPr lang="en-US" sz="1200" dirty="0"/>
              <a:t>National Director, Corporate Development </a:t>
            </a:r>
          </a:p>
          <a:p>
            <a:r>
              <a:rPr lang="en-US" sz="1200" dirty="0"/>
              <a:t>T1D Story </a:t>
            </a:r>
          </a:p>
          <a:p>
            <a:r>
              <a:rPr lang="en-US" sz="1200" dirty="0"/>
              <a:t>Introduction </a:t>
            </a:r>
          </a:p>
          <a:p>
            <a:endParaRPr lang="en-US" dirty="0"/>
          </a:p>
        </p:txBody>
      </p:sp>
      <p:sp>
        <p:nvSpPr>
          <p:cNvPr id="3" name="Title 2">
            <a:extLst>
              <a:ext uri="{FF2B5EF4-FFF2-40B4-BE49-F238E27FC236}">
                <a16:creationId xmlns:a16="http://schemas.microsoft.com/office/drawing/2014/main" id="{97548683-6CB9-A149-97C3-D9B9BC2C1DCE}"/>
              </a:ext>
            </a:extLst>
          </p:cNvPr>
          <p:cNvSpPr>
            <a:spLocks noGrp="1"/>
          </p:cNvSpPr>
          <p:nvPr>
            <p:ph type="title"/>
          </p:nvPr>
        </p:nvSpPr>
        <p:spPr/>
        <p:txBody>
          <a:bodyPr/>
          <a:lstStyle/>
          <a:p>
            <a:r>
              <a:rPr lang="en-US" dirty="0"/>
              <a:t>Anthony Geraci </a:t>
            </a:r>
          </a:p>
        </p:txBody>
      </p:sp>
      <p:sp>
        <p:nvSpPr>
          <p:cNvPr id="5" name="Slide Number Placeholder 4">
            <a:extLst>
              <a:ext uri="{FF2B5EF4-FFF2-40B4-BE49-F238E27FC236}">
                <a16:creationId xmlns:a16="http://schemas.microsoft.com/office/drawing/2014/main" id="{CBB04CBE-1DBD-5246-B9C4-48B793CAE99C}"/>
              </a:ext>
            </a:extLst>
          </p:cNvPr>
          <p:cNvSpPr>
            <a:spLocks noGrp="1"/>
          </p:cNvSpPr>
          <p:nvPr>
            <p:ph type="sldNum" sz="quarter" idx="15"/>
          </p:nvPr>
        </p:nvSpPr>
        <p:spPr/>
        <p:txBody>
          <a:bodyPr/>
          <a:lstStyle/>
          <a:p>
            <a:fld id="{19155FB1-7C59-4696-AA59-DC9DF0CE82E1}" type="slidenum">
              <a:rPr lang="en-US" altLang="en-US" smtClean="0"/>
              <a:pPr/>
              <a:t>2</a:t>
            </a:fld>
            <a:endParaRPr lang="en-US" altLang="en-US"/>
          </a:p>
        </p:txBody>
      </p:sp>
      <p:pic>
        <p:nvPicPr>
          <p:cNvPr id="4" name="Picture 3">
            <a:extLst>
              <a:ext uri="{FF2B5EF4-FFF2-40B4-BE49-F238E27FC236}">
                <a16:creationId xmlns:a16="http://schemas.microsoft.com/office/drawing/2014/main" id="{4AF45C4D-350C-4C0A-8751-539FA5B32433}"/>
              </a:ext>
            </a:extLst>
          </p:cNvPr>
          <p:cNvPicPr>
            <a:picLocks noChangeAspect="1"/>
          </p:cNvPicPr>
          <p:nvPr/>
        </p:nvPicPr>
        <p:blipFill>
          <a:blip r:embed="rId3"/>
          <a:stretch>
            <a:fillRect/>
          </a:stretch>
        </p:blipFill>
        <p:spPr>
          <a:xfrm>
            <a:off x="5029200" y="892969"/>
            <a:ext cx="3357562" cy="3357562"/>
          </a:xfrm>
          <a:prstGeom prst="rect">
            <a:avLst/>
          </a:prstGeom>
          <a:ln>
            <a:solidFill>
              <a:schemeClr val="accent1"/>
            </a:solidFill>
          </a:ln>
        </p:spPr>
      </p:pic>
    </p:spTree>
    <p:extLst>
      <p:ext uri="{BB962C8B-B14F-4D97-AF65-F5344CB8AC3E}">
        <p14:creationId xmlns:p14="http://schemas.microsoft.com/office/powerpoint/2010/main" val="106858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871A1-183F-2B43-ABF2-6DDAA043F52F}"/>
              </a:ext>
            </a:extLst>
          </p:cNvPr>
          <p:cNvSpPr>
            <a:spLocks noGrp="1"/>
          </p:cNvSpPr>
          <p:nvPr>
            <p:ph type="sldNum" sz="quarter" idx="12"/>
          </p:nvPr>
        </p:nvSpPr>
        <p:spPr/>
        <p:txBody>
          <a:bodyPr/>
          <a:lstStyle/>
          <a:p>
            <a:fld id="{18757280-AB53-4455-BDC7-66DB6C29F283}" type="slidenum">
              <a:rPr lang="en-US" altLang="en-US" smtClean="0">
                <a:solidFill>
                  <a:prstClr val="white"/>
                </a:solidFill>
              </a:rPr>
              <a:pPr/>
              <a:t>20</a:t>
            </a:fld>
            <a:endParaRPr lang="en-US" altLang="en-US">
              <a:solidFill>
                <a:prstClr val="white"/>
              </a:solidFill>
            </a:endParaRPr>
          </a:p>
        </p:txBody>
      </p:sp>
      <p:sp>
        <p:nvSpPr>
          <p:cNvPr id="30" name="Title 5">
            <a:extLst>
              <a:ext uri="{FF2B5EF4-FFF2-40B4-BE49-F238E27FC236}">
                <a16:creationId xmlns:a16="http://schemas.microsoft.com/office/drawing/2014/main" id="{E0D3A848-8EAD-6648-AEAD-B177CCEB1EA8}"/>
              </a:ext>
            </a:extLst>
          </p:cNvPr>
          <p:cNvSpPr txBox="1">
            <a:spLocks/>
          </p:cNvSpPr>
          <p:nvPr/>
        </p:nvSpPr>
        <p:spPr bwMode="auto">
          <a:xfrm>
            <a:off x="4846070" y="171450"/>
            <a:ext cx="4113212"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b" anchorCtr="0" compatLnSpc="1">
            <a:prstTxWarp prst="textNoShape">
              <a:avLst/>
            </a:prstTxWarp>
          </a:bodyPr>
          <a:lstStyle>
            <a:lvl1pPr algn="ctr" defTabSz="439588" rtl="0" fontAlgn="base">
              <a:spcBef>
                <a:spcPct val="0"/>
              </a:spcBef>
              <a:spcAft>
                <a:spcPct val="0"/>
              </a:spcAft>
              <a:defRPr sz="2400" kern="1200" baseline="0">
                <a:solidFill>
                  <a:schemeClr val="accent2"/>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a:t>Then and Now</a:t>
            </a:r>
            <a:br>
              <a:rPr lang="en-US" sz="1600"/>
            </a:br>
            <a:r>
              <a:rPr lang="en-US" sz="1800"/>
              <a:t>Research</a:t>
            </a:r>
          </a:p>
        </p:txBody>
      </p:sp>
      <p:pic>
        <p:nvPicPr>
          <p:cNvPr id="31" name="Picture 30" descr="A picture containing drawing&#10;&#10;Description automatically generated">
            <a:extLst>
              <a:ext uri="{FF2B5EF4-FFF2-40B4-BE49-F238E27FC236}">
                <a16:creationId xmlns:a16="http://schemas.microsoft.com/office/drawing/2014/main" id="{78DEEE63-7C44-9D42-AE86-AC695C3DB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46750" y="1890314"/>
            <a:ext cx="492661" cy="304064"/>
          </a:xfrm>
          <a:prstGeom prst="rect">
            <a:avLst/>
          </a:prstGeom>
        </p:spPr>
      </p:pic>
      <p:sp>
        <p:nvSpPr>
          <p:cNvPr id="36" name="TextBox 35">
            <a:extLst>
              <a:ext uri="{FF2B5EF4-FFF2-40B4-BE49-F238E27FC236}">
                <a16:creationId xmlns:a16="http://schemas.microsoft.com/office/drawing/2014/main" id="{2A874DDC-2E34-8B43-B9BB-6BCABFC994B9}"/>
              </a:ext>
            </a:extLst>
          </p:cNvPr>
          <p:cNvSpPr txBox="1"/>
          <p:nvPr/>
        </p:nvSpPr>
        <p:spPr>
          <a:xfrm>
            <a:off x="5813611" y="1322507"/>
            <a:ext cx="2158939" cy="369332"/>
          </a:xfrm>
          <a:prstGeom prst="rect">
            <a:avLst/>
          </a:prstGeom>
          <a:noFill/>
        </p:spPr>
        <p:txBody>
          <a:bodyPr wrap="square" lIns="0" tIns="0" rIns="0" bIns="0" rtlCol="0">
            <a:spAutoFit/>
          </a:bodyPr>
          <a:lstStyle/>
          <a:p>
            <a:pPr algn="ctr"/>
            <a:r>
              <a:rPr lang="en-US" sz="1200">
                <a:solidFill>
                  <a:schemeClr val="accent2"/>
                </a:solidFill>
              </a:rPr>
              <a:t>Human clinical trials were </a:t>
            </a:r>
            <a:br>
              <a:rPr lang="en-US" sz="1200">
                <a:solidFill>
                  <a:schemeClr val="accent2"/>
                </a:solidFill>
              </a:rPr>
            </a:br>
            <a:r>
              <a:rPr lang="en-US" sz="1200">
                <a:solidFill>
                  <a:schemeClr val="accent2"/>
                </a:solidFill>
              </a:rPr>
              <a:t>few and far between </a:t>
            </a:r>
          </a:p>
        </p:txBody>
      </p:sp>
      <p:sp>
        <p:nvSpPr>
          <p:cNvPr id="37" name="TextBox 36">
            <a:extLst>
              <a:ext uri="{FF2B5EF4-FFF2-40B4-BE49-F238E27FC236}">
                <a16:creationId xmlns:a16="http://schemas.microsoft.com/office/drawing/2014/main" id="{A4299C81-4A66-A748-AF7B-B6BEF941ED6D}"/>
              </a:ext>
            </a:extLst>
          </p:cNvPr>
          <p:cNvSpPr txBox="1">
            <a:spLocks/>
          </p:cNvSpPr>
          <p:nvPr/>
        </p:nvSpPr>
        <p:spPr>
          <a:xfrm>
            <a:off x="5656491" y="2392852"/>
            <a:ext cx="2473178" cy="738664"/>
          </a:xfrm>
          <a:prstGeom prst="rect">
            <a:avLst/>
          </a:prstGeom>
          <a:noFill/>
        </p:spPr>
        <p:txBody>
          <a:bodyPr wrap="square" lIns="0" tIns="0" rIns="0" bIns="0" rtlCol="0">
            <a:spAutoFit/>
          </a:bodyPr>
          <a:lstStyle/>
          <a:p>
            <a:pPr algn="ctr"/>
            <a:r>
              <a:rPr lang="en-US" sz="1200">
                <a:solidFill>
                  <a:schemeClr val="accent2"/>
                </a:solidFill>
              </a:rPr>
              <a:t>JDRF influence results in substantial investments in T1D research and development by top pharmaceutical companies</a:t>
            </a:r>
          </a:p>
        </p:txBody>
      </p:sp>
      <p:sp>
        <p:nvSpPr>
          <p:cNvPr id="38" name="TextBox 37">
            <a:extLst>
              <a:ext uri="{FF2B5EF4-FFF2-40B4-BE49-F238E27FC236}">
                <a16:creationId xmlns:a16="http://schemas.microsoft.com/office/drawing/2014/main" id="{BE5AD692-31E2-4A4D-807C-405A75E8C537}"/>
              </a:ext>
            </a:extLst>
          </p:cNvPr>
          <p:cNvSpPr txBox="1"/>
          <p:nvPr/>
        </p:nvSpPr>
        <p:spPr>
          <a:xfrm>
            <a:off x="5798807" y="3832529"/>
            <a:ext cx="2188546" cy="369332"/>
          </a:xfrm>
          <a:prstGeom prst="rect">
            <a:avLst/>
          </a:prstGeom>
          <a:noFill/>
        </p:spPr>
        <p:txBody>
          <a:bodyPr wrap="square" lIns="0" tIns="0" rIns="0" bIns="0" rtlCol="0" anchor="t">
            <a:spAutoFit/>
          </a:bodyPr>
          <a:lstStyle/>
          <a:p>
            <a:pPr algn="ctr"/>
            <a:r>
              <a:rPr lang="en-US" sz="1200">
                <a:solidFill>
                  <a:schemeClr val="accent2"/>
                </a:solidFill>
              </a:rPr>
              <a:t>70+ clinical trials are currently underway in humans</a:t>
            </a:r>
          </a:p>
        </p:txBody>
      </p:sp>
      <p:pic>
        <p:nvPicPr>
          <p:cNvPr id="39" name="Picture 38" descr="A picture containing drawing&#10;&#10;Description automatically generated">
            <a:extLst>
              <a:ext uri="{FF2B5EF4-FFF2-40B4-BE49-F238E27FC236}">
                <a16:creationId xmlns:a16="http://schemas.microsoft.com/office/drawing/2014/main" id="{A032FA65-430E-A849-9EE3-40DFECE961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46750" y="3329991"/>
            <a:ext cx="492661" cy="304064"/>
          </a:xfrm>
          <a:prstGeom prst="rect">
            <a:avLst/>
          </a:prstGeom>
        </p:spPr>
      </p:pic>
      <p:cxnSp>
        <p:nvCxnSpPr>
          <p:cNvPr id="40" name="Straight Connector 39">
            <a:extLst>
              <a:ext uri="{FF2B5EF4-FFF2-40B4-BE49-F238E27FC236}">
                <a16:creationId xmlns:a16="http://schemas.microsoft.com/office/drawing/2014/main" id="{5B2F71F5-C819-BE41-8E39-C5A63713E750}"/>
              </a:ext>
            </a:extLst>
          </p:cNvPr>
          <p:cNvCxnSpPr>
            <a:cxnSpLocks/>
          </p:cNvCxnSpPr>
          <p:nvPr/>
        </p:nvCxnSpPr>
        <p:spPr>
          <a:xfrm>
            <a:off x="5778202" y="1065192"/>
            <a:ext cx="2229756" cy="0"/>
          </a:xfrm>
          <a:prstGeom prst="line">
            <a:avLst/>
          </a:prstGeom>
          <a:ln w="34925"/>
          <a:effectLst/>
        </p:spPr>
        <p:style>
          <a:lnRef idx="2">
            <a:schemeClr val="accent1"/>
          </a:lnRef>
          <a:fillRef idx="0">
            <a:schemeClr val="accent1"/>
          </a:fillRef>
          <a:effectRef idx="1">
            <a:schemeClr val="accent1"/>
          </a:effectRef>
          <a:fontRef idx="minor">
            <a:schemeClr val="tx1"/>
          </a:fontRef>
        </p:style>
      </p:cxnSp>
      <p:pic>
        <p:nvPicPr>
          <p:cNvPr id="41" name="Content Placeholder 9">
            <a:extLst>
              <a:ext uri="{FF2B5EF4-FFF2-40B4-BE49-F238E27FC236}">
                <a16:creationId xmlns:a16="http://schemas.microsoft.com/office/drawing/2014/main" id="{67FC38CE-9EBD-2642-986A-9DC44CE29A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5030788" cy="4386263"/>
          </a:xfrm>
          <a:prstGeom prst="rect">
            <a:avLst/>
          </a:prstGeom>
          <a:solidFill>
            <a:srgbClr val="0055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310067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30F4F-908F-3845-9357-51CED098B9D4}"/>
              </a:ext>
            </a:extLst>
          </p:cNvPr>
          <p:cNvSpPr>
            <a:spLocks noGrp="1"/>
          </p:cNvSpPr>
          <p:nvPr>
            <p:ph type="title"/>
          </p:nvPr>
        </p:nvSpPr>
        <p:spPr/>
        <p:txBody>
          <a:bodyPr/>
          <a:lstStyle/>
          <a:p>
            <a:r>
              <a:rPr lang="en-US"/>
              <a:t>How JDRF Makes an Impact </a:t>
            </a:r>
          </a:p>
        </p:txBody>
      </p:sp>
      <p:sp>
        <p:nvSpPr>
          <p:cNvPr id="3" name="Slide Number Placeholder 2">
            <a:extLst>
              <a:ext uri="{FF2B5EF4-FFF2-40B4-BE49-F238E27FC236}">
                <a16:creationId xmlns:a16="http://schemas.microsoft.com/office/drawing/2014/main" id="{E5F871A1-183F-2B43-ABF2-6DDAA043F52F}"/>
              </a:ext>
            </a:extLst>
          </p:cNvPr>
          <p:cNvSpPr>
            <a:spLocks noGrp="1"/>
          </p:cNvSpPr>
          <p:nvPr>
            <p:ph type="sldNum" sz="quarter" idx="18"/>
          </p:nvPr>
        </p:nvSpPr>
        <p:spPr/>
        <p:txBody>
          <a:bodyPr/>
          <a:lstStyle/>
          <a:p>
            <a:fld id="{18757280-AB53-4455-BDC7-66DB6C29F283}" type="slidenum">
              <a:rPr lang="en-US" altLang="en-US" smtClean="0">
                <a:solidFill>
                  <a:prstClr val="white"/>
                </a:solidFill>
              </a:rPr>
              <a:pPr/>
              <a:t>21</a:t>
            </a:fld>
            <a:endParaRPr lang="en-US" altLang="en-US">
              <a:solidFill>
                <a:prstClr val="white"/>
              </a:solidFill>
            </a:endParaRPr>
          </a:p>
        </p:txBody>
      </p:sp>
      <p:sp>
        <p:nvSpPr>
          <p:cNvPr id="12" name="TextBox 11">
            <a:extLst>
              <a:ext uri="{FF2B5EF4-FFF2-40B4-BE49-F238E27FC236}">
                <a16:creationId xmlns:a16="http://schemas.microsoft.com/office/drawing/2014/main" id="{C30898DF-4A8C-714F-8EC1-F377F3A57804}"/>
              </a:ext>
            </a:extLst>
          </p:cNvPr>
          <p:cNvSpPr txBox="1"/>
          <p:nvPr/>
        </p:nvSpPr>
        <p:spPr>
          <a:xfrm>
            <a:off x="2662829" y="3019155"/>
            <a:ext cx="1646975" cy="738664"/>
          </a:xfrm>
          <a:prstGeom prst="rect">
            <a:avLst/>
          </a:prstGeom>
          <a:noFill/>
        </p:spPr>
        <p:txBody>
          <a:bodyPr wrap="square" lIns="0" tIns="0" rIns="0" bIns="0" rtlCol="0">
            <a:spAutoFit/>
          </a:bodyPr>
          <a:lstStyle/>
          <a:p>
            <a:r>
              <a:rPr lang="en-US" sz="2400">
                <a:solidFill>
                  <a:schemeClr val="accent2"/>
                </a:solidFill>
                <a:latin typeface="+mj-lt"/>
              </a:rPr>
              <a:t>180</a:t>
            </a:r>
          </a:p>
          <a:p>
            <a:r>
              <a:rPr lang="en-US" sz="1200">
                <a:solidFill>
                  <a:schemeClr val="accent2"/>
                </a:solidFill>
              </a:rPr>
              <a:t>New Research Grants In 2019 </a:t>
            </a:r>
          </a:p>
        </p:txBody>
      </p:sp>
      <p:sp>
        <p:nvSpPr>
          <p:cNvPr id="13" name="TextBox 12">
            <a:extLst>
              <a:ext uri="{FF2B5EF4-FFF2-40B4-BE49-F238E27FC236}">
                <a16:creationId xmlns:a16="http://schemas.microsoft.com/office/drawing/2014/main" id="{B1C93AE8-9922-0049-8D64-E816D2017512}"/>
              </a:ext>
            </a:extLst>
          </p:cNvPr>
          <p:cNvSpPr txBox="1"/>
          <p:nvPr/>
        </p:nvSpPr>
        <p:spPr>
          <a:xfrm>
            <a:off x="6806914" y="3019155"/>
            <a:ext cx="1114423" cy="553998"/>
          </a:xfrm>
          <a:prstGeom prst="rect">
            <a:avLst/>
          </a:prstGeom>
          <a:noFill/>
        </p:spPr>
        <p:txBody>
          <a:bodyPr wrap="square" lIns="0" tIns="0" rIns="0" bIns="0" rtlCol="0" anchor="t">
            <a:spAutoFit/>
          </a:bodyPr>
          <a:lstStyle/>
          <a:p>
            <a:r>
              <a:rPr lang="en-US" sz="2400">
                <a:solidFill>
                  <a:schemeClr val="accent2"/>
                </a:solidFill>
                <a:latin typeface="+mj-lt"/>
              </a:rPr>
              <a:t>70+</a:t>
            </a:r>
            <a:endParaRPr lang="en-US" sz="2400"/>
          </a:p>
          <a:p>
            <a:r>
              <a:rPr lang="en-US" sz="1200">
                <a:solidFill>
                  <a:schemeClr val="accent2"/>
                </a:solidFill>
              </a:rPr>
              <a:t>Clinical Trials</a:t>
            </a:r>
            <a:endParaRPr lang="en-US" sz="1200">
              <a:solidFill>
                <a:schemeClr val="accent2"/>
              </a:solidFill>
              <a:cs typeface="Arial"/>
            </a:endParaRPr>
          </a:p>
        </p:txBody>
      </p:sp>
      <p:sp>
        <p:nvSpPr>
          <p:cNvPr id="15" name="TextBox 14">
            <a:extLst>
              <a:ext uri="{FF2B5EF4-FFF2-40B4-BE49-F238E27FC236}">
                <a16:creationId xmlns:a16="http://schemas.microsoft.com/office/drawing/2014/main" id="{3D271CB9-EEBC-9240-878B-0EDEBDDA37E4}"/>
              </a:ext>
            </a:extLst>
          </p:cNvPr>
          <p:cNvSpPr txBox="1"/>
          <p:nvPr/>
        </p:nvSpPr>
        <p:spPr>
          <a:xfrm>
            <a:off x="568597" y="3019155"/>
            <a:ext cx="1964148" cy="738664"/>
          </a:xfrm>
          <a:prstGeom prst="rect">
            <a:avLst/>
          </a:prstGeom>
          <a:noFill/>
        </p:spPr>
        <p:txBody>
          <a:bodyPr wrap="square" lIns="0" tIns="0" rIns="0" bIns="0" rtlCol="0">
            <a:spAutoFit/>
          </a:bodyPr>
          <a:lstStyle/>
          <a:p>
            <a:r>
              <a:rPr lang="en-US" sz="2400">
                <a:solidFill>
                  <a:schemeClr val="accent2"/>
                </a:solidFill>
                <a:latin typeface="+mj-lt"/>
              </a:rPr>
              <a:t>$2.5B</a:t>
            </a:r>
          </a:p>
          <a:p>
            <a:r>
              <a:rPr lang="en-US" sz="1200">
                <a:solidFill>
                  <a:schemeClr val="accent2"/>
                </a:solidFill>
              </a:rPr>
              <a:t>Cumulative Research Funding Since 1970</a:t>
            </a:r>
          </a:p>
        </p:txBody>
      </p:sp>
      <p:cxnSp>
        <p:nvCxnSpPr>
          <p:cNvPr id="17" name="Straight Connector 16">
            <a:extLst>
              <a:ext uri="{FF2B5EF4-FFF2-40B4-BE49-F238E27FC236}">
                <a16:creationId xmlns:a16="http://schemas.microsoft.com/office/drawing/2014/main" id="{17631342-472A-4649-9461-726C522DC8A7}"/>
              </a:ext>
            </a:extLst>
          </p:cNvPr>
          <p:cNvCxnSpPr>
            <a:cxnSpLocks/>
          </p:cNvCxnSpPr>
          <p:nvPr/>
        </p:nvCxnSpPr>
        <p:spPr>
          <a:xfrm>
            <a:off x="566570" y="2879051"/>
            <a:ext cx="1866904"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376">
            <a:extLst>
              <a:ext uri="{FF2B5EF4-FFF2-40B4-BE49-F238E27FC236}">
                <a16:creationId xmlns:a16="http://schemas.microsoft.com/office/drawing/2014/main" id="{3F9EE6FA-15B0-3D42-AC2B-AE0E683BA1DE}"/>
              </a:ext>
            </a:extLst>
          </p:cNvPr>
          <p:cNvGrpSpPr>
            <a:grpSpLocks/>
          </p:cNvGrpSpPr>
          <p:nvPr/>
        </p:nvGrpSpPr>
        <p:grpSpPr bwMode="auto">
          <a:xfrm>
            <a:off x="6806914" y="1351073"/>
            <a:ext cx="773329" cy="928735"/>
            <a:chOff x="358" y="2063"/>
            <a:chExt cx="209" cy="251"/>
          </a:xfrm>
        </p:grpSpPr>
        <p:sp>
          <p:nvSpPr>
            <p:cNvPr id="26" name="Freeform 377">
              <a:extLst>
                <a:ext uri="{FF2B5EF4-FFF2-40B4-BE49-F238E27FC236}">
                  <a16:creationId xmlns:a16="http://schemas.microsoft.com/office/drawing/2014/main" id="{BDFBD7DB-407E-5B4D-AAD4-D1A4AB1122FB}"/>
                </a:ext>
              </a:extLst>
            </p:cNvPr>
            <p:cNvSpPr>
              <a:spLocks noChangeArrowheads="1"/>
            </p:cNvSpPr>
            <p:nvPr/>
          </p:nvSpPr>
          <p:spPr bwMode="auto">
            <a:xfrm>
              <a:off x="358" y="2263"/>
              <a:ext cx="166" cy="51"/>
            </a:xfrm>
            <a:custGeom>
              <a:avLst/>
              <a:gdLst>
                <a:gd name="T0" fmla="*/ 0 w 740"/>
                <a:gd name="T1" fmla="*/ 2 h 237"/>
                <a:gd name="T2" fmla="*/ 2 w 740"/>
                <a:gd name="T3" fmla="*/ 2 h 237"/>
                <a:gd name="T4" fmla="*/ 6 w 740"/>
                <a:gd name="T5" fmla="*/ 2 h 237"/>
                <a:gd name="T6" fmla="*/ 6 w 740"/>
                <a:gd name="T7" fmla="*/ 2 h 237"/>
                <a:gd name="T8" fmla="*/ 8 w 740"/>
                <a:gd name="T9" fmla="*/ 2 h 237"/>
                <a:gd name="T10" fmla="*/ 7 w 740"/>
                <a:gd name="T11" fmla="*/ 0 h 237"/>
                <a:gd name="T12" fmla="*/ 5 w 740"/>
                <a:gd name="T13" fmla="*/ 0 h 237"/>
                <a:gd name="T14" fmla="*/ 5 w 740"/>
                <a:gd name="T15" fmla="*/ 0 h 237"/>
                <a:gd name="T16" fmla="*/ 3 w 740"/>
                <a:gd name="T17" fmla="*/ 0 h 237"/>
                <a:gd name="T18" fmla="*/ 2 w 740"/>
                <a:gd name="T19" fmla="*/ 0 h 237"/>
                <a:gd name="T20" fmla="*/ 0 w 740"/>
                <a:gd name="T21" fmla="*/ 1 h 237"/>
                <a:gd name="T22" fmla="*/ 0 w 740"/>
                <a:gd name="T23" fmla="*/ 2 h 237"/>
                <a:gd name="T24" fmla="*/ 5 w 740"/>
                <a:gd name="T25" fmla="*/ 0 h 237"/>
                <a:gd name="T26" fmla="*/ 7 w 740"/>
                <a:gd name="T27" fmla="*/ 0 h 237"/>
                <a:gd name="T28" fmla="*/ 8 w 740"/>
                <a:gd name="T29" fmla="*/ 2 h 237"/>
                <a:gd name="T30" fmla="*/ 6 w 740"/>
                <a:gd name="T31" fmla="*/ 2 h 237"/>
                <a:gd name="T32" fmla="*/ 6 w 740"/>
                <a:gd name="T33" fmla="*/ 2 h 237"/>
                <a:gd name="T34" fmla="*/ 6 w 740"/>
                <a:gd name="T35" fmla="*/ 2 h 237"/>
                <a:gd name="T36" fmla="*/ 6 w 740"/>
                <a:gd name="T37" fmla="*/ 2 h 237"/>
                <a:gd name="T38" fmla="*/ 6 w 740"/>
                <a:gd name="T39" fmla="*/ 2 h 237"/>
                <a:gd name="T40" fmla="*/ 6 w 740"/>
                <a:gd name="T41" fmla="*/ 2 h 237"/>
                <a:gd name="T42" fmla="*/ 6 w 740"/>
                <a:gd name="T43" fmla="*/ 1 h 237"/>
                <a:gd name="T44" fmla="*/ 6 w 740"/>
                <a:gd name="T45" fmla="*/ 1 h 237"/>
                <a:gd name="T46" fmla="*/ 6 w 740"/>
                <a:gd name="T47" fmla="*/ 1 h 237"/>
                <a:gd name="T48" fmla="*/ 6 w 740"/>
                <a:gd name="T49" fmla="*/ 1 h 237"/>
                <a:gd name="T50" fmla="*/ 6 w 740"/>
                <a:gd name="T51" fmla="*/ 1 h 237"/>
                <a:gd name="T52" fmla="*/ 6 w 740"/>
                <a:gd name="T53" fmla="*/ 1 h 237"/>
                <a:gd name="T54" fmla="*/ 6 w 740"/>
                <a:gd name="T55" fmla="*/ 1 h 237"/>
                <a:gd name="T56" fmla="*/ 6 w 740"/>
                <a:gd name="T57" fmla="*/ 1 h 237"/>
                <a:gd name="T58" fmla="*/ 6 w 740"/>
                <a:gd name="T59" fmla="*/ 1 h 237"/>
                <a:gd name="T60" fmla="*/ 6 w 740"/>
                <a:gd name="T61" fmla="*/ 1 h 237"/>
                <a:gd name="T62" fmla="*/ 6 w 740"/>
                <a:gd name="T63" fmla="*/ 1 h 237"/>
                <a:gd name="T64" fmla="*/ 6 w 740"/>
                <a:gd name="T65" fmla="*/ 1 h 237"/>
                <a:gd name="T66" fmla="*/ 6 w 740"/>
                <a:gd name="T67" fmla="*/ 1 h 237"/>
                <a:gd name="T68" fmla="*/ 6 w 740"/>
                <a:gd name="T69" fmla="*/ 1 h 237"/>
                <a:gd name="T70" fmla="*/ 6 w 740"/>
                <a:gd name="T71" fmla="*/ 1 h 237"/>
                <a:gd name="T72" fmla="*/ 6 w 740"/>
                <a:gd name="T73" fmla="*/ 1 h 237"/>
                <a:gd name="T74" fmla="*/ 5 w 740"/>
                <a:gd name="T75" fmla="*/ 0 h 237"/>
                <a:gd name="T76" fmla="*/ 4 w 740"/>
                <a:gd name="T77" fmla="*/ 1 h 237"/>
                <a:gd name="T78" fmla="*/ 6 w 740"/>
                <a:gd name="T79" fmla="*/ 2 h 237"/>
                <a:gd name="T80" fmla="*/ 6 w 740"/>
                <a:gd name="T81" fmla="*/ 2 h 237"/>
                <a:gd name="T82" fmla="*/ 6 w 740"/>
                <a:gd name="T83" fmla="*/ 2 h 237"/>
                <a:gd name="T84" fmla="*/ 3 w 740"/>
                <a:gd name="T85" fmla="*/ 2 h 237"/>
                <a:gd name="T86" fmla="*/ 3 w 740"/>
                <a:gd name="T87" fmla="*/ 2 h 237"/>
                <a:gd name="T88" fmla="*/ 3 w 740"/>
                <a:gd name="T89" fmla="*/ 2 h 237"/>
                <a:gd name="T90" fmla="*/ 3 w 740"/>
                <a:gd name="T91" fmla="*/ 2 h 237"/>
                <a:gd name="T92" fmla="*/ 3 w 740"/>
                <a:gd name="T93" fmla="*/ 2 h 237"/>
                <a:gd name="T94" fmla="*/ 3 w 740"/>
                <a:gd name="T95" fmla="*/ 1 h 237"/>
                <a:gd name="T96" fmla="*/ 3 w 740"/>
                <a:gd name="T97" fmla="*/ 1 h 237"/>
                <a:gd name="T98" fmla="*/ 3 w 740"/>
                <a:gd name="T99" fmla="*/ 1 h 237"/>
                <a:gd name="T100" fmla="*/ 3 w 740"/>
                <a:gd name="T101" fmla="*/ 1 h 237"/>
                <a:gd name="T102" fmla="*/ 3 w 740"/>
                <a:gd name="T103" fmla="*/ 1 h 237"/>
                <a:gd name="T104" fmla="*/ 3 w 740"/>
                <a:gd name="T105" fmla="*/ 1 h 237"/>
                <a:gd name="T106" fmla="*/ 4 w 740"/>
                <a:gd name="T107" fmla="*/ 1 h 237"/>
                <a:gd name="T108" fmla="*/ 0 w 740"/>
                <a:gd name="T109" fmla="*/ 1 h 237"/>
                <a:gd name="T110" fmla="*/ 1 w 740"/>
                <a:gd name="T111" fmla="*/ 0 h 237"/>
                <a:gd name="T112" fmla="*/ 3 w 740"/>
                <a:gd name="T113" fmla="*/ 0 h 237"/>
                <a:gd name="T114" fmla="*/ 2 w 740"/>
                <a:gd name="T115" fmla="*/ 2 h 237"/>
                <a:gd name="T116" fmla="*/ 2 w 740"/>
                <a:gd name="T117" fmla="*/ 2 h 237"/>
                <a:gd name="T118" fmla="*/ 2 w 740"/>
                <a:gd name="T119" fmla="*/ 2 h 237"/>
                <a:gd name="T120" fmla="*/ 2 w 740"/>
                <a:gd name="T121" fmla="*/ 2 h 237"/>
                <a:gd name="T122" fmla="*/ 0 w 740"/>
                <a:gd name="T123" fmla="*/ 1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40" h="237">
                  <a:moveTo>
                    <a:pt x="16" y="190"/>
                  </a:moveTo>
                  <a:lnTo>
                    <a:pt x="16" y="190"/>
                  </a:lnTo>
                  <a:cubicBezTo>
                    <a:pt x="210" y="190"/>
                    <a:pt x="210" y="190"/>
                    <a:pt x="210" y="190"/>
                  </a:cubicBezTo>
                  <a:cubicBezTo>
                    <a:pt x="210" y="225"/>
                    <a:pt x="210" y="225"/>
                    <a:pt x="210" y="225"/>
                  </a:cubicBezTo>
                  <a:cubicBezTo>
                    <a:pt x="210" y="228"/>
                    <a:pt x="214" y="236"/>
                    <a:pt x="221" y="236"/>
                  </a:cubicBezTo>
                  <a:cubicBezTo>
                    <a:pt x="518" y="236"/>
                    <a:pt x="518" y="236"/>
                    <a:pt x="518" y="236"/>
                  </a:cubicBezTo>
                  <a:cubicBezTo>
                    <a:pt x="526" y="236"/>
                    <a:pt x="534" y="228"/>
                    <a:pt x="534" y="225"/>
                  </a:cubicBezTo>
                  <a:cubicBezTo>
                    <a:pt x="534" y="190"/>
                    <a:pt x="534" y="190"/>
                    <a:pt x="534" y="190"/>
                  </a:cubicBezTo>
                  <a:cubicBezTo>
                    <a:pt x="728" y="190"/>
                    <a:pt x="728" y="190"/>
                    <a:pt x="728" y="190"/>
                  </a:cubicBezTo>
                  <a:cubicBezTo>
                    <a:pt x="732" y="190"/>
                    <a:pt x="739" y="183"/>
                    <a:pt x="739" y="175"/>
                  </a:cubicBezTo>
                  <a:cubicBezTo>
                    <a:pt x="739" y="114"/>
                    <a:pt x="739" y="114"/>
                    <a:pt x="739" y="114"/>
                  </a:cubicBezTo>
                  <a:cubicBezTo>
                    <a:pt x="739" y="49"/>
                    <a:pt x="690" y="0"/>
                    <a:pt x="625" y="0"/>
                  </a:cubicBezTo>
                  <a:cubicBezTo>
                    <a:pt x="530" y="0"/>
                    <a:pt x="530" y="0"/>
                    <a:pt x="530" y="0"/>
                  </a:cubicBezTo>
                  <a:cubicBezTo>
                    <a:pt x="511" y="0"/>
                    <a:pt x="492" y="4"/>
                    <a:pt x="473" y="11"/>
                  </a:cubicBezTo>
                  <a:cubicBezTo>
                    <a:pt x="461" y="23"/>
                    <a:pt x="446" y="34"/>
                    <a:pt x="438" y="46"/>
                  </a:cubicBezTo>
                  <a:cubicBezTo>
                    <a:pt x="431" y="46"/>
                    <a:pt x="423" y="46"/>
                    <a:pt x="419" y="46"/>
                  </a:cubicBezTo>
                  <a:cubicBezTo>
                    <a:pt x="324" y="46"/>
                    <a:pt x="324" y="46"/>
                    <a:pt x="324" y="46"/>
                  </a:cubicBezTo>
                  <a:cubicBezTo>
                    <a:pt x="317" y="46"/>
                    <a:pt x="309" y="46"/>
                    <a:pt x="305" y="46"/>
                  </a:cubicBezTo>
                  <a:cubicBezTo>
                    <a:pt x="294" y="34"/>
                    <a:pt x="282" y="23"/>
                    <a:pt x="267" y="11"/>
                  </a:cubicBezTo>
                  <a:cubicBezTo>
                    <a:pt x="252" y="4"/>
                    <a:pt x="229" y="0"/>
                    <a:pt x="210" y="0"/>
                  </a:cubicBezTo>
                  <a:cubicBezTo>
                    <a:pt x="115" y="0"/>
                    <a:pt x="115" y="0"/>
                    <a:pt x="115" y="0"/>
                  </a:cubicBezTo>
                  <a:cubicBezTo>
                    <a:pt x="54" y="0"/>
                    <a:pt x="4" y="49"/>
                    <a:pt x="0" y="114"/>
                  </a:cubicBezTo>
                  <a:cubicBezTo>
                    <a:pt x="0" y="175"/>
                    <a:pt x="0" y="175"/>
                    <a:pt x="0" y="175"/>
                  </a:cubicBezTo>
                  <a:cubicBezTo>
                    <a:pt x="4" y="183"/>
                    <a:pt x="8" y="190"/>
                    <a:pt x="16" y="190"/>
                  </a:cubicBezTo>
                  <a:close/>
                  <a:moveTo>
                    <a:pt x="488" y="34"/>
                  </a:moveTo>
                  <a:lnTo>
                    <a:pt x="488" y="34"/>
                  </a:lnTo>
                  <a:cubicBezTo>
                    <a:pt x="499" y="26"/>
                    <a:pt x="515" y="23"/>
                    <a:pt x="530" y="23"/>
                  </a:cubicBezTo>
                  <a:cubicBezTo>
                    <a:pt x="625" y="23"/>
                    <a:pt x="625" y="23"/>
                    <a:pt x="625" y="23"/>
                  </a:cubicBezTo>
                  <a:cubicBezTo>
                    <a:pt x="675" y="23"/>
                    <a:pt x="713" y="65"/>
                    <a:pt x="717" y="114"/>
                  </a:cubicBezTo>
                  <a:cubicBezTo>
                    <a:pt x="717" y="164"/>
                    <a:pt x="717" y="164"/>
                    <a:pt x="717" y="164"/>
                  </a:cubicBezTo>
                  <a:cubicBezTo>
                    <a:pt x="534" y="164"/>
                    <a:pt x="534" y="164"/>
                    <a:pt x="534" y="164"/>
                  </a:cubicBezTo>
                  <a:cubicBezTo>
                    <a:pt x="534" y="156"/>
                    <a:pt x="534" y="156"/>
                    <a:pt x="534" y="156"/>
                  </a:cubicBezTo>
                  <a:cubicBezTo>
                    <a:pt x="534" y="152"/>
                    <a:pt x="534" y="152"/>
                    <a:pt x="534" y="152"/>
                  </a:cubicBezTo>
                  <a:cubicBezTo>
                    <a:pt x="534" y="148"/>
                    <a:pt x="534" y="148"/>
                    <a:pt x="534" y="148"/>
                  </a:cubicBezTo>
                  <a:cubicBezTo>
                    <a:pt x="534" y="145"/>
                    <a:pt x="534" y="145"/>
                    <a:pt x="534" y="145"/>
                  </a:cubicBezTo>
                  <a:cubicBezTo>
                    <a:pt x="534" y="141"/>
                    <a:pt x="534" y="141"/>
                    <a:pt x="534" y="141"/>
                  </a:cubicBezTo>
                  <a:cubicBezTo>
                    <a:pt x="534" y="137"/>
                    <a:pt x="534" y="137"/>
                    <a:pt x="534" y="137"/>
                  </a:cubicBezTo>
                  <a:cubicBezTo>
                    <a:pt x="534" y="133"/>
                    <a:pt x="534" y="133"/>
                    <a:pt x="534" y="133"/>
                  </a:cubicBezTo>
                  <a:cubicBezTo>
                    <a:pt x="534" y="129"/>
                    <a:pt x="534" y="129"/>
                    <a:pt x="534" y="129"/>
                  </a:cubicBezTo>
                  <a:cubicBezTo>
                    <a:pt x="530" y="126"/>
                    <a:pt x="530" y="126"/>
                    <a:pt x="530" y="126"/>
                  </a:cubicBezTo>
                  <a:cubicBezTo>
                    <a:pt x="530" y="122"/>
                    <a:pt x="530" y="122"/>
                    <a:pt x="530" y="122"/>
                  </a:cubicBezTo>
                  <a:cubicBezTo>
                    <a:pt x="530" y="118"/>
                    <a:pt x="530" y="118"/>
                    <a:pt x="530" y="118"/>
                  </a:cubicBezTo>
                  <a:cubicBezTo>
                    <a:pt x="518" y="91"/>
                    <a:pt x="496" y="68"/>
                    <a:pt x="469" y="53"/>
                  </a:cubicBezTo>
                  <a:cubicBezTo>
                    <a:pt x="473" y="46"/>
                    <a:pt x="480" y="42"/>
                    <a:pt x="488" y="34"/>
                  </a:cubicBezTo>
                  <a:close/>
                  <a:moveTo>
                    <a:pt x="324" y="68"/>
                  </a:moveTo>
                  <a:lnTo>
                    <a:pt x="324" y="68"/>
                  </a:lnTo>
                  <a:cubicBezTo>
                    <a:pt x="419" y="68"/>
                    <a:pt x="419" y="68"/>
                    <a:pt x="419" y="68"/>
                  </a:cubicBezTo>
                  <a:cubicBezTo>
                    <a:pt x="461" y="68"/>
                    <a:pt x="499" y="103"/>
                    <a:pt x="507" y="148"/>
                  </a:cubicBezTo>
                  <a:lnTo>
                    <a:pt x="507" y="152"/>
                  </a:lnTo>
                  <a:cubicBezTo>
                    <a:pt x="507" y="156"/>
                    <a:pt x="507" y="156"/>
                    <a:pt x="507" y="160"/>
                  </a:cubicBezTo>
                  <a:cubicBezTo>
                    <a:pt x="507" y="209"/>
                    <a:pt x="507" y="209"/>
                    <a:pt x="507" y="209"/>
                  </a:cubicBezTo>
                  <a:cubicBezTo>
                    <a:pt x="233" y="209"/>
                    <a:pt x="233" y="209"/>
                    <a:pt x="233" y="209"/>
                  </a:cubicBezTo>
                  <a:cubicBezTo>
                    <a:pt x="233" y="156"/>
                    <a:pt x="233" y="156"/>
                    <a:pt x="233" y="156"/>
                  </a:cubicBezTo>
                  <a:cubicBezTo>
                    <a:pt x="233" y="152"/>
                    <a:pt x="233" y="152"/>
                    <a:pt x="233" y="152"/>
                  </a:cubicBezTo>
                  <a:cubicBezTo>
                    <a:pt x="233" y="148"/>
                    <a:pt x="233" y="148"/>
                    <a:pt x="233" y="148"/>
                  </a:cubicBezTo>
                  <a:cubicBezTo>
                    <a:pt x="233" y="148"/>
                    <a:pt x="233" y="148"/>
                    <a:pt x="233" y="145"/>
                  </a:cubicBezTo>
                  <a:cubicBezTo>
                    <a:pt x="233" y="141"/>
                    <a:pt x="233" y="141"/>
                    <a:pt x="233" y="141"/>
                  </a:cubicBezTo>
                  <a:cubicBezTo>
                    <a:pt x="233" y="137"/>
                    <a:pt x="233" y="137"/>
                    <a:pt x="233" y="137"/>
                  </a:cubicBezTo>
                  <a:cubicBezTo>
                    <a:pt x="237" y="133"/>
                    <a:pt x="237" y="133"/>
                    <a:pt x="237" y="133"/>
                  </a:cubicBezTo>
                  <a:cubicBezTo>
                    <a:pt x="248" y="95"/>
                    <a:pt x="282" y="72"/>
                    <a:pt x="320" y="72"/>
                  </a:cubicBezTo>
                  <a:lnTo>
                    <a:pt x="324" y="68"/>
                  </a:lnTo>
                  <a:close/>
                  <a:moveTo>
                    <a:pt x="27" y="114"/>
                  </a:moveTo>
                  <a:lnTo>
                    <a:pt x="27" y="114"/>
                  </a:lnTo>
                  <a:cubicBezTo>
                    <a:pt x="27" y="65"/>
                    <a:pt x="65" y="23"/>
                    <a:pt x="115" y="23"/>
                  </a:cubicBezTo>
                  <a:cubicBezTo>
                    <a:pt x="210" y="23"/>
                    <a:pt x="210" y="23"/>
                    <a:pt x="210" y="23"/>
                  </a:cubicBezTo>
                  <a:cubicBezTo>
                    <a:pt x="225" y="23"/>
                    <a:pt x="240" y="26"/>
                    <a:pt x="256" y="34"/>
                  </a:cubicBezTo>
                  <a:cubicBezTo>
                    <a:pt x="263" y="38"/>
                    <a:pt x="271" y="46"/>
                    <a:pt x="279" y="53"/>
                  </a:cubicBezTo>
                  <a:cubicBezTo>
                    <a:pt x="240" y="68"/>
                    <a:pt x="214" y="107"/>
                    <a:pt x="210" y="148"/>
                  </a:cubicBezTo>
                  <a:cubicBezTo>
                    <a:pt x="210" y="152"/>
                    <a:pt x="210" y="152"/>
                    <a:pt x="210" y="152"/>
                  </a:cubicBezTo>
                  <a:cubicBezTo>
                    <a:pt x="210" y="160"/>
                    <a:pt x="210" y="160"/>
                    <a:pt x="210" y="160"/>
                  </a:cubicBezTo>
                  <a:cubicBezTo>
                    <a:pt x="210" y="164"/>
                    <a:pt x="210" y="164"/>
                    <a:pt x="210" y="164"/>
                  </a:cubicBezTo>
                  <a:cubicBezTo>
                    <a:pt x="27" y="164"/>
                    <a:pt x="27" y="164"/>
                    <a:pt x="27" y="164"/>
                  </a:cubicBezTo>
                  <a:lnTo>
                    <a:pt x="27" y="1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27" name="Freeform 378">
              <a:extLst>
                <a:ext uri="{FF2B5EF4-FFF2-40B4-BE49-F238E27FC236}">
                  <a16:creationId xmlns:a16="http://schemas.microsoft.com/office/drawing/2014/main" id="{BD96406A-5A8A-8C4B-B169-5A8262D907EE}"/>
                </a:ext>
              </a:extLst>
            </p:cNvPr>
            <p:cNvSpPr>
              <a:spLocks noChangeArrowheads="1"/>
            </p:cNvSpPr>
            <p:nvPr/>
          </p:nvSpPr>
          <p:spPr bwMode="auto">
            <a:xfrm>
              <a:off x="375" y="2220"/>
              <a:ext cx="38" cy="36"/>
            </a:xfrm>
            <a:custGeom>
              <a:avLst/>
              <a:gdLst>
                <a:gd name="T0" fmla="*/ 1 w 177"/>
                <a:gd name="T1" fmla="*/ 0 h 172"/>
                <a:gd name="T2" fmla="*/ 1 w 177"/>
                <a:gd name="T3" fmla="*/ 0 h 172"/>
                <a:gd name="T4" fmla="*/ 0 w 177"/>
                <a:gd name="T5" fmla="*/ 1 h 172"/>
                <a:gd name="T6" fmla="*/ 1 w 177"/>
                <a:gd name="T7" fmla="*/ 2 h 172"/>
                <a:gd name="T8" fmla="*/ 2 w 177"/>
                <a:gd name="T9" fmla="*/ 1 h 172"/>
                <a:gd name="T10" fmla="*/ 2 w 177"/>
                <a:gd name="T11" fmla="*/ 0 h 172"/>
                <a:gd name="T12" fmla="*/ 1 w 177"/>
                <a:gd name="T13" fmla="*/ 0 h 172"/>
                <a:gd name="T14" fmla="*/ 1 w 177"/>
                <a:gd name="T15" fmla="*/ 1 h 172"/>
                <a:gd name="T16" fmla="*/ 1 w 177"/>
                <a:gd name="T17" fmla="*/ 1 h 172"/>
                <a:gd name="T18" fmla="*/ 0 w 177"/>
                <a:gd name="T19" fmla="*/ 1 h 172"/>
                <a:gd name="T20" fmla="*/ 0 w 177"/>
                <a:gd name="T21" fmla="*/ 0 h 172"/>
                <a:gd name="T22" fmla="*/ 1 w 177"/>
                <a:gd name="T23" fmla="*/ 0 h 172"/>
                <a:gd name="T24" fmla="*/ 2 w 177"/>
                <a:gd name="T25" fmla="*/ 1 h 172"/>
                <a:gd name="T26" fmla="*/ 1 w 177"/>
                <a:gd name="T27" fmla="*/ 1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2">
                  <a:moveTo>
                    <a:pt x="88" y="0"/>
                  </a:moveTo>
                  <a:lnTo>
                    <a:pt x="88" y="0"/>
                  </a:lnTo>
                  <a:cubicBezTo>
                    <a:pt x="39" y="0"/>
                    <a:pt x="0" y="38"/>
                    <a:pt x="0" y="87"/>
                  </a:cubicBezTo>
                  <a:cubicBezTo>
                    <a:pt x="0" y="133"/>
                    <a:pt x="39" y="171"/>
                    <a:pt x="88" y="171"/>
                  </a:cubicBezTo>
                  <a:cubicBezTo>
                    <a:pt x="134" y="171"/>
                    <a:pt x="172" y="133"/>
                    <a:pt x="176" y="87"/>
                  </a:cubicBezTo>
                  <a:cubicBezTo>
                    <a:pt x="176" y="64"/>
                    <a:pt x="164" y="41"/>
                    <a:pt x="149" y="26"/>
                  </a:cubicBezTo>
                  <a:cubicBezTo>
                    <a:pt x="134" y="7"/>
                    <a:pt x="111" y="0"/>
                    <a:pt x="88" y="0"/>
                  </a:cubicBezTo>
                  <a:close/>
                  <a:moveTo>
                    <a:pt x="130" y="129"/>
                  </a:moveTo>
                  <a:lnTo>
                    <a:pt x="130" y="129"/>
                  </a:lnTo>
                  <a:cubicBezTo>
                    <a:pt x="107" y="152"/>
                    <a:pt x="69" y="152"/>
                    <a:pt x="42" y="129"/>
                  </a:cubicBezTo>
                  <a:cubicBezTo>
                    <a:pt x="20" y="106"/>
                    <a:pt x="20" y="64"/>
                    <a:pt x="42" y="41"/>
                  </a:cubicBezTo>
                  <a:cubicBezTo>
                    <a:pt x="69" y="19"/>
                    <a:pt x="107" y="19"/>
                    <a:pt x="130" y="41"/>
                  </a:cubicBezTo>
                  <a:cubicBezTo>
                    <a:pt x="142" y="53"/>
                    <a:pt x="149" y="68"/>
                    <a:pt x="149" y="87"/>
                  </a:cubicBezTo>
                  <a:cubicBezTo>
                    <a:pt x="149" y="102"/>
                    <a:pt x="142" y="118"/>
                    <a:pt x="130" y="1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28" name="Freeform 379">
              <a:extLst>
                <a:ext uri="{FF2B5EF4-FFF2-40B4-BE49-F238E27FC236}">
                  <a16:creationId xmlns:a16="http://schemas.microsoft.com/office/drawing/2014/main" id="{85292F6C-DC4E-BC45-BB16-8B8D45816BA2}"/>
                </a:ext>
              </a:extLst>
            </p:cNvPr>
            <p:cNvSpPr>
              <a:spLocks noChangeArrowheads="1"/>
            </p:cNvSpPr>
            <p:nvPr/>
          </p:nvSpPr>
          <p:spPr bwMode="auto">
            <a:xfrm>
              <a:off x="389" y="2063"/>
              <a:ext cx="178" cy="157"/>
            </a:xfrm>
            <a:custGeom>
              <a:avLst/>
              <a:gdLst>
                <a:gd name="T0" fmla="*/ 2 w 794"/>
                <a:gd name="T1" fmla="*/ 8 h 706"/>
                <a:gd name="T2" fmla="*/ 2 w 794"/>
                <a:gd name="T3" fmla="*/ 8 h 706"/>
                <a:gd name="T4" fmla="*/ 1 w 794"/>
                <a:gd name="T5" fmla="*/ 8 h 706"/>
                <a:gd name="T6" fmla="*/ 1 w 794"/>
                <a:gd name="T7" fmla="*/ 7 h 706"/>
                <a:gd name="T8" fmla="*/ 1 w 794"/>
                <a:gd name="T9" fmla="*/ 6 h 706"/>
                <a:gd name="T10" fmla="*/ 0 w 794"/>
                <a:gd name="T11" fmla="*/ 5 h 706"/>
                <a:gd name="T12" fmla="*/ 0 w 794"/>
                <a:gd name="T13" fmla="*/ 4 h 706"/>
                <a:gd name="T14" fmla="*/ 1 w 794"/>
                <a:gd name="T15" fmla="*/ 1 h 706"/>
                <a:gd name="T16" fmla="*/ 1 w 794"/>
                <a:gd name="T17" fmla="*/ 1 h 706"/>
                <a:gd name="T18" fmla="*/ 4 w 794"/>
                <a:gd name="T19" fmla="*/ 0 h 706"/>
                <a:gd name="T20" fmla="*/ 8 w 794"/>
                <a:gd name="T21" fmla="*/ 1 h 706"/>
                <a:gd name="T22" fmla="*/ 8 w 794"/>
                <a:gd name="T23" fmla="*/ 1 h 706"/>
                <a:gd name="T24" fmla="*/ 9 w 794"/>
                <a:gd name="T25" fmla="*/ 4 h 706"/>
                <a:gd name="T26" fmla="*/ 8 w 794"/>
                <a:gd name="T27" fmla="*/ 6 h 706"/>
                <a:gd name="T28" fmla="*/ 8 w 794"/>
                <a:gd name="T29" fmla="*/ 6 h 706"/>
                <a:gd name="T30" fmla="*/ 4 w 794"/>
                <a:gd name="T31" fmla="*/ 7 h 706"/>
                <a:gd name="T32" fmla="*/ 4 w 794"/>
                <a:gd name="T33" fmla="*/ 7 h 706"/>
                <a:gd name="T34" fmla="*/ 4 w 794"/>
                <a:gd name="T35" fmla="*/ 7 h 706"/>
                <a:gd name="T36" fmla="*/ 3 w 794"/>
                <a:gd name="T37" fmla="*/ 7 h 706"/>
                <a:gd name="T38" fmla="*/ 2 w 794"/>
                <a:gd name="T39" fmla="*/ 8 h 706"/>
                <a:gd name="T40" fmla="*/ 2 w 794"/>
                <a:gd name="T41" fmla="*/ 8 h 706"/>
                <a:gd name="T42" fmla="*/ 2 w 794"/>
                <a:gd name="T43" fmla="*/ 1 h 706"/>
                <a:gd name="T44" fmla="*/ 2 w 794"/>
                <a:gd name="T45" fmla="*/ 1 h 706"/>
                <a:gd name="T46" fmla="*/ 0 w 794"/>
                <a:gd name="T47" fmla="*/ 4 h 706"/>
                <a:gd name="T48" fmla="*/ 1 w 794"/>
                <a:gd name="T49" fmla="*/ 5 h 706"/>
                <a:gd name="T50" fmla="*/ 2 w 794"/>
                <a:gd name="T51" fmla="*/ 6 h 706"/>
                <a:gd name="T52" fmla="*/ 2 w 794"/>
                <a:gd name="T53" fmla="*/ 6 h 706"/>
                <a:gd name="T54" fmla="*/ 1 w 794"/>
                <a:gd name="T55" fmla="*/ 7 h 706"/>
                <a:gd name="T56" fmla="*/ 2 w 794"/>
                <a:gd name="T57" fmla="*/ 8 h 706"/>
                <a:gd name="T58" fmla="*/ 2 w 794"/>
                <a:gd name="T59" fmla="*/ 8 h 706"/>
                <a:gd name="T60" fmla="*/ 3 w 794"/>
                <a:gd name="T61" fmla="*/ 7 h 706"/>
                <a:gd name="T62" fmla="*/ 3 w 794"/>
                <a:gd name="T63" fmla="*/ 7 h 706"/>
                <a:gd name="T64" fmla="*/ 4 w 794"/>
                <a:gd name="T65" fmla="*/ 7 h 706"/>
                <a:gd name="T66" fmla="*/ 4 w 794"/>
                <a:gd name="T67" fmla="*/ 7 h 706"/>
                <a:gd name="T68" fmla="*/ 4 w 794"/>
                <a:gd name="T69" fmla="*/ 7 h 706"/>
                <a:gd name="T70" fmla="*/ 7 w 794"/>
                <a:gd name="T71" fmla="*/ 6 h 706"/>
                <a:gd name="T72" fmla="*/ 9 w 794"/>
                <a:gd name="T73" fmla="*/ 4 h 706"/>
                <a:gd name="T74" fmla="*/ 7 w 794"/>
                <a:gd name="T75" fmla="*/ 1 h 706"/>
                <a:gd name="T76" fmla="*/ 4 w 794"/>
                <a:gd name="T77" fmla="*/ 0 h 706"/>
                <a:gd name="T78" fmla="*/ 4 w 794"/>
                <a:gd name="T79" fmla="*/ 0 h 706"/>
                <a:gd name="T80" fmla="*/ 4 w 794"/>
                <a:gd name="T81" fmla="*/ 0 h 706"/>
                <a:gd name="T82" fmla="*/ 2 w 794"/>
                <a:gd name="T83" fmla="*/ 1 h 7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4" h="706">
                  <a:moveTo>
                    <a:pt x="134" y="705"/>
                  </a:moveTo>
                  <a:lnTo>
                    <a:pt x="134" y="705"/>
                  </a:lnTo>
                  <a:cubicBezTo>
                    <a:pt x="130" y="705"/>
                    <a:pt x="130" y="705"/>
                    <a:pt x="126" y="705"/>
                  </a:cubicBezTo>
                  <a:cubicBezTo>
                    <a:pt x="107" y="705"/>
                    <a:pt x="92" y="686"/>
                    <a:pt x="96" y="663"/>
                  </a:cubicBezTo>
                  <a:cubicBezTo>
                    <a:pt x="115" y="553"/>
                    <a:pt x="115" y="553"/>
                    <a:pt x="115" y="553"/>
                  </a:cubicBezTo>
                  <a:cubicBezTo>
                    <a:pt x="81" y="526"/>
                    <a:pt x="58" y="495"/>
                    <a:pt x="35" y="461"/>
                  </a:cubicBezTo>
                  <a:cubicBezTo>
                    <a:pt x="12" y="419"/>
                    <a:pt x="0" y="374"/>
                    <a:pt x="0" y="328"/>
                  </a:cubicBezTo>
                  <a:cubicBezTo>
                    <a:pt x="0" y="240"/>
                    <a:pt x="42" y="156"/>
                    <a:pt x="122" y="95"/>
                  </a:cubicBezTo>
                  <a:cubicBezTo>
                    <a:pt x="199" y="34"/>
                    <a:pt x="298" y="0"/>
                    <a:pt x="397" y="4"/>
                  </a:cubicBezTo>
                  <a:cubicBezTo>
                    <a:pt x="496" y="0"/>
                    <a:pt x="595" y="34"/>
                    <a:pt x="675" y="95"/>
                  </a:cubicBezTo>
                  <a:cubicBezTo>
                    <a:pt x="751" y="156"/>
                    <a:pt x="793" y="240"/>
                    <a:pt x="793" y="328"/>
                  </a:cubicBezTo>
                  <a:cubicBezTo>
                    <a:pt x="793" y="415"/>
                    <a:pt x="751" y="495"/>
                    <a:pt x="675" y="560"/>
                  </a:cubicBezTo>
                  <a:cubicBezTo>
                    <a:pt x="595" y="621"/>
                    <a:pt x="496" y="652"/>
                    <a:pt x="397" y="652"/>
                  </a:cubicBezTo>
                  <a:cubicBezTo>
                    <a:pt x="374" y="652"/>
                    <a:pt x="347" y="648"/>
                    <a:pt x="324" y="644"/>
                  </a:cubicBezTo>
                  <a:cubicBezTo>
                    <a:pt x="305" y="644"/>
                    <a:pt x="286" y="640"/>
                    <a:pt x="267" y="633"/>
                  </a:cubicBezTo>
                  <a:cubicBezTo>
                    <a:pt x="149" y="701"/>
                    <a:pt x="149" y="701"/>
                    <a:pt x="149" y="701"/>
                  </a:cubicBezTo>
                  <a:cubicBezTo>
                    <a:pt x="145" y="705"/>
                    <a:pt x="138" y="705"/>
                    <a:pt x="134" y="705"/>
                  </a:cubicBezTo>
                  <a:close/>
                  <a:moveTo>
                    <a:pt x="138" y="118"/>
                  </a:moveTo>
                  <a:lnTo>
                    <a:pt x="138" y="118"/>
                  </a:lnTo>
                  <a:cubicBezTo>
                    <a:pt x="69" y="172"/>
                    <a:pt x="31" y="248"/>
                    <a:pt x="31" y="328"/>
                  </a:cubicBezTo>
                  <a:cubicBezTo>
                    <a:pt x="31" y="370"/>
                    <a:pt x="39" y="408"/>
                    <a:pt x="61" y="446"/>
                  </a:cubicBezTo>
                  <a:cubicBezTo>
                    <a:pt x="81" y="480"/>
                    <a:pt x="107" y="511"/>
                    <a:pt x="138" y="537"/>
                  </a:cubicBezTo>
                  <a:cubicBezTo>
                    <a:pt x="142" y="541"/>
                    <a:pt x="142" y="541"/>
                    <a:pt x="142" y="541"/>
                  </a:cubicBezTo>
                  <a:cubicBezTo>
                    <a:pt x="122" y="671"/>
                    <a:pt x="122" y="671"/>
                    <a:pt x="122" y="671"/>
                  </a:cubicBezTo>
                  <a:cubicBezTo>
                    <a:pt x="122" y="675"/>
                    <a:pt x="126" y="678"/>
                    <a:pt x="130" y="678"/>
                  </a:cubicBezTo>
                  <a:cubicBezTo>
                    <a:pt x="134" y="678"/>
                    <a:pt x="134" y="678"/>
                    <a:pt x="138" y="678"/>
                  </a:cubicBezTo>
                  <a:cubicBezTo>
                    <a:pt x="263" y="602"/>
                    <a:pt x="263" y="602"/>
                    <a:pt x="263" y="602"/>
                  </a:cubicBezTo>
                  <a:cubicBezTo>
                    <a:pt x="271" y="606"/>
                    <a:pt x="271" y="606"/>
                    <a:pt x="271" y="606"/>
                  </a:cubicBezTo>
                  <a:cubicBezTo>
                    <a:pt x="290" y="610"/>
                    <a:pt x="309" y="614"/>
                    <a:pt x="328" y="617"/>
                  </a:cubicBezTo>
                  <a:cubicBezTo>
                    <a:pt x="351" y="621"/>
                    <a:pt x="374" y="625"/>
                    <a:pt x="397" y="625"/>
                  </a:cubicBezTo>
                  <a:cubicBezTo>
                    <a:pt x="492" y="625"/>
                    <a:pt x="583" y="594"/>
                    <a:pt x="656" y="537"/>
                  </a:cubicBezTo>
                  <a:cubicBezTo>
                    <a:pt x="728" y="480"/>
                    <a:pt x="766" y="408"/>
                    <a:pt x="766" y="328"/>
                  </a:cubicBezTo>
                  <a:cubicBezTo>
                    <a:pt x="766" y="248"/>
                    <a:pt x="728" y="172"/>
                    <a:pt x="656" y="118"/>
                  </a:cubicBezTo>
                  <a:cubicBezTo>
                    <a:pt x="583" y="61"/>
                    <a:pt x="492" y="31"/>
                    <a:pt x="397" y="31"/>
                  </a:cubicBezTo>
                  <a:cubicBezTo>
                    <a:pt x="305" y="31"/>
                    <a:pt x="214" y="61"/>
                    <a:pt x="138" y="11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29" name="Freeform 380">
              <a:extLst>
                <a:ext uri="{FF2B5EF4-FFF2-40B4-BE49-F238E27FC236}">
                  <a16:creationId xmlns:a16="http://schemas.microsoft.com/office/drawing/2014/main" id="{8D290D7E-2866-DD40-B5E4-7636BC5126D9}"/>
                </a:ext>
              </a:extLst>
            </p:cNvPr>
            <p:cNvSpPr>
              <a:spLocks noChangeArrowheads="1"/>
            </p:cNvSpPr>
            <p:nvPr/>
          </p:nvSpPr>
          <p:spPr bwMode="auto">
            <a:xfrm>
              <a:off x="469" y="2220"/>
              <a:ext cx="37" cy="36"/>
            </a:xfrm>
            <a:custGeom>
              <a:avLst/>
              <a:gdLst>
                <a:gd name="T0" fmla="*/ 1 w 172"/>
                <a:gd name="T1" fmla="*/ 2 h 172"/>
                <a:gd name="T2" fmla="*/ 1 w 172"/>
                <a:gd name="T3" fmla="*/ 2 h 172"/>
                <a:gd name="T4" fmla="*/ 2 w 172"/>
                <a:gd name="T5" fmla="*/ 1 h 172"/>
                <a:gd name="T6" fmla="*/ 1 w 172"/>
                <a:gd name="T7" fmla="*/ 0 h 172"/>
                <a:gd name="T8" fmla="*/ 0 w 172"/>
                <a:gd name="T9" fmla="*/ 1 h 172"/>
                <a:gd name="T10" fmla="*/ 0 w 172"/>
                <a:gd name="T11" fmla="*/ 1 h 172"/>
                <a:gd name="T12" fmla="*/ 1 w 172"/>
                <a:gd name="T13" fmla="*/ 2 h 172"/>
                <a:gd name="T14" fmla="*/ 0 w 172"/>
                <a:gd name="T15" fmla="*/ 0 h 172"/>
                <a:gd name="T16" fmla="*/ 0 w 172"/>
                <a:gd name="T17" fmla="*/ 0 h 172"/>
                <a:gd name="T18" fmla="*/ 1 w 172"/>
                <a:gd name="T19" fmla="*/ 0 h 172"/>
                <a:gd name="T20" fmla="*/ 1 w 172"/>
                <a:gd name="T21" fmla="*/ 1 h 172"/>
                <a:gd name="T22" fmla="*/ 0 w 172"/>
                <a:gd name="T23" fmla="*/ 1 h 172"/>
                <a:gd name="T24" fmla="*/ 0 w 172"/>
                <a:gd name="T25" fmla="*/ 1 h 172"/>
                <a:gd name="T26" fmla="*/ 0 w 172"/>
                <a:gd name="T27" fmla="*/ 0 h 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2" h="172">
                  <a:moveTo>
                    <a:pt x="87" y="171"/>
                  </a:moveTo>
                  <a:lnTo>
                    <a:pt x="87" y="171"/>
                  </a:lnTo>
                  <a:cubicBezTo>
                    <a:pt x="133" y="171"/>
                    <a:pt x="171" y="133"/>
                    <a:pt x="171" y="87"/>
                  </a:cubicBezTo>
                  <a:cubicBezTo>
                    <a:pt x="171" y="38"/>
                    <a:pt x="133" y="0"/>
                    <a:pt x="87" y="0"/>
                  </a:cubicBezTo>
                  <a:cubicBezTo>
                    <a:pt x="38" y="0"/>
                    <a:pt x="0" y="38"/>
                    <a:pt x="0" y="83"/>
                  </a:cubicBezTo>
                  <a:cubicBezTo>
                    <a:pt x="0" y="106"/>
                    <a:pt x="7" y="129"/>
                    <a:pt x="26" y="148"/>
                  </a:cubicBezTo>
                  <a:cubicBezTo>
                    <a:pt x="42" y="163"/>
                    <a:pt x="65" y="171"/>
                    <a:pt x="87" y="171"/>
                  </a:cubicBezTo>
                  <a:close/>
                  <a:moveTo>
                    <a:pt x="42" y="41"/>
                  </a:moveTo>
                  <a:lnTo>
                    <a:pt x="42" y="41"/>
                  </a:lnTo>
                  <a:cubicBezTo>
                    <a:pt x="65" y="19"/>
                    <a:pt x="107" y="19"/>
                    <a:pt x="129" y="41"/>
                  </a:cubicBezTo>
                  <a:cubicBezTo>
                    <a:pt x="152" y="64"/>
                    <a:pt x="152" y="106"/>
                    <a:pt x="129" y="129"/>
                  </a:cubicBezTo>
                  <a:cubicBezTo>
                    <a:pt x="107" y="152"/>
                    <a:pt x="65" y="152"/>
                    <a:pt x="42" y="129"/>
                  </a:cubicBezTo>
                  <a:cubicBezTo>
                    <a:pt x="30" y="118"/>
                    <a:pt x="23" y="102"/>
                    <a:pt x="23" y="87"/>
                  </a:cubicBezTo>
                  <a:cubicBezTo>
                    <a:pt x="23" y="68"/>
                    <a:pt x="30" y="53"/>
                    <a:pt x="42" y="41"/>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0" name="Freeform 381">
              <a:extLst>
                <a:ext uri="{FF2B5EF4-FFF2-40B4-BE49-F238E27FC236}">
                  <a16:creationId xmlns:a16="http://schemas.microsoft.com/office/drawing/2014/main" id="{FBBB0471-E87B-9A41-9A31-D77C2303DF42}"/>
                </a:ext>
              </a:extLst>
            </p:cNvPr>
            <p:cNvSpPr>
              <a:spLocks noChangeArrowheads="1"/>
            </p:cNvSpPr>
            <p:nvPr/>
          </p:nvSpPr>
          <p:spPr bwMode="auto">
            <a:xfrm>
              <a:off x="420" y="2230"/>
              <a:ext cx="41" cy="38"/>
            </a:xfrm>
            <a:custGeom>
              <a:avLst/>
              <a:gdLst>
                <a:gd name="T0" fmla="*/ 0 w 191"/>
                <a:gd name="T1" fmla="*/ 0 h 180"/>
                <a:gd name="T2" fmla="*/ 0 w 191"/>
                <a:gd name="T3" fmla="*/ 0 h 180"/>
                <a:gd name="T4" fmla="*/ 0 w 191"/>
                <a:gd name="T5" fmla="*/ 1 h 180"/>
                <a:gd name="T6" fmla="*/ 2 w 191"/>
                <a:gd name="T7" fmla="*/ 1 h 180"/>
                <a:gd name="T8" fmla="*/ 2 w 191"/>
                <a:gd name="T9" fmla="*/ 0 h 180"/>
                <a:gd name="T10" fmla="*/ 1 w 191"/>
                <a:gd name="T11" fmla="*/ 0 h 180"/>
                <a:gd name="T12" fmla="*/ 0 w 191"/>
                <a:gd name="T13" fmla="*/ 0 h 180"/>
                <a:gd name="T14" fmla="*/ 2 w 191"/>
                <a:gd name="T15" fmla="*/ 1 h 180"/>
                <a:gd name="T16" fmla="*/ 2 w 191"/>
                <a:gd name="T17" fmla="*/ 1 h 180"/>
                <a:gd name="T18" fmla="*/ 1 w 191"/>
                <a:gd name="T19" fmla="*/ 1 h 180"/>
                <a:gd name="T20" fmla="*/ 0 w 191"/>
                <a:gd name="T21" fmla="*/ 1 h 180"/>
                <a:gd name="T22" fmla="*/ 1 w 191"/>
                <a:gd name="T23" fmla="*/ 0 h 180"/>
                <a:gd name="T24" fmla="*/ 1 w 191"/>
                <a:gd name="T25" fmla="*/ 0 h 180"/>
                <a:gd name="T26" fmla="*/ 2 w 191"/>
                <a:gd name="T27" fmla="*/ 1 h 1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 h="180">
                  <a:moveTo>
                    <a:pt x="34" y="27"/>
                  </a:moveTo>
                  <a:lnTo>
                    <a:pt x="34" y="27"/>
                  </a:lnTo>
                  <a:cubicBezTo>
                    <a:pt x="0" y="57"/>
                    <a:pt x="0" y="114"/>
                    <a:pt x="34" y="149"/>
                  </a:cubicBezTo>
                  <a:cubicBezTo>
                    <a:pt x="68" y="179"/>
                    <a:pt x="122" y="179"/>
                    <a:pt x="156" y="149"/>
                  </a:cubicBezTo>
                  <a:cubicBezTo>
                    <a:pt x="190" y="114"/>
                    <a:pt x="190" y="57"/>
                    <a:pt x="156" y="27"/>
                  </a:cubicBezTo>
                  <a:cubicBezTo>
                    <a:pt x="141" y="8"/>
                    <a:pt x="118" y="0"/>
                    <a:pt x="95" y="0"/>
                  </a:cubicBezTo>
                  <a:cubicBezTo>
                    <a:pt x="72" y="0"/>
                    <a:pt x="49" y="8"/>
                    <a:pt x="34" y="27"/>
                  </a:cubicBezTo>
                  <a:close/>
                  <a:moveTo>
                    <a:pt x="156" y="88"/>
                  </a:moveTo>
                  <a:lnTo>
                    <a:pt x="156" y="88"/>
                  </a:lnTo>
                  <a:cubicBezTo>
                    <a:pt x="156" y="122"/>
                    <a:pt x="129" y="149"/>
                    <a:pt x="95" y="149"/>
                  </a:cubicBezTo>
                  <a:cubicBezTo>
                    <a:pt x="61" y="149"/>
                    <a:pt x="34" y="122"/>
                    <a:pt x="34" y="88"/>
                  </a:cubicBezTo>
                  <a:cubicBezTo>
                    <a:pt x="34" y="54"/>
                    <a:pt x="61" y="23"/>
                    <a:pt x="95" y="23"/>
                  </a:cubicBezTo>
                  <a:cubicBezTo>
                    <a:pt x="114" y="23"/>
                    <a:pt x="129" y="31"/>
                    <a:pt x="141" y="42"/>
                  </a:cubicBezTo>
                  <a:cubicBezTo>
                    <a:pt x="152" y="54"/>
                    <a:pt x="156" y="69"/>
                    <a:pt x="156" y="88"/>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1" name="Freeform 382">
              <a:extLst>
                <a:ext uri="{FF2B5EF4-FFF2-40B4-BE49-F238E27FC236}">
                  <a16:creationId xmlns:a16="http://schemas.microsoft.com/office/drawing/2014/main" id="{91574ADE-A6CA-394A-B669-5D1A02210501}"/>
                </a:ext>
              </a:extLst>
            </p:cNvPr>
            <p:cNvSpPr>
              <a:spLocks noChangeArrowheads="1"/>
            </p:cNvSpPr>
            <p:nvPr/>
          </p:nvSpPr>
          <p:spPr bwMode="auto">
            <a:xfrm>
              <a:off x="416" y="2114"/>
              <a:ext cx="43" cy="53"/>
            </a:xfrm>
            <a:custGeom>
              <a:avLst/>
              <a:gdLst>
                <a:gd name="T0" fmla="*/ 1 w 199"/>
                <a:gd name="T1" fmla="*/ 0 h 249"/>
                <a:gd name="T2" fmla="*/ 0 w 199"/>
                <a:gd name="T3" fmla="*/ 0 h 249"/>
                <a:gd name="T4" fmla="*/ 0 w 199"/>
                <a:gd name="T5" fmla="*/ 0 h 249"/>
                <a:gd name="T6" fmla="*/ 2 w 199"/>
                <a:gd name="T7" fmla="*/ 0 h 249"/>
                <a:gd name="T8" fmla="*/ 2 w 199"/>
                <a:gd name="T9" fmla="*/ 0 h 249"/>
                <a:gd name="T10" fmla="*/ 1 w 199"/>
                <a:gd name="T11" fmla="*/ 0 h 249"/>
                <a:gd name="T12" fmla="*/ 1 w 199"/>
                <a:gd name="T13" fmla="*/ 2 h 249"/>
                <a:gd name="T14" fmla="*/ 1 w 199"/>
                <a:gd name="T15" fmla="*/ 2 h 249"/>
                <a:gd name="T16" fmla="*/ 1 w 199"/>
                <a:gd name="T17" fmla="*/ 0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 h="249">
                  <a:moveTo>
                    <a:pt x="64" y="53"/>
                  </a:moveTo>
                  <a:lnTo>
                    <a:pt x="0" y="53"/>
                  </a:lnTo>
                  <a:lnTo>
                    <a:pt x="0" y="0"/>
                  </a:lnTo>
                  <a:lnTo>
                    <a:pt x="198" y="0"/>
                  </a:lnTo>
                  <a:lnTo>
                    <a:pt x="198" y="53"/>
                  </a:lnTo>
                  <a:lnTo>
                    <a:pt x="137" y="53"/>
                  </a:lnTo>
                  <a:lnTo>
                    <a:pt x="137" y="248"/>
                  </a:lnTo>
                  <a:lnTo>
                    <a:pt x="64" y="248"/>
                  </a:lnTo>
                  <a:lnTo>
                    <a:pt x="64" y="53"/>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2" name="Freeform 383">
              <a:extLst>
                <a:ext uri="{FF2B5EF4-FFF2-40B4-BE49-F238E27FC236}">
                  <a16:creationId xmlns:a16="http://schemas.microsoft.com/office/drawing/2014/main" id="{E84DC743-F3D6-554B-B708-2AB0CEB75D3D}"/>
                </a:ext>
              </a:extLst>
            </p:cNvPr>
            <p:cNvSpPr>
              <a:spLocks noChangeArrowheads="1"/>
            </p:cNvSpPr>
            <p:nvPr/>
          </p:nvSpPr>
          <p:spPr bwMode="auto">
            <a:xfrm>
              <a:off x="465" y="2114"/>
              <a:ext cx="25" cy="53"/>
            </a:xfrm>
            <a:custGeom>
              <a:avLst/>
              <a:gdLst>
                <a:gd name="T0" fmla="*/ 0 w 119"/>
                <a:gd name="T1" fmla="*/ 1 h 249"/>
                <a:gd name="T2" fmla="*/ 0 w 119"/>
                <a:gd name="T3" fmla="*/ 1 h 249"/>
                <a:gd name="T4" fmla="*/ 0 w 119"/>
                <a:gd name="T5" fmla="*/ 0 h 249"/>
                <a:gd name="T6" fmla="*/ 1 w 119"/>
                <a:gd name="T7" fmla="*/ 0 h 249"/>
                <a:gd name="T8" fmla="*/ 1 w 119"/>
                <a:gd name="T9" fmla="*/ 0 h 249"/>
                <a:gd name="T10" fmla="*/ 1 w 119"/>
                <a:gd name="T11" fmla="*/ 2 h 249"/>
                <a:gd name="T12" fmla="*/ 0 w 119"/>
                <a:gd name="T13" fmla="*/ 2 h 249"/>
                <a:gd name="T14" fmla="*/ 0 w 119"/>
                <a:gd name="T15" fmla="*/ 1 h 2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49">
                  <a:moveTo>
                    <a:pt x="49" y="69"/>
                  </a:moveTo>
                  <a:lnTo>
                    <a:pt x="0" y="99"/>
                  </a:lnTo>
                  <a:lnTo>
                    <a:pt x="0" y="42"/>
                  </a:lnTo>
                  <a:lnTo>
                    <a:pt x="57" y="0"/>
                  </a:lnTo>
                  <a:lnTo>
                    <a:pt x="118" y="0"/>
                  </a:lnTo>
                  <a:lnTo>
                    <a:pt x="118" y="248"/>
                  </a:lnTo>
                  <a:lnTo>
                    <a:pt x="49" y="248"/>
                  </a:lnTo>
                  <a:lnTo>
                    <a:pt x="49" y="69"/>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3" name="Freeform 384">
              <a:extLst>
                <a:ext uri="{FF2B5EF4-FFF2-40B4-BE49-F238E27FC236}">
                  <a16:creationId xmlns:a16="http://schemas.microsoft.com/office/drawing/2014/main" id="{5D0CF90E-34CE-4544-9DDA-EEC428AC528A}"/>
                </a:ext>
              </a:extLst>
            </p:cNvPr>
            <p:cNvSpPr>
              <a:spLocks noChangeArrowheads="1"/>
            </p:cNvSpPr>
            <p:nvPr/>
          </p:nvSpPr>
          <p:spPr bwMode="auto">
            <a:xfrm>
              <a:off x="503" y="2114"/>
              <a:ext cx="48" cy="53"/>
            </a:xfrm>
            <a:custGeom>
              <a:avLst/>
              <a:gdLst>
                <a:gd name="T0" fmla="*/ 0 w 222"/>
                <a:gd name="T1" fmla="*/ 0 h 249"/>
                <a:gd name="T2" fmla="*/ 0 w 222"/>
                <a:gd name="T3" fmla="*/ 0 h 249"/>
                <a:gd name="T4" fmla="*/ 1 w 222"/>
                <a:gd name="T5" fmla="*/ 0 h 249"/>
                <a:gd name="T6" fmla="*/ 2 w 222"/>
                <a:gd name="T7" fmla="*/ 1 h 249"/>
                <a:gd name="T8" fmla="*/ 2 w 222"/>
                <a:gd name="T9" fmla="*/ 1 h 249"/>
                <a:gd name="T10" fmla="*/ 1 w 222"/>
                <a:gd name="T11" fmla="*/ 2 h 249"/>
                <a:gd name="T12" fmla="*/ 0 w 222"/>
                <a:gd name="T13" fmla="*/ 2 h 249"/>
                <a:gd name="T14" fmla="*/ 0 w 222"/>
                <a:gd name="T15" fmla="*/ 0 h 249"/>
                <a:gd name="T16" fmla="*/ 1 w 222"/>
                <a:gd name="T17" fmla="*/ 2 h 249"/>
                <a:gd name="T18" fmla="*/ 1 w 222"/>
                <a:gd name="T19" fmla="*/ 2 h 249"/>
                <a:gd name="T20" fmla="*/ 2 w 222"/>
                <a:gd name="T21" fmla="*/ 1 h 249"/>
                <a:gd name="T22" fmla="*/ 2 w 222"/>
                <a:gd name="T23" fmla="*/ 1 h 249"/>
                <a:gd name="T24" fmla="*/ 1 w 222"/>
                <a:gd name="T25" fmla="*/ 0 h 249"/>
                <a:gd name="T26" fmla="*/ 1 w 222"/>
                <a:gd name="T27" fmla="*/ 0 h 249"/>
                <a:gd name="T28" fmla="*/ 1 w 222"/>
                <a:gd name="T29" fmla="*/ 2 h 249"/>
                <a:gd name="T30" fmla="*/ 1 w 222"/>
                <a:gd name="T31" fmla="*/ 2 h 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2" h="249">
                  <a:moveTo>
                    <a:pt x="0" y="0"/>
                  </a:moveTo>
                  <a:lnTo>
                    <a:pt x="0" y="0"/>
                  </a:lnTo>
                  <a:cubicBezTo>
                    <a:pt x="92" y="0"/>
                    <a:pt x="92" y="0"/>
                    <a:pt x="92" y="0"/>
                  </a:cubicBezTo>
                  <a:cubicBezTo>
                    <a:pt x="179" y="0"/>
                    <a:pt x="221" y="46"/>
                    <a:pt x="221" y="122"/>
                  </a:cubicBezTo>
                  <a:cubicBezTo>
                    <a:pt x="221" y="202"/>
                    <a:pt x="176" y="248"/>
                    <a:pt x="92" y="248"/>
                  </a:cubicBezTo>
                  <a:cubicBezTo>
                    <a:pt x="0" y="248"/>
                    <a:pt x="0" y="248"/>
                    <a:pt x="0" y="248"/>
                  </a:cubicBezTo>
                  <a:lnTo>
                    <a:pt x="0" y="0"/>
                  </a:lnTo>
                  <a:close/>
                  <a:moveTo>
                    <a:pt x="88" y="194"/>
                  </a:moveTo>
                  <a:lnTo>
                    <a:pt x="88" y="194"/>
                  </a:lnTo>
                  <a:cubicBezTo>
                    <a:pt x="130" y="194"/>
                    <a:pt x="149" y="172"/>
                    <a:pt x="149" y="126"/>
                  </a:cubicBezTo>
                  <a:cubicBezTo>
                    <a:pt x="149" y="122"/>
                    <a:pt x="149" y="122"/>
                    <a:pt x="149" y="122"/>
                  </a:cubicBezTo>
                  <a:cubicBezTo>
                    <a:pt x="149" y="76"/>
                    <a:pt x="130" y="53"/>
                    <a:pt x="88" y="53"/>
                  </a:cubicBezTo>
                  <a:cubicBezTo>
                    <a:pt x="73" y="53"/>
                    <a:pt x="73" y="53"/>
                    <a:pt x="73" y="53"/>
                  </a:cubicBezTo>
                  <a:cubicBezTo>
                    <a:pt x="73" y="194"/>
                    <a:pt x="73" y="194"/>
                    <a:pt x="73" y="194"/>
                  </a:cubicBezTo>
                  <a:lnTo>
                    <a:pt x="88" y="19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grpSp>
      <p:grpSp>
        <p:nvGrpSpPr>
          <p:cNvPr id="34" name="Group 567">
            <a:extLst>
              <a:ext uri="{FF2B5EF4-FFF2-40B4-BE49-F238E27FC236}">
                <a16:creationId xmlns:a16="http://schemas.microsoft.com/office/drawing/2014/main" id="{0B68E36C-9C6B-B44E-A068-64D5BDE8A6AE}"/>
              </a:ext>
            </a:extLst>
          </p:cNvPr>
          <p:cNvGrpSpPr>
            <a:grpSpLocks/>
          </p:cNvGrpSpPr>
          <p:nvPr/>
        </p:nvGrpSpPr>
        <p:grpSpPr bwMode="auto">
          <a:xfrm>
            <a:off x="2699080" y="1902765"/>
            <a:ext cx="577690" cy="586960"/>
            <a:chOff x="2113" y="3392"/>
            <a:chExt cx="187" cy="190"/>
          </a:xfrm>
        </p:grpSpPr>
        <p:sp>
          <p:nvSpPr>
            <p:cNvPr id="35" name="Freeform 568">
              <a:extLst>
                <a:ext uri="{FF2B5EF4-FFF2-40B4-BE49-F238E27FC236}">
                  <a16:creationId xmlns:a16="http://schemas.microsoft.com/office/drawing/2014/main" id="{E1F37A37-5221-1247-96B4-BAFF4A09AF35}"/>
                </a:ext>
              </a:extLst>
            </p:cNvPr>
            <p:cNvSpPr>
              <a:spLocks noChangeArrowheads="1"/>
            </p:cNvSpPr>
            <p:nvPr/>
          </p:nvSpPr>
          <p:spPr bwMode="auto">
            <a:xfrm>
              <a:off x="2240" y="3405"/>
              <a:ext cx="60" cy="92"/>
            </a:xfrm>
            <a:custGeom>
              <a:avLst/>
              <a:gdLst>
                <a:gd name="T0" fmla="*/ 3 w 272"/>
                <a:gd name="T1" fmla="*/ 0 h 423"/>
                <a:gd name="T2" fmla="*/ 3 w 272"/>
                <a:gd name="T3" fmla="*/ 0 h 423"/>
                <a:gd name="T4" fmla="*/ 0 w 272"/>
                <a:gd name="T5" fmla="*/ 0 h 423"/>
                <a:gd name="T6" fmla="*/ 0 w 272"/>
                <a:gd name="T7" fmla="*/ 0 h 423"/>
                <a:gd name="T8" fmla="*/ 0 w 272"/>
                <a:gd name="T9" fmla="*/ 0 h 423"/>
                <a:gd name="T10" fmla="*/ 3 w 272"/>
                <a:gd name="T11" fmla="*/ 0 h 423"/>
                <a:gd name="T12" fmla="*/ 3 w 272"/>
                <a:gd name="T13" fmla="*/ 4 h 423"/>
                <a:gd name="T14" fmla="*/ 2 w 272"/>
                <a:gd name="T15" fmla="*/ 4 h 423"/>
                <a:gd name="T16" fmla="*/ 2 w 272"/>
                <a:gd name="T17" fmla="*/ 4 h 423"/>
                <a:gd name="T18" fmla="*/ 2 w 272"/>
                <a:gd name="T19" fmla="*/ 4 h 423"/>
                <a:gd name="T20" fmla="*/ 3 w 272"/>
                <a:gd name="T21" fmla="*/ 4 h 423"/>
                <a:gd name="T22" fmla="*/ 3 w 272"/>
                <a:gd name="T23" fmla="*/ 4 h 423"/>
                <a:gd name="T24" fmla="*/ 3 w 272"/>
                <a:gd name="T25" fmla="*/ 0 h 423"/>
                <a:gd name="T26" fmla="*/ 3 w 272"/>
                <a:gd name="T27" fmla="*/ 0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2" h="423">
                  <a:moveTo>
                    <a:pt x="255" y="0"/>
                  </a:moveTo>
                  <a:lnTo>
                    <a:pt x="255" y="0"/>
                  </a:lnTo>
                  <a:cubicBezTo>
                    <a:pt x="15" y="0"/>
                    <a:pt x="15" y="0"/>
                    <a:pt x="15" y="0"/>
                  </a:cubicBezTo>
                  <a:cubicBezTo>
                    <a:pt x="8" y="0"/>
                    <a:pt x="0" y="7"/>
                    <a:pt x="0" y="15"/>
                  </a:cubicBezTo>
                  <a:cubicBezTo>
                    <a:pt x="0" y="22"/>
                    <a:pt x="8" y="30"/>
                    <a:pt x="15" y="30"/>
                  </a:cubicBezTo>
                  <a:cubicBezTo>
                    <a:pt x="240" y="30"/>
                    <a:pt x="240" y="30"/>
                    <a:pt x="240" y="30"/>
                  </a:cubicBezTo>
                  <a:cubicBezTo>
                    <a:pt x="240" y="396"/>
                    <a:pt x="240" y="396"/>
                    <a:pt x="240" y="396"/>
                  </a:cubicBezTo>
                  <a:cubicBezTo>
                    <a:pt x="153" y="396"/>
                    <a:pt x="153" y="396"/>
                    <a:pt x="153" y="396"/>
                  </a:cubicBezTo>
                  <a:cubicBezTo>
                    <a:pt x="145" y="396"/>
                    <a:pt x="137" y="400"/>
                    <a:pt x="137" y="411"/>
                  </a:cubicBezTo>
                  <a:cubicBezTo>
                    <a:pt x="137" y="419"/>
                    <a:pt x="145" y="422"/>
                    <a:pt x="153" y="422"/>
                  </a:cubicBezTo>
                  <a:cubicBezTo>
                    <a:pt x="255" y="422"/>
                    <a:pt x="255" y="422"/>
                    <a:pt x="255" y="422"/>
                  </a:cubicBezTo>
                  <a:cubicBezTo>
                    <a:pt x="263" y="422"/>
                    <a:pt x="271" y="419"/>
                    <a:pt x="271" y="411"/>
                  </a:cubicBezTo>
                  <a:cubicBezTo>
                    <a:pt x="271" y="15"/>
                    <a:pt x="271" y="15"/>
                    <a:pt x="271" y="15"/>
                  </a:cubicBezTo>
                  <a:cubicBezTo>
                    <a:pt x="271" y="7"/>
                    <a:pt x="263" y="0"/>
                    <a:pt x="255"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6" name="Freeform 569">
              <a:extLst>
                <a:ext uri="{FF2B5EF4-FFF2-40B4-BE49-F238E27FC236}">
                  <a16:creationId xmlns:a16="http://schemas.microsoft.com/office/drawing/2014/main" id="{BE12A6E4-BA86-054F-A2AF-4E47AC480480}"/>
                </a:ext>
              </a:extLst>
            </p:cNvPr>
            <p:cNvSpPr>
              <a:spLocks noChangeArrowheads="1"/>
            </p:cNvSpPr>
            <p:nvPr/>
          </p:nvSpPr>
          <p:spPr bwMode="auto">
            <a:xfrm>
              <a:off x="2246" y="3423"/>
              <a:ext cx="35" cy="5"/>
            </a:xfrm>
            <a:custGeom>
              <a:avLst/>
              <a:gdLst>
                <a:gd name="T0" fmla="*/ 1 w 165"/>
                <a:gd name="T1" fmla="*/ 0 h 32"/>
                <a:gd name="T2" fmla="*/ 1 w 165"/>
                <a:gd name="T3" fmla="*/ 0 h 32"/>
                <a:gd name="T4" fmla="*/ 0 w 165"/>
                <a:gd name="T5" fmla="*/ 0 h 32"/>
                <a:gd name="T6" fmla="*/ 0 w 165"/>
                <a:gd name="T7" fmla="*/ 0 h 32"/>
                <a:gd name="T8" fmla="*/ 0 w 165"/>
                <a:gd name="T9" fmla="*/ 0 h 32"/>
                <a:gd name="T10" fmla="*/ 1 w 165"/>
                <a:gd name="T11" fmla="*/ 0 h 32"/>
                <a:gd name="T12" fmla="*/ 1 w 165"/>
                <a:gd name="T13" fmla="*/ 0 h 32"/>
                <a:gd name="T14" fmla="*/ 1 w 165"/>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2">
                  <a:moveTo>
                    <a:pt x="148" y="0"/>
                  </a:moveTo>
                  <a:lnTo>
                    <a:pt x="148" y="0"/>
                  </a:lnTo>
                  <a:cubicBezTo>
                    <a:pt x="15" y="0"/>
                    <a:pt x="15" y="0"/>
                    <a:pt x="15" y="0"/>
                  </a:cubicBezTo>
                  <a:cubicBezTo>
                    <a:pt x="8" y="0"/>
                    <a:pt x="0" y="8"/>
                    <a:pt x="0" y="16"/>
                  </a:cubicBezTo>
                  <a:cubicBezTo>
                    <a:pt x="0" y="23"/>
                    <a:pt x="8" y="31"/>
                    <a:pt x="15" y="31"/>
                  </a:cubicBezTo>
                  <a:cubicBezTo>
                    <a:pt x="148" y="31"/>
                    <a:pt x="148" y="31"/>
                    <a:pt x="148" y="31"/>
                  </a:cubicBezTo>
                  <a:cubicBezTo>
                    <a:pt x="160" y="31"/>
                    <a:pt x="164" y="23"/>
                    <a:pt x="164" y="16"/>
                  </a:cubicBezTo>
                  <a:cubicBezTo>
                    <a:pt x="164" y="8"/>
                    <a:pt x="160" y="0"/>
                    <a:pt x="14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7" name="Freeform 570">
              <a:extLst>
                <a:ext uri="{FF2B5EF4-FFF2-40B4-BE49-F238E27FC236}">
                  <a16:creationId xmlns:a16="http://schemas.microsoft.com/office/drawing/2014/main" id="{39CBEF43-30BB-E240-88CD-5E8CED59EE80}"/>
                </a:ext>
              </a:extLst>
            </p:cNvPr>
            <p:cNvSpPr>
              <a:spLocks noChangeArrowheads="1"/>
            </p:cNvSpPr>
            <p:nvPr/>
          </p:nvSpPr>
          <p:spPr bwMode="auto">
            <a:xfrm>
              <a:off x="2250" y="3441"/>
              <a:ext cx="32" cy="5"/>
            </a:xfrm>
            <a:custGeom>
              <a:avLst/>
              <a:gdLst>
                <a:gd name="T0" fmla="*/ 1 w 150"/>
                <a:gd name="T1" fmla="*/ 0 h 31"/>
                <a:gd name="T2" fmla="*/ 1 w 150"/>
                <a:gd name="T3" fmla="*/ 0 h 31"/>
                <a:gd name="T4" fmla="*/ 0 w 150"/>
                <a:gd name="T5" fmla="*/ 0 h 31"/>
                <a:gd name="T6" fmla="*/ 0 w 150"/>
                <a:gd name="T7" fmla="*/ 0 h 31"/>
                <a:gd name="T8" fmla="*/ 0 w 150"/>
                <a:gd name="T9" fmla="*/ 0 h 31"/>
                <a:gd name="T10" fmla="*/ 1 w 150"/>
                <a:gd name="T11" fmla="*/ 0 h 31"/>
                <a:gd name="T12" fmla="*/ 1 w 150"/>
                <a:gd name="T13" fmla="*/ 0 h 31"/>
                <a:gd name="T14" fmla="*/ 1 w 150"/>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31">
                  <a:moveTo>
                    <a:pt x="133" y="0"/>
                  </a:moveTo>
                  <a:lnTo>
                    <a:pt x="133" y="0"/>
                  </a:lnTo>
                  <a:cubicBezTo>
                    <a:pt x="15" y="0"/>
                    <a:pt x="15" y="0"/>
                    <a:pt x="15" y="0"/>
                  </a:cubicBezTo>
                  <a:cubicBezTo>
                    <a:pt x="8" y="0"/>
                    <a:pt x="0" y="7"/>
                    <a:pt x="0" y="15"/>
                  </a:cubicBezTo>
                  <a:cubicBezTo>
                    <a:pt x="0" y="26"/>
                    <a:pt x="8" y="30"/>
                    <a:pt x="15" y="30"/>
                  </a:cubicBezTo>
                  <a:cubicBezTo>
                    <a:pt x="133" y="30"/>
                    <a:pt x="133" y="30"/>
                    <a:pt x="133" y="30"/>
                  </a:cubicBezTo>
                  <a:cubicBezTo>
                    <a:pt x="145" y="30"/>
                    <a:pt x="149" y="26"/>
                    <a:pt x="149" y="15"/>
                  </a:cubicBezTo>
                  <a:cubicBezTo>
                    <a:pt x="149" y="7"/>
                    <a:pt x="145" y="0"/>
                    <a:pt x="133"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8" name="Freeform 571">
              <a:extLst>
                <a:ext uri="{FF2B5EF4-FFF2-40B4-BE49-F238E27FC236}">
                  <a16:creationId xmlns:a16="http://schemas.microsoft.com/office/drawing/2014/main" id="{AF57ED8B-1190-BC41-8BA4-D7F16112A6CC}"/>
                </a:ext>
              </a:extLst>
            </p:cNvPr>
            <p:cNvSpPr>
              <a:spLocks noChangeArrowheads="1"/>
            </p:cNvSpPr>
            <p:nvPr/>
          </p:nvSpPr>
          <p:spPr bwMode="auto">
            <a:xfrm>
              <a:off x="2246" y="3458"/>
              <a:ext cx="35" cy="5"/>
            </a:xfrm>
            <a:custGeom>
              <a:avLst/>
              <a:gdLst>
                <a:gd name="T0" fmla="*/ 0 w 165"/>
                <a:gd name="T1" fmla="*/ 0 h 31"/>
                <a:gd name="T2" fmla="*/ 0 w 165"/>
                <a:gd name="T3" fmla="*/ 0 h 31"/>
                <a:gd name="T4" fmla="*/ 1 w 165"/>
                <a:gd name="T5" fmla="*/ 0 h 31"/>
                <a:gd name="T6" fmla="*/ 1 w 165"/>
                <a:gd name="T7" fmla="*/ 0 h 31"/>
                <a:gd name="T8" fmla="*/ 1 w 165"/>
                <a:gd name="T9" fmla="*/ 0 h 31"/>
                <a:gd name="T10" fmla="*/ 0 w 165"/>
                <a:gd name="T11" fmla="*/ 0 h 31"/>
                <a:gd name="T12" fmla="*/ 0 w 165"/>
                <a:gd name="T13" fmla="*/ 0 h 31"/>
                <a:gd name="T14" fmla="*/ 0 w 16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31">
                  <a:moveTo>
                    <a:pt x="15" y="30"/>
                  </a:moveTo>
                  <a:lnTo>
                    <a:pt x="15" y="30"/>
                  </a:lnTo>
                  <a:cubicBezTo>
                    <a:pt x="148" y="30"/>
                    <a:pt x="148" y="30"/>
                    <a:pt x="148" y="30"/>
                  </a:cubicBezTo>
                  <a:cubicBezTo>
                    <a:pt x="160" y="30"/>
                    <a:pt x="164" y="22"/>
                    <a:pt x="164" y="15"/>
                  </a:cubicBezTo>
                  <a:cubicBezTo>
                    <a:pt x="164" y="7"/>
                    <a:pt x="160" y="0"/>
                    <a:pt x="148" y="0"/>
                  </a:cubicBezTo>
                  <a:cubicBezTo>
                    <a:pt x="15" y="0"/>
                    <a:pt x="15" y="0"/>
                    <a:pt x="15" y="0"/>
                  </a:cubicBezTo>
                  <a:cubicBezTo>
                    <a:pt x="8" y="0"/>
                    <a:pt x="0" y="7"/>
                    <a:pt x="0" y="15"/>
                  </a:cubicBezTo>
                  <a:cubicBezTo>
                    <a:pt x="0" y="22"/>
                    <a:pt x="8" y="30"/>
                    <a:pt x="15" y="3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39" name="Freeform 572">
              <a:extLst>
                <a:ext uri="{FF2B5EF4-FFF2-40B4-BE49-F238E27FC236}">
                  <a16:creationId xmlns:a16="http://schemas.microsoft.com/office/drawing/2014/main" id="{27434317-9660-E646-8AAE-259F7AB4EE37}"/>
                </a:ext>
              </a:extLst>
            </p:cNvPr>
            <p:cNvSpPr>
              <a:spLocks noChangeArrowheads="1"/>
            </p:cNvSpPr>
            <p:nvPr/>
          </p:nvSpPr>
          <p:spPr bwMode="auto">
            <a:xfrm>
              <a:off x="2253" y="3476"/>
              <a:ext cx="29" cy="5"/>
            </a:xfrm>
            <a:custGeom>
              <a:avLst/>
              <a:gdLst>
                <a:gd name="T0" fmla="*/ 1 w 135"/>
                <a:gd name="T1" fmla="*/ 0 h 31"/>
                <a:gd name="T2" fmla="*/ 1 w 135"/>
                <a:gd name="T3" fmla="*/ 0 h 31"/>
                <a:gd name="T4" fmla="*/ 0 w 135"/>
                <a:gd name="T5" fmla="*/ 0 h 31"/>
                <a:gd name="T6" fmla="*/ 0 w 135"/>
                <a:gd name="T7" fmla="*/ 0 h 31"/>
                <a:gd name="T8" fmla="*/ 0 w 135"/>
                <a:gd name="T9" fmla="*/ 0 h 31"/>
                <a:gd name="T10" fmla="*/ 1 w 135"/>
                <a:gd name="T11" fmla="*/ 0 h 31"/>
                <a:gd name="T12" fmla="*/ 1 w 135"/>
                <a:gd name="T13" fmla="*/ 0 h 31"/>
                <a:gd name="T14" fmla="*/ 1 w 13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1">
                  <a:moveTo>
                    <a:pt x="118" y="0"/>
                  </a:moveTo>
                  <a:lnTo>
                    <a:pt x="118" y="0"/>
                  </a:lnTo>
                  <a:cubicBezTo>
                    <a:pt x="16" y="0"/>
                    <a:pt x="16" y="0"/>
                    <a:pt x="16" y="0"/>
                  </a:cubicBezTo>
                  <a:cubicBezTo>
                    <a:pt x="8" y="0"/>
                    <a:pt x="0" y="7"/>
                    <a:pt x="0" y="15"/>
                  </a:cubicBezTo>
                  <a:cubicBezTo>
                    <a:pt x="0" y="22"/>
                    <a:pt x="8" y="30"/>
                    <a:pt x="16" y="30"/>
                  </a:cubicBezTo>
                  <a:cubicBezTo>
                    <a:pt x="118" y="30"/>
                    <a:pt x="118" y="30"/>
                    <a:pt x="118" y="30"/>
                  </a:cubicBezTo>
                  <a:cubicBezTo>
                    <a:pt x="130" y="30"/>
                    <a:pt x="134" y="22"/>
                    <a:pt x="134" y="15"/>
                  </a:cubicBezTo>
                  <a:cubicBezTo>
                    <a:pt x="134" y="7"/>
                    <a:pt x="130" y="0"/>
                    <a:pt x="118" y="0"/>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sp>
          <p:nvSpPr>
            <p:cNvPr id="40" name="Freeform 573">
              <a:extLst>
                <a:ext uri="{FF2B5EF4-FFF2-40B4-BE49-F238E27FC236}">
                  <a16:creationId xmlns:a16="http://schemas.microsoft.com/office/drawing/2014/main" id="{922C0D3C-EC41-634B-830D-749BE6668BEF}"/>
                </a:ext>
              </a:extLst>
            </p:cNvPr>
            <p:cNvSpPr>
              <a:spLocks noChangeArrowheads="1"/>
            </p:cNvSpPr>
            <p:nvPr/>
          </p:nvSpPr>
          <p:spPr bwMode="auto">
            <a:xfrm>
              <a:off x="2113" y="3392"/>
              <a:ext cx="178" cy="190"/>
            </a:xfrm>
            <a:custGeom>
              <a:avLst/>
              <a:gdLst>
                <a:gd name="T0" fmla="*/ 8 w 798"/>
                <a:gd name="T1" fmla="*/ 6 h 869"/>
                <a:gd name="T2" fmla="*/ 6 w 798"/>
                <a:gd name="T3" fmla="*/ 4 h 869"/>
                <a:gd name="T4" fmla="*/ 6 w 798"/>
                <a:gd name="T5" fmla="*/ 3 h 869"/>
                <a:gd name="T6" fmla="*/ 3 w 798"/>
                <a:gd name="T7" fmla="*/ 0 h 869"/>
                <a:gd name="T8" fmla="*/ 2 w 798"/>
                <a:gd name="T9" fmla="*/ 3 h 869"/>
                <a:gd name="T10" fmla="*/ 3 w 798"/>
                <a:gd name="T11" fmla="*/ 4 h 869"/>
                <a:gd name="T12" fmla="*/ 0 w 798"/>
                <a:gd name="T13" fmla="*/ 6 h 869"/>
                <a:gd name="T14" fmla="*/ 0 w 798"/>
                <a:gd name="T15" fmla="*/ 7 h 869"/>
                <a:gd name="T16" fmla="*/ 2 w 798"/>
                <a:gd name="T17" fmla="*/ 6 h 869"/>
                <a:gd name="T18" fmla="*/ 0 w 798"/>
                <a:gd name="T19" fmla="*/ 7 h 869"/>
                <a:gd name="T20" fmla="*/ 0 w 798"/>
                <a:gd name="T21" fmla="*/ 9 h 869"/>
                <a:gd name="T22" fmla="*/ 1 w 798"/>
                <a:gd name="T23" fmla="*/ 9 h 869"/>
                <a:gd name="T24" fmla="*/ 1 w 798"/>
                <a:gd name="T25" fmla="*/ 7 h 869"/>
                <a:gd name="T26" fmla="*/ 3 w 798"/>
                <a:gd name="T27" fmla="*/ 7 h 869"/>
                <a:gd name="T28" fmla="*/ 3 w 798"/>
                <a:gd name="T29" fmla="*/ 9 h 869"/>
                <a:gd name="T30" fmla="*/ 3 w 798"/>
                <a:gd name="T31" fmla="*/ 9 h 869"/>
                <a:gd name="T32" fmla="*/ 3 w 798"/>
                <a:gd name="T33" fmla="*/ 7 h 869"/>
                <a:gd name="T34" fmla="*/ 2 w 798"/>
                <a:gd name="T35" fmla="*/ 6 h 869"/>
                <a:gd name="T36" fmla="*/ 3 w 798"/>
                <a:gd name="T37" fmla="*/ 7 h 869"/>
                <a:gd name="T38" fmla="*/ 4 w 798"/>
                <a:gd name="T39" fmla="*/ 7 h 869"/>
                <a:gd name="T40" fmla="*/ 5 w 798"/>
                <a:gd name="T41" fmla="*/ 7 h 869"/>
                <a:gd name="T42" fmla="*/ 6 w 798"/>
                <a:gd name="T43" fmla="*/ 6 h 869"/>
                <a:gd name="T44" fmla="*/ 6 w 798"/>
                <a:gd name="T45" fmla="*/ 9 h 869"/>
                <a:gd name="T46" fmla="*/ 7 w 798"/>
                <a:gd name="T47" fmla="*/ 6 h 869"/>
                <a:gd name="T48" fmla="*/ 9 w 798"/>
                <a:gd name="T49" fmla="*/ 9 h 869"/>
                <a:gd name="T50" fmla="*/ 8 w 798"/>
                <a:gd name="T51" fmla="*/ 6 h 869"/>
                <a:gd name="T52" fmla="*/ 1 w 798"/>
                <a:gd name="T53" fmla="*/ 9 h 869"/>
                <a:gd name="T54" fmla="*/ 1 w 798"/>
                <a:gd name="T55" fmla="*/ 9 h 869"/>
                <a:gd name="T56" fmla="*/ 3 w 798"/>
                <a:gd name="T57" fmla="*/ 9 h 869"/>
                <a:gd name="T58" fmla="*/ 3 w 798"/>
                <a:gd name="T59" fmla="*/ 9 h 869"/>
                <a:gd name="T60" fmla="*/ 3 w 798"/>
                <a:gd name="T61" fmla="*/ 9 h 869"/>
                <a:gd name="T62" fmla="*/ 7 w 798"/>
                <a:gd name="T63" fmla="*/ 8 h 869"/>
                <a:gd name="T64" fmla="*/ 6 w 798"/>
                <a:gd name="T65" fmla="*/ 8 h 869"/>
                <a:gd name="T66" fmla="*/ 2 w 798"/>
                <a:gd name="T67" fmla="*/ 3 h 869"/>
                <a:gd name="T68" fmla="*/ 3 w 798"/>
                <a:gd name="T69" fmla="*/ 3 h 869"/>
                <a:gd name="T70" fmla="*/ 3 w 798"/>
                <a:gd name="T71" fmla="*/ 1 h 869"/>
                <a:gd name="T72" fmla="*/ 6 w 798"/>
                <a:gd name="T73" fmla="*/ 3 h 869"/>
                <a:gd name="T74" fmla="*/ 6 w 798"/>
                <a:gd name="T75" fmla="*/ 3 h 869"/>
                <a:gd name="T76" fmla="*/ 5 w 798"/>
                <a:gd name="T77" fmla="*/ 5 h 869"/>
                <a:gd name="T78" fmla="*/ 5 w 798"/>
                <a:gd name="T79" fmla="*/ 5 h 869"/>
                <a:gd name="T80" fmla="*/ 3 w 798"/>
                <a:gd name="T81" fmla="*/ 5 h 869"/>
                <a:gd name="T82" fmla="*/ 3 w 798"/>
                <a:gd name="T83" fmla="*/ 3 h 869"/>
                <a:gd name="T84" fmla="*/ 3 w 798"/>
                <a:gd name="T85" fmla="*/ 5 h 869"/>
                <a:gd name="T86" fmla="*/ 3 w 798"/>
                <a:gd name="T87" fmla="*/ 5 h 869"/>
                <a:gd name="T88" fmla="*/ 3 w 798"/>
                <a:gd name="T89" fmla="*/ 5 h 869"/>
                <a:gd name="T90" fmla="*/ 3 w 798"/>
                <a:gd name="T91" fmla="*/ 5 h 869"/>
                <a:gd name="T92" fmla="*/ 4 w 798"/>
                <a:gd name="T93" fmla="*/ 7 h 869"/>
                <a:gd name="T94" fmla="*/ 4 w 798"/>
                <a:gd name="T95" fmla="*/ 6 h 869"/>
                <a:gd name="T96" fmla="*/ 5 w 798"/>
                <a:gd name="T97" fmla="*/ 7 h 869"/>
                <a:gd name="T98" fmla="*/ 5 w 798"/>
                <a:gd name="T99" fmla="*/ 5 h 869"/>
                <a:gd name="T100" fmla="*/ 6 w 798"/>
                <a:gd name="T101" fmla="*/ 5 h 869"/>
                <a:gd name="T102" fmla="*/ 5 w 798"/>
                <a:gd name="T103" fmla="*/ 5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8" h="869">
                  <a:moveTo>
                    <a:pt x="732" y="575"/>
                  </a:moveTo>
                  <a:lnTo>
                    <a:pt x="732" y="575"/>
                  </a:lnTo>
                  <a:cubicBezTo>
                    <a:pt x="732" y="567"/>
                    <a:pt x="728" y="564"/>
                    <a:pt x="724" y="564"/>
                  </a:cubicBezTo>
                  <a:cubicBezTo>
                    <a:pt x="599" y="525"/>
                    <a:pt x="599" y="525"/>
                    <a:pt x="599" y="525"/>
                  </a:cubicBezTo>
                  <a:cubicBezTo>
                    <a:pt x="599" y="506"/>
                    <a:pt x="599" y="506"/>
                    <a:pt x="599" y="506"/>
                  </a:cubicBezTo>
                  <a:cubicBezTo>
                    <a:pt x="599" y="457"/>
                    <a:pt x="560" y="415"/>
                    <a:pt x="511" y="407"/>
                  </a:cubicBezTo>
                  <a:cubicBezTo>
                    <a:pt x="518" y="388"/>
                    <a:pt x="526" y="369"/>
                    <a:pt x="530" y="358"/>
                  </a:cubicBezTo>
                  <a:cubicBezTo>
                    <a:pt x="545" y="350"/>
                    <a:pt x="553" y="327"/>
                    <a:pt x="560" y="285"/>
                  </a:cubicBezTo>
                  <a:cubicBezTo>
                    <a:pt x="564" y="270"/>
                    <a:pt x="560" y="259"/>
                    <a:pt x="553" y="247"/>
                  </a:cubicBezTo>
                  <a:cubicBezTo>
                    <a:pt x="549" y="243"/>
                    <a:pt x="545" y="240"/>
                    <a:pt x="545" y="240"/>
                  </a:cubicBezTo>
                  <a:cubicBezTo>
                    <a:pt x="549" y="205"/>
                    <a:pt x="549" y="144"/>
                    <a:pt x="515" y="91"/>
                  </a:cubicBezTo>
                  <a:cubicBezTo>
                    <a:pt x="469" y="26"/>
                    <a:pt x="374" y="0"/>
                    <a:pt x="305" y="38"/>
                  </a:cubicBezTo>
                  <a:cubicBezTo>
                    <a:pt x="263" y="61"/>
                    <a:pt x="248" y="83"/>
                    <a:pt x="244" y="99"/>
                  </a:cubicBezTo>
                  <a:cubicBezTo>
                    <a:pt x="229" y="106"/>
                    <a:pt x="198" y="133"/>
                    <a:pt x="198" y="190"/>
                  </a:cubicBezTo>
                  <a:cubicBezTo>
                    <a:pt x="198" y="209"/>
                    <a:pt x="202" y="228"/>
                    <a:pt x="210" y="243"/>
                  </a:cubicBezTo>
                  <a:cubicBezTo>
                    <a:pt x="198" y="251"/>
                    <a:pt x="191" y="266"/>
                    <a:pt x="195" y="285"/>
                  </a:cubicBezTo>
                  <a:cubicBezTo>
                    <a:pt x="202" y="327"/>
                    <a:pt x="214" y="350"/>
                    <a:pt x="229" y="358"/>
                  </a:cubicBezTo>
                  <a:cubicBezTo>
                    <a:pt x="233" y="369"/>
                    <a:pt x="237" y="388"/>
                    <a:pt x="248" y="411"/>
                  </a:cubicBezTo>
                  <a:cubicBezTo>
                    <a:pt x="187" y="415"/>
                    <a:pt x="137" y="468"/>
                    <a:pt x="137" y="529"/>
                  </a:cubicBezTo>
                  <a:cubicBezTo>
                    <a:pt x="35" y="564"/>
                    <a:pt x="35" y="564"/>
                    <a:pt x="35" y="564"/>
                  </a:cubicBezTo>
                  <a:cubicBezTo>
                    <a:pt x="31" y="564"/>
                    <a:pt x="27" y="567"/>
                    <a:pt x="23" y="571"/>
                  </a:cubicBezTo>
                  <a:cubicBezTo>
                    <a:pt x="4" y="628"/>
                    <a:pt x="4" y="628"/>
                    <a:pt x="4" y="628"/>
                  </a:cubicBezTo>
                  <a:cubicBezTo>
                    <a:pt x="0" y="636"/>
                    <a:pt x="4" y="644"/>
                    <a:pt x="12" y="647"/>
                  </a:cubicBezTo>
                  <a:cubicBezTo>
                    <a:pt x="19" y="651"/>
                    <a:pt x="27" y="647"/>
                    <a:pt x="31" y="640"/>
                  </a:cubicBezTo>
                  <a:cubicBezTo>
                    <a:pt x="50" y="590"/>
                    <a:pt x="50" y="590"/>
                    <a:pt x="50" y="590"/>
                  </a:cubicBezTo>
                  <a:cubicBezTo>
                    <a:pt x="137" y="564"/>
                    <a:pt x="137" y="564"/>
                    <a:pt x="137" y="564"/>
                  </a:cubicBezTo>
                  <a:cubicBezTo>
                    <a:pt x="137" y="594"/>
                    <a:pt x="137" y="594"/>
                    <a:pt x="137" y="594"/>
                  </a:cubicBezTo>
                  <a:cubicBezTo>
                    <a:pt x="134" y="594"/>
                    <a:pt x="134" y="594"/>
                    <a:pt x="134" y="594"/>
                  </a:cubicBezTo>
                  <a:cubicBezTo>
                    <a:pt x="88" y="594"/>
                    <a:pt x="54" y="628"/>
                    <a:pt x="38" y="685"/>
                  </a:cubicBezTo>
                  <a:cubicBezTo>
                    <a:pt x="4" y="815"/>
                    <a:pt x="4" y="815"/>
                    <a:pt x="4" y="815"/>
                  </a:cubicBezTo>
                  <a:cubicBezTo>
                    <a:pt x="0" y="815"/>
                    <a:pt x="0" y="819"/>
                    <a:pt x="0" y="819"/>
                  </a:cubicBezTo>
                  <a:cubicBezTo>
                    <a:pt x="0" y="838"/>
                    <a:pt x="16" y="853"/>
                    <a:pt x="35" y="857"/>
                  </a:cubicBezTo>
                  <a:cubicBezTo>
                    <a:pt x="38" y="864"/>
                    <a:pt x="46" y="868"/>
                    <a:pt x="57" y="868"/>
                  </a:cubicBezTo>
                  <a:cubicBezTo>
                    <a:pt x="69" y="868"/>
                    <a:pt x="80" y="857"/>
                    <a:pt x="80" y="845"/>
                  </a:cubicBezTo>
                  <a:cubicBezTo>
                    <a:pt x="80" y="830"/>
                    <a:pt x="69" y="819"/>
                    <a:pt x="57" y="819"/>
                  </a:cubicBezTo>
                  <a:cubicBezTo>
                    <a:pt x="50" y="819"/>
                    <a:pt x="42" y="823"/>
                    <a:pt x="38" y="826"/>
                  </a:cubicBezTo>
                  <a:cubicBezTo>
                    <a:pt x="35" y="826"/>
                    <a:pt x="35" y="823"/>
                    <a:pt x="31" y="819"/>
                  </a:cubicBezTo>
                  <a:cubicBezTo>
                    <a:pt x="69" y="693"/>
                    <a:pt x="69" y="693"/>
                    <a:pt x="69" y="693"/>
                  </a:cubicBezTo>
                  <a:cubicBezTo>
                    <a:pt x="76" y="663"/>
                    <a:pt x="92" y="624"/>
                    <a:pt x="134" y="624"/>
                  </a:cubicBezTo>
                  <a:cubicBezTo>
                    <a:pt x="176" y="624"/>
                    <a:pt x="176" y="624"/>
                    <a:pt x="176" y="624"/>
                  </a:cubicBezTo>
                  <a:cubicBezTo>
                    <a:pt x="218" y="624"/>
                    <a:pt x="233" y="666"/>
                    <a:pt x="240" y="693"/>
                  </a:cubicBezTo>
                  <a:cubicBezTo>
                    <a:pt x="275" y="819"/>
                    <a:pt x="275" y="819"/>
                    <a:pt x="275" y="819"/>
                  </a:cubicBezTo>
                  <a:cubicBezTo>
                    <a:pt x="275" y="823"/>
                    <a:pt x="271" y="826"/>
                    <a:pt x="271" y="826"/>
                  </a:cubicBezTo>
                  <a:cubicBezTo>
                    <a:pt x="263" y="823"/>
                    <a:pt x="259" y="819"/>
                    <a:pt x="252" y="819"/>
                  </a:cubicBezTo>
                  <a:cubicBezTo>
                    <a:pt x="240" y="819"/>
                    <a:pt x="229" y="830"/>
                    <a:pt x="229" y="845"/>
                  </a:cubicBezTo>
                  <a:cubicBezTo>
                    <a:pt x="229" y="857"/>
                    <a:pt x="240" y="868"/>
                    <a:pt x="252" y="868"/>
                  </a:cubicBezTo>
                  <a:cubicBezTo>
                    <a:pt x="259" y="868"/>
                    <a:pt x="267" y="864"/>
                    <a:pt x="271" y="857"/>
                  </a:cubicBezTo>
                  <a:cubicBezTo>
                    <a:pt x="290" y="853"/>
                    <a:pt x="305" y="838"/>
                    <a:pt x="305" y="819"/>
                  </a:cubicBezTo>
                  <a:lnTo>
                    <a:pt x="305" y="815"/>
                  </a:lnTo>
                  <a:cubicBezTo>
                    <a:pt x="267" y="685"/>
                    <a:pt x="267" y="685"/>
                    <a:pt x="267" y="685"/>
                  </a:cubicBezTo>
                  <a:cubicBezTo>
                    <a:pt x="256" y="628"/>
                    <a:pt x="221" y="594"/>
                    <a:pt x="176" y="594"/>
                  </a:cubicBezTo>
                  <a:cubicBezTo>
                    <a:pt x="168" y="594"/>
                    <a:pt x="168" y="594"/>
                    <a:pt x="168" y="594"/>
                  </a:cubicBezTo>
                  <a:cubicBezTo>
                    <a:pt x="168" y="552"/>
                    <a:pt x="168" y="552"/>
                    <a:pt x="168" y="552"/>
                  </a:cubicBezTo>
                  <a:cubicBezTo>
                    <a:pt x="225" y="537"/>
                    <a:pt x="225" y="537"/>
                    <a:pt x="225" y="537"/>
                  </a:cubicBezTo>
                  <a:cubicBezTo>
                    <a:pt x="298" y="678"/>
                    <a:pt x="298" y="678"/>
                    <a:pt x="298" y="678"/>
                  </a:cubicBezTo>
                  <a:cubicBezTo>
                    <a:pt x="298" y="682"/>
                    <a:pt x="301" y="685"/>
                    <a:pt x="309" y="685"/>
                  </a:cubicBezTo>
                  <a:cubicBezTo>
                    <a:pt x="313" y="685"/>
                    <a:pt x="317" y="685"/>
                    <a:pt x="320" y="682"/>
                  </a:cubicBezTo>
                  <a:cubicBezTo>
                    <a:pt x="377" y="621"/>
                    <a:pt x="377" y="621"/>
                    <a:pt x="377" y="621"/>
                  </a:cubicBezTo>
                  <a:cubicBezTo>
                    <a:pt x="431" y="682"/>
                    <a:pt x="431" y="682"/>
                    <a:pt x="431" y="682"/>
                  </a:cubicBezTo>
                  <a:cubicBezTo>
                    <a:pt x="435" y="685"/>
                    <a:pt x="438" y="685"/>
                    <a:pt x="442" y="685"/>
                  </a:cubicBezTo>
                  <a:lnTo>
                    <a:pt x="446" y="685"/>
                  </a:lnTo>
                  <a:cubicBezTo>
                    <a:pt x="450" y="685"/>
                    <a:pt x="454" y="682"/>
                    <a:pt x="457" y="678"/>
                  </a:cubicBezTo>
                  <a:cubicBezTo>
                    <a:pt x="530" y="537"/>
                    <a:pt x="530" y="537"/>
                    <a:pt x="530" y="537"/>
                  </a:cubicBezTo>
                  <a:cubicBezTo>
                    <a:pt x="568" y="548"/>
                    <a:pt x="568" y="548"/>
                    <a:pt x="568" y="548"/>
                  </a:cubicBezTo>
                  <a:cubicBezTo>
                    <a:pt x="568" y="758"/>
                    <a:pt x="568" y="758"/>
                    <a:pt x="568" y="758"/>
                  </a:cubicBezTo>
                  <a:cubicBezTo>
                    <a:pt x="545" y="765"/>
                    <a:pt x="530" y="784"/>
                    <a:pt x="530" y="807"/>
                  </a:cubicBezTo>
                  <a:cubicBezTo>
                    <a:pt x="530" y="838"/>
                    <a:pt x="553" y="864"/>
                    <a:pt x="583" y="864"/>
                  </a:cubicBezTo>
                  <a:cubicBezTo>
                    <a:pt x="614" y="864"/>
                    <a:pt x="640" y="838"/>
                    <a:pt x="640" y="807"/>
                  </a:cubicBezTo>
                  <a:cubicBezTo>
                    <a:pt x="640" y="784"/>
                    <a:pt x="621" y="765"/>
                    <a:pt x="599" y="758"/>
                  </a:cubicBezTo>
                  <a:cubicBezTo>
                    <a:pt x="599" y="556"/>
                    <a:pt x="599" y="556"/>
                    <a:pt x="599" y="556"/>
                  </a:cubicBezTo>
                  <a:cubicBezTo>
                    <a:pt x="705" y="590"/>
                    <a:pt x="705" y="590"/>
                    <a:pt x="705" y="590"/>
                  </a:cubicBezTo>
                  <a:cubicBezTo>
                    <a:pt x="766" y="853"/>
                    <a:pt x="766" y="853"/>
                    <a:pt x="766" y="853"/>
                  </a:cubicBezTo>
                  <a:cubicBezTo>
                    <a:pt x="766" y="861"/>
                    <a:pt x="774" y="864"/>
                    <a:pt x="781" y="864"/>
                  </a:cubicBezTo>
                  <a:cubicBezTo>
                    <a:pt x="781" y="864"/>
                    <a:pt x="781" y="864"/>
                    <a:pt x="785" y="864"/>
                  </a:cubicBezTo>
                  <a:cubicBezTo>
                    <a:pt x="793" y="861"/>
                    <a:pt x="797" y="853"/>
                    <a:pt x="797" y="845"/>
                  </a:cubicBezTo>
                  <a:lnTo>
                    <a:pt x="732" y="575"/>
                  </a:lnTo>
                  <a:close/>
                  <a:moveTo>
                    <a:pt x="61" y="845"/>
                  </a:moveTo>
                  <a:lnTo>
                    <a:pt x="61" y="845"/>
                  </a:lnTo>
                  <a:lnTo>
                    <a:pt x="57" y="849"/>
                  </a:lnTo>
                  <a:cubicBezTo>
                    <a:pt x="54" y="849"/>
                    <a:pt x="54" y="849"/>
                    <a:pt x="54" y="849"/>
                  </a:cubicBezTo>
                  <a:cubicBezTo>
                    <a:pt x="54" y="849"/>
                    <a:pt x="54" y="845"/>
                    <a:pt x="54" y="842"/>
                  </a:cubicBezTo>
                  <a:lnTo>
                    <a:pt x="54" y="838"/>
                  </a:lnTo>
                  <a:cubicBezTo>
                    <a:pt x="54" y="838"/>
                    <a:pt x="54" y="838"/>
                    <a:pt x="57" y="838"/>
                  </a:cubicBezTo>
                  <a:cubicBezTo>
                    <a:pt x="57" y="838"/>
                    <a:pt x="61" y="842"/>
                    <a:pt x="61" y="845"/>
                  </a:cubicBezTo>
                  <a:close/>
                  <a:moveTo>
                    <a:pt x="244" y="845"/>
                  </a:moveTo>
                  <a:lnTo>
                    <a:pt x="244" y="845"/>
                  </a:lnTo>
                  <a:cubicBezTo>
                    <a:pt x="244" y="842"/>
                    <a:pt x="248" y="838"/>
                    <a:pt x="252" y="838"/>
                  </a:cubicBezTo>
                  <a:lnTo>
                    <a:pt x="252" y="842"/>
                  </a:lnTo>
                  <a:cubicBezTo>
                    <a:pt x="252" y="845"/>
                    <a:pt x="252" y="849"/>
                    <a:pt x="256" y="849"/>
                  </a:cubicBezTo>
                  <a:lnTo>
                    <a:pt x="252" y="849"/>
                  </a:lnTo>
                  <a:cubicBezTo>
                    <a:pt x="248" y="849"/>
                    <a:pt x="244" y="845"/>
                    <a:pt x="244" y="845"/>
                  </a:cubicBezTo>
                  <a:close/>
                  <a:moveTo>
                    <a:pt x="610" y="807"/>
                  </a:moveTo>
                  <a:lnTo>
                    <a:pt x="610" y="807"/>
                  </a:lnTo>
                  <a:cubicBezTo>
                    <a:pt x="610" y="823"/>
                    <a:pt x="599" y="834"/>
                    <a:pt x="583" y="834"/>
                  </a:cubicBezTo>
                  <a:cubicBezTo>
                    <a:pt x="572" y="834"/>
                    <a:pt x="560" y="823"/>
                    <a:pt x="560" y="807"/>
                  </a:cubicBezTo>
                  <a:cubicBezTo>
                    <a:pt x="560" y="796"/>
                    <a:pt x="572" y="784"/>
                    <a:pt x="583" y="784"/>
                  </a:cubicBezTo>
                  <a:cubicBezTo>
                    <a:pt x="599" y="784"/>
                    <a:pt x="610" y="796"/>
                    <a:pt x="610" y="807"/>
                  </a:cubicBezTo>
                  <a:close/>
                  <a:moveTo>
                    <a:pt x="225" y="282"/>
                  </a:moveTo>
                  <a:lnTo>
                    <a:pt x="225" y="282"/>
                  </a:lnTo>
                  <a:cubicBezTo>
                    <a:pt x="221" y="266"/>
                    <a:pt x="229" y="263"/>
                    <a:pt x="233" y="263"/>
                  </a:cubicBezTo>
                  <a:cubicBezTo>
                    <a:pt x="237" y="263"/>
                    <a:pt x="240" y="259"/>
                    <a:pt x="240" y="255"/>
                  </a:cubicBezTo>
                  <a:cubicBezTo>
                    <a:pt x="244" y="251"/>
                    <a:pt x="244" y="247"/>
                    <a:pt x="240" y="243"/>
                  </a:cubicBezTo>
                  <a:cubicBezTo>
                    <a:pt x="237" y="232"/>
                    <a:pt x="229" y="213"/>
                    <a:pt x="229" y="190"/>
                  </a:cubicBezTo>
                  <a:cubicBezTo>
                    <a:pt x="229" y="137"/>
                    <a:pt x="259" y="122"/>
                    <a:pt x="263" y="122"/>
                  </a:cubicBezTo>
                  <a:cubicBezTo>
                    <a:pt x="267" y="118"/>
                    <a:pt x="271" y="114"/>
                    <a:pt x="271" y="110"/>
                  </a:cubicBezTo>
                  <a:cubicBezTo>
                    <a:pt x="271" y="110"/>
                    <a:pt x="275" y="87"/>
                    <a:pt x="317" y="64"/>
                  </a:cubicBezTo>
                  <a:cubicBezTo>
                    <a:pt x="366" y="38"/>
                    <a:pt x="450" y="49"/>
                    <a:pt x="488" y="110"/>
                  </a:cubicBezTo>
                  <a:cubicBezTo>
                    <a:pt x="522" y="160"/>
                    <a:pt x="515" y="221"/>
                    <a:pt x="511" y="247"/>
                  </a:cubicBezTo>
                  <a:cubicBezTo>
                    <a:pt x="511" y="251"/>
                    <a:pt x="511" y="255"/>
                    <a:pt x="515" y="259"/>
                  </a:cubicBezTo>
                  <a:cubicBezTo>
                    <a:pt x="518" y="259"/>
                    <a:pt x="518" y="263"/>
                    <a:pt x="526" y="263"/>
                  </a:cubicBezTo>
                  <a:cubicBezTo>
                    <a:pt x="530" y="263"/>
                    <a:pt x="534" y="266"/>
                    <a:pt x="530" y="282"/>
                  </a:cubicBezTo>
                  <a:cubicBezTo>
                    <a:pt x="526" y="316"/>
                    <a:pt x="518" y="331"/>
                    <a:pt x="511" y="335"/>
                  </a:cubicBezTo>
                  <a:cubicBezTo>
                    <a:pt x="507" y="335"/>
                    <a:pt x="503" y="339"/>
                    <a:pt x="499" y="342"/>
                  </a:cubicBezTo>
                  <a:cubicBezTo>
                    <a:pt x="499" y="346"/>
                    <a:pt x="488" y="403"/>
                    <a:pt x="457" y="438"/>
                  </a:cubicBezTo>
                  <a:cubicBezTo>
                    <a:pt x="454" y="442"/>
                    <a:pt x="454" y="445"/>
                    <a:pt x="454" y="449"/>
                  </a:cubicBezTo>
                  <a:cubicBezTo>
                    <a:pt x="457" y="491"/>
                    <a:pt x="457" y="491"/>
                    <a:pt x="457" y="491"/>
                  </a:cubicBezTo>
                  <a:cubicBezTo>
                    <a:pt x="377" y="575"/>
                    <a:pt x="377" y="575"/>
                    <a:pt x="377" y="575"/>
                  </a:cubicBezTo>
                  <a:cubicBezTo>
                    <a:pt x="298" y="495"/>
                    <a:pt x="298" y="495"/>
                    <a:pt x="298" y="495"/>
                  </a:cubicBezTo>
                  <a:cubicBezTo>
                    <a:pt x="305" y="449"/>
                    <a:pt x="305" y="449"/>
                    <a:pt x="305" y="449"/>
                  </a:cubicBezTo>
                  <a:cubicBezTo>
                    <a:pt x="305" y="445"/>
                    <a:pt x="301" y="442"/>
                    <a:pt x="301" y="438"/>
                  </a:cubicBezTo>
                  <a:cubicBezTo>
                    <a:pt x="271" y="403"/>
                    <a:pt x="256" y="346"/>
                    <a:pt x="256" y="342"/>
                  </a:cubicBezTo>
                  <a:cubicBezTo>
                    <a:pt x="256" y="339"/>
                    <a:pt x="252" y="335"/>
                    <a:pt x="244" y="335"/>
                  </a:cubicBezTo>
                  <a:cubicBezTo>
                    <a:pt x="240" y="331"/>
                    <a:pt x="233" y="316"/>
                    <a:pt x="225" y="282"/>
                  </a:cubicBezTo>
                  <a:close/>
                  <a:moveTo>
                    <a:pt x="259" y="442"/>
                  </a:moveTo>
                  <a:lnTo>
                    <a:pt x="259" y="442"/>
                  </a:lnTo>
                  <a:cubicBezTo>
                    <a:pt x="263" y="442"/>
                    <a:pt x="263" y="442"/>
                    <a:pt x="263" y="442"/>
                  </a:cubicBezTo>
                  <a:cubicBezTo>
                    <a:pt x="267" y="445"/>
                    <a:pt x="271" y="449"/>
                    <a:pt x="275" y="453"/>
                  </a:cubicBezTo>
                  <a:cubicBezTo>
                    <a:pt x="271" y="491"/>
                    <a:pt x="271" y="491"/>
                    <a:pt x="271" y="491"/>
                  </a:cubicBezTo>
                  <a:cubicBezTo>
                    <a:pt x="168" y="522"/>
                    <a:pt x="168" y="522"/>
                    <a:pt x="168" y="522"/>
                  </a:cubicBezTo>
                  <a:cubicBezTo>
                    <a:pt x="176" y="476"/>
                    <a:pt x="214" y="442"/>
                    <a:pt x="259" y="442"/>
                  </a:cubicBezTo>
                  <a:close/>
                  <a:moveTo>
                    <a:pt x="313" y="644"/>
                  </a:moveTo>
                  <a:lnTo>
                    <a:pt x="313" y="644"/>
                  </a:lnTo>
                  <a:cubicBezTo>
                    <a:pt x="252" y="525"/>
                    <a:pt x="252" y="525"/>
                    <a:pt x="252" y="525"/>
                  </a:cubicBezTo>
                  <a:cubicBezTo>
                    <a:pt x="282" y="518"/>
                    <a:pt x="282" y="518"/>
                    <a:pt x="282" y="518"/>
                  </a:cubicBezTo>
                  <a:cubicBezTo>
                    <a:pt x="358" y="598"/>
                    <a:pt x="358" y="598"/>
                    <a:pt x="358" y="598"/>
                  </a:cubicBezTo>
                  <a:lnTo>
                    <a:pt x="313" y="644"/>
                  </a:lnTo>
                  <a:close/>
                  <a:moveTo>
                    <a:pt x="438" y="644"/>
                  </a:moveTo>
                  <a:lnTo>
                    <a:pt x="438" y="644"/>
                  </a:lnTo>
                  <a:cubicBezTo>
                    <a:pt x="397" y="598"/>
                    <a:pt x="397" y="598"/>
                    <a:pt x="397" y="598"/>
                  </a:cubicBezTo>
                  <a:cubicBezTo>
                    <a:pt x="473" y="518"/>
                    <a:pt x="473" y="518"/>
                    <a:pt x="473" y="518"/>
                  </a:cubicBezTo>
                  <a:cubicBezTo>
                    <a:pt x="499" y="525"/>
                    <a:pt x="499" y="525"/>
                    <a:pt x="499" y="525"/>
                  </a:cubicBezTo>
                  <a:lnTo>
                    <a:pt x="438" y="644"/>
                  </a:lnTo>
                  <a:close/>
                  <a:moveTo>
                    <a:pt x="488" y="491"/>
                  </a:moveTo>
                  <a:lnTo>
                    <a:pt x="488" y="491"/>
                  </a:lnTo>
                  <a:cubicBezTo>
                    <a:pt x="484" y="453"/>
                    <a:pt x="484" y="453"/>
                    <a:pt x="484" y="453"/>
                  </a:cubicBezTo>
                  <a:cubicBezTo>
                    <a:pt x="488" y="449"/>
                    <a:pt x="492" y="442"/>
                    <a:pt x="496" y="438"/>
                  </a:cubicBezTo>
                  <a:cubicBezTo>
                    <a:pt x="499" y="438"/>
                    <a:pt x="499" y="438"/>
                    <a:pt x="499" y="438"/>
                  </a:cubicBezTo>
                  <a:cubicBezTo>
                    <a:pt x="538" y="438"/>
                    <a:pt x="568" y="468"/>
                    <a:pt x="568" y="506"/>
                  </a:cubicBezTo>
                  <a:cubicBezTo>
                    <a:pt x="568" y="514"/>
                    <a:pt x="568" y="514"/>
                    <a:pt x="568" y="514"/>
                  </a:cubicBezTo>
                  <a:lnTo>
                    <a:pt x="488" y="49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2400"/>
            </a:p>
          </p:txBody>
        </p:sp>
      </p:grpSp>
      <p:sp>
        <p:nvSpPr>
          <p:cNvPr id="42" name="TextBox 41">
            <a:extLst>
              <a:ext uri="{FF2B5EF4-FFF2-40B4-BE49-F238E27FC236}">
                <a16:creationId xmlns:a16="http://schemas.microsoft.com/office/drawing/2014/main" id="{62CCC6B7-8E51-5E41-A473-4F28C5EA303E}"/>
              </a:ext>
            </a:extLst>
          </p:cNvPr>
          <p:cNvSpPr txBox="1"/>
          <p:nvPr/>
        </p:nvSpPr>
        <p:spPr>
          <a:xfrm>
            <a:off x="4750124" y="3019155"/>
            <a:ext cx="1646975" cy="923330"/>
          </a:xfrm>
          <a:prstGeom prst="rect">
            <a:avLst/>
          </a:prstGeom>
          <a:noFill/>
        </p:spPr>
        <p:txBody>
          <a:bodyPr wrap="square" lIns="0" tIns="0" rIns="0" bIns="0" rtlCol="0" anchor="t">
            <a:spAutoFit/>
          </a:bodyPr>
          <a:lstStyle/>
          <a:p>
            <a:r>
              <a:rPr lang="en-US" sz="2400">
                <a:solidFill>
                  <a:schemeClr val="accent2"/>
                </a:solidFill>
                <a:latin typeface="+mj-lt"/>
              </a:rPr>
              <a:t>$2.8B</a:t>
            </a:r>
            <a:endParaRPr lang="en-US" sz="2400"/>
          </a:p>
          <a:p>
            <a:r>
              <a:rPr lang="en-US" sz="1200">
                <a:solidFill>
                  <a:schemeClr val="accent2"/>
                </a:solidFill>
                <a:cs typeface="Arial"/>
              </a:rPr>
              <a:t>T1D research funding through the Special Diabetes Program </a:t>
            </a:r>
          </a:p>
        </p:txBody>
      </p:sp>
      <p:pic>
        <p:nvPicPr>
          <p:cNvPr id="43" name="Picture 42">
            <a:extLst>
              <a:ext uri="{FF2B5EF4-FFF2-40B4-BE49-F238E27FC236}">
                <a16:creationId xmlns:a16="http://schemas.microsoft.com/office/drawing/2014/main" id="{8710C97B-2D10-2A40-A3B2-22824FA8D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50124" y="1912809"/>
            <a:ext cx="525174" cy="596019"/>
          </a:xfrm>
          <a:prstGeom prst="rect">
            <a:avLst/>
          </a:prstGeom>
        </p:spPr>
      </p:pic>
      <p:sp>
        <p:nvSpPr>
          <p:cNvPr id="45" name="TextBox 44">
            <a:extLst>
              <a:ext uri="{FF2B5EF4-FFF2-40B4-BE49-F238E27FC236}">
                <a16:creationId xmlns:a16="http://schemas.microsoft.com/office/drawing/2014/main" id="{CA9A03FB-90C6-4341-9821-B37BB0E9A04D}"/>
              </a:ext>
            </a:extLst>
          </p:cNvPr>
          <p:cNvSpPr txBox="1"/>
          <p:nvPr/>
        </p:nvSpPr>
        <p:spPr>
          <a:xfrm>
            <a:off x="560852" y="2587222"/>
            <a:ext cx="1968545" cy="246221"/>
          </a:xfrm>
          <a:prstGeom prst="rect">
            <a:avLst/>
          </a:prstGeom>
          <a:noFill/>
        </p:spPr>
        <p:txBody>
          <a:bodyPr wrap="square" lIns="0" tIns="0" rIns="0" bIns="0" rtlCol="0" anchor="b">
            <a:spAutoFit/>
          </a:bodyPr>
          <a:lstStyle/>
          <a:p>
            <a:r>
              <a:rPr lang="en-US" sz="1600">
                <a:solidFill>
                  <a:schemeClr val="accent2"/>
                </a:solidFill>
                <a:latin typeface="+mj-lt"/>
              </a:rPr>
              <a:t>Committed Over</a:t>
            </a:r>
          </a:p>
        </p:txBody>
      </p:sp>
      <p:pic>
        <p:nvPicPr>
          <p:cNvPr id="52" name="Picture 51" descr="A close up of a sign&#10;&#10;Description automatically generated">
            <a:extLst>
              <a:ext uri="{FF2B5EF4-FFF2-40B4-BE49-F238E27FC236}">
                <a16:creationId xmlns:a16="http://schemas.microsoft.com/office/drawing/2014/main" id="{90F066B3-C917-7145-BDD5-50E8E73C2C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852" y="1939387"/>
            <a:ext cx="623764" cy="548912"/>
          </a:xfrm>
          <a:prstGeom prst="rect">
            <a:avLst/>
          </a:prstGeom>
        </p:spPr>
      </p:pic>
      <p:sp>
        <p:nvSpPr>
          <p:cNvPr id="58" name="TextBox 57">
            <a:extLst>
              <a:ext uri="{FF2B5EF4-FFF2-40B4-BE49-F238E27FC236}">
                <a16:creationId xmlns:a16="http://schemas.microsoft.com/office/drawing/2014/main" id="{97D251BA-878F-C947-B19B-F642E726C5A1}"/>
              </a:ext>
            </a:extLst>
          </p:cNvPr>
          <p:cNvSpPr txBox="1"/>
          <p:nvPr/>
        </p:nvSpPr>
        <p:spPr>
          <a:xfrm>
            <a:off x="2662829" y="2587222"/>
            <a:ext cx="1968545" cy="246221"/>
          </a:xfrm>
          <a:prstGeom prst="rect">
            <a:avLst/>
          </a:prstGeom>
          <a:noFill/>
        </p:spPr>
        <p:txBody>
          <a:bodyPr wrap="square" lIns="0" tIns="0" rIns="0" bIns="0" rtlCol="0" anchor="b">
            <a:spAutoFit/>
          </a:bodyPr>
          <a:lstStyle/>
          <a:p>
            <a:r>
              <a:rPr lang="en-US" sz="1600">
                <a:solidFill>
                  <a:schemeClr val="accent2"/>
                </a:solidFill>
                <a:latin typeface="+mj-lt"/>
              </a:rPr>
              <a:t>Awarded</a:t>
            </a:r>
          </a:p>
        </p:txBody>
      </p:sp>
      <p:sp>
        <p:nvSpPr>
          <p:cNvPr id="59" name="TextBox 58">
            <a:extLst>
              <a:ext uri="{FF2B5EF4-FFF2-40B4-BE49-F238E27FC236}">
                <a16:creationId xmlns:a16="http://schemas.microsoft.com/office/drawing/2014/main" id="{C2DEFACB-DDF1-164F-9406-FAB394208ADE}"/>
              </a:ext>
            </a:extLst>
          </p:cNvPr>
          <p:cNvSpPr txBox="1"/>
          <p:nvPr/>
        </p:nvSpPr>
        <p:spPr>
          <a:xfrm>
            <a:off x="4732802" y="2587222"/>
            <a:ext cx="1968545" cy="246221"/>
          </a:xfrm>
          <a:prstGeom prst="rect">
            <a:avLst/>
          </a:prstGeom>
          <a:noFill/>
        </p:spPr>
        <p:txBody>
          <a:bodyPr wrap="square" lIns="0" tIns="0" rIns="0" bIns="0" rtlCol="0" anchor="b">
            <a:spAutoFit/>
          </a:bodyPr>
          <a:lstStyle/>
          <a:p>
            <a:r>
              <a:rPr lang="en-US" sz="1600">
                <a:solidFill>
                  <a:schemeClr val="accent2"/>
                </a:solidFill>
                <a:latin typeface="+mj-lt"/>
              </a:rPr>
              <a:t>Federal Funding</a:t>
            </a:r>
          </a:p>
        </p:txBody>
      </p:sp>
      <p:sp>
        <p:nvSpPr>
          <p:cNvPr id="60" name="TextBox 59">
            <a:extLst>
              <a:ext uri="{FF2B5EF4-FFF2-40B4-BE49-F238E27FC236}">
                <a16:creationId xmlns:a16="http://schemas.microsoft.com/office/drawing/2014/main" id="{A66F52E2-5EE0-364A-8CAC-0CE3C4B59D1C}"/>
              </a:ext>
            </a:extLst>
          </p:cNvPr>
          <p:cNvSpPr txBox="1"/>
          <p:nvPr/>
        </p:nvSpPr>
        <p:spPr>
          <a:xfrm>
            <a:off x="6775914" y="2318878"/>
            <a:ext cx="1968545" cy="492443"/>
          </a:xfrm>
          <a:prstGeom prst="rect">
            <a:avLst/>
          </a:prstGeom>
          <a:noFill/>
        </p:spPr>
        <p:txBody>
          <a:bodyPr wrap="square" lIns="0" tIns="0" rIns="0" bIns="0" rtlCol="0" anchor="b">
            <a:spAutoFit/>
          </a:bodyPr>
          <a:lstStyle/>
          <a:p>
            <a:r>
              <a:rPr lang="en-US" sz="1600">
                <a:solidFill>
                  <a:schemeClr val="accent2"/>
                </a:solidFill>
                <a:latin typeface="+mj-lt"/>
              </a:rPr>
              <a:t>Currently Supporting</a:t>
            </a:r>
          </a:p>
        </p:txBody>
      </p:sp>
      <p:cxnSp>
        <p:nvCxnSpPr>
          <p:cNvPr id="63" name="Straight Connector 62">
            <a:extLst>
              <a:ext uri="{FF2B5EF4-FFF2-40B4-BE49-F238E27FC236}">
                <a16:creationId xmlns:a16="http://schemas.microsoft.com/office/drawing/2014/main" id="{D13046F0-B1EF-4949-87AF-748FABA72615}"/>
              </a:ext>
            </a:extLst>
          </p:cNvPr>
          <p:cNvCxnSpPr>
            <a:cxnSpLocks/>
          </p:cNvCxnSpPr>
          <p:nvPr/>
        </p:nvCxnSpPr>
        <p:spPr>
          <a:xfrm>
            <a:off x="2653873" y="2879051"/>
            <a:ext cx="1866904"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0C0607E-CC79-F04E-8E5C-9F9C975B1ADD}"/>
              </a:ext>
            </a:extLst>
          </p:cNvPr>
          <p:cNvCxnSpPr>
            <a:cxnSpLocks/>
          </p:cNvCxnSpPr>
          <p:nvPr/>
        </p:nvCxnSpPr>
        <p:spPr>
          <a:xfrm>
            <a:off x="4736975" y="2879051"/>
            <a:ext cx="1866904"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FC6CB10-6448-E64F-BA1C-613D8AB11D9A}"/>
              </a:ext>
            </a:extLst>
          </p:cNvPr>
          <p:cNvCxnSpPr>
            <a:cxnSpLocks/>
          </p:cNvCxnSpPr>
          <p:nvPr/>
        </p:nvCxnSpPr>
        <p:spPr>
          <a:xfrm>
            <a:off x="6769662" y="2879051"/>
            <a:ext cx="1866904"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37685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58E837-3C0A-DF4D-8B05-748F8933AA6E}"/>
              </a:ext>
            </a:extLst>
          </p:cNvPr>
          <p:cNvSpPr>
            <a:spLocks noGrp="1"/>
          </p:cNvSpPr>
          <p:nvPr>
            <p:ph type="title"/>
          </p:nvPr>
        </p:nvSpPr>
        <p:spPr/>
        <p:txBody>
          <a:bodyPr/>
          <a:lstStyle/>
          <a:p>
            <a:r>
              <a:rPr lang="en-US"/>
              <a:t>Improving Lives Through </a:t>
            </a:r>
            <a:r>
              <a:rPr lang="en-US">
                <a:solidFill>
                  <a:schemeClr val="accent6"/>
                </a:solidFill>
              </a:rPr>
              <a:t>T1D Resources</a:t>
            </a:r>
            <a:endParaRPr lang="en-US" sz="1200">
              <a:solidFill>
                <a:schemeClr val="accent6"/>
              </a:solidFill>
            </a:endParaRPr>
          </a:p>
        </p:txBody>
      </p:sp>
      <p:sp>
        <p:nvSpPr>
          <p:cNvPr id="4" name="Content Placeholder 3">
            <a:extLst>
              <a:ext uri="{FF2B5EF4-FFF2-40B4-BE49-F238E27FC236}">
                <a16:creationId xmlns:a16="http://schemas.microsoft.com/office/drawing/2014/main" id="{D9DD9393-02A7-BE40-8CAD-8C2E3F9E5D99}"/>
              </a:ext>
            </a:extLst>
          </p:cNvPr>
          <p:cNvSpPr>
            <a:spLocks noGrp="1"/>
          </p:cNvSpPr>
          <p:nvPr>
            <p:ph idx="1"/>
          </p:nvPr>
        </p:nvSpPr>
        <p:spPr>
          <a:xfrm>
            <a:off x="775738" y="1200151"/>
            <a:ext cx="7700750" cy="857250"/>
          </a:xfrm>
        </p:spPr>
        <p:txBody>
          <a:bodyPr/>
          <a:lstStyle/>
          <a:p>
            <a:pPr marL="611" indent="0" algn="ctr">
              <a:buNone/>
            </a:pPr>
            <a:r>
              <a:rPr lang="en-US" sz="1600" b="1">
                <a:solidFill>
                  <a:schemeClr val="tx2"/>
                </a:solidFill>
                <a:latin typeface="+mj-lt"/>
              </a:rPr>
              <a:t>Giving support, critical education and </a:t>
            </a:r>
            <a:br>
              <a:rPr lang="en-US" sz="1600" b="1">
                <a:solidFill>
                  <a:schemeClr val="tx2"/>
                </a:solidFill>
                <a:latin typeface="+mj-lt"/>
              </a:rPr>
            </a:br>
            <a:r>
              <a:rPr lang="en-US" sz="1600" b="1">
                <a:solidFill>
                  <a:schemeClr val="tx2"/>
                </a:solidFill>
                <a:latin typeface="+mj-lt"/>
              </a:rPr>
              <a:t>outreach to our community</a:t>
            </a:r>
          </a:p>
          <a:p>
            <a:pPr marL="611" indent="0">
              <a:buNone/>
            </a:pPr>
            <a:r>
              <a:rPr lang="en-US" sz="1200"/>
              <a:t>Every day, all around the world, JDRF volunteers, staff and community members provide a network of support for the T1D community. Together, JDRF is making a lifelong impact often at times of the greatest need.</a:t>
            </a:r>
          </a:p>
        </p:txBody>
      </p:sp>
      <p:sp>
        <p:nvSpPr>
          <p:cNvPr id="19" name="Content Placeholder 3">
            <a:extLst>
              <a:ext uri="{FF2B5EF4-FFF2-40B4-BE49-F238E27FC236}">
                <a16:creationId xmlns:a16="http://schemas.microsoft.com/office/drawing/2014/main" id="{08A19391-2DFF-F046-9667-BAF9902E82B1}"/>
              </a:ext>
            </a:extLst>
          </p:cNvPr>
          <p:cNvSpPr txBox="1">
            <a:spLocks/>
          </p:cNvSpPr>
          <p:nvPr/>
        </p:nvSpPr>
        <p:spPr bwMode="auto">
          <a:xfrm>
            <a:off x="603504" y="3558938"/>
            <a:ext cx="211226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815" indent="0">
              <a:buNone/>
            </a:pPr>
            <a:r>
              <a:rPr lang="en-US" sz="1200">
                <a:solidFill>
                  <a:srgbClr val="262626"/>
                </a:solidFill>
                <a:cs typeface="Arial" panose="020B0604020202020204" pitchFamily="34" charset="0"/>
              </a:rPr>
              <a:t>Newly diagnosed individuals are provided with educational and other resource support in the </a:t>
            </a:r>
            <a:r>
              <a:rPr lang="en-US" sz="1200" b="1">
                <a:solidFill>
                  <a:srgbClr val="262626"/>
                </a:solidFill>
                <a:cs typeface="Arial" panose="020B0604020202020204" pitchFamily="34" charset="0"/>
              </a:rPr>
              <a:t>Bag of Hope </a:t>
            </a:r>
            <a:r>
              <a:rPr lang="en-US" sz="1200">
                <a:solidFill>
                  <a:srgbClr val="262626"/>
                </a:solidFill>
                <a:cs typeface="Arial" panose="020B0604020202020204" pitchFamily="34" charset="0"/>
              </a:rPr>
              <a:t>and </a:t>
            </a:r>
            <a:r>
              <a:rPr lang="en-US" sz="1200" b="1">
                <a:solidFill>
                  <a:srgbClr val="262626"/>
                </a:solidFill>
                <a:cs typeface="Arial" panose="020B0604020202020204" pitchFamily="34" charset="0"/>
              </a:rPr>
              <a:t>T1D Care Kit</a:t>
            </a:r>
            <a:endParaRPr lang="en-US" sz="1200" b="1">
              <a:solidFill>
                <a:srgbClr val="262626"/>
              </a:solidFill>
              <a:cs typeface="Arial" panose="020B0604020202020204" pitchFamily="34" charset="0"/>
              <a:sym typeface="Symbol" panose="05050102010706020507" pitchFamily="18" charset="2"/>
            </a:endParaRPr>
          </a:p>
        </p:txBody>
      </p:sp>
      <p:sp>
        <p:nvSpPr>
          <p:cNvPr id="21" name="Content Placeholder 3">
            <a:extLst>
              <a:ext uri="{FF2B5EF4-FFF2-40B4-BE49-F238E27FC236}">
                <a16:creationId xmlns:a16="http://schemas.microsoft.com/office/drawing/2014/main" id="{46D4D050-F70B-AE49-8CF7-B541DFDCD025}"/>
              </a:ext>
            </a:extLst>
          </p:cNvPr>
          <p:cNvSpPr txBox="1">
            <a:spLocks/>
          </p:cNvSpPr>
          <p:nvPr/>
        </p:nvSpPr>
        <p:spPr bwMode="auto">
          <a:xfrm>
            <a:off x="2924898" y="3567974"/>
            <a:ext cx="156298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815" indent="0">
              <a:buNone/>
            </a:pPr>
            <a:r>
              <a:rPr lang="en-US" sz="1200" b="1">
                <a:solidFill>
                  <a:srgbClr val="262626"/>
                </a:solidFill>
                <a:sym typeface="Symbol" panose="05050102010706020507" pitchFamily="18" charset="2"/>
              </a:rPr>
              <a:t>Outreach Volunteers </a:t>
            </a:r>
            <a:r>
              <a:rPr lang="en-US" sz="1200">
                <a:solidFill>
                  <a:srgbClr val="262626"/>
                </a:solidFill>
                <a:sym typeface="Symbol" panose="05050102010706020507" pitchFamily="18" charset="2"/>
              </a:rPr>
              <a:t>are matched with someone in need</a:t>
            </a:r>
          </a:p>
        </p:txBody>
      </p:sp>
      <p:sp>
        <p:nvSpPr>
          <p:cNvPr id="22" name="Content Placeholder 3">
            <a:extLst>
              <a:ext uri="{FF2B5EF4-FFF2-40B4-BE49-F238E27FC236}">
                <a16:creationId xmlns:a16="http://schemas.microsoft.com/office/drawing/2014/main" id="{CF5D984A-337E-EB4D-A960-3760D92566D8}"/>
              </a:ext>
            </a:extLst>
          </p:cNvPr>
          <p:cNvSpPr txBox="1">
            <a:spLocks/>
          </p:cNvSpPr>
          <p:nvPr/>
        </p:nvSpPr>
        <p:spPr bwMode="auto">
          <a:xfrm>
            <a:off x="4859759" y="3558938"/>
            <a:ext cx="156298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815" indent="0">
              <a:buNone/>
            </a:pPr>
            <a:r>
              <a:rPr lang="en-US" sz="1200">
                <a:solidFill>
                  <a:srgbClr val="262626"/>
                </a:solidFill>
                <a:sym typeface="Symbol" panose="05050102010706020507" pitchFamily="18" charset="2"/>
              </a:rPr>
              <a:t>Volunteers from the </a:t>
            </a:r>
            <a:r>
              <a:rPr lang="en-US" sz="1200" b="1">
                <a:solidFill>
                  <a:srgbClr val="262626"/>
                </a:solidFill>
                <a:sym typeface="Symbol" panose="05050102010706020507" pitchFamily="18" charset="2"/>
              </a:rPr>
              <a:t>Online Diabetes Support Team </a:t>
            </a:r>
            <a:r>
              <a:rPr lang="en-US" sz="1200">
                <a:solidFill>
                  <a:srgbClr val="262626"/>
                </a:solidFill>
                <a:sym typeface="Symbol" panose="05050102010706020507" pitchFamily="18" charset="2"/>
              </a:rPr>
              <a:t>answer online questions </a:t>
            </a:r>
          </a:p>
        </p:txBody>
      </p:sp>
      <p:sp>
        <p:nvSpPr>
          <p:cNvPr id="23" name="Content Placeholder 3">
            <a:extLst>
              <a:ext uri="{FF2B5EF4-FFF2-40B4-BE49-F238E27FC236}">
                <a16:creationId xmlns:a16="http://schemas.microsoft.com/office/drawing/2014/main" id="{0CD77C9C-FF3F-3747-9230-5EF80E69FA33}"/>
              </a:ext>
            </a:extLst>
          </p:cNvPr>
          <p:cNvSpPr txBox="1">
            <a:spLocks/>
          </p:cNvSpPr>
          <p:nvPr/>
        </p:nvSpPr>
        <p:spPr bwMode="auto">
          <a:xfrm>
            <a:off x="6947054" y="3569922"/>
            <a:ext cx="1782429" cy="1201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815" indent="0">
              <a:buNone/>
            </a:pPr>
            <a:r>
              <a:rPr lang="en-US" sz="1200">
                <a:sym typeface="Symbol" panose="05050102010706020507" pitchFamily="18" charset="2"/>
              </a:rPr>
              <a:t>Chapters nationwide host </a:t>
            </a:r>
            <a:r>
              <a:rPr lang="en-US" sz="1200" b="1">
                <a:sym typeface="Symbol" panose="05050102010706020507" pitchFamily="18" charset="2"/>
              </a:rPr>
              <a:t>TypeOneNation Summits </a:t>
            </a:r>
            <a:r>
              <a:rPr lang="en-US" sz="1200">
                <a:sym typeface="Symbol" panose="05050102010706020507" pitchFamily="18" charset="2"/>
              </a:rPr>
              <a:t>- day-long, fun, educational, networking opportunities</a:t>
            </a:r>
            <a:endParaRPr lang="en-US" sz="1200"/>
          </a:p>
        </p:txBody>
      </p:sp>
      <p:sp>
        <p:nvSpPr>
          <p:cNvPr id="24" name="Google Shape;430;p47">
            <a:extLst>
              <a:ext uri="{FF2B5EF4-FFF2-40B4-BE49-F238E27FC236}">
                <a16:creationId xmlns:a16="http://schemas.microsoft.com/office/drawing/2014/main" id="{C648802D-346D-3846-9909-2DF2A1AE11A3}"/>
              </a:ext>
            </a:extLst>
          </p:cNvPr>
          <p:cNvSpPr txBox="1">
            <a:spLocks noGrp="1"/>
          </p:cNvSpPr>
          <p:nvPr>
            <p:ph type="sldNum" sz="quarter" idx="12"/>
          </p:nvPr>
        </p:nvSpPr>
        <p:spPr>
          <a:xfrm>
            <a:off x="8693155" y="4808766"/>
            <a:ext cx="392113" cy="275998"/>
          </a:xfrm>
          <a:prstGeom prst="rect">
            <a:avLst/>
          </a:prstGeom>
          <a:noFill/>
          <a:ln>
            <a:noFill/>
          </a:ln>
        </p:spPr>
        <p:txBody>
          <a:bodyPr spcFirstLastPara="1" vert="horz" wrap="square" lIns="87900" tIns="43950" rIns="87900" bIns="43950" numCol="1" anchor="ctr" anchorCtr="0" compatLnSpc="1">
            <a:prstTxWarp prst="textNoShape">
              <a:avLst/>
            </a:prstTxWarp>
            <a:noAutofit/>
          </a:bodyPr>
          <a:lstStyle/>
          <a:p>
            <a:fld id="{00000000-1234-1234-1234-123412341234}" type="slidenum">
              <a:rPr lang="en-US">
                <a:solidFill>
                  <a:prstClr val="white"/>
                </a:solidFill>
                <a:ea typeface="Arial"/>
                <a:cs typeface="Arial"/>
                <a:sym typeface="Arial"/>
              </a:rPr>
              <a:pPr/>
              <a:t>22</a:t>
            </a:fld>
            <a:endParaRPr>
              <a:solidFill>
                <a:prstClr val="white"/>
              </a:solidFill>
              <a:ea typeface="Arial"/>
              <a:cs typeface="Arial"/>
              <a:sym typeface="Arial"/>
            </a:endParaRPr>
          </a:p>
        </p:txBody>
      </p:sp>
      <p:pic>
        <p:nvPicPr>
          <p:cNvPr id="5" name="Picture 4">
            <a:extLst>
              <a:ext uri="{FF2B5EF4-FFF2-40B4-BE49-F238E27FC236}">
                <a16:creationId xmlns:a16="http://schemas.microsoft.com/office/drawing/2014/main" id="{6CA12E79-D1AC-4345-8221-D7A1E68F01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738" y="2380593"/>
            <a:ext cx="927894" cy="1178345"/>
          </a:xfrm>
          <a:prstGeom prst="rect">
            <a:avLst/>
          </a:prstGeom>
        </p:spPr>
      </p:pic>
      <p:pic>
        <p:nvPicPr>
          <p:cNvPr id="11" name="Picture 10">
            <a:extLst>
              <a:ext uri="{FF2B5EF4-FFF2-40B4-BE49-F238E27FC236}">
                <a16:creationId xmlns:a16="http://schemas.microsoft.com/office/drawing/2014/main" id="{CF7E1D36-BA7E-4242-AA1F-E0C65FFE5D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9582" y="2394277"/>
            <a:ext cx="1100991" cy="1173697"/>
          </a:xfrm>
          <a:prstGeom prst="rect">
            <a:avLst/>
          </a:prstGeom>
        </p:spPr>
      </p:pic>
      <p:pic>
        <p:nvPicPr>
          <p:cNvPr id="13" name="Picture 12">
            <a:extLst>
              <a:ext uri="{FF2B5EF4-FFF2-40B4-BE49-F238E27FC236}">
                <a16:creationId xmlns:a16="http://schemas.microsoft.com/office/drawing/2014/main" id="{6E8AF0FC-36D4-514B-8D74-C77D462DBA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1971" y="2380593"/>
            <a:ext cx="1092174" cy="1173506"/>
          </a:xfrm>
          <a:prstGeom prst="rect">
            <a:avLst/>
          </a:prstGeom>
        </p:spPr>
      </p:pic>
      <p:pic>
        <p:nvPicPr>
          <p:cNvPr id="17" name="Picture 16">
            <a:extLst>
              <a:ext uri="{FF2B5EF4-FFF2-40B4-BE49-F238E27FC236}">
                <a16:creationId xmlns:a16="http://schemas.microsoft.com/office/drawing/2014/main" id="{440B2ED3-5D1B-A84B-82A7-EB0E182328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4320" y="2388428"/>
            <a:ext cx="940284" cy="1217745"/>
          </a:xfrm>
          <a:prstGeom prst="rect">
            <a:avLst/>
          </a:prstGeom>
        </p:spPr>
      </p:pic>
    </p:spTree>
    <p:extLst>
      <p:ext uri="{BB962C8B-B14F-4D97-AF65-F5344CB8AC3E}">
        <p14:creationId xmlns:p14="http://schemas.microsoft.com/office/powerpoint/2010/main" val="244834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23</a:t>
            </a:fld>
            <a:endParaRPr lang="en-US" altLang="en-US"/>
          </a:p>
        </p:txBody>
      </p:sp>
      <p:sp>
        <p:nvSpPr>
          <p:cNvPr id="3" name="Title 2"/>
          <p:cNvSpPr>
            <a:spLocks noGrp="1"/>
          </p:cNvSpPr>
          <p:nvPr>
            <p:ph type="title"/>
          </p:nvPr>
        </p:nvSpPr>
        <p:spPr>
          <a:xfrm>
            <a:off x="-27004" y="2210979"/>
            <a:ext cx="9172353" cy="882104"/>
          </a:xfrm>
        </p:spPr>
        <p:txBody>
          <a:bodyPr/>
          <a:lstStyle/>
          <a:p>
            <a:r>
              <a:rPr lang="en-US"/>
              <a:t>ADVOCACY</a:t>
            </a:r>
          </a:p>
        </p:txBody>
      </p:sp>
    </p:spTree>
    <p:extLst>
      <p:ext uri="{BB962C8B-B14F-4D97-AF65-F5344CB8AC3E}">
        <p14:creationId xmlns:p14="http://schemas.microsoft.com/office/powerpoint/2010/main" val="65626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962" y="122650"/>
            <a:ext cx="8229600" cy="857250"/>
          </a:xfrm>
        </p:spPr>
        <p:txBody>
          <a:bodyPr/>
          <a:lstStyle/>
          <a:p>
            <a:r>
              <a:rPr lang="en-US"/>
              <a:t>Our Approach</a:t>
            </a:r>
          </a:p>
        </p:txBody>
      </p:sp>
      <p:sp>
        <p:nvSpPr>
          <p:cNvPr id="2" name="Slide Number Placeholder 1">
            <a:extLst>
              <a:ext uri="{FF2B5EF4-FFF2-40B4-BE49-F238E27FC236}">
                <a16:creationId xmlns:a16="http://schemas.microsoft.com/office/drawing/2014/main" id="{E51FAA3E-DEE6-014A-8F4C-125034BBB61D}"/>
              </a:ext>
            </a:extLst>
          </p:cNvPr>
          <p:cNvSpPr>
            <a:spLocks noGrp="1"/>
          </p:cNvSpPr>
          <p:nvPr>
            <p:ph type="sldNum" sz="quarter" idx="12"/>
          </p:nvPr>
        </p:nvSpPr>
        <p:spPr/>
        <p:txBody>
          <a:bodyPr/>
          <a:lstStyle/>
          <a:p>
            <a:fld id="{A388B84F-FD38-4E34-9A89-7B553CB98EBE}" type="slidenum">
              <a:rPr lang="en-US" altLang="en-US" smtClean="0">
                <a:solidFill>
                  <a:prstClr val="white"/>
                </a:solidFill>
              </a:rPr>
              <a:pPr/>
              <a:t>24</a:t>
            </a:fld>
            <a:endParaRPr lang="en-US" altLang="en-US">
              <a:solidFill>
                <a:prstClr val="white"/>
              </a:solidFill>
            </a:endParaRPr>
          </a:p>
        </p:txBody>
      </p:sp>
      <p:sp>
        <p:nvSpPr>
          <p:cNvPr id="6" name="TextBox 5"/>
          <p:cNvSpPr txBox="1"/>
          <p:nvPr/>
        </p:nvSpPr>
        <p:spPr>
          <a:xfrm>
            <a:off x="579383" y="1362783"/>
            <a:ext cx="2668111" cy="1077218"/>
          </a:xfrm>
          <a:prstGeom prst="rect">
            <a:avLst/>
          </a:prstGeom>
          <a:noFill/>
        </p:spPr>
        <p:txBody>
          <a:bodyPr wrap="square" rtlCol="0">
            <a:spAutoFit/>
          </a:bodyPr>
          <a:lstStyle/>
          <a:p>
            <a:pPr defTabSz="439577"/>
            <a:r>
              <a:rPr lang="en-US" sz="1600" b="1">
                <a:solidFill>
                  <a:srgbClr val="000000"/>
                </a:solidFill>
                <a:cs typeface="Arial" panose="020B0604020202020204" pitchFamily="34" charset="0"/>
              </a:rPr>
              <a:t>JDRF is committed to coverage, affordability and choice for the T1D Community</a:t>
            </a:r>
          </a:p>
        </p:txBody>
      </p:sp>
      <p:grpSp>
        <p:nvGrpSpPr>
          <p:cNvPr id="7" name="Group 6"/>
          <p:cNvGrpSpPr/>
          <p:nvPr/>
        </p:nvGrpSpPr>
        <p:grpSpPr>
          <a:xfrm>
            <a:off x="3998783" y="1299676"/>
            <a:ext cx="4690872" cy="3425332"/>
            <a:chOff x="3998783" y="1363891"/>
            <a:chExt cx="4690872" cy="3425332"/>
          </a:xfrm>
        </p:grpSpPr>
        <p:sp>
          <p:nvSpPr>
            <p:cNvPr id="10" name="Google Shape;74;p14">
              <a:extLst>
                <a:ext uri="{FF2B5EF4-FFF2-40B4-BE49-F238E27FC236}">
                  <a16:creationId xmlns:a16="http://schemas.microsoft.com/office/drawing/2014/main" id="{E1EEE171-2A0F-6549-8475-DAC91E3A0A8F}"/>
                </a:ext>
              </a:extLst>
            </p:cNvPr>
            <p:cNvSpPr/>
            <p:nvPr/>
          </p:nvSpPr>
          <p:spPr>
            <a:xfrm>
              <a:off x="3998783" y="1363891"/>
              <a:ext cx="4690872" cy="457200"/>
            </a:xfrm>
            <a:prstGeom prst="rect">
              <a:avLst/>
            </a:prstGeom>
            <a:solidFill>
              <a:srgbClr val="0055FF"/>
            </a:solidFill>
            <a:ln w="25400">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latin typeface="+mj-lt"/>
                </a:rPr>
                <a:t>JDRF RESEARCH</a:t>
              </a:r>
            </a:p>
          </p:txBody>
        </p:sp>
        <p:sp>
          <p:nvSpPr>
            <p:cNvPr id="11" name="Google Shape;74;p14">
              <a:extLst>
                <a:ext uri="{FF2B5EF4-FFF2-40B4-BE49-F238E27FC236}">
                  <a16:creationId xmlns:a16="http://schemas.microsoft.com/office/drawing/2014/main" id="{FF1968A0-50BE-0D44-BD21-739193B6111D}"/>
                </a:ext>
              </a:extLst>
            </p:cNvPr>
            <p:cNvSpPr/>
            <p:nvPr/>
          </p:nvSpPr>
          <p:spPr>
            <a:xfrm>
              <a:off x="4178435" y="1934780"/>
              <a:ext cx="4328713" cy="365760"/>
            </a:xfrm>
            <a:prstGeom prst="rect">
              <a:avLst/>
            </a:prstGeom>
            <a:solidFill>
              <a:schemeClr val="accent2"/>
            </a:solidFill>
            <a:ln w="25400">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chemeClr val="bg1"/>
                  </a:solidFill>
                  <a:latin typeface="+mj-lt"/>
                  <a:cs typeface="Arial" panose="020B0604020202020204" pitchFamily="34" charset="0"/>
                </a:rPr>
                <a:t>Curing T1D</a:t>
              </a:r>
              <a:endParaRPr sz="1400">
                <a:solidFill>
                  <a:schemeClr val="bg1"/>
                </a:solidFill>
                <a:latin typeface="+mj-lt"/>
                <a:cs typeface="Arial" panose="020B0604020202020204" pitchFamily="34" charset="0"/>
              </a:endParaRPr>
            </a:p>
          </p:txBody>
        </p:sp>
        <p:sp>
          <p:nvSpPr>
            <p:cNvPr id="12" name="Google Shape;74;p14">
              <a:extLst>
                <a:ext uri="{FF2B5EF4-FFF2-40B4-BE49-F238E27FC236}">
                  <a16:creationId xmlns:a16="http://schemas.microsoft.com/office/drawing/2014/main" id="{08A950FE-99E9-B845-9BC8-C5291C8DD1C6}"/>
                </a:ext>
              </a:extLst>
            </p:cNvPr>
            <p:cNvSpPr/>
            <p:nvPr/>
          </p:nvSpPr>
          <p:spPr>
            <a:xfrm>
              <a:off x="4178435" y="2414229"/>
              <a:ext cx="2176272" cy="365760"/>
            </a:xfrm>
            <a:prstGeom prst="rect">
              <a:avLst/>
            </a:prstGeom>
            <a:solidFill>
              <a:schemeClr val="bg1"/>
            </a:solidFill>
            <a:ln w="12700">
              <a:solidFill>
                <a:schemeClr val="accent2"/>
              </a:solidFill>
            </a:ln>
          </p:spPr>
          <p:txBody>
            <a:bodyPr spcFirstLastPara="1" wrap="square" lIns="91425" tIns="91425" rIns="91425" bIns="91425" anchor="ctr" anchorCtr="0">
              <a:noAutofit/>
            </a:bodyPr>
            <a:lstStyle/>
            <a:p>
              <a:pPr lvl="0" algn="ctr"/>
              <a:r>
                <a:rPr lang="en-US" sz="1200">
                  <a:solidFill>
                    <a:schemeClr val="accent2"/>
                  </a:solidFill>
                </a:rPr>
                <a:t>Beta Cell Therapies</a:t>
              </a:r>
            </a:p>
          </p:txBody>
        </p:sp>
        <p:sp>
          <p:nvSpPr>
            <p:cNvPr id="13" name="Google Shape;74;p14">
              <a:extLst>
                <a:ext uri="{FF2B5EF4-FFF2-40B4-BE49-F238E27FC236}">
                  <a16:creationId xmlns:a16="http://schemas.microsoft.com/office/drawing/2014/main" id="{6695494F-EAB3-8041-BF9E-25C13C138DCB}"/>
                </a:ext>
              </a:extLst>
            </p:cNvPr>
            <p:cNvSpPr/>
            <p:nvPr/>
          </p:nvSpPr>
          <p:spPr>
            <a:xfrm>
              <a:off x="6482727" y="2414229"/>
              <a:ext cx="2024421" cy="365760"/>
            </a:xfrm>
            <a:prstGeom prst="rect">
              <a:avLst/>
            </a:prstGeom>
            <a:solidFill>
              <a:schemeClr val="bg1"/>
            </a:solidFill>
            <a:ln w="12700">
              <a:solidFill>
                <a:schemeClr val="accent2"/>
              </a:solidFill>
            </a:ln>
          </p:spPr>
          <p:txBody>
            <a:bodyPr spcFirstLastPara="1" wrap="square" lIns="91425" tIns="91425" rIns="91425" bIns="91425" anchor="ctr" anchorCtr="0">
              <a:noAutofit/>
            </a:bodyPr>
            <a:lstStyle/>
            <a:p>
              <a:pPr lvl="0" algn="ctr"/>
              <a:r>
                <a:rPr lang="en-US" sz="1200" dirty="0">
                  <a:solidFill>
                    <a:schemeClr val="accent2"/>
                  </a:solidFill>
                </a:rPr>
                <a:t>Immune Therapies</a:t>
              </a:r>
            </a:p>
          </p:txBody>
        </p:sp>
        <p:sp>
          <p:nvSpPr>
            <p:cNvPr id="14" name="Google Shape;74;p14">
              <a:extLst>
                <a:ext uri="{FF2B5EF4-FFF2-40B4-BE49-F238E27FC236}">
                  <a16:creationId xmlns:a16="http://schemas.microsoft.com/office/drawing/2014/main" id="{BEBA46B0-90A3-DC48-8690-34D45266D682}"/>
                </a:ext>
              </a:extLst>
            </p:cNvPr>
            <p:cNvSpPr/>
            <p:nvPr/>
          </p:nvSpPr>
          <p:spPr>
            <a:xfrm>
              <a:off x="4178435" y="2893678"/>
              <a:ext cx="4328704" cy="365760"/>
            </a:xfrm>
            <a:prstGeom prst="rect">
              <a:avLst/>
            </a:prstGeom>
            <a:solidFill>
              <a:schemeClr val="accent4"/>
            </a:solidFill>
            <a:ln w="25400">
              <a:noFill/>
            </a:ln>
          </p:spPr>
          <p:txBody>
            <a:bodyPr spcFirstLastPara="1" wrap="square" lIns="91425" tIns="91425" rIns="91425" bIns="91425" anchor="ctr" anchorCtr="0">
              <a:noAutofit/>
            </a:bodyPr>
            <a:lstStyle/>
            <a:p>
              <a:pPr lvl="0" algn="ctr">
                <a:spcBef>
                  <a:spcPts val="0"/>
                </a:spcBef>
                <a:spcAft>
                  <a:spcPts val="0"/>
                </a:spcAft>
              </a:pPr>
              <a:r>
                <a:rPr lang="en-US" sz="1200">
                  <a:solidFill>
                    <a:schemeClr val="accent2"/>
                  </a:solidFill>
                  <a:cs typeface="Arial" panose="020B0604020202020204" pitchFamily="34" charset="0"/>
                </a:rPr>
                <a:t>Improving Lives</a:t>
              </a:r>
            </a:p>
          </p:txBody>
        </p:sp>
        <p:sp>
          <p:nvSpPr>
            <p:cNvPr id="15" name="Google Shape;74;p14">
              <a:extLst>
                <a:ext uri="{FF2B5EF4-FFF2-40B4-BE49-F238E27FC236}">
                  <a16:creationId xmlns:a16="http://schemas.microsoft.com/office/drawing/2014/main" id="{7E46DFEB-9432-DB47-ABFB-01E795BD84C6}"/>
                </a:ext>
              </a:extLst>
            </p:cNvPr>
            <p:cNvSpPr/>
            <p:nvPr/>
          </p:nvSpPr>
          <p:spPr>
            <a:xfrm>
              <a:off x="4178435" y="3373127"/>
              <a:ext cx="2176272"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rPr>
                <a:t>Glucose Control Therapies</a:t>
              </a:r>
            </a:p>
          </p:txBody>
        </p:sp>
        <p:sp>
          <p:nvSpPr>
            <p:cNvPr id="16" name="Google Shape;74;p14">
              <a:extLst>
                <a:ext uri="{FF2B5EF4-FFF2-40B4-BE49-F238E27FC236}">
                  <a16:creationId xmlns:a16="http://schemas.microsoft.com/office/drawing/2014/main" id="{48330A6E-F29B-1F43-946A-BE28FD2B0AFA}"/>
                </a:ext>
              </a:extLst>
            </p:cNvPr>
            <p:cNvSpPr/>
            <p:nvPr/>
          </p:nvSpPr>
          <p:spPr>
            <a:xfrm>
              <a:off x="6482737" y="3373127"/>
              <a:ext cx="2024411"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rPr>
                <a:t>Complication Treatments</a:t>
              </a:r>
            </a:p>
          </p:txBody>
        </p:sp>
        <p:sp>
          <p:nvSpPr>
            <p:cNvPr id="17" name="Google Shape;74;p14">
              <a:extLst>
                <a:ext uri="{FF2B5EF4-FFF2-40B4-BE49-F238E27FC236}">
                  <a16:creationId xmlns:a16="http://schemas.microsoft.com/office/drawing/2014/main" id="{0F48E455-78AA-304F-A18E-A1586650AB6B}"/>
                </a:ext>
              </a:extLst>
            </p:cNvPr>
            <p:cNvSpPr/>
            <p:nvPr/>
          </p:nvSpPr>
          <p:spPr>
            <a:xfrm>
              <a:off x="4178435" y="3852576"/>
              <a:ext cx="4328694" cy="365760"/>
            </a:xfrm>
            <a:prstGeom prst="rect">
              <a:avLst/>
            </a:prstGeom>
            <a:noFill/>
            <a:ln w="12700">
              <a:solidFill>
                <a:schemeClr val="accent4"/>
              </a:solidFill>
            </a:ln>
          </p:spPr>
          <p:txBody>
            <a:bodyPr spcFirstLastPara="1" wrap="square" lIns="91425" tIns="91425" rIns="91425" bIns="91425" anchor="ctr" anchorCtr="0">
              <a:noAutofit/>
            </a:bodyPr>
            <a:lstStyle/>
            <a:p>
              <a:pPr lvl="0" algn="ctr"/>
              <a:r>
                <a:rPr lang="en-US" sz="1200">
                  <a:solidFill>
                    <a:srgbClr val="7D868C"/>
                  </a:solidFill>
                  <a:latin typeface="+mn-lt"/>
                </a:rPr>
                <a:t>Outreach, Education, Support</a:t>
              </a:r>
            </a:p>
          </p:txBody>
        </p:sp>
        <p:sp>
          <p:nvSpPr>
            <p:cNvPr id="18" name="Google Shape;74;p14">
              <a:extLst>
                <a:ext uri="{FF2B5EF4-FFF2-40B4-BE49-F238E27FC236}">
                  <a16:creationId xmlns:a16="http://schemas.microsoft.com/office/drawing/2014/main" id="{CF6FDDAA-751D-3745-9249-74522B4AB63C}"/>
                </a:ext>
              </a:extLst>
            </p:cNvPr>
            <p:cNvSpPr/>
            <p:nvPr/>
          </p:nvSpPr>
          <p:spPr>
            <a:xfrm>
              <a:off x="3998783" y="4332023"/>
              <a:ext cx="4690872" cy="457200"/>
            </a:xfrm>
            <a:prstGeom prst="rect">
              <a:avLst/>
            </a:prstGeom>
            <a:solidFill>
              <a:srgbClr val="0055FF"/>
            </a:solidFill>
            <a:ln w="25400">
              <a:noFill/>
            </a:ln>
          </p:spPr>
          <p:txBody>
            <a:bodyPr spcFirstLastPara="1" wrap="square" lIns="91425" tIns="91425" rIns="91425" bIns="91425" anchor="ctr" anchorCtr="0">
              <a:noAutofit/>
            </a:bodyPr>
            <a:lstStyle/>
            <a:p>
              <a:pPr lvl="0" algn="ctr">
                <a:spcBef>
                  <a:spcPts val="0"/>
                </a:spcBef>
                <a:spcAft>
                  <a:spcPts val="0"/>
                </a:spcAft>
              </a:pPr>
              <a:r>
                <a:rPr lang="en-US">
                  <a:solidFill>
                    <a:schemeClr val="bg1"/>
                  </a:solidFill>
                  <a:latin typeface="+mj-lt"/>
                </a:rPr>
                <a:t>JDRF ADVOCACY</a:t>
              </a:r>
            </a:p>
          </p:txBody>
        </p:sp>
        <p:cxnSp>
          <p:nvCxnSpPr>
            <p:cNvPr id="19" name="Straight Arrow Connector 18">
              <a:extLst>
                <a:ext uri="{FF2B5EF4-FFF2-40B4-BE49-F238E27FC236}">
                  <a16:creationId xmlns:a16="http://schemas.microsoft.com/office/drawing/2014/main" id="{F9670747-65A8-9D44-A04A-132FB0B55030}"/>
                </a:ext>
              </a:extLst>
            </p:cNvPr>
            <p:cNvCxnSpPr>
              <a:cxnSpLocks/>
            </p:cNvCxnSpPr>
            <p:nvPr/>
          </p:nvCxnSpPr>
          <p:spPr>
            <a:xfrm flipV="1">
              <a:off x="4007250" y="1854399"/>
              <a:ext cx="0" cy="249314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5664D65-FBB4-924A-B79B-CF70790A3930}"/>
                </a:ext>
              </a:extLst>
            </p:cNvPr>
            <p:cNvCxnSpPr>
              <a:cxnSpLocks/>
            </p:cNvCxnSpPr>
            <p:nvPr/>
          </p:nvCxnSpPr>
          <p:spPr>
            <a:xfrm>
              <a:off x="8676500" y="1791596"/>
              <a:ext cx="0" cy="249314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3987092" y="4225782"/>
            <a:ext cx="4719768" cy="525798"/>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69575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7"/>
          <p:cNvSpPr txBox="1">
            <a:spLocks noGrp="1"/>
          </p:cNvSpPr>
          <p:nvPr>
            <p:ph type="title"/>
          </p:nvPr>
        </p:nvSpPr>
        <p:spPr>
          <a:prstGeom prst="rect">
            <a:avLst/>
          </a:prstGeom>
          <a:noFill/>
          <a:ln>
            <a:noFill/>
          </a:ln>
        </p:spPr>
        <p:txBody>
          <a:bodyPr spcFirstLastPara="1" wrap="square" lIns="87900" tIns="43950" rIns="87900" bIns="43950" anchor="b" anchorCtr="0">
            <a:noAutofit/>
          </a:bodyPr>
          <a:lstStyle/>
          <a:p>
            <a:pPr lvl="0"/>
            <a:r>
              <a:rPr lang="en-US" sz="2400"/>
              <a:t>Advocacy</a:t>
            </a:r>
            <a:endParaRPr sz="1800"/>
          </a:p>
        </p:txBody>
      </p:sp>
      <p:sp>
        <p:nvSpPr>
          <p:cNvPr id="10" name="Content Placeholder 2">
            <a:extLst>
              <a:ext uri="{FF2B5EF4-FFF2-40B4-BE49-F238E27FC236}">
                <a16:creationId xmlns:a16="http://schemas.microsoft.com/office/drawing/2014/main" id="{392DC5EE-65C9-5740-93DD-8E7158490A5F}"/>
              </a:ext>
            </a:extLst>
          </p:cNvPr>
          <p:cNvSpPr>
            <a:spLocks noGrp="1"/>
          </p:cNvSpPr>
          <p:nvPr>
            <p:ph idx="1"/>
          </p:nvPr>
        </p:nvSpPr>
        <p:spPr>
          <a:xfrm>
            <a:off x="450260" y="1714770"/>
            <a:ext cx="4893354" cy="2555140"/>
          </a:xfrm>
        </p:spPr>
        <p:txBody>
          <a:bodyPr/>
          <a:lstStyle/>
          <a:p>
            <a:pPr marL="131445" indent="-130810"/>
            <a:r>
              <a:rPr lang="en-US"/>
              <a:t>By taking T1D stories and needs to Congress, JDRF Advocacy has secured and driven more than </a:t>
            </a:r>
            <a:r>
              <a:rPr lang="en-US" b="1"/>
              <a:t>$2.8 billion</a:t>
            </a:r>
            <a:r>
              <a:rPr lang="en-US"/>
              <a:t> for T1D research in 21 years through the </a:t>
            </a:r>
            <a:r>
              <a:rPr lang="en-US" b="1"/>
              <a:t>Special Diabetes Program (SDP).</a:t>
            </a:r>
            <a:endParaRPr lang="en-US">
              <a:cs typeface="Arial"/>
            </a:endParaRPr>
          </a:p>
          <a:p>
            <a:pPr marL="131445" indent="-130810"/>
            <a:r>
              <a:rPr lang="en-US"/>
              <a:t>SDP has supported and enabled numerous breakthroughs in research and advances for the T1D community.</a:t>
            </a:r>
            <a:endParaRPr lang="en-US">
              <a:cs typeface="Arial"/>
            </a:endParaRPr>
          </a:p>
        </p:txBody>
      </p:sp>
      <p:sp>
        <p:nvSpPr>
          <p:cNvPr id="430" name="Google Shape;430;p47"/>
          <p:cNvSpPr txBox="1">
            <a:spLocks noGrp="1"/>
          </p:cNvSpPr>
          <p:nvPr>
            <p:ph type="sldNum" sz="quarter" idx="12"/>
          </p:nvPr>
        </p:nvSpPr>
        <p:spPr>
          <a:prstGeom prst="rect">
            <a:avLst/>
          </a:prstGeom>
          <a:noFill/>
          <a:ln>
            <a:noFill/>
          </a:ln>
        </p:spPr>
        <p:txBody>
          <a:bodyPr spcFirstLastPara="1" wrap="square" lIns="87900" tIns="43950" rIns="87900" bIns="43950" anchor="ctr" anchorCtr="0">
            <a:noAutofit/>
          </a:bodyPr>
          <a:lstStyle/>
          <a:p>
            <a:pPr marL="0" marR="0" lvl="0" indent="0" algn="l" rtl="0">
              <a:spcBef>
                <a:spcPts val="0"/>
              </a:spcBef>
              <a:spcAft>
                <a:spcPts val="0"/>
              </a:spcAft>
              <a:buNone/>
            </a:pPr>
            <a:fld id="{00000000-1234-1234-1234-123412341234}" type="slidenum">
              <a:rPr lang="en-US" sz="800" b="0" i="0" u="none" strike="noStrike" cap="none">
                <a:latin typeface="Arial"/>
                <a:ea typeface="Arial"/>
                <a:cs typeface="Arial"/>
                <a:sym typeface="Arial"/>
              </a:rPr>
              <a:t>25</a:t>
            </a:fld>
            <a:endParaRPr sz="800" b="0" i="0" u="none" strike="noStrike" cap="none">
              <a:latin typeface="Arial"/>
              <a:ea typeface="Arial"/>
              <a:cs typeface="Arial"/>
              <a:sym typeface="Arial"/>
            </a:endParaRPr>
          </a:p>
        </p:txBody>
      </p:sp>
      <p:sp>
        <p:nvSpPr>
          <p:cNvPr id="4" name="Text Placeholder 3">
            <a:extLst>
              <a:ext uri="{FF2B5EF4-FFF2-40B4-BE49-F238E27FC236}">
                <a16:creationId xmlns:a16="http://schemas.microsoft.com/office/drawing/2014/main" id="{C4E7F83E-6929-7C43-9448-9AEEAD5C9BC0}"/>
              </a:ext>
            </a:extLst>
          </p:cNvPr>
          <p:cNvSpPr>
            <a:spLocks noGrp="1"/>
          </p:cNvSpPr>
          <p:nvPr>
            <p:ph type="body" sz="quarter" idx="13"/>
          </p:nvPr>
        </p:nvSpPr>
        <p:spPr>
          <a:xfrm>
            <a:off x="346438" y="1157263"/>
            <a:ext cx="8451124" cy="327025"/>
          </a:xfrm>
        </p:spPr>
        <p:txBody>
          <a:bodyPr/>
          <a:lstStyle/>
          <a:p>
            <a:r>
              <a:rPr lang="en-US" sz="1600"/>
              <a:t>Launched to Secure Government Funding for T1D Research</a:t>
            </a:r>
          </a:p>
        </p:txBody>
      </p:sp>
      <p:pic>
        <p:nvPicPr>
          <p:cNvPr id="7" name="Picture 6">
            <a:extLst>
              <a:ext uri="{FF2B5EF4-FFF2-40B4-BE49-F238E27FC236}">
                <a16:creationId xmlns:a16="http://schemas.microsoft.com/office/drawing/2014/main" id="{FA5426D5-7643-864A-B494-A21FA7C8BC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5102" y="1699827"/>
            <a:ext cx="2507976" cy="2936704"/>
          </a:xfrm>
          <a:prstGeom prst="rect">
            <a:avLst/>
          </a:prstGeom>
        </p:spPr>
      </p:pic>
    </p:spTree>
    <p:extLst>
      <p:ext uri="{BB962C8B-B14F-4D97-AF65-F5344CB8AC3E}">
        <p14:creationId xmlns:p14="http://schemas.microsoft.com/office/powerpoint/2010/main" val="20872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18757280-AB53-4455-BDC7-66DB6C29F283}" type="slidenum">
              <a:rPr lang="en-US" altLang="en-US" smtClean="0"/>
              <a:pPr/>
              <a:t>26</a:t>
            </a:fld>
            <a:endParaRPr lang="en-US" altLang="en-US"/>
          </a:p>
        </p:txBody>
      </p:sp>
      <p:sp>
        <p:nvSpPr>
          <p:cNvPr id="8" name="Text Placeholder 7">
            <a:extLst>
              <a:ext uri="{FF2B5EF4-FFF2-40B4-BE49-F238E27FC236}">
                <a16:creationId xmlns:a16="http://schemas.microsoft.com/office/drawing/2014/main" id="{5BEB4938-F6E2-064A-B9A1-8063C0A581DE}"/>
              </a:ext>
            </a:extLst>
          </p:cNvPr>
          <p:cNvSpPr>
            <a:spLocks noGrp="1"/>
          </p:cNvSpPr>
          <p:nvPr>
            <p:ph type="body" sz="quarter" idx="13"/>
          </p:nvPr>
        </p:nvSpPr>
        <p:spPr>
          <a:xfrm>
            <a:off x="346438" y="1157263"/>
            <a:ext cx="8451124" cy="327025"/>
          </a:xfrm>
        </p:spPr>
        <p:txBody>
          <a:bodyPr/>
          <a:lstStyle/>
          <a:p>
            <a:r>
              <a:rPr lang="en-US" sz="1600"/>
              <a:t>The Community’s Needs Have Grown Quickly…</a:t>
            </a:r>
          </a:p>
        </p:txBody>
      </p:sp>
      <p:grpSp>
        <p:nvGrpSpPr>
          <p:cNvPr id="42" name="Group 595">
            <a:extLst>
              <a:ext uri="{FF2B5EF4-FFF2-40B4-BE49-F238E27FC236}">
                <a16:creationId xmlns:a16="http://schemas.microsoft.com/office/drawing/2014/main" id="{D17954D2-C5F4-E74D-9D6A-415A5213E52C}"/>
              </a:ext>
            </a:extLst>
          </p:cNvPr>
          <p:cNvGrpSpPr>
            <a:grpSpLocks/>
          </p:cNvGrpSpPr>
          <p:nvPr/>
        </p:nvGrpSpPr>
        <p:grpSpPr bwMode="auto">
          <a:xfrm>
            <a:off x="572551" y="2610974"/>
            <a:ext cx="548409" cy="680591"/>
            <a:chOff x="3410" y="3364"/>
            <a:chExt cx="195" cy="242"/>
          </a:xfrm>
        </p:grpSpPr>
        <p:sp>
          <p:nvSpPr>
            <p:cNvPr id="43" name="Freeform 596">
              <a:extLst>
                <a:ext uri="{FF2B5EF4-FFF2-40B4-BE49-F238E27FC236}">
                  <a16:creationId xmlns:a16="http://schemas.microsoft.com/office/drawing/2014/main" id="{DE49E575-0F98-C047-8430-BC4A3F105304}"/>
                </a:ext>
              </a:extLst>
            </p:cNvPr>
            <p:cNvSpPr>
              <a:spLocks noChangeArrowheads="1"/>
            </p:cNvSpPr>
            <p:nvPr/>
          </p:nvSpPr>
          <p:spPr bwMode="auto">
            <a:xfrm>
              <a:off x="3410" y="3364"/>
              <a:ext cx="178" cy="242"/>
            </a:xfrm>
            <a:custGeom>
              <a:avLst/>
              <a:gdLst>
                <a:gd name="T0" fmla="*/ 708 w 793"/>
                <a:gd name="T1" fmla="*/ 331 h 1079"/>
                <a:gd name="T2" fmla="*/ 685 w 793"/>
                <a:gd name="T3" fmla="*/ 255 h 1079"/>
                <a:gd name="T4" fmla="*/ 792 w 793"/>
                <a:gd name="T5" fmla="*/ 15 h 1079"/>
                <a:gd name="T6" fmla="*/ 639 w 793"/>
                <a:gd name="T7" fmla="*/ 198 h 1079"/>
                <a:gd name="T8" fmla="*/ 506 w 793"/>
                <a:gd name="T9" fmla="*/ 198 h 1079"/>
                <a:gd name="T10" fmla="*/ 80 w 793"/>
                <a:gd name="T11" fmla="*/ 735 h 1079"/>
                <a:gd name="T12" fmla="*/ 111 w 793"/>
                <a:gd name="T13" fmla="*/ 784 h 1079"/>
                <a:gd name="T14" fmla="*/ 156 w 793"/>
                <a:gd name="T15" fmla="*/ 819 h 1079"/>
                <a:gd name="T16" fmla="*/ 15 w 793"/>
                <a:gd name="T17" fmla="*/ 914 h 1079"/>
                <a:gd name="T18" fmla="*/ 53 w 793"/>
                <a:gd name="T19" fmla="*/ 971 h 1079"/>
                <a:gd name="T20" fmla="*/ 160 w 793"/>
                <a:gd name="T21" fmla="*/ 1044 h 1079"/>
                <a:gd name="T22" fmla="*/ 217 w 793"/>
                <a:gd name="T23" fmla="*/ 1078 h 1079"/>
                <a:gd name="T24" fmla="*/ 175 w 793"/>
                <a:gd name="T25" fmla="*/ 1021 h 1079"/>
                <a:gd name="T26" fmla="*/ 313 w 793"/>
                <a:gd name="T27" fmla="*/ 922 h 1079"/>
                <a:gd name="T28" fmla="*/ 355 w 793"/>
                <a:gd name="T29" fmla="*/ 952 h 1079"/>
                <a:gd name="T30" fmla="*/ 328 w 793"/>
                <a:gd name="T31" fmla="*/ 902 h 1079"/>
                <a:gd name="T32" fmla="*/ 635 w 793"/>
                <a:gd name="T33" fmla="*/ 224 h 1079"/>
                <a:gd name="T34" fmla="*/ 658 w 793"/>
                <a:gd name="T35" fmla="*/ 262 h 1079"/>
                <a:gd name="T36" fmla="*/ 559 w 793"/>
                <a:gd name="T37" fmla="*/ 232 h 1079"/>
                <a:gd name="T38" fmla="*/ 513 w 793"/>
                <a:gd name="T39" fmla="*/ 232 h 1079"/>
                <a:gd name="T40" fmla="*/ 674 w 793"/>
                <a:gd name="T41" fmla="*/ 339 h 1079"/>
                <a:gd name="T42" fmla="*/ 552 w 793"/>
                <a:gd name="T43" fmla="*/ 331 h 1079"/>
                <a:gd name="T44" fmla="*/ 624 w 793"/>
                <a:gd name="T45" fmla="*/ 411 h 1079"/>
                <a:gd name="T46" fmla="*/ 525 w 793"/>
                <a:gd name="T47" fmla="*/ 415 h 1079"/>
                <a:gd name="T48" fmla="*/ 578 w 793"/>
                <a:gd name="T49" fmla="*/ 483 h 1079"/>
                <a:gd name="T50" fmla="*/ 457 w 793"/>
                <a:gd name="T51" fmla="*/ 472 h 1079"/>
                <a:gd name="T52" fmla="*/ 529 w 793"/>
                <a:gd name="T53" fmla="*/ 552 h 1079"/>
                <a:gd name="T54" fmla="*/ 431 w 793"/>
                <a:gd name="T55" fmla="*/ 560 h 1079"/>
                <a:gd name="T56" fmla="*/ 484 w 793"/>
                <a:gd name="T57" fmla="*/ 624 h 1079"/>
                <a:gd name="T58" fmla="*/ 362 w 793"/>
                <a:gd name="T59" fmla="*/ 613 h 1079"/>
                <a:gd name="T60" fmla="*/ 434 w 793"/>
                <a:gd name="T61" fmla="*/ 693 h 1079"/>
                <a:gd name="T62" fmla="*/ 335 w 793"/>
                <a:gd name="T63" fmla="*/ 701 h 1079"/>
                <a:gd name="T64" fmla="*/ 385 w 793"/>
                <a:gd name="T65" fmla="*/ 765 h 1079"/>
                <a:gd name="T66" fmla="*/ 267 w 793"/>
                <a:gd name="T67" fmla="*/ 758 h 1079"/>
                <a:gd name="T68" fmla="*/ 339 w 793"/>
                <a:gd name="T69" fmla="*/ 838 h 1079"/>
                <a:gd name="T70" fmla="*/ 278 w 793"/>
                <a:gd name="T71" fmla="*/ 868 h 1079"/>
                <a:gd name="T72" fmla="*/ 259 w 793"/>
                <a:gd name="T73" fmla="*/ 857 h 1079"/>
                <a:gd name="T74" fmla="*/ 513 w 793"/>
                <a:gd name="T75" fmla="*/ 232 h 1079"/>
                <a:gd name="T76" fmla="*/ 156 w 793"/>
                <a:gd name="T77" fmla="*/ 1005 h 1079"/>
                <a:gd name="T78" fmla="*/ 179 w 793"/>
                <a:gd name="T79" fmla="*/ 830 h 1079"/>
                <a:gd name="T80" fmla="*/ 244 w 793"/>
                <a:gd name="T81" fmla="*/ 876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3" h="1079">
                  <a:moveTo>
                    <a:pt x="708" y="331"/>
                  </a:moveTo>
                  <a:lnTo>
                    <a:pt x="708" y="331"/>
                  </a:lnTo>
                  <a:cubicBezTo>
                    <a:pt x="677" y="312"/>
                    <a:pt x="677" y="312"/>
                    <a:pt x="677" y="312"/>
                  </a:cubicBezTo>
                  <a:cubicBezTo>
                    <a:pt x="685" y="293"/>
                    <a:pt x="689" y="274"/>
                    <a:pt x="685" y="255"/>
                  </a:cubicBezTo>
                  <a:cubicBezTo>
                    <a:pt x="681" y="240"/>
                    <a:pt x="674" y="224"/>
                    <a:pt x="658" y="209"/>
                  </a:cubicBezTo>
                  <a:cubicBezTo>
                    <a:pt x="792" y="15"/>
                    <a:pt x="792" y="15"/>
                    <a:pt x="792" y="15"/>
                  </a:cubicBezTo>
                  <a:cubicBezTo>
                    <a:pt x="769" y="0"/>
                    <a:pt x="769" y="0"/>
                    <a:pt x="769" y="0"/>
                  </a:cubicBezTo>
                  <a:cubicBezTo>
                    <a:pt x="639" y="198"/>
                    <a:pt x="639" y="198"/>
                    <a:pt x="639" y="198"/>
                  </a:cubicBezTo>
                  <a:cubicBezTo>
                    <a:pt x="605" y="182"/>
                    <a:pt x="563" y="190"/>
                    <a:pt x="540" y="217"/>
                  </a:cubicBezTo>
                  <a:cubicBezTo>
                    <a:pt x="506" y="198"/>
                    <a:pt x="506" y="198"/>
                    <a:pt x="506" y="198"/>
                  </a:cubicBezTo>
                  <a:cubicBezTo>
                    <a:pt x="126" y="765"/>
                    <a:pt x="126" y="765"/>
                    <a:pt x="126" y="765"/>
                  </a:cubicBezTo>
                  <a:cubicBezTo>
                    <a:pt x="80" y="735"/>
                    <a:pt x="80" y="735"/>
                    <a:pt x="80" y="735"/>
                  </a:cubicBezTo>
                  <a:cubicBezTo>
                    <a:pt x="69" y="758"/>
                    <a:pt x="69" y="758"/>
                    <a:pt x="69" y="758"/>
                  </a:cubicBezTo>
                  <a:cubicBezTo>
                    <a:pt x="111" y="784"/>
                    <a:pt x="111" y="784"/>
                    <a:pt x="111" y="784"/>
                  </a:cubicBezTo>
                  <a:lnTo>
                    <a:pt x="111" y="784"/>
                  </a:lnTo>
                  <a:cubicBezTo>
                    <a:pt x="156" y="819"/>
                    <a:pt x="156" y="819"/>
                    <a:pt x="156" y="819"/>
                  </a:cubicBezTo>
                  <a:cubicBezTo>
                    <a:pt x="69" y="948"/>
                    <a:pt x="69" y="948"/>
                    <a:pt x="69" y="948"/>
                  </a:cubicBezTo>
                  <a:cubicBezTo>
                    <a:pt x="15" y="914"/>
                    <a:pt x="15" y="914"/>
                    <a:pt x="15" y="914"/>
                  </a:cubicBezTo>
                  <a:cubicBezTo>
                    <a:pt x="0" y="933"/>
                    <a:pt x="0" y="933"/>
                    <a:pt x="0" y="933"/>
                  </a:cubicBezTo>
                  <a:cubicBezTo>
                    <a:pt x="53" y="971"/>
                    <a:pt x="53" y="971"/>
                    <a:pt x="53" y="971"/>
                  </a:cubicBezTo>
                  <a:lnTo>
                    <a:pt x="53" y="971"/>
                  </a:lnTo>
                  <a:cubicBezTo>
                    <a:pt x="160" y="1044"/>
                    <a:pt x="160" y="1044"/>
                    <a:pt x="160" y="1044"/>
                  </a:cubicBezTo>
                  <a:lnTo>
                    <a:pt x="160" y="1044"/>
                  </a:lnTo>
                  <a:cubicBezTo>
                    <a:pt x="217" y="1078"/>
                    <a:pt x="217" y="1078"/>
                    <a:pt x="217" y="1078"/>
                  </a:cubicBezTo>
                  <a:cubicBezTo>
                    <a:pt x="229" y="1059"/>
                    <a:pt x="229" y="1059"/>
                    <a:pt x="229" y="1059"/>
                  </a:cubicBezTo>
                  <a:cubicBezTo>
                    <a:pt x="175" y="1021"/>
                    <a:pt x="175" y="1021"/>
                    <a:pt x="175" y="1021"/>
                  </a:cubicBezTo>
                  <a:cubicBezTo>
                    <a:pt x="263" y="891"/>
                    <a:pt x="263" y="891"/>
                    <a:pt x="263" y="891"/>
                  </a:cubicBezTo>
                  <a:cubicBezTo>
                    <a:pt x="313" y="922"/>
                    <a:pt x="313" y="922"/>
                    <a:pt x="313" y="922"/>
                  </a:cubicBezTo>
                  <a:lnTo>
                    <a:pt x="313" y="922"/>
                  </a:lnTo>
                  <a:cubicBezTo>
                    <a:pt x="355" y="952"/>
                    <a:pt x="355" y="952"/>
                    <a:pt x="355" y="952"/>
                  </a:cubicBezTo>
                  <a:cubicBezTo>
                    <a:pt x="370" y="929"/>
                    <a:pt x="370" y="929"/>
                    <a:pt x="370" y="929"/>
                  </a:cubicBezTo>
                  <a:cubicBezTo>
                    <a:pt x="328" y="902"/>
                    <a:pt x="328" y="902"/>
                    <a:pt x="328" y="902"/>
                  </a:cubicBezTo>
                  <a:lnTo>
                    <a:pt x="708" y="331"/>
                  </a:lnTo>
                  <a:close/>
                  <a:moveTo>
                    <a:pt x="635" y="224"/>
                  </a:moveTo>
                  <a:lnTo>
                    <a:pt x="635" y="224"/>
                  </a:lnTo>
                  <a:cubicBezTo>
                    <a:pt x="647" y="232"/>
                    <a:pt x="658" y="247"/>
                    <a:pt x="658" y="262"/>
                  </a:cubicBezTo>
                  <a:cubicBezTo>
                    <a:pt x="662" y="274"/>
                    <a:pt x="662" y="285"/>
                    <a:pt x="655" y="297"/>
                  </a:cubicBezTo>
                  <a:cubicBezTo>
                    <a:pt x="559" y="232"/>
                    <a:pt x="559" y="232"/>
                    <a:pt x="559" y="232"/>
                  </a:cubicBezTo>
                  <a:cubicBezTo>
                    <a:pt x="578" y="213"/>
                    <a:pt x="613" y="209"/>
                    <a:pt x="635" y="224"/>
                  </a:cubicBezTo>
                  <a:close/>
                  <a:moveTo>
                    <a:pt x="513" y="232"/>
                  </a:moveTo>
                  <a:lnTo>
                    <a:pt x="513" y="232"/>
                  </a:lnTo>
                  <a:cubicBezTo>
                    <a:pt x="674" y="339"/>
                    <a:pt x="674" y="339"/>
                    <a:pt x="674" y="339"/>
                  </a:cubicBezTo>
                  <a:cubicBezTo>
                    <a:pt x="639" y="388"/>
                    <a:pt x="639" y="388"/>
                    <a:pt x="639" y="388"/>
                  </a:cubicBezTo>
                  <a:cubicBezTo>
                    <a:pt x="552" y="331"/>
                    <a:pt x="552" y="331"/>
                    <a:pt x="552" y="331"/>
                  </a:cubicBezTo>
                  <a:cubicBezTo>
                    <a:pt x="536" y="350"/>
                    <a:pt x="536" y="350"/>
                    <a:pt x="536" y="350"/>
                  </a:cubicBezTo>
                  <a:cubicBezTo>
                    <a:pt x="624" y="411"/>
                    <a:pt x="624" y="411"/>
                    <a:pt x="624" y="411"/>
                  </a:cubicBezTo>
                  <a:cubicBezTo>
                    <a:pt x="590" y="461"/>
                    <a:pt x="590" y="461"/>
                    <a:pt x="590" y="461"/>
                  </a:cubicBezTo>
                  <a:cubicBezTo>
                    <a:pt x="525" y="415"/>
                    <a:pt x="525" y="415"/>
                    <a:pt x="525" y="415"/>
                  </a:cubicBezTo>
                  <a:cubicBezTo>
                    <a:pt x="513" y="438"/>
                    <a:pt x="513" y="438"/>
                    <a:pt x="513" y="438"/>
                  </a:cubicBezTo>
                  <a:cubicBezTo>
                    <a:pt x="578" y="483"/>
                    <a:pt x="578" y="483"/>
                    <a:pt x="578" y="483"/>
                  </a:cubicBezTo>
                  <a:cubicBezTo>
                    <a:pt x="544" y="533"/>
                    <a:pt x="544" y="533"/>
                    <a:pt x="544" y="533"/>
                  </a:cubicBezTo>
                  <a:cubicBezTo>
                    <a:pt x="457" y="472"/>
                    <a:pt x="457" y="472"/>
                    <a:pt x="457" y="472"/>
                  </a:cubicBezTo>
                  <a:cubicBezTo>
                    <a:pt x="442" y="495"/>
                    <a:pt x="442" y="495"/>
                    <a:pt x="442" y="495"/>
                  </a:cubicBezTo>
                  <a:cubicBezTo>
                    <a:pt x="529" y="552"/>
                    <a:pt x="529" y="552"/>
                    <a:pt x="529" y="552"/>
                  </a:cubicBezTo>
                  <a:cubicBezTo>
                    <a:pt x="494" y="602"/>
                    <a:pt x="494" y="602"/>
                    <a:pt x="494" y="602"/>
                  </a:cubicBezTo>
                  <a:cubicBezTo>
                    <a:pt x="431" y="560"/>
                    <a:pt x="431" y="560"/>
                    <a:pt x="431" y="560"/>
                  </a:cubicBezTo>
                  <a:cubicBezTo>
                    <a:pt x="415" y="579"/>
                    <a:pt x="415" y="579"/>
                    <a:pt x="415" y="579"/>
                  </a:cubicBezTo>
                  <a:cubicBezTo>
                    <a:pt x="484" y="624"/>
                    <a:pt x="484" y="624"/>
                    <a:pt x="484" y="624"/>
                  </a:cubicBezTo>
                  <a:cubicBezTo>
                    <a:pt x="450" y="674"/>
                    <a:pt x="450" y="674"/>
                    <a:pt x="450" y="674"/>
                  </a:cubicBezTo>
                  <a:cubicBezTo>
                    <a:pt x="362" y="613"/>
                    <a:pt x="362" y="613"/>
                    <a:pt x="362" y="613"/>
                  </a:cubicBezTo>
                  <a:cubicBezTo>
                    <a:pt x="347" y="636"/>
                    <a:pt x="347" y="636"/>
                    <a:pt x="347" y="636"/>
                  </a:cubicBezTo>
                  <a:cubicBezTo>
                    <a:pt x="434" y="693"/>
                    <a:pt x="434" y="693"/>
                    <a:pt x="434" y="693"/>
                  </a:cubicBezTo>
                  <a:cubicBezTo>
                    <a:pt x="400" y="746"/>
                    <a:pt x="400" y="746"/>
                    <a:pt x="400" y="746"/>
                  </a:cubicBezTo>
                  <a:cubicBezTo>
                    <a:pt x="335" y="701"/>
                    <a:pt x="335" y="701"/>
                    <a:pt x="335" y="701"/>
                  </a:cubicBezTo>
                  <a:cubicBezTo>
                    <a:pt x="320" y="720"/>
                    <a:pt x="320" y="720"/>
                    <a:pt x="320" y="720"/>
                  </a:cubicBezTo>
                  <a:cubicBezTo>
                    <a:pt x="385" y="765"/>
                    <a:pt x="385" y="765"/>
                    <a:pt x="385" y="765"/>
                  </a:cubicBezTo>
                  <a:cubicBezTo>
                    <a:pt x="355" y="815"/>
                    <a:pt x="355" y="815"/>
                    <a:pt x="355" y="815"/>
                  </a:cubicBezTo>
                  <a:cubicBezTo>
                    <a:pt x="267" y="758"/>
                    <a:pt x="267" y="758"/>
                    <a:pt x="267" y="758"/>
                  </a:cubicBezTo>
                  <a:cubicBezTo>
                    <a:pt x="252" y="777"/>
                    <a:pt x="252" y="777"/>
                    <a:pt x="252" y="777"/>
                  </a:cubicBezTo>
                  <a:cubicBezTo>
                    <a:pt x="339" y="838"/>
                    <a:pt x="339" y="838"/>
                    <a:pt x="339" y="838"/>
                  </a:cubicBezTo>
                  <a:cubicBezTo>
                    <a:pt x="305" y="887"/>
                    <a:pt x="305" y="887"/>
                    <a:pt x="305" y="887"/>
                  </a:cubicBezTo>
                  <a:cubicBezTo>
                    <a:pt x="278" y="868"/>
                    <a:pt x="278" y="868"/>
                    <a:pt x="278" y="868"/>
                  </a:cubicBezTo>
                  <a:lnTo>
                    <a:pt x="278" y="868"/>
                  </a:lnTo>
                  <a:cubicBezTo>
                    <a:pt x="259" y="857"/>
                    <a:pt x="259" y="857"/>
                    <a:pt x="259" y="857"/>
                  </a:cubicBezTo>
                  <a:cubicBezTo>
                    <a:pt x="145" y="781"/>
                    <a:pt x="145" y="781"/>
                    <a:pt x="145" y="781"/>
                  </a:cubicBezTo>
                  <a:lnTo>
                    <a:pt x="513" y="232"/>
                  </a:lnTo>
                  <a:close/>
                  <a:moveTo>
                    <a:pt x="156" y="1005"/>
                  </a:moveTo>
                  <a:lnTo>
                    <a:pt x="156" y="1005"/>
                  </a:lnTo>
                  <a:cubicBezTo>
                    <a:pt x="92" y="963"/>
                    <a:pt x="92" y="963"/>
                    <a:pt x="92" y="963"/>
                  </a:cubicBezTo>
                  <a:cubicBezTo>
                    <a:pt x="179" y="830"/>
                    <a:pt x="179" y="830"/>
                    <a:pt x="179" y="830"/>
                  </a:cubicBezTo>
                  <a:cubicBezTo>
                    <a:pt x="236" y="872"/>
                    <a:pt x="236" y="872"/>
                    <a:pt x="236" y="872"/>
                  </a:cubicBezTo>
                  <a:cubicBezTo>
                    <a:pt x="244" y="876"/>
                    <a:pt x="244" y="876"/>
                    <a:pt x="244" y="876"/>
                  </a:cubicBezTo>
                  <a:lnTo>
                    <a:pt x="156" y="100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44" name="Freeform 597">
              <a:extLst>
                <a:ext uri="{FF2B5EF4-FFF2-40B4-BE49-F238E27FC236}">
                  <a16:creationId xmlns:a16="http://schemas.microsoft.com/office/drawing/2014/main" id="{D9D6750A-29C1-324F-9DCA-1735E7758F83}"/>
                </a:ext>
              </a:extLst>
            </p:cNvPr>
            <p:cNvSpPr>
              <a:spLocks noChangeArrowheads="1"/>
            </p:cNvSpPr>
            <p:nvPr/>
          </p:nvSpPr>
          <p:spPr bwMode="auto">
            <a:xfrm>
              <a:off x="3568" y="3462"/>
              <a:ext cx="37" cy="144"/>
            </a:xfrm>
            <a:custGeom>
              <a:avLst/>
              <a:gdLst>
                <a:gd name="T0" fmla="*/ 153 w 173"/>
                <a:gd name="T1" fmla="*/ 263 h 649"/>
                <a:gd name="T2" fmla="*/ 153 w 173"/>
                <a:gd name="T3" fmla="*/ 263 h 649"/>
                <a:gd name="T4" fmla="*/ 141 w 173"/>
                <a:gd name="T5" fmla="*/ 206 h 649"/>
                <a:gd name="T6" fmla="*/ 141 w 173"/>
                <a:gd name="T7" fmla="*/ 57 h 649"/>
                <a:gd name="T8" fmla="*/ 84 w 173"/>
                <a:gd name="T9" fmla="*/ 0 h 649"/>
                <a:gd name="T10" fmla="*/ 31 w 173"/>
                <a:gd name="T11" fmla="*/ 57 h 649"/>
                <a:gd name="T12" fmla="*/ 31 w 173"/>
                <a:gd name="T13" fmla="*/ 206 h 649"/>
                <a:gd name="T14" fmla="*/ 16 w 173"/>
                <a:gd name="T15" fmla="*/ 263 h 649"/>
                <a:gd name="T16" fmla="*/ 0 w 173"/>
                <a:gd name="T17" fmla="*/ 328 h 649"/>
                <a:gd name="T18" fmla="*/ 0 w 173"/>
                <a:gd name="T19" fmla="*/ 648 h 649"/>
                <a:gd name="T20" fmla="*/ 172 w 173"/>
                <a:gd name="T21" fmla="*/ 648 h 649"/>
                <a:gd name="T22" fmla="*/ 172 w 173"/>
                <a:gd name="T23" fmla="*/ 328 h 649"/>
                <a:gd name="T24" fmla="*/ 153 w 173"/>
                <a:gd name="T25" fmla="*/ 263 h 649"/>
                <a:gd name="T26" fmla="*/ 39 w 173"/>
                <a:gd name="T27" fmla="*/ 274 h 649"/>
                <a:gd name="T28" fmla="*/ 39 w 173"/>
                <a:gd name="T29" fmla="*/ 274 h 649"/>
                <a:gd name="T30" fmla="*/ 54 w 173"/>
                <a:gd name="T31" fmla="*/ 206 h 649"/>
                <a:gd name="T32" fmla="*/ 54 w 173"/>
                <a:gd name="T33" fmla="*/ 57 h 649"/>
                <a:gd name="T34" fmla="*/ 84 w 173"/>
                <a:gd name="T35" fmla="*/ 27 h 649"/>
                <a:gd name="T36" fmla="*/ 115 w 173"/>
                <a:gd name="T37" fmla="*/ 57 h 649"/>
                <a:gd name="T38" fmla="*/ 115 w 173"/>
                <a:gd name="T39" fmla="*/ 206 h 649"/>
                <a:gd name="T40" fmla="*/ 130 w 173"/>
                <a:gd name="T41" fmla="*/ 274 h 649"/>
                <a:gd name="T42" fmla="*/ 130 w 173"/>
                <a:gd name="T43" fmla="*/ 274 h 649"/>
                <a:gd name="T44" fmla="*/ 145 w 173"/>
                <a:gd name="T45" fmla="*/ 328 h 649"/>
                <a:gd name="T46" fmla="*/ 145 w 173"/>
                <a:gd name="T47" fmla="*/ 392 h 649"/>
                <a:gd name="T48" fmla="*/ 27 w 173"/>
                <a:gd name="T49" fmla="*/ 392 h 649"/>
                <a:gd name="T50" fmla="*/ 27 w 173"/>
                <a:gd name="T51" fmla="*/ 328 h 649"/>
                <a:gd name="T52" fmla="*/ 39 w 173"/>
                <a:gd name="T53" fmla="*/ 274 h 649"/>
                <a:gd name="T54" fmla="*/ 27 w 173"/>
                <a:gd name="T55" fmla="*/ 621 h 649"/>
                <a:gd name="T56" fmla="*/ 27 w 173"/>
                <a:gd name="T57" fmla="*/ 621 h 649"/>
                <a:gd name="T58" fmla="*/ 27 w 173"/>
                <a:gd name="T59" fmla="*/ 419 h 649"/>
                <a:gd name="T60" fmla="*/ 145 w 173"/>
                <a:gd name="T61" fmla="*/ 419 h 649"/>
                <a:gd name="T62" fmla="*/ 145 w 173"/>
                <a:gd name="T63" fmla="*/ 621 h 649"/>
                <a:gd name="T64" fmla="*/ 27 w 173"/>
                <a:gd name="T65" fmla="*/ 621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649">
                  <a:moveTo>
                    <a:pt x="153" y="263"/>
                  </a:moveTo>
                  <a:lnTo>
                    <a:pt x="153" y="263"/>
                  </a:lnTo>
                  <a:cubicBezTo>
                    <a:pt x="145" y="244"/>
                    <a:pt x="141" y="225"/>
                    <a:pt x="141" y="206"/>
                  </a:cubicBezTo>
                  <a:cubicBezTo>
                    <a:pt x="141" y="57"/>
                    <a:pt x="141" y="57"/>
                    <a:pt x="141" y="57"/>
                  </a:cubicBezTo>
                  <a:cubicBezTo>
                    <a:pt x="141" y="27"/>
                    <a:pt x="115" y="0"/>
                    <a:pt x="84" y="0"/>
                  </a:cubicBezTo>
                  <a:cubicBezTo>
                    <a:pt x="54" y="0"/>
                    <a:pt x="31" y="27"/>
                    <a:pt x="31" y="57"/>
                  </a:cubicBezTo>
                  <a:cubicBezTo>
                    <a:pt x="31" y="206"/>
                    <a:pt x="31" y="206"/>
                    <a:pt x="31" y="206"/>
                  </a:cubicBezTo>
                  <a:cubicBezTo>
                    <a:pt x="31" y="225"/>
                    <a:pt x="23" y="244"/>
                    <a:pt x="16" y="263"/>
                  </a:cubicBezTo>
                  <a:cubicBezTo>
                    <a:pt x="4" y="282"/>
                    <a:pt x="0" y="305"/>
                    <a:pt x="0" y="328"/>
                  </a:cubicBezTo>
                  <a:cubicBezTo>
                    <a:pt x="0" y="648"/>
                    <a:pt x="0" y="648"/>
                    <a:pt x="0" y="648"/>
                  </a:cubicBezTo>
                  <a:cubicBezTo>
                    <a:pt x="172" y="648"/>
                    <a:pt x="172" y="648"/>
                    <a:pt x="172" y="648"/>
                  </a:cubicBezTo>
                  <a:cubicBezTo>
                    <a:pt x="172" y="328"/>
                    <a:pt x="172" y="328"/>
                    <a:pt x="172" y="328"/>
                  </a:cubicBezTo>
                  <a:cubicBezTo>
                    <a:pt x="172" y="305"/>
                    <a:pt x="164" y="282"/>
                    <a:pt x="153" y="263"/>
                  </a:cubicBezTo>
                  <a:close/>
                  <a:moveTo>
                    <a:pt x="39" y="274"/>
                  </a:moveTo>
                  <a:lnTo>
                    <a:pt x="39" y="274"/>
                  </a:lnTo>
                  <a:cubicBezTo>
                    <a:pt x="50" y="251"/>
                    <a:pt x="54" y="229"/>
                    <a:pt x="54" y="206"/>
                  </a:cubicBezTo>
                  <a:cubicBezTo>
                    <a:pt x="54" y="57"/>
                    <a:pt x="54" y="57"/>
                    <a:pt x="54" y="57"/>
                  </a:cubicBezTo>
                  <a:cubicBezTo>
                    <a:pt x="54" y="38"/>
                    <a:pt x="69" y="27"/>
                    <a:pt x="84" y="27"/>
                  </a:cubicBezTo>
                  <a:cubicBezTo>
                    <a:pt x="103" y="27"/>
                    <a:pt x="115" y="38"/>
                    <a:pt x="115" y="57"/>
                  </a:cubicBezTo>
                  <a:cubicBezTo>
                    <a:pt x="115" y="206"/>
                    <a:pt x="115" y="206"/>
                    <a:pt x="115" y="206"/>
                  </a:cubicBezTo>
                  <a:cubicBezTo>
                    <a:pt x="115" y="229"/>
                    <a:pt x="122" y="251"/>
                    <a:pt x="130" y="274"/>
                  </a:cubicBezTo>
                  <a:lnTo>
                    <a:pt x="130" y="274"/>
                  </a:lnTo>
                  <a:cubicBezTo>
                    <a:pt x="141" y="289"/>
                    <a:pt x="145" y="309"/>
                    <a:pt x="145" y="328"/>
                  </a:cubicBezTo>
                  <a:cubicBezTo>
                    <a:pt x="145" y="392"/>
                    <a:pt x="145" y="392"/>
                    <a:pt x="145" y="392"/>
                  </a:cubicBezTo>
                  <a:cubicBezTo>
                    <a:pt x="27" y="392"/>
                    <a:pt x="27" y="392"/>
                    <a:pt x="27" y="392"/>
                  </a:cubicBezTo>
                  <a:cubicBezTo>
                    <a:pt x="27" y="328"/>
                    <a:pt x="27" y="328"/>
                    <a:pt x="27" y="328"/>
                  </a:cubicBezTo>
                  <a:cubicBezTo>
                    <a:pt x="27" y="309"/>
                    <a:pt x="31" y="289"/>
                    <a:pt x="39" y="274"/>
                  </a:cubicBezTo>
                  <a:close/>
                  <a:moveTo>
                    <a:pt x="27" y="621"/>
                  </a:moveTo>
                  <a:lnTo>
                    <a:pt x="27" y="621"/>
                  </a:lnTo>
                  <a:cubicBezTo>
                    <a:pt x="27" y="419"/>
                    <a:pt x="27" y="419"/>
                    <a:pt x="27" y="419"/>
                  </a:cubicBezTo>
                  <a:cubicBezTo>
                    <a:pt x="145" y="419"/>
                    <a:pt x="145" y="419"/>
                    <a:pt x="145" y="419"/>
                  </a:cubicBezTo>
                  <a:cubicBezTo>
                    <a:pt x="145" y="621"/>
                    <a:pt x="145" y="621"/>
                    <a:pt x="145" y="621"/>
                  </a:cubicBezTo>
                  <a:lnTo>
                    <a:pt x="27" y="62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2" name="Group 1">
            <a:extLst>
              <a:ext uri="{FF2B5EF4-FFF2-40B4-BE49-F238E27FC236}">
                <a16:creationId xmlns:a16="http://schemas.microsoft.com/office/drawing/2014/main" id="{E0C03FAF-79DA-4F4C-B3E9-985C99207FE8}"/>
              </a:ext>
            </a:extLst>
          </p:cNvPr>
          <p:cNvGrpSpPr/>
          <p:nvPr/>
        </p:nvGrpSpPr>
        <p:grpSpPr>
          <a:xfrm>
            <a:off x="472402" y="1818880"/>
            <a:ext cx="768842" cy="390102"/>
            <a:chOff x="1068794" y="1436576"/>
            <a:chExt cx="768842" cy="390102"/>
          </a:xfrm>
        </p:grpSpPr>
        <p:sp>
          <p:nvSpPr>
            <p:cNvPr id="58" name="Freeform 618">
              <a:extLst>
                <a:ext uri="{FF2B5EF4-FFF2-40B4-BE49-F238E27FC236}">
                  <a16:creationId xmlns:a16="http://schemas.microsoft.com/office/drawing/2014/main" id="{31D8D488-EAB3-104E-9B8F-0EE47779BB55}"/>
                </a:ext>
              </a:extLst>
            </p:cNvPr>
            <p:cNvSpPr>
              <a:spLocks noChangeArrowheads="1"/>
            </p:cNvSpPr>
            <p:nvPr/>
          </p:nvSpPr>
          <p:spPr bwMode="auto">
            <a:xfrm>
              <a:off x="1068794" y="1436576"/>
              <a:ext cx="210866" cy="390102"/>
            </a:xfrm>
            <a:custGeom>
              <a:avLst/>
              <a:gdLst>
                <a:gd name="T0" fmla="*/ 152 w 191"/>
                <a:gd name="T1" fmla="*/ 42 h 337"/>
                <a:gd name="T2" fmla="*/ 152 w 191"/>
                <a:gd name="T3" fmla="*/ 42 h 337"/>
                <a:gd name="T4" fmla="*/ 110 w 191"/>
                <a:gd name="T5" fmla="*/ 42 h 337"/>
                <a:gd name="T6" fmla="*/ 110 w 191"/>
                <a:gd name="T7" fmla="*/ 15 h 337"/>
                <a:gd name="T8" fmla="*/ 95 w 191"/>
                <a:gd name="T9" fmla="*/ 0 h 337"/>
                <a:gd name="T10" fmla="*/ 80 w 191"/>
                <a:gd name="T11" fmla="*/ 15 h 337"/>
                <a:gd name="T12" fmla="*/ 80 w 191"/>
                <a:gd name="T13" fmla="*/ 42 h 337"/>
                <a:gd name="T14" fmla="*/ 42 w 191"/>
                <a:gd name="T15" fmla="*/ 42 h 337"/>
                <a:gd name="T16" fmla="*/ 0 w 191"/>
                <a:gd name="T17" fmla="*/ 84 h 337"/>
                <a:gd name="T18" fmla="*/ 0 w 191"/>
                <a:gd name="T19" fmla="*/ 141 h 337"/>
                <a:gd name="T20" fmla="*/ 42 w 191"/>
                <a:gd name="T21" fmla="*/ 183 h 337"/>
                <a:gd name="T22" fmla="*/ 125 w 191"/>
                <a:gd name="T23" fmla="*/ 183 h 337"/>
                <a:gd name="T24" fmla="*/ 125 w 191"/>
                <a:gd name="T25" fmla="*/ 179 h 337"/>
                <a:gd name="T26" fmla="*/ 152 w 191"/>
                <a:gd name="T27" fmla="*/ 179 h 337"/>
                <a:gd name="T28" fmla="*/ 164 w 191"/>
                <a:gd name="T29" fmla="*/ 195 h 337"/>
                <a:gd name="T30" fmla="*/ 164 w 191"/>
                <a:gd name="T31" fmla="*/ 248 h 337"/>
                <a:gd name="T32" fmla="*/ 152 w 191"/>
                <a:gd name="T33" fmla="*/ 263 h 337"/>
                <a:gd name="T34" fmla="*/ 42 w 191"/>
                <a:gd name="T35" fmla="*/ 263 h 337"/>
                <a:gd name="T36" fmla="*/ 26 w 191"/>
                <a:gd name="T37" fmla="*/ 248 h 337"/>
                <a:gd name="T38" fmla="*/ 26 w 191"/>
                <a:gd name="T39" fmla="*/ 233 h 337"/>
                <a:gd name="T40" fmla="*/ 15 w 191"/>
                <a:gd name="T41" fmla="*/ 221 h 337"/>
                <a:gd name="T42" fmla="*/ 0 w 191"/>
                <a:gd name="T43" fmla="*/ 233 h 337"/>
                <a:gd name="T44" fmla="*/ 0 w 191"/>
                <a:gd name="T45" fmla="*/ 248 h 337"/>
                <a:gd name="T46" fmla="*/ 42 w 191"/>
                <a:gd name="T47" fmla="*/ 290 h 337"/>
                <a:gd name="T48" fmla="*/ 80 w 191"/>
                <a:gd name="T49" fmla="*/ 290 h 337"/>
                <a:gd name="T50" fmla="*/ 80 w 191"/>
                <a:gd name="T51" fmla="*/ 320 h 337"/>
                <a:gd name="T52" fmla="*/ 95 w 191"/>
                <a:gd name="T53" fmla="*/ 336 h 337"/>
                <a:gd name="T54" fmla="*/ 110 w 191"/>
                <a:gd name="T55" fmla="*/ 320 h 337"/>
                <a:gd name="T56" fmla="*/ 110 w 191"/>
                <a:gd name="T57" fmla="*/ 290 h 337"/>
                <a:gd name="T58" fmla="*/ 152 w 191"/>
                <a:gd name="T59" fmla="*/ 290 h 337"/>
                <a:gd name="T60" fmla="*/ 190 w 191"/>
                <a:gd name="T61" fmla="*/ 248 h 337"/>
                <a:gd name="T62" fmla="*/ 190 w 191"/>
                <a:gd name="T63" fmla="*/ 195 h 337"/>
                <a:gd name="T64" fmla="*/ 152 w 191"/>
                <a:gd name="T65" fmla="*/ 153 h 337"/>
                <a:gd name="T66" fmla="*/ 64 w 191"/>
                <a:gd name="T67" fmla="*/ 153 h 337"/>
                <a:gd name="T68" fmla="*/ 64 w 191"/>
                <a:gd name="T69" fmla="*/ 153 h 337"/>
                <a:gd name="T70" fmla="*/ 42 w 191"/>
                <a:gd name="T71" fmla="*/ 153 h 337"/>
                <a:gd name="T72" fmla="*/ 26 w 191"/>
                <a:gd name="T73" fmla="*/ 141 h 337"/>
                <a:gd name="T74" fmla="*/ 26 w 191"/>
                <a:gd name="T75" fmla="*/ 84 h 337"/>
                <a:gd name="T76" fmla="*/ 42 w 191"/>
                <a:gd name="T77" fmla="*/ 73 h 337"/>
                <a:gd name="T78" fmla="*/ 152 w 191"/>
                <a:gd name="T79" fmla="*/ 73 h 337"/>
                <a:gd name="T80" fmla="*/ 164 w 191"/>
                <a:gd name="T81" fmla="*/ 84 h 337"/>
                <a:gd name="T82" fmla="*/ 164 w 191"/>
                <a:gd name="T83" fmla="*/ 99 h 337"/>
                <a:gd name="T84" fmla="*/ 179 w 191"/>
                <a:gd name="T85" fmla="*/ 115 h 337"/>
                <a:gd name="T86" fmla="*/ 190 w 191"/>
                <a:gd name="T87" fmla="*/ 99 h 337"/>
                <a:gd name="T88" fmla="*/ 190 w 191"/>
                <a:gd name="T89" fmla="*/ 84 h 337"/>
                <a:gd name="T90" fmla="*/ 152 w 191"/>
                <a:gd name="T9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337">
                  <a:moveTo>
                    <a:pt x="152" y="42"/>
                  </a:moveTo>
                  <a:lnTo>
                    <a:pt x="152" y="42"/>
                  </a:lnTo>
                  <a:cubicBezTo>
                    <a:pt x="110" y="42"/>
                    <a:pt x="110" y="42"/>
                    <a:pt x="110" y="42"/>
                  </a:cubicBezTo>
                  <a:cubicBezTo>
                    <a:pt x="110" y="15"/>
                    <a:pt x="110" y="15"/>
                    <a:pt x="110" y="15"/>
                  </a:cubicBezTo>
                  <a:cubicBezTo>
                    <a:pt x="110" y="8"/>
                    <a:pt x="103" y="0"/>
                    <a:pt x="95" y="0"/>
                  </a:cubicBezTo>
                  <a:cubicBezTo>
                    <a:pt x="87" y="0"/>
                    <a:pt x="80" y="8"/>
                    <a:pt x="80" y="15"/>
                  </a:cubicBezTo>
                  <a:cubicBezTo>
                    <a:pt x="80" y="42"/>
                    <a:pt x="80" y="42"/>
                    <a:pt x="80" y="42"/>
                  </a:cubicBezTo>
                  <a:cubicBezTo>
                    <a:pt x="42" y="42"/>
                    <a:pt x="42" y="42"/>
                    <a:pt x="42" y="42"/>
                  </a:cubicBezTo>
                  <a:cubicBezTo>
                    <a:pt x="19" y="42"/>
                    <a:pt x="0" y="61"/>
                    <a:pt x="0" y="84"/>
                  </a:cubicBezTo>
                  <a:cubicBezTo>
                    <a:pt x="0" y="141"/>
                    <a:pt x="0" y="141"/>
                    <a:pt x="0" y="141"/>
                  </a:cubicBezTo>
                  <a:cubicBezTo>
                    <a:pt x="0" y="164"/>
                    <a:pt x="19" y="183"/>
                    <a:pt x="42" y="183"/>
                  </a:cubicBezTo>
                  <a:cubicBezTo>
                    <a:pt x="125" y="183"/>
                    <a:pt x="125" y="183"/>
                    <a:pt x="125" y="183"/>
                  </a:cubicBezTo>
                  <a:lnTo>
                    <a:pt x="125" y="179"/>
                  </a:lnTo>
                  <a:cubicBezTo>
                    <a:pt x="152" y="179"/>
                    <a:pt x="152" y="179"/>
                    <a:pt x="152" y="179"/>
                  </a:cubicBezTo>
                  <a:cubicBezTo>
                    <a:pt x="156" y="179"/>
                    <a:pt x="164" y="187"/>
                    <a:pt x="164" y="195"/>
                  </a:cubicBezTo>
                  <a:cubicBezTo>
                    <a:pt x="164" y="248"/>
                    <a:pt x="164" y="248"/>
                    <a:pt x="164" y="248"/>
                  </a:cubicBezTo>
                  <a:cubicBezTo>
                    <a:pt x="164" y="256"/>
                    <a:pt x="156" y="263"/>
                    <a:pt x="152" y="263"/>
                  </a:cubicBezTo>
                  <a:cubicBezTo>
                    <a:pt x="42" y="263"/>
                    <a:pt x="42" y="263"/>
                    <a:pt x="42" y="263"/>
                  </a:cubicBezTo>
                  <a:cubicBezTo>
                    <a:pt x="34" y="263"/>
                    <a:pt x="26" y="256"/>
                    <a:pt x="26" y="248"/>
                  </a:cubicBezTo>
                  <a:cubicBezTo>
                    <a:pt x="26" y="233"/>
                    <a:pt x="26" y="233"/>
                    <a:pt x="26" y="233"/>
                  </a:cubicBezTo>
                  <a:cubicBezTo>
                    <a:pt x="26" y="225"/>
                    <a:pt x="23" y="221"/>
                    <a:pt x="15" y="221"/>
                  </a:cubicBezTo>
                  <a:cubicBezTo>
                    <a:pt x="4" y="221"/>
                    <a:pt x="0" y="225"/>
                    <a:pt x="0" y="233"/>
                  </a:cubicBezTo>
                  <a:cubicBezTo>
                    <a:pt x="0" y="248"/>
                    <a:pt x="0" y="248"/>
                    <a:pt x="0" y="248"/>
                  </a:cubicBezTo>
                  <a:cubicBezTo>
                    <a:pt x="0" y="275"/>
                    <a:pt x="19" y="290"/>
                    <a:pt x="42" y="290"/>
                  </a:cubicBezTo>
                  <a:cubicBezTo>
                    <a:pt x="80" y="290"/>
                    <a:pt x="80" y="290"/>
                    <a:pt x="80" y="290"/>
                  </a:cubicBezTo>
                  <a:cubicBezTo>
                    <a:pt x="80" y="320"/>
                    <a:pt x="80" y="320"/>
                    <a:pt x="80" y="320"/>
                  </a:cubicBezTo>
                  <a:cubicBezTo>
                    <a:pt x="80" y="328"/>
                    <a:pt x="87" y="336"/>
                    <a:pt x="95" y="336"/>
                  </a:cubicBezTo>
                  <a:cubicBezTo>
                    <a:pt x="103" y="336"/>
                    <a:pt x="110" y="328"/>
                    <a:pt x="110" y="320"/>
                  </a:cubicBezTo>
                  <a:cubicBezTo>
                    <a:pt x="110" y="290"/>
                    <a:pt x="110" y="290"/>
                    <a:pt x="110" y="290"/>
                  </a:cubicBezTo>
                  <a:cubicBezTo>
                    <a:pt x="152" y="290"/>
                    <a:pt x="152" y="290"/>
                    <a:pt x="152" y="290"/>
                  </a:cubicBezTo>
                  <a:cubicBezTo>
                    <a:pt x="175" y="290"/>
                    <a:pt x="190" y="275"/>
                    <a:pt x="190" y="248"/>
                  </a:cubicBezTo>
                  <a:cubicBezTo>
                    <a:pt x="190" y="195"/>
                    <a:pt x="190" y="195"/>
                    <a:pt x="190" y="195"/>
                  </a:cubicBezTo>
                  <a:cubicBezTo>
                    <a:pt x="190" y="172"/>
                    <a:pt x="175" y="153"/>
                    <a:pt x="152" y="153"/>
                  </a:cubicBezTo>
                  <a:cubicBezTo>
                    <a:pt x="64" y="153"/>
                    <a:pt x="64" y="153"/>
                    <a:pt x="64" y="153"/>
                  </a:cubicBezTo>
                  <a:lnTo>
                    <a:pt x="64" y="153"/>
                  </a:lnTo>
                  <a:cubicBezTo>
                    <a:pt x="42" y="153"/>
                    <a:pt x="42" y="153"/>
                    <a:pt x="42" y="153"/>
                  </a:cubicBezTo>
                  <a:cubicBezTo>
                    <a:pt x="34" y="153"/>
                    <a:pt x="26" y="145"/>
                    <a:pt x="26" y="141"/>
                  </a:cubicBezTo>
                  <a:cubicBezTo>
                    <a:pt x="26" y="84"/>
                    <a:pt x="26" y="84"/>
                    <a:pt x="26" y="84"/>
                  </a:cubicBezTo>
                  <a:cubicBezTo>
                    <a:pt x="26" y="76"/>
                    <a:pt x="34" y="73"/>
                    <a:pt x="42" y="73"/>
                  </a:cubicBezTo>
                  <a:cubicBezTo>
                    <a:pt x="152" y="73"/>
                    <a:pt x="152" y="73"/>
                    <a:pt x="152" y="73"/>
                  </a:cubicBezTo>
                  <a:cubicBezTo>
                    <a:pt x="156" y="73"/>
                    <a:pt x="164" y="76"/>
                    <a:pt x="164" y="84"/>
                  </a:cubicBezTo>
                  <a:cubicBezTo>
                    <a:pt x="164" y="99"/>
                    <a:pt x="164" y="99"/>
                    <a:pt x="164" y="99"/>
                  </a:cubicBezTo>
                  <a:cubicBezTo>
                    <a:pt x="164" y="107"/>
                    <a:pt x="171" y="115"/>
                    <a:pt x="179" y="115"/>
                  </a:cubicBezTo>
                  <a:cubicBezTo>
                    <a:pt x="186" y="115"/>
                    <a:pt x="190" y="107"/>
                    <a:pt x="190" y="99"/>
                  </a:cubicBezTo>
                  <a:cubicBezTo>
                    <a:pt x="190" y="84"/>
                    <a:pt x="190" y="84"/>
                    <a:pt x="190" y="84"/>
                  </a:cubicBezTo>
                  <a:cubicBezTo>
                    <a:pt x="190" y="61"/>
                    <a:pt x="175" y="42"/>
                    <a:pt x="152"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defTabSz="439588" rtl="0" fontAlgn="base">
                <a:spcBef>
                  <a:spcPct val="0"/>
                </a:spcBef>
                <a:spcAft>
                  <a:spcPct val="0"/>
                </a:spcAft>
              </a:pPr>
              <a:endParaRPr lang="en-US"/>
            </a:p>
          </p:txBody>
        </p:sp>
        <p:sp>
          <p:nvSpPr>
            <p:cNvPr id="59" name="Freeform 618">
              <a:extLst>
                <a:ext uri="{FF2B5EF4-FFF2-40B4-BE49-F238E27FC236}">
                  <a16:creationId xmlns:a16="http://schemas.microsoft.com/office/drawing/2014/main" id="{61147C58-446B-4746-BFE8-192BF16C8430}"/>
                </a:ext>
              </a:extLst>
            </p:cNvPr>
            <p:cNvSpPr>
              <a:spLocks noChangeArrowheads="1"/>
            </p:cNvSpPr>
            <p:nvPr/>
          </p:nvSpPr>
          <p:spPr bwMode="auto">
            <a:xfrm>
              <a:off x="1340693" y="1436576"/>
              <a:ext cx="210866" cy="390102"/>
            </a:xfrm>
            <a:custGeom>
              <a:avLst/>
              <a:gdLst>
                <a:gd name="T0" fmla="*/ 152 w 191"/>
                <a:gd name="T1" fmla="*/ 42 h 337"/>
                <a:gd name="T2" fmla="*/ 152 w 191"/>
                <a:gd name="T3" fmla="*/ 42 h 337"/>
                <a:gd name="T4" fmla="*/ 110 w 191"/>
                <a:gd name="T5" fmla="*/ 42 h 337"/>
                <a:gd name="T6" fmla="*/ 110 w 191"/>
                <a:gd name="T7" fmla="*/ 15 h 337"/>
                <a:gd name="T8" fmla="*/ 95 w 191"/>
                <a:gd name="T9" fmla="*/ 0 h 337"/>
                <a:gd name="T10" fmla="*/ 80 w 191"/>
                <a:gd name="T11" fmla="*/ 15 h 337"/>
                <a:gd name="T12" fmla="*/ 80 w 191"/>
                <a:gd name="T13" fmla="*/ 42 h 337"/>
                <a:gd name="T14" fmla="*/ 42 w 191"/>
                <a:gd name="T15" fmla="*/ 42 h 337"/>
                <a:gd name="T16" fmla="*/ 0 w 191"/>
                <a:gd name="T17" fmla="*/ 84 h 337"/>
                <a:gd name="T18" fmla="*/ 0 w 191"/>
                <a:gd name="T19" fmla="*/ 141 h 337"/>
                <a:gd name="T20" fmla="*/ 42 w 191"/>
                <a:gd name="T21" fmla="*/ 183 h 337"/>
                <a:gd name="T22" fmla="*/ 125 w 191"/>
                <a:gd name="T23" fmla="*/ 183 h 337"/>
                <a:gd name="T24" fmla="*/ 125 w 191"/>
                <a:gd name="T25" fmla="*/ 179 h 337"/>
                <a:gd name="T26" fmla="*/ 152 w 191"/>
                <a:gd name="T27" fmla="*/ 179 h 337"/>
                <a:gd name="T28" fmla="*/ 164 w 191"/>
                <a:gd name="T29" fmla="*/ 195 h 337"/>
                <a:gd name="T30" fmla="*/ 164 w 191"/>
                <a:gd name="T31" fmla="*/ 248 h 337"/>
                <a:gd name="T32" fmla="*/ 152 w 191"/>
                <a:gd name="T33" fmla="*/ 263 h 337"/>
                <a:gd name="T34" fmla="*/ 42 w 191"/>
                <a:gd name="T35" fmla="*/ 263 h 337"/>
                <a:gd name="T36" fmla="*/ 26 w 191"/>
                <a:gd name="T37" fmla="*/ 248 h 337"/>
                <a:gd name="T38" fmla="*/ 26 w 191"/>
                <a:gd name="T39" fmla="*/ 233 h 337"/>
                <a:gd name="T40" fmla="*/ 15 w 191"/>
                <a:gd name="T41" fmla="*/ 221 h 337"/>
                <a:gd name="T42" fmla="*/ 0 w 191"/>
                <a:gd name="T43" fmla="*/ 233 h 337"/>
                <a:gd name="T44" fmla="*/ 0 w 191"/>
                <a:gd name="T45" fmla="*/ 248 h 337"/>
                <a:gd name="T46" fmla="*/ 42 w 191"/>
                <a:gd name="T47" fmla="*/ 290 h 337"/>
                <a:gd name="T48" fmla="*/ 80 w 191"/>
                <a:gd name="T49" fmla="*/ 290 h 337"/>
                <a:gd name="T50" fmla="*/ 80 w 191"/>
                <a:gd name="T51" fmla="*/ 320 h 337"/>
                <a:gd name="T52" fmla="*/ 95 w 191"/>
                <a:gd name="T53" fmla="*/ 336 h 337"/>
                <a:gd name="T54" fmla="*/ 110 w 191"/>
                <a:gd name="T55" fmla="*/ 320 h 337"/>
                <a:gd name="T56" fmla="*/ 110 w 191"/>
                <a:gd name="T57" fmla="*/ 290 h 337"/>
                <a:gd name="T58" fmla="*/ 152 w 191"/>
                <a:gd name="T59" fmla="*/ 290 h 337"/>
                <a:gd name="T60" fmla="*/ 190 w 191"/>
                <a:gd name="T61" fmla="*/ 248 h 337"/>
                <a:gd name="T62" fmla="*/ 190 w 191"/>
                <a:gd name="T63" fmla="*/ 195 h 337"/>
                <a:gd name="T64" fmla="*/ 152 w 191"/>
                <a:gd name="T65" fmla="*/ 153 h 337"/>
                <a:gd name="T66" fmla="*/ 64 w 191"/>
                <a:gd name="T67" fmla="*/ 153 h 337"/>
                <a:gd name="T68" fmla="*/ 64 w 191"/>
                <a:gd name="T69" fmla="*/ 153 h 337"/>
                <a:gd name="T70" fmla="*/ 42 w 191"/>
                <a:gd name="T71" fmla="*/ 153 h 337"/>
                <a:gd name="T72" fmla="*/ 26 w 191"/>
                <a:gd name="T73" fmla="*/ 141 h 337"/>
                <a:gd name="T74" fmla="*/ 26 w 191"/>
                <a:gd name="T75" fmla="*/ 84 h 337"/>
                <a:gd name="T76" fmla="*/ 42 w 191"/>
                <a:gd name="T77" fmla="*/ 73 h 337"/>
                <a:gd name="T78" fmla="*/ 152 w 191"/>
                <a:gd name="T79" fmla="*/ 73 h 337"/>
                <a:gd name="T80" fmla="*/ 164 w 191"/>
                <a:gd name="T81" fmla="*/ 84 h 337"/>
                <a:gd name="T82" fmla="*/ 164 w 191"/>
                <a:gd name="T83" fmla="*/ 99 h 337"/>
                <a:gd name="T84" fmla="*/ 179 w 191"/>
                <a:gd name="T85" fmla="*/ 115 h 337"/>
                <a:gd name="T86" fmla="*/ 190 w 191"/>
                <a:gd name="T87" fmla="*/ 99 h 337"/>
                <a:gd name="T88" fmla="*/ 190 w 191"/>
                <a:gd name="T89" fmla="*/ 84 h 337"/>
                <a:gd name="T90" fmla="*/ 152 w 191"/>
                <a:gd name="T9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337">
                  <a:moveTo>
                    <a:pt x="152" y="42"/>
                  </a:moveTo>
                  <a:lnTo>
                    <a:pt x="152" y="42"/>
                  </a:lnTo>
                  <a:cubicBezTo>
                    <a:pt x="110" y="42"/>
                    <a:pt x="110" y="42"/>
                    <a:pt x="110" y="42"/>
                  </a:cubicBezTo>
                  <a:cubicBezTo>
                    <a:pt x="110" y="15"/>
                    <a:pt x="110" y="15"/>
                    <a:pt x="110" y="15"/>
                  </a:cubicBezTo>
                  <a:cubicBezTo>
                    <a:pt x="110" y="8"/>
                    <a:pt x="103" y="0"/>
                    <a:pt x="95" y="0"/>
                  </a:cubicBezTo>
                  <a:cubicBezTo>
                    <a:pt x="87" y="0"/>
                    <a:pt x="80" y="8"/>
                    <a:pt x="80" y="15"/>
                  </a:cubicBezTo>
                  <a:cubicBezTo>
                    <a:pt x="80" y="42"/>
                    <a:pt x="80" y="42"/>
                    <a:pt x="80" y="42"/>
                  </a:cubicBezTo>
                  <a:cubicBezTo>
                    <a:pt x="42" y="42"/>
                    <a:pt x="42" y="42"/>
                    <a:pt x="42" y="42"/>
                  </a:cubicBezTo>
                  <a:cubicBezTo>
                    <a:pt x="19" y="42"/>
                    <a:pt x="0" y="61"/>
                    <a:pt x="0" y="84"/>
                  </a:cubicBezTo>
                  <a:cubicBezTo>
                    <a:pt x="0" y="141"/>
                    <a:pt x="0" y="141"/>
                    <a:pt x="0" y="141"/>
                  </a:cubicBezTo>
                  <a:cubicBezTo>
                    <a:pt x="0" y="164"/>
                    <a:pt x="19" y="183"/>
                    <a:pt x="42" y="183"/>
                  </a:cubicBezTo>
                  <a:cubicBezTo>
                    <a:pt x="125" y="183"/>
                    <a:pt x="125" y="183"/>
                    <a:pt x="125" y="183"/>
                  </a:cubicBezTo>
                  <a:lnTo>
                    <a:pt x="125" y="179"/>
                  </a:lnTo>
                  <a:cubicBezTo>
                    <a:pt x="152" y="179"/>
                    <a:pt x="152" y="179"/>
                    <a:pt x="152" y="179"/>
                  </a:cubicBezTo>
                  <a:cubicBezTo>
                    <a:pt x="156" y="179"/>
                    <a:pt x="164" y="187"/>
                    <a:pt x="164" y="195"/>
                  </a:cubicBezTo>
                  <a:cubicBezTo>
                    <a:pt x="164" y="248"/>
                    <a:pt x="164" y="248"/>
                    <a:pt x="164" y="248"/>
                  </a:cubicBezTo>
                  <a:cubicBezTo>
                    <a:pt x="164" y="256"/>
                    <a:pt x="156" y="263"/>
                    <a:pt x="152" y="263"/>
                  </a:cubicBezTo>
                  <a:cubicBezTo>
                    <a:pt x="42" y="263"/>
                    <a:pt x="42" y="263"/>
                    <a:pt x="42" y="263"/>
                  </a:cubicBezTo>
                  <a:cubicBezTo>
                    <a:pt x="34" y="263"/>
                    <a:pt x="26" y="256"/>
                    <a:pt x="26" y="248"/>
                  </a:cubicBezTo>
                  <a:cubicBezTo>
                    <a:pt x="26" y="233"/>
                    <a:pt x="26" y="233"/>
                    <a:pt x="26" y="233"/>
                  </a:cubicBezTo>
                  <a:cubicBezTo>
                    <a:pt x="26" y="225"/>
                    <a:pt x="23" y="221"/>
                    <a:pt x="15" y="221"/>
                  </a:cubicBezTo>
                  <a:cubicBezTo>
                    <a:pt x="4" y="221"/>
                    <a:pt x="0" y="225"/>
                    <a:pt x="0" y="233"/>
                  </a:cubicBezTo>
                  <a:cubicBezTo>
                    <a:pt x="0" y="248"/>
                    <a:pt x="0" y="248"/>
                    <a:pt x="0" y="248"/>
                  </a:cubicBezTo>
                  <a:cubicBezTo>
                    <a:pt x="0" y="275"/>
                    <a:pt x="19" y="290"/>
                    <a:pt x="42" y="290"/>
                  </a:cubicBezTo>
                  <a:cubicBezTo>
                    <a:pt x="80" y="290"/>
                    <a:pt x="80" y="290"/>
                    <a:pt x="80" y="290"/>
                  </a:cubicBezTo>
                  <a:cubicBezTo>
                    <a:pt x="80" y="320"/>
                    <a:pt x="80" y="320"/>
                    <a:pt x="80" y="320"/>
                  </a:cubicBezTo>
                  <a:cubicBezTo>
                    <a:pt x="80" y="328"/>
                    <a:pt x="87" y="336"/>
                    <a:pt x="95" y="336"/>
                  </a:cubicBezTo>
                  <a:cubicBezTo>
                    <a:pt x="103" y="336"/>
                    <a:pt x="110" y="328"/>
                    <a:pt x="110" y="320"/>
                  </a:cubicBezTo>
                  <a:cubicBezTo>
                    <a:pt x="110" y="290"/>
                    <a:pt x="110" y="290"/>
                    <a:pt x="110" y="290"/>
                  </a:cubicBezTo>
                  <a:cubicBezTo>
                    <a:pt x="152" y="290"/>
                    <a:pt x="152" y="290"/>
                    <a:pt x="152" y="290"/>
                  </a:cubicBezTo>
                  <a:cubicBezTo>
                    <a:pt x="175" y="290"/>
                    <a:pt x="190" y="275"/>
                    <a:pt x="190" y="248"/>
                  </a:cubicBezTo>
                  <a:cubicBezTo>
                    <a:pt x="190" y="195"/>
                    <a:pt x="190" y="195"/>
                    <a:pt x="190" y="195"/>
                  </a:cubicBezTo>
                  <a:cubicBezTo>
                    <a:pt x="190" y="172"/>
                    <a:pt x="175" y="153"/>
                    <a:pt x="152" y="153"/>
                  </a:cubicBezTo>
                  <a:cubicBezTo>
                    <a:pt x="64" y="153"/>
                    <a:pt x="64" y="153"/>
                    <a:pt x="64" y="153"/>
                  </a:cubicBezTo>
                  <a:lnTo>
                    <a:pt x="64" y="153"/>
                  </a:lnTo>
                  <a:cubicBezTo>
                    <a:pt x="42" y="153"/>
                    <a:pt x="42" y="153"/>
                    <a:pt x="42" y="153"/>
                  </a:cubicBezTo>
                  <a:cubicBezTo>
                    <a:pt x="34" y="153"/>
                    <a:pt x="26" y="145"/>
                    <a:pt x="26" y="141"/>
                  </a:cubicBezTo>
                  <a:cubicBezTo>
                    <a:pt x="26" y="84"/>
                    <a:pt x="26" y="84"/>
                    <a:pt x="26" y="84"/>
                  </a:cubicBezTo>
                  <a:cubicBezTo>
                    <a:pt x="26" y="76"/>
                    <a:pt x="34" y="73"/>
                    <a:pt x="42" y="73"/>
                  </a:cubicBezTo>
                  <a:cubicBezTo>
                    <a:pt x="152" y="73"/>
                    <a:pt x="152" y="73"/>
                    <a:pt x="152" y="73"/>
                  </a:cubicBezTo>
                  <a:cubicBezTo>
                    <a:pt x="156" y="73"/>
                    <a:pt x="164" y="76"/>
                    <a:pt x="164" y="84"/>
                  </a:cubicBezTo>
                  <a:cubicBezTo>
                    <a:pt x="164" y="99"/>
                    <a:pt x="164" y="99"/>
                    <a:pt x="164" y="99"/>
                  </a:cubicBezTo>
                  <a:cubicBezTo>
                    <a:pt x="164" y="107"/>
                    <a:pt x="171" y="115"/>
                    <a:pt x="179" y="115"/>
                  </a:cubicBezTo>
                  <a:cubicBezTo>
                    <a:pt x="186" y="115"/>
                    <a:pt x="190" y="107"/>
                    <a:pt x="190" y="99"/>
                  </a:cubicBezTo>
                  <a:cubicBezTo>
                    <a:pt x="190" y="84"/>
                    <a:pt x="190" y="84"/>
                    <a:pt x="190" y="84"/>
                  </a:cubicBezTo>
                  <a:cubicBezTo>
                    <a:pt x="190" y="61"/>
                    <a:pt x="175" y="42"/>
                    <a:pt x="152"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r" defTabSz="439588" rtl="1" fontAlgn="base">
                <a:spcBef>
                  <a:spcPct val="0"/>
                </a:spcBef>
                <a:spcAft>
                  <a:spcPct val="0"/>
                </a:spcAft>
              </a:pPr>
              <a:endParaRPr lang="en-US"/>
            </a:p>
          </p:txBody>
        </p:sp>
        <p:sp>
          <p:nvSpPr>
            <p:cNvPr id="60" name="Freeform 618">
              <a:extLst>
                <a:ext uri="{FF2B5EF4-FFF2-40B4-BE49-F238E27FC236}">
                  <a16:creationId xmlns:a16="http://schemas.microsoft.com/office/drawing/2014/main" id="{6D3CACE3-140D-B24B-A6B5-8FD1263455D2}"/>
                </a:ext>
              </a:extLst>
            </p:cNvPr>
            <p:cNvSpPr>
              <a:spLocks noChangeArrowheads="1"/>
            </p:cNvSpPr>
            <p:nvPr/>
          </p:nvSpPr>
          <p:spPr bwMode="auto">
            <a:xfrm>
              <a:off x="1626770" y="1436576"/>
              <a:ext cx="210866" cy="390102"/>
            </a:xfrm>
            <a:custGeom>
              <a:avLst/>
              <a:gdLst>
                <a:gd name="T0" fmla="*/ 152 w 191"/>
                <a:gd name="T1" fmla="*/ 42 h 337"/>
                <a:gd name="T2" fmla="*/ 152 w 191"/>
                <a:gd name="T3" fmla="*/ 42 h 337"/>
                <a:gd name="T4" fmla="*/ 110 w 191"/>
                <a:gd name="T5" fmla="*/ 42 h 337"/>
                <a:gd name="T6" fmla="*/ 110 w 191"/>
                <a:gd name="T7" fmla="*/ 15 h 337"/>
                <a:gd name="T8" fmla="*/ 95 w 191"/>
                <a:gd name="T9" fmla="*/ 0 h 337"/>
                <a:gd name="T10" fmla="*/ 80 w 191"/>
                <a:gd name="T11" fmla="*/ 15 h 337"/>
                <a:gd name="T12" fmla="*/ 80 w 191"/>
                <a:gd name="T13" fmla="*/ 42 h 337"/>
                <a:gd name="T14" fmla="*/ 42 w 191"/>
                <a:gd name="T15" fmla="*/ 42 h 337"/>
                <a:gd name="T16" fmla="*/ 0 w 191"/>
                <a:gd name="T17" fmla="*/ 84 h 337"/>
                <a:gd name="T18" fmla="*/ 0 w 191"/>
                <a:gd name="T19" fmla="*/ 141 h 337"/>
                <a:gd name="T20" fmla="*/ 42 w 191"/>
                <a:gd name="T21" fmla="*/ 183 h 337"/>
                <a:gd name="T22" fmla="*/ 125 w 191"/>
                <a:gd name="T23" fmla="*/ 183 h 337"/>
                <a:gd name="T24" fmla="*/ 125 w 191"/>
                <a:gd name="T25" fmla="*/ 179 h 337"/>
                <a:gd name="T26" fmla="*/ 152 w 191"/>
                <a:gd name="T27" fmla="*/ 179 h 337"/>
                <a:gd name="T28" fmla="*/ 164 w 191"/>
                <a:gd name="T29" fmla="*/ 195 h 337"/>
                <a:gd name="T30" fmla="*/ 164 w 191"/>
                <a:gd name="T31" fmla="*/ 248 h 337"/>
                <a:gd name="T32" fmla="*/ 152 w 191"/>
                <a:gd name="T33" fmla="*/ 263 h 337"/>
                <a:gd name="T34" fmla="*/ 42 w 191"/>
                <a:gd name="T35" fmla="*/ 263 h 337"/>
                <a:gd name="T36" fmla="*/ 26 w 191"/>
                <a:gd name="T37" fmla="*/ 248 h 337"/>
                <a:gd name="T38" fmla="*/ 26 w 191"/>
                <a:gd name="T39" fmla="*/ 233 h 337"/>
                <a:gd name="T40" fmla="*/ 15 w 191"/>
                <a:gd name="T41" fmla="*/ 221 h 337"/>
                <a:gd name="T42" fmla="*/ 0 w 191"/>
                <a:gd name="T43" fmla="*/ 233 h 337"/>
                <a:gd name="T44" fmla="*/ 0 w 191"/>
                <a:gd name="T45" fmla="*/ 248 h 337"/>
                <a:gd name="T46" fmla="*/ 42 w 191"/>
                <a:gd name="T47" fmla="*/ 290 h 337"/>
                <a:gd name="T48" fmla="*/ 80 w 191"/>
                <a:gd name="T49" fmla="*/ 290 h 337"/>
                <a:gd name="T50" fmla="*/ 80 w 191"/>
                <a:gd name="T51" fmla="*/ 320 h 337"/>
                <a:gd name="T52" fmla="*/ 95 w 191"/>
                <a:gd name="T53" fmla="*/ 336 h 337"/>
                <a:gd name="T54" fmla="*/ 110 w 191"/>
                <a:gd name="T55" fmla="*/ 320 h 337"/>
                <a:gd name="T56" fmla="*/ 110 w 191"/>
                <a:gd name="T57" fmla="*/ 290 h 337"/>
                <a:gd name="T58" fmla="*/ 152 w 191"/>
                <a:gd name="T59" fmla="*/ 290 h 337"/>
                <a:gd name="T60" fmla="*/ 190 w 191"/>
                <a:gd name="T61" fmla="*/ 248 h 337"/>
                <a:gd name="T62" fmla="*/ 190 w 191"/>
                <a:gd name="T63" fmla="*/ 195 h 337"/>
                <a:gd name="T64" fmla="*/ 152 w 191"/>
                <a:gd name="T65" fmla="*/ 153 h 337"/>
                <a:gd name="T66" fmla="*/ 64 w 191"/>
                <a:gd name="T67" fmla="*/ 153 h 337"/>
                <a:gd name="T68" fmla="*/ 64 w 191"/>
                <a:gd name="T69" fmla="*/ 153 h 337"/>
                <a:gd name="T70" fmla="*/ 42 w 191"/>
                <a:gd name="T71" fmla="*/ 153 h 337"/>
                <a:gd name="T72" fmla="*/ 26 w 191"/>
                <a:gd name="T73" fmla="*/ 141 h 337"/>
                <a:gd name="T74" fmla="*/ 26 w 191"/>
                <a:gd name="T75" fmla="*/ 84 h 337"/>
                <a:gd name="T76" fmla="*/ 42 w 191"/>
                <a:gd name="T77" fmla="*/ 73 h 337"/>
                <a:gd name="T78" fmla="*/ 152 w 191"/>
                <a:gd name="T79" fmla="*/ 73 h 337"/>
                <a:gd name="T80" fmla="*/ 164 w 191"/>
                <a:gd name="T81" fmla="*/ 84 h 337"/>
                <a:gd name="T82" fmla="*/ 164 w 191"/>
                <a:gd name="T83" fmla="*/ 99 h 337"/>
                <a:gd name="T84" fmla="*/ 179 w 191"/>
                <a:gd name="T85" fmla="*/ 115 h 337"/>
                <a:gd name="T86" fmla="*/ 190 w 191"/>
                <a:gd name="T87" fmla="*/ 99 h 337"/>
                <a:gd name="T88" fmla="*/ 190 w 191"/>
                <a:gd name="T89" fmla="*/ 84 h 337"/>
                <a:gd name="T90" fmla="*/ 152 w 191"/>
                <a:gd name="T9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337">
                  <a:moveTo>
                    <a:pt x="152" y="42"/>
                  </a:moveTo>
                  <a:lnTo>
                    <a:pt x="152" y="42"/>
                  </a:lnTo>
                  <a:cubicBezTo>
                    <a:pt x="110" y="42"/>
                    <a:pt x="110" y="42"/>
                    <a:pt x="110" y="42"/>
                  </a:cubicBezTo>
                  <a:cubicBezTo>
                    <a:pt x="110" y="15"/>
                    <a:pt x="110" y="15"/>
                    <a:pt x="110" y="15"/>
                  </a:cubicBezTo>
                  <a:cubicBezTo>
                    <a:pt x="110" y="8"/>
                    <a:pt x="103" y="0"/>
                    <a:pt x="95" y="0"/>
                  </a:cubicBezTo>
                  <a:cubicBezTo>
                    <a:pt x="87" y="0"/>
                    <a:pt x="80" y="8"/>
                    <a:pt x="80" y="15"/>
                  </a:cubicBezTo>
                  <a:cubicBezTo>
                    <a:pt x="80" y="42"/>
                    <a:pt x="80" y="42"/>
                    <a:pt x="80" y="42"/>
                  </a:cubicBezTo>
                  <a:cubicBezTo>
                    <a:pt x="42" y="42"/>
                    <a:pt x="42" y="42"/>
                    <a:pt x="42" y="42"/>
                  </a:cubicBezTo>
                  <a:cubicBezTo>
                    <a:pt x="19" y="42"/>
                    <a:pt x="0" y="61"/>
                    <a:pt x="0" y="84"/>
                  </a:cubicBezTo>
                  <a:cubicBezTo>
                    <a:pt x="0" y="141"/>
                    <a:pt x="0" y="141"/>
                    <a:pt x="0" y="141"/>
                  </a:cubicBezTo>
                  <a:cubicBezTo>
                    <a:pt x="0" y="164"/>
                    <a:pt x="19" y="183"/>
                    <a:pt x="42" y="183"/>
                  </a:cubicBezTo>
                  <a:cubicBezTo>
                    <a:pt x="125" y="183"/>
                    <a:pt x="125" y="183"/>
                    <a:pt x="125" y="183"/>
                  </a:cubicBezTo>
                  <a:lnTo>
                    <a:pt x="125" y="179"/>
                  </a:lnTo>
                  <a:cubicBezTo>
                    <a:pt x="152" y="179"/>
                    <a:pt x="152" y="179"/>
                    <a:pt x="152" y="179"/>
                  </a:cubicBezTo>
                  <a:cubicBezTo>
                    <a:pt x="156" y="179"/>
                    <a:pt x="164" y="187"/>
                    <a:pt x="164" y="195"/>
                  </a:cubicBezTo>
                  <a:cubicBezTo>
                    <a:pt x="164" y="248"/>
                    <a:pt x="164" y="248"/>
                    <a:pt x="164" y="248"/>
                  </a:cubicBezTo>
                  <a:cubicBezTo>
                    <a:pt x="164" y="256"/>
                    <a:pt x="156" y="263"/>
                    <a:pt x="152" y="263"/>
                  </a:cubicBezTo>
                  <a:cubicBezTo>
                    <a:pt x="42" y="263"/>
                    <a:pt x="42" y="263"/>
                    <a:pt x="42" y="263"/>
                  </a:cubicBezTo>
                  <a:cubicBezTo>
                    <a:pt x="34" y="263"/>
                    <a:pt x="26" y="256"/>
                    <a:pt x="26" y="248"/>
                  </a:cubicBezTo>
                  <a:cubicBezTo>
                    <a:pt x="26" y="233"/>
                    <a:pt x="26" y="233"/>
                    <a:pt x="26" y="233"/>
                  </a:cubicBezTo>
                  <a:cubicBezTo>
                    <a:pt x="26" y="225"/>
                    <a:pt x="23" y="221"/>
                    <a:pt x="15" y="221"/>
                  </a:cubicBezTo>
                  <a:cubicBezTo>
                    <a:pt x="4" y="221"/>
                    <a:pt x="0" y="225"/>
                    <a:pt x="0" y="233"/>
                  </a:cubicBezTo>
                  <a:cubicBezTo>
                    <a:pt x="0" y="248"/>
                    <a:pt x="0" y="248"/>
                    <a:pt x="0" y="248"/>
                  </a:cubicBezTo>
                  <a:cubicBezTo>
                    <a:pt x="0" y="275"/>
                    <a:pt x="19" y="290"/>
                    <a:pt x="42" y="290"/>
                  </a:cubicBezTo>
                  <a:cubicBezTo>
                    <a:pt x="80" y="290"/>
                    <a:pt x="80" y="290"/>
                    <a:pt x="80" y="290"/>
                  </a:cubicBezTo>
                  <a:cubicBezTo>
                    <a:pt x="80" y="320"/>
                    <a:pt x="80" y="320"/>
                    <a:pt x="80" y="320"/>
                  </a:cubicBezTo>
                  <a:cubicBezTo>
                    <a:pt x="80" y="328"/>
                    <a:pt x="87" y="336"/>
                    <a:pt x="95" y="336"/>
                  </a:cubicBezTo>
                  <a:cubicBezTo>
                    <a:pt x="103" y="336"/>
                    <a:pt x="110" y="328"/>
                    <a:pt x="110" y="320"/>
                  </a:cubicBezTo>
                  <a:cubicBezTo>
                    <a:pt x="110" y="290"/>
                    <a:pt x="110" y="290"/>
                    <a:pt x="110" y="290"/>
                  </a:cubicBezTo>
                  <a:cubicBezTo>
                    <a:pt x="152" y="290"/>
                    <a:pt x="152" y="290"/>
                    <a:pt x="152" y="290"/>
                  </a:cubicBezTo>
                  <a:cubicBezTo>
                    <a:pt x="175" y="290"/>
                    <a:pt x="190" y="275"/>
                    <a:pt x="190" y="248"/>
                  </a:cubicBezTo>
                  <a:cubicBezTo>
                    <a:pt x="190" y="195"/>
                    <a:pt x="190" y="195"/>
                    <a:pt x="190" y="195"/>
                  </a:cubicBezTo>
                  <a:cubicBezTo>
                    <a:pt x="190" y="172"/>
                    <a:pt x="175" y="153"/>
                    <a:pt x="152" y="153"/>
                  </a:cubicBezTo>
                  <a:cubicBezTo>
                    <a:pt x="64" y="153"/>
                    <a:pt x="64" y="153"/>
                    <a:pt x="64" y="153"/>
                  </a:cubicBezTo>
                  <a:lnTo>
                    <a:pt x="64" y="153"/>
                  </a:lnTo>
                  <a:cubicBezTo>
                    <a:pt x="42" y="153"/>
                    <a:pt x="42" y="153"/>
                    <a:pt x="42" y="153"/>
                  </a:cubicBezTo>
                  <a:cubicBezTo>
                    <a:pt x="34" y="153"/>
                    <a:pt x="26" y="145"/>
                    <a:pt x="26" y="141"/>
                  </a:cubicBezTo>
                  <a:cubicBezTo>
                    <a:pt x="26" y="84"/>
                    <a:pt x="26" y="84"/>
                    <a:pt x="26" y="84"/>
                  </a:cubicBezTo>
                  <a:cubicBezTo>
                    <a:pt x="26" y="76"/>
                    <a:pt x="34" y="73"/>
                    <a:pt x="42" y="73"/>
                  </a:cubicBezTo>
                  <a:cubicBezTo>
                    <a:pt x="152" y="73"/>
                    <a:pt x="152" y="73"/>
                    <a:pt x="152" y="73"/>
                  </a:cubicBezTo>
                  <a:cubicBezTo>
                    <a:pt x="156" y="73"/>
                    <a:pt x="164" y="76"/>
                    <a:pt x="164" y="84"/>
                  </a:cubicBezTo>
                  <a:cubicBezTo>
                    <a:pt x="164" y="99"/>
                    <a:pt x="164" y="99"/>
                    <a:pt x="164" y="99"/>
                  </a:cubicBezTo>
                  <a:cubicBezTo>
                    <a:pt x="164" y="107"/>
                    <a:pt x="171" y="115"/>
                    <a:pt x="179" y="115"/>
                  </a:cubicBezTo>
                  <a:cubicBezTo>
                    <a:pt x="186" y="115"/>
                    <a:pt x="190" y="107"/>
                    <a:pt x="190" y="99"/>
                  </a:cubicBezTo>
                  <a:cubicBezTo>
                    <a:pt x="190" y="84"/>
                    <a:pt x="190" y="84"/>
                    <a:pt x="190" y="84"/>
                  </a:cubicBezTo>
                  <a:cubicBezTo>
                    <a:pt x="190" y="61"/>
                    <a:pt x="175" y="42"/>
                    <a:pt x="152"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defTabSz="439588" rtl="0" fontAlgn="base">
                <a:spcBef>
                  <a:spcPct val="0"/>
                </a:spcBef>
                <a:spcAft>
                  <a:spcPct val="0"/>
                </a:spcAft>
              </a:pPr>
              <a:endParaRPr lang="en-US"/>
            </a:p>
          </p:txBody>
        </p:sp>
      </p:grpSp>
      <p:pic>
        <p:nvPicPr>
          <p:cNvPr id="35" name="Graphic 34">
            <a:extLst>
              <a:ext uri="{FF2B5EF4-FFF2-40B4-BE49-F238E27FC236}">
                <a16:creationId xmlns:a16="http://schemas.microsoft.com/office/drawing/2014/main" id="{6E518992-5489-CF47-9277-01CCF69B5F9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680" y="3598696"/>
            <a:ext cx="686778" cy="686778"/>
          </a:xfrm>
          <a:prstGeom prst="rect">
            <a:avLst/>
          </a:prstGeom>
        </p:spPr>
      </p:pic>
      <p:sp>
        <p:nvSpPr>
          <p:cNvPr id="5" name="Rectangle 4">
            <a:extLst>
              <a:ext uri="{FF2B5EF4-FFF2-40B4-BE49-F238E27FC236}">
                <a16:creationId xmlns:a16="http://schemas.microsoft.com/office/drawing/2014/main" id="{94085386-F117-304D-84BB-278B2F4B1ADE}"/>
              </a:ext>
            </a:extLst>
          </p:cNvPr>
          <p:cNvSpPr/>
          <p:nvPr/>
        </p:nvSpPr>
        <p:spPr>
          <a:xfrm>
            <a:off x="1442485" y="3606304"/>
            <a:ext cx="2972354" cy="646331"/>
          </a:xfrm>
          <a:prstGeom prst="rect">
            <a:avLst/>
          </a:prstGeom>
        </p:spPr>
        <p:txBody>
          <a:bodyPr wrap="square">
            <a:spAutoFit/>
          </a:bodyPr>
          <a:lstStyle/>
          <a:p>
            <a:pPr lvl="0">
              <a:defRPr/>
            </a:pPr>
            <a:r>
              <a:rPr lang="en-US" sz="1200">
                <a:solidFill>
                  <a:srgbClr val="000000"/>
                </a:solidFill>
                <a:latin typeface="Arial Black"/>
                <a:ea typeface="Calibri" panose="020F0502020204030204" pitchFamily="34" charset="0"/>
              </a:rPr>
              <a:t>1.6 million Americans risk losing healthcare coverage </a:t>
            </a:r>
            <a:r>
              <a:rPr lang="en-US" sz="1200">
                <a:solidFill>
                  <a:srgbClr val="000000"/>
                </a:solidFill>
                <a:ea typeface="Calibri" panose="020F0502020204030204" pitchFamily="34" charset="0"/>
              </a:rPr>
              <a:t>if T1D is not a protected pre-existing condition </a:t>
            </a:r>
            <a:endParaRPr lang="en-US" sz="1200">
              <a:solidFill>
                <a:srgbClr val="000000"/>
              </a:solidFill>
              <a:ea typeface="+mn-ea"/>
            </a:endParaRPr>
          </a:p>
        </p:txBody>
      </p:sp>
      <p:sp>
        <p:nvSpPr>
          <p:cNvPr id="6" name="Rectangle 5">
            <a:extLst>
              <a:ext uri="{FF2B5EF4-FFF2-40B4-BE49-F238E27FC236}">
                <a16:creationId xmlns:a16="http://schemas.microsoft.com/office/drawing/2014/main" id="{3B0B6CFB-4BAA-FD45-BC3A-0749FD013778}"/>
              </a:ext>
            </a:extLst>
          </p:cNvPr>
          <p:cNvSpPr/>
          <p:nvPr/>
        </p:nvSpPr>
        <p:spPr>
          <a:xfrm>
            <a:off x="1434223" y="2721839"/>
            <a:ext cx="2972354" cy="461665"/>
          </a:xfrm>
          <a:prstGeom prst="rect">
            <a:avLst/>
          </a:prstGeom>
        </p:spPr>
        <p:txBody>
          <a:bodyPr wrap="square">
            <a:spAutoFit/>
          </a:bodyPr>
          <a:lstStyle/>
          <a:p>
            <a:pPr lvl="0">
              <a:defRPr/>
            </a:pPr>
            <a:r>
              <a:rPr lang="en-US" sz="1200">
                <a:solidFill>
                  <a:srgbClr val="000000"/>
                </a:solidFill>
                <a:ea typeface="+mn-ea"/>
              </a:rPr>
              <a:t>Over a 10-year period, the </a:t>
            </a:r>
            <a:r>
              <a:rPr lang="en-US" sz="1200">
                <a:solidFill>
                  <a:srgbClr val="000000"/>
                </a:solidFill>
                <a:latin typeface="Arial Black"/>
                <a:ea typeface="+mn-ea"/>
              </a:rPr>
              <a:t>cost of insulin increased threefold </a:t>
            </a:r>
          </a:p>
        </p:txBody>
      </p:sp>
      <p:sp>
        <p:nvSpPr>
          <p:cNvPr id="7" name="Rectangle 6">
            <a:extLst>
              <a:ext uri="{FF2B5EF4-FFF2-40B4-BE49-F238E27FC236}">
                <a16:creationId xmlns:a16="http://schemas.microsoft.com/office/drawing/2014/main" id="{A7BFE6DA-A103-374B-B7BF-0AF40A32D6DE}"/>
              </a:ext>
            </a:extLst>
          </p:cNvPr>
          <p:cNvSpPr/>
          <p:nvPr/>
        </p:nvSpPr>
        <p:spPr>
          <a:xfrm>
            <a:off x="1442485" y="1682699"/>
            <a:ext cx="2972354" cy="646331"/>
          </a:xfrm>
          <a:prstGeom prst="rect">
            <a:avLst/>
          </a:prstGeom>
        </p:spPr>
        <p:txBody>
          <a:bodyPr wrap="square">
            <a:spAutoFit/>
          </a:bodyPr>
          <a:lstStyle/>
          <a:p>
            <a:pPr lvl="0">
              <a:defRPr/>
            </a:pPr>
            <a:r>
              <a:rPr lang="en-US" sz="1200">
                <a:solidFill>
                  <a:srgbClr val="000000"/>
                </a:solidFill>
                <a:ea typeface="Calibri" panose="020F0502020204030204" pitchFamily="34" charset="0"/>
              </a:rPr>
              <a:t>Medical expenses for people with T1D are </a:t>
            </a:r>
            <a:r>
              <a:rPr lang="en-US" sz="1200">
                <a:solidFill>
                  <a:srgbClr val="000000"/>
                </a:solidFill>
                <a:latin typeface="Arial Black"/>
                <a:ea typeface="Calibri" panose="020F0502020204030204" pitchFamily="34" charset="0"/>
              </a:rPr>
              <a:t>3 times higher </a:t>
            </a:r>
            <a:r>
              <a:rPr lang="en-US" sz="1200">
                <a:solidFill>
                  <a:srgbClr val="000000"/>
                </a:solidFill>
                <a:ea typeface="Calibri" panose="020F0502020204030204" pitchFamily="34" charset="0"/>
              </a:rPr>
              <a:t>than for people without diabetes</a:t>
            </a:r>
            <a:endParaRPr lang="en-US" sz="1200">
              <a:solidFill>
                <a:srgbClr val="000000"/>
              </a:solidFill>
              <a:ea typeface="+mn-ea"/>
            </a:endParaRPr>
          </a:p>
        </p:txBody>
      </p:sp>
      <p:pic>
        <p:nvPicPr>
          <p:cNvPr id="20" name="Picture 19">
            <a:extLst>
              <a:ext uri="{FF2B5EF4-FFF2-40B4-BE49-F238E27FC236}">
                <a16:creationId xmlns:a16="http://schemas.microsoft.com/office/drawing/2014/main" id="{CBB44AFB-ED06-FA4E-BFE3-6C03D8D54F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4856" y="1740622"/>
            <a:ext cx="4220876" cy="2460264"/>
          </a:xfrm>
          <a:prstGeom prst="rect">
            <a:avLst/>
          </a:prstGeom>
        </p:spPr>
      </p:pic>
      <p:sp>
        <p:nvSpPr>
          <p:cNvPr id="10" name="Title 9">
            <a:extLst>
              <a:ext uri="{FF2B5EF4-FFF2-40B4-BE49-F238E27FC236}">
                <a16:creationId xmlns:a16="http://schemas.microsoft.com/office/drawing/2014/main" id="{C45F857B-060B-744C-84DB-40E794D14D25}"/>
              </a:ext>
            </a:extLst>
          </p:cNvPr>
          <p:cNvSpPr>
            <a:spLocks noGrp="1"/>
          </p:cNvSpPr>
          <p:nvPr>
            <p:ph type="title"/>
          </p:nvPr>
        </p:nvSpPr>
        <p:spPr/>
        <p:txBody>
          <a:bodyPr/>
          <a:lstStyle/>
          <a:p>
            <a:r>
              <a:rPr lang="en-US"/>
              <a:t>Advocacy</a:t>
            </a:r>
          </a:p>
        </p:txBody>
      </p:sp>
    </p:spTree>
    <p:extLst>
      <p:ext uri="{BB962C8B-B14F-4D97-AF65-F5344CB8AC3E}">
        <p14:creationId xmlns:p14="http://schemas.microsoft.com/office/powerpoint/2010/main" val="22904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18757280-AB53-4455-BDC7-66DB6C29F283}" type="slidenum">
              <a:rPr lang="en-US" altLang="en-US" smtClean="0"/>
              <a:pPr/>
              <a:t>27</a:t>
            </a:fld>
            <a:endParaRPr lang="en-US" altLang="en-US"/>
          </a:p>
        </p:txBody>
      </p:sp>
      <p:graphicFrame>
        <p:nvGraphicFramePr>
          <p:cNvPr id="51" name="Table Placeholder 15">
            <a:extLst>
              <a:ext uri="{FF2B5EF4-FFF2-40B4-BE49-F238E27FC236}">
                <a16:creationId xmlns:a16="http://schemas.microsoft.com/office/drawing/2014/main" id="{FD1F8FD8-C269-F543-B28E-6DD50BB2A702}"/>
              </a:ext>
            </a:extLst>
          </p:cNvPr>
          <p:cNvGraphicFramePr>
            <a:graphicFrameLocks/>
          </p:cNvGraphicFramePr>
          <p:nvPr>
            <p:extLst>
              <p:ext uri="{D42A27DB-BD31-4B8C-83A1-F6EECF244321}">
                <p14:modId xmlns:p14="http://schemas.microsoft.com/office/powerpoint/2010/main" val="431132170"/>
              </p:ext>
            </p:extLst>
          </p:nvPr>
        </p:nvGraphicFramePr>
        <p:xfrm>
          <a:off x="455614" y="1723260"/>
          <a:ext cx="2601912" cy="2132064"/>
        </p:xfrm>
        <a:graphic>
          <a:graphicData uri="http://schemas.openxmlformats.org/drawingml/2006/table">
            <a:tbl>
              <a:tblPr firstRow="1" bandRow="1">
                <a:tableStyleId>{2D5ABB26-0587-4C30-8999-92F81FD0307C}</a:tableStyleId>
              </a:tblPr>
              <a:tblGrid>
                <a:gridCol w="2601912">
                  <a:extLst>
                    <a:ext uri="{9D8B030D-6E8A-4147-A177-3AD203B41FA5}">
                      <a16:colId xmlns:a16="http://schemas.microsoft.com/office/drawing/2014/main" val="20000"/>
                    </a:ext>
                  </a:extLst>
                </a:gridCol>
              </a:tblGrid>
              <a:tr h="815645">
                <a:tc>
                  <a:txBody>
                    <a:bodyPr/>
                    <a:lstStyle/>
                    <a:p>
                      <a:pPr marL="0" algn="ctr" defTabSz="439588" rtl="0" eaLnBrk="1" latinLnBrk="0" hangingPunct="1">
                        <a:lnSpc>
                          <a:spcPct val="110000"/>
                        </a:lnSpc>
                      </a:pPr>
                      <a:endParaRPr lang="en-US" sz="1600">
                        <a:solidFill>
                          <a:srgbClr val="010101"/>
                        </a:solidFill>
                        <a:latin typeface="+mj-lt"/>
                      </a:endParaRPr>
                    </a:p>
                  </a:txBody>
                  <a:tcPr anchor="ctr">
                    <a:lnB w="38100" cap="flat" cmpd="sng" algn="ctr">
                      <a:solidFill>
                        <a:srgbClr val="0136FF"/>
                      </a:solidFill>
                      <a:prstDash val="solid"/>
                      <a:round/>
                      <a:headEnd type="none" w="med" len="med"/>
                      <a:tailEnd type="none" w="med" len="med"/>
                    </a:lnB>
                  </a:tcPr>
                </a:tc>
                <a:extLst>
                  <a:ext uri="{0D108BD9-81ED-4DB2-BD59-A6C34878D82A}">
                    <a16:rowId xmlns:a16="http://schemas.microsoft.com/office/drawing/2014/main" val="10000"/>
                  </a:ext>
                </a:extLst>
              </a:tr>
              <a:tr h="1147572">
                <a:tc>
                  <a:txBody>
                    <a:bodyPr/>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accent3">
                            <a:lumMod val="25000"/>
                          </a:schemeClr>
                        </a:solidFill>
                        <a:effectLst/>
                        <a:uLnTx/>
                        <a:uFillTx/>
                        <a:latin typeface="+mj-lt"/>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mj-lt"/>
                          <a:ea typeface="+mn-ea"/>
                          <a:cs typeface="+mn-cs"/>
                        </a:rPr>
                        <a:t>Coverage</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2"/>
                          </a:solidFill>
                          <a:effectLst/>
                          <a:uLnTx/>
                          <a:uFillTx/>
                          <a:latin typeface="+mn-lt"/>
                          <a:ea typeface="+mn-ea"/>
                          <a:cs typeface="+mn-cs"/>
                        </a:rPr>
                        <a:t>Ensure T1D remains a protected pre-existing condition so that no one with T1D can be denied coverage due to their disease</a:t>
                      </a:r>
                    </a:p>
                  </a:txBody>
                  <a:tcPr>
                    <a:lnT w="38100" cap="flat" cmpd="sng" algn="ctr">
                      <a:solidFill>
                        <a:srgbClr val="0136FF"/>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2" name="Table Placeholder 17">
            <a:extLst>
              <a:ext uri="{FF2B5EF4-FFF2-40B4-BE49-F238E27FC236}">
                <a16:creationId xmlns:a16="http://schemas.microsoft.com/office/drawing/2014/main" id="{2B2C0EAA-2503-1A41-AA1F-6E487F28AD4F}"/>
              </a:ext>
            </a:extLst>
          </p:cNvPr>
          <p:cNvGraphicFramePr>
            <a:graphicFrameLocks/>
          </p:cNvGraphicFramePr>
          <p:nvPr>
            <p:extLst>
              <p:ext uri="{D42A27DB-BD31-4B8C-83A1-F6EECF244321}">
                <p14:modId xmlns:p14="http://schemas.microsoft.com/office/powerpoint/2010/main" val="428556212"/>
              </p:ext>
            </p:extLst>
          </p:nvPr>
        </p:nvGraphicFramePr>
        <p:xfrm>
          <a:off x="3270254" y="1710433"/>
          <a:ext cx="2601913" cy="1963217"/>
        </p:xfrm>
        <a:graphic>
          <a:graphicData uri="http://schemas.openxmlformats.org/drawingml/2006/table">
            <a:tbl>
              <a:tblPr firstRow="1" bandRow="1">
                <a:tableStyleId>{5C22544A-7EE6-4342-B048-85BDC9FD1C3A}</a:tableStyleId>
              </a:tblPr>
              <a:tblGrid>
                <a:gridCol w="2601913">
                  <a:extLst>
                    <a:ext uri="{9D8B030D-6E8A-4147-A177-3AD203B41FA5}">
                      <a16:colId xmlns:a16="http://schemas.microsoft.com/office/drawing/2014/main" val="20000"/>
                    </a:ext>
                  </a:extLst>
                </a:gridCol>
              </a:tblGrid>
              <a:tr h="815645">
                <a:tc>
                  <a:txBody>
                    <a:bodyPr/>
                    <a:lstStyle/>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10101"/>
                        </a:solidFill>
                        <a:effectLst/>
                        <a:uLnTx/>
                        <a:uFillTx/>
                        <a:latin typeface="Arial Black"/>
                        <a:ea typeface="+mn-ea"/>
                        <a:cs typeface="+mn-cs"/>
                      </a:endParaRPr>
                    </a:p>
                  </a:txBody>
                  <a:tcPr anchor="ctr">
                    <a:lnB w="38100" cap="flat" cmpd="sng" algn="ctr">
                      <a:solidFill>
                        <a:srgbClr val="0136F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47572">
                <a:tc>
                  <a:txBody>
                    <a:bodyPr/>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1D3D3">
                            <a:lumMod val="25000"/>
                          </a:srgbClr>
                        </a:solidFill>
                        <a:effectLst/>
                        <a:uLnTx/>
                        <a:uFillTx/>
                        <a:latin typeface="+mj-lt"/>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mj-lt"/>
                          <a:ea typeface="+mn-ea"/>
                          <a:cs typeface="+mn-cs"/>
                        </a:rPr>
                        <a:t>Affordability</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2"/>
                          </a:solidFill>
                          <a:effectLst/>
                          <a:uLnTx/>
                          <a:uFillTx/>
                          <a:latin typeface="+mn-lt"/>
                          <a:ea typeface="+mn-ea"/>
                          <a:cs typeface="+mn-cs"/>
                        </a:rPr>
                        <a:t>Manage the out-of-pocket costs for insulin and other tools so they remain predictable and reasonable</a:t>
                      </a:r>
                    </a:p>
                  </a:txBody>
                  <a:tcPr>
                    <a:lnT w="38100" cap="flat" cmpd="sng" algn="ctr">
                      <a:solidFill>
                        <a:srgbClr val="0136FF"/>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53" name="Table Placeholder 18">
            <a:extLst>
              <a:ext uri="{FF2B5EF4-FFF2-40B4-BE49-F238E27FC236}">
                <a16:creationId xmlns:a16="http://schemas.microsoft.com/office/drawing/2014/main" id="{ECE466F8-8B5A-BD4C-BD3E-CEE24760BAAE}"/>
              </a:ext>
            </a:extLst>
          </p:cNvPr>
          <p:cNvGraphicFramePr>
            <a:graphicFrameLocks/>
          </p:cNvGraphicFramePr>
          <p:nvPr>
            <p:extLst>
              <p:ext uri="{D42A27DB-BD31-4B8C-83A1-F6EECF244321}">
                <p14:modId xmlns:p14="http://schemas.microsoft.com/office/powerpoint/2010/main" val="84103046"/>
              </p:ext>
            </p:extLst>
          </p:nvPr>
        </p:nvGraphicFramePr>
        <p:xfrm>
          <a:off x="6084888" y="1710433"/>
          <a:ext cx="2601912" cy="2132064"/>
        </p:xfrm>
        <a:graphic>
          <a:graphicData uri="http://schemas.openxmlformats.org/drawingml/2006/table">
            <a:tbl>
              <a:tblPr firstRow="1" bandRow="1">
                <a:tableStyleId>{5C22544A-7EE6-4342-B048-85BDC9FD1C3A}</a:tableStyleId>
              </a:tblPr>
              <a:tblGrid>
                <a:gridCol w="2601912">
                  <a:extLst>
                    <a:ext uri="{9D8B030D-6E8A-4147-A177-3AD203B41FA5}">
                      <a16:colId xmlns:a16="http://schemas.microsoft.com/office/drawing/2014/main" val="20000"/>
                    </a:ext>
                  </a:extLst>
                </a:gridCol>
              </a:tblGrid>
              <a:tr h="815645">
                <a:tc>
                  <a:txBody>
                    <a:bodyPr/>
                    <a:lstStyle/>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10101"/>
                        </a:solidFill>
                        <a:effectLst/>
                        <a:uLnTx/>
                        <a:uFillTx/>
                        <a:latin typeface="Arial Black"/>
                        <a:ea typeface="+mn-ea"/>
                        <a:cs typeface="+mn-cs"/>
                      </a:endParaRPr>
                    </a:p>
                  </a:txBody>
                  <a:tcPr anchor="ctr">
                    <a:lnB w="38100" cap="flat" cmpd="sng" algn="ctr">
                      <a:solidFill>
                        <a:srgbClr val="0136F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47572">
                <a:tc>
                  <a:txBody>
                    <a:bodyPr/>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1D3D3">
                            <a:lumMod val="25000"/>
                          </a:srgbClr>
                        </a:solidFill>
                        <a:effectLst/>
                        <a:uLnTx/>
                        <a:uFillTx/>
                        <a:latin typeface="+mj-lt"/>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solidFill>
                          <a:effectLst/>
                          <a:uLnTx/>
                          <a:uFillTx/>
                          <a:latin typeface="+mj-lt"/>
                          <a:ea typeface="+mn-ea"/>
                          <a:cs typeface="+mn-cs"/>
                        </a:rPr>
                        <a:t>Choice</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2"/>
                          </a:solidFill>
                          <a:effectLst/>
                          <a:uLnTx/>
                          <a:uFillTx/>
                          <a:latin typeface="+mn-lt"/>
                          <a:ea typeface="+mn-ea"/>
                          <a:cs typeface="+mn-cs"/>
                        </a:rPr>
                        <a:t>Give people access to all life-saving technology, from continuous glucose monitors (CGMs) to artificial pancreas systems</a:t>
                      </a:r>
                      <a:endParaRPr kumimoji="0" lang="en-US" sz="1100" b="0" i="0" u="none" strike="noStrike" kern="1200" cap="none" spc="0" normalizeH="0" baseline="0" noProof="0">
                        <a:ln>
                          <a:noFill/>
                        </a:ln>
                        <a:solidFill>
                          <a:schemeClr val="accent2"/>
                        </a:solidFill>
                        <a:effectLst/>
                        <a:uLnTx/>
                        <a:uFillTx/>
                        <a:latin typeface="+mn-lt"/>
                        <a:ea typeface="+mn-ea"/>
                        <a:cs typeface="+mn-cs"/>
                      </a:endParaRPr>
                    </a:p>
                  </a:txBody>
                  <a:tcPr>
                    <a:lnT w="38100" cap="flat" cmpd="sng" algn="ctr">
                      <a:solidFill>
                        <a:srgbClr val="0136FF"/>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54" name="Group 622">
            <a:extLst>
              <a:ext uri="{FF2B5EF4-FFF2-40B4-BE49-F238E27FC236}">
                <a16:creationId xmlns:a16="http://schemas.microsoft.com/office/drawing/2014/main" id="{6935842D-6E43-BE43-BA0F-2FC8C095FA0F}"/>
              </a:ext>
            </a:extLst>
          </p:cNvPr>
          <p:cNvGrpSpPr>
            <a:grpSpLocks/>
          </p:cNvGrpSpPr>
          <p:nvPr/>
        </p:nvGrpSpPr>
        <p:grpSpPr bwMode="auto">
          <a:xfrm>
            <a:off x="7145424" y="1667567"/>
            <a:ext cx="537667" cy="803098"/>
            <a:chOff x="1262" y="3810"/>
            <a:chExt cx="158" cy="236"/>
          </a:xfrm>
        </p:grpSpPr>
        <p:sp>
          <p:nvSpPr>
            <p:cNvPr id="55" name="Freeform 623">
              <a:extLst>
                <a:ext uri="{FF2B5EF4-FFF2-40B4-BE49-F238E27FC236}">
                  <a16:creationId xmlns:a16="http://schemas.microsoft.com/office/drawing/2014/main" id="{0D1AC212-116C-1F4F-B0B9-6E29B6902CE7}"/>
                </a:ext>
              </a:extLst>
            </p:cNvPr>
            <p:cNvSpPr>
              <a:spLocks noChangeArrowheads="1"/>
            </p:cNvSpPr>
            <p:nvPr/>
          </p:nvSpPr>
          <p:spPr bwMode="auto">
            <a:xfrm>
              <a:off x="1263" y="3811"/>
              <a:ext cx="156" cy="233"/>
            </a:xfrm>
            <a:custGeom>
              <a:avLst/>
              <a:gdLst>
                <a:gd name="T0" fmla="*/ 591 w 698"/>
                <a:gd name="T1" fmla="*/ 477 h 1037"/>
                <a:gd name="T2" fmla="*/ 591 w 698"/>
                <a:gd name="T3" fmla="*/ 477 h 1037"/>
                <a:gd name="T4" fmla="*/ 591 w 698"/>
                <a:gd name="T5" fmla="*/ 61 h 1037"/>
                <a:gd name="T6" fmla="*/ 530 w 698"/>
                <a:gd name="T7" fmla="*/ 0 h 1037"/>
                <a:gd name="T8" fmla="*/ 61 w 698"/>
                <a:gd name="T9" fmla="*/ 0 h 1037"/>
                <a:gd name="T10" fmla="*/ 0 w 698"/>
                <a:gd name="T11" fmla="*/ 61 h 1037"/>
                <a:gd name="T12" fmla="*/ 0 w 698"/>
                <a:gd name="T13" fmla="*/ 732 h 1037"/>
                <a:gd name="T14" fmla="*/ 99 w 698"/>
                <a:gd name="T15" fmla="*/ 831 h 1037"/>
                <a:gd name="T16" fmla="*/ 461 w 698"/>
                <a:gd name="T17" fmla="*/ 831 h 1037"/>
                <a:gd name="T18" fmla="*/ 461 w 698"/>
                <a:gd name="T19" fmla="*/ 1036 h 1037"/>
                <a:gd name="T20" fmla="*/ 697 w 698"/>
                <a:gd name="T21" fmla="*/ 1036 h 1037"/>
                <a:gd name="T22" fmla="*/ 697 w 698"/>
                <a:gd name="T23" fmla="*/ 595 h 1037"/>
                <a:gd name="T24" fmla="*/ 591 w 698"/>
                <a:gd name="T25" fmla="*/ 477 h 1037"/>
                <a:gd name="T26" fmla="*/ 99 w 698"/>
                <a:gd name="T27" fmla="*/ 808 h 1037"/>
                <a:gd name="T28" fmla="*/ 99 w 698"/>
                <a:gd name="T29" fmla="*/ 808 h 1037"/>
                <a:gd name="T30" fmla="*/ 23 w 698"/>
                <a:gd name="T31" fmla="*/ 732 h 1037"/>
                <a:gd name="T32" fmla="*/ 23 w 698"/>
                <a:gd name="T33" fmla="*/ 61 h 1037"/>
                <a:gd name="T34" fmla="*/ 61 w 698"/>
                <a:gd name="T35" fmla="*/ 23 h 1037"/>
                <a:gd name="T36" fmla="*/ 530 w 698"/>
                <a:gd name="T37" fmla="*/ 23 h 1037"/>
                <a:gd name="T38" fmla="*/ 568 w 698"/>
                <a:gd name="T39" fmla="*/ 61 h 1037"/>
                <a:gd name="T40" fmla="*/ 568 w 698"/>
                <a:gd name="T41" fmla="*/ 477 h 1037"/>
                <a:gd name="T42" fmla="*/ 461 w 698"/>
                <a:gd name="T43" fmla="*/ 595 h 1037"/>
                <a:gd name="T44" fmla="*/ 461 w 698"/>
                <a:gd name="T45" fmla="*/ 808 h 1037"/>
                <a:gd name="T46" fmla="*/ 99 w 698"/>
                <a:gd name="T47" fmla="*/ 808 h 1037"/>
                <a:gd name="T48" fmla="*/ 675 w 698"/>
                <a:gd name="T49" fmla="*/ 1014 h 1037"/>
                <a:gd name="T50" fmla="*/ 675 w 698"/>
                <a:gd name="T51" fmla="*/ 1014 h 1037"/>
                <a:gd name="T52" fmla="*/ 484 w 698"/>
                <a:gd name="T53" fmla="*/ 1014 h 1037"/>
                <a:gd name="T54" fmla="*/ 484 w 698"/>
                <a:gd name="T55" fmla="*/ 595 h 1037"/>
                <a:gd name="T56" fmla="*/ 579 w 698"/>
                <a:gd name="T57" fmla="*/ 499 h 1037"/>
                <a:gd name="T58" fmla="*/ 675 w 698"/>
                <a:gd name="T59" fmla="*/ 595 h 1037"/>
                <a:gd name="T60" fmla="*/ 675 w 698"/>
                <a:gd name="T61" fmla="*/ 1014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8" h="1037">
                  <a:moveTo>
                    <a:pt x="591" y="477"/>
                  </a:moveTo>
                  <a:lnTo>
                    <a:pt x="591" y="477"/>
                  </a:lnTo>
                  <a:cubicBezTo>
                    <a:pt x="591" y="61"/>
                    <a:pt x="591" y="61"/>
                    <a:pt x="591" y="61"/>
                  </a:cubicBezTo>
                  <a:cubicBezTo>
                    <a:pt x="591" y="27"/>
                    <a:pt x="564" y="0"/>
                    <a:pt x="530" y="0"/>
                  </a:cubicBezTo>
                  <a:cubicBezTo>
                    <a:pt x="61" y="0"/>
                    <a:pt x="61" y="0"/>
                    <a:pt x="61" y="0"/>
                  </a:cubicBezTo>
                  <a:cubicBezTo>
                    <a:pt x="27" y="0"/>
                    <a:pt x="0" y="27"/>
                    <a:pt x="0" y="61"/>
                  </a:cubicBezTo>
                  <a:cubicBezTo>
                    <a:pt x="0" y="732"/>
                    <a:pt x="0" y="732"/>
                    <a:pt x="0" y="732"/>
                  </a:cubicBezTo>
                  <a:cubicBezTo>
                    <a:pt x="0" y="785"/>
                    <a:pt x="42" y="831"/>
                    <a:pt x="99" y="831"/>
                  </a:cubicBezTo>
                  <a:cubicBezTo>
                    <a:pt x="461" y="831"/>
                    <a:pt x="461" y="831"/>
                    <a:pt x="461" y="831"/>
                  </a:cubicBezTo>
                  <a:cubicBezTo>
                    <a:pt x="461" y="1036"/>
                    <a:pt x="461" y="1036"/>
                    <a:pt x="461" y="1036"/>
                  </a:cubicBezTo>
                  <a:cubicBezTo>
                    <a:pt x="697" y="1036"/>
                    <a:pt x="697" y="1036"/>
                    <a:pt x="697" y="1036"/>
                  </a:cubicBezTo>
                  <a:cubicBezTo>
                    <a:pt x="697" y="595"/>
                    <a:pt x="697" y="595"/>
                    <a:pt x="697" y="595"/>
                  </a:cubicBezTo>
                  <a:cubicBezTo>
                    <a:pt x="697" y="534"/>
                    <a:pt x="652" y="484"/>
                    <a:pt x="591" y="477"/>
                  </a:cubicBezTo>
                  <a:close/>
                  <a:moveTo>
                    <a:pt x="99" y="808"/>
                  </a:moveTo>
                  <a:lnTo>
                    <a:pt x="99" y="808"/>
                  </a:lnTo>
                  <a:cubicBezTo>
                    <a:pt x="57" y="808"/>
                    <a:pt x="23" y="774"/>
                    <a:pt x="23" y="732"/>
                  </a:cubicBezTo>
                  <a:cubicBezTo>
                    <a:pt x="23" y="61"/>
                    <a:pt x="23" y="61"/>
                    <a:pt x="23" y="61"/>
                  </a:cubicBezTo>
                  <a:cubicBezTo>
                    <a:pt x="23" y="42"/>
                    <a:pt x="38" y="23"/>
                    <a:pt x="61" y="23"/>
                  </a:cubicBezTo>
                  <a:cubicBezTo>
                    <a:pt x="530" y="23"/>
                    <a:pt x="530" y="23"/>
                    <a:pt x="530" y="23"/>
                  </a:cubicBezTo>
                  <a:cubicBezTo>
                    <a:pt x="553" y="23"/>
                    <a:pt x="568" y="42"/>
                    <a:pt x="568" y="61"/>
                  </a:cubicBezTo>
                  <a:cubicBezTo>
                    <a:pt x="568" y="477"/>
                    <a:pt x="568" y="477"/>
                    <a:pt x="568" y="477"/>
                  </a:cubicBezTo>
                  <a:cubicBezTo>
                    <a:pt x="507" y="484"/>
                    <a:pt x="461" y="534"/>
                    <a:pt x="461" y="595"/>
                  </a:cubicBezTo>
                  <a:cubicBezTo>
                    <a:pt x="461" y="808"/>
                    <a:pt x="461" y="808"/>
                    <a:pt x="461" y="808"/>
                  </a:cubicBezTo>
                  <a:lnTo>
                    <a:pt x="99" y="808"/>
                  </a:lnTo>
                  <a:close/>
                  <a:moveTo>
                    <a:pt x="675" y="1014"/>
                  </a:moveTo>
                  <a:lnTo>
                    <a:pt x="675" y="1014"/>
                  </a:lnTo>
                  <a:cubicBezTo>
                    <a:pt x="484" y="1014"/>
                    <a:pt x="484" y="1014"/>
                    <a:pt x="484" y="1014"/>
                  </a:cubicBezTo>
                  <a:cubicBezTo>
                    <a:pt x="484" y="595"/>
                    <a:pt x="484" y="595"/>
                    <a:pt x="484" y="595"/>
                  </a:cubicBezTo>
                  <a:cubicBezTo>
                    <a:pt x="484" y="541"/>
                    <a:pt x="526" y="499"/>
                    <a:pt x="579" y="499"/>
                  </a:cubicBezTo>
                  <a:cubicBezTo>
                    <a:pt x="633" y="499"/>
                    <a:pt x="675" y="541"/>
                    <a:pt x="675" y="595"/>
                  </a:cubicBezTo>
                  <a:lnTo>
                    <a:pt x="675" y="1014"/>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6" name="Freeform 624">
              <a:extLst>
                <a:ext uri="{FF2B5EF4-FFF2-40B4-BE49-F238E27FC236}">
                  <a16:creationId xmlns:a16="http://schemas.microsoft.com/office/drawing/2014/main" id="{ACE9504A-0B61-C745-B4E4-47EADB7FF43F}"/>
                </a:ext>
              </a:extLst>
            </p:cNvPr>
            <p:cNvSpPr>
              <a:spLocks noChangeArrowheads="1"/>
            </p:cNvSpPr>
            <p:nvPr/>
          </p:nvSpPr>
          <p:spPr bwMode="auto">
            <a:xfrm>
              <a:off x="1262" y="3810"/>
              <a:ext cx="158" cy="236"/>
            </a:xfrm>
            <a:custGeom>
              <a:avLst/>
              <a:gdLst>
                <a:gd name="T0" fmla="*/ 705 w 706"/>
                <a:gd name="T1" fmla="*/ 1048 h 1049"/>
                <a:gd name="T2" fmla="*/ 461 w 706"/>
                <a:gd name="T3" fmla="*/ 839 h 1049"/>
                <a:gd name="T4" fmla="*/ 0 w 706"/>
                <a:gd name="T5" fmla="*/ 736 h 1049"/>
                <a:gd name="T6" fmla="*/ 65 w 706"/>
                <a:gd name="T7" fmla="*/ 0 h 1049"/>
                <a:gd name="T8" fmla="*/ 599 w 706"/>
                <a:gd name="T9" fmla="*/ 65 h 1049"/>
                <a:gd name="T10" fmla="*/ 705 w 706"/>
                <a:gd name="T11" fmla="*/ 599 h 1049"/>
                <a:gd name="T12" fmla="*/ 469 w 706"/>
                <a:gd name="T13" fmla="*/ 1037 h 1049"/>
                <a:gd name="T14" fmla="*/ 698 w 706"/>
                <a:gd name="T15" fmla="*/ 1037 h 1049"/>
                <a:gd name="T16" fmla="*/ 595 w 706"/>
                <a:gd name="T17" fmla="*/ 488 h 1049"/>
                <a:gd name="T18" fmla="*/ 591 w 706"/>
                <a:gd name="T19" fmla="*/ 65 h 1049"/>
                <a:gd name="T20" fmla="*/ 65 w 706"/>
                <a:gd name="T21" fmla="*/ 8 h 1049"/>
                <a:gd name="T22" fmla="*/ 8 w 706"/>
                <a:gd name="T23" fmla="*/ 736 h 1049"/>
                <a:gd name="T24" fmla="*/ 469 w 706"/>
                <a:gd name="T25" fmla="*/ 827 h 1049"/>
                <a:gd name="T26" fmla="*/ 682 w 706"/>
                <a:gd name="T27" fmla="*/ 1021 h 1049"/>
                <a:gd name="T28" fmla="*/ 484 w 706"/>
                <a:gd name="T29" fmla="*/ 1021 h 1049"/>
                <a:gd name="T30" fmla="*/ 583 w 706"/>
                <a:gd name="T31" fmla="*/ 500 h 1049"/>
                <a:gd name="T32" fmla="*/ 682 w 706"/>
                <a:gd name="T33" fmla="*/ 1021 h 1049"/>
                <a:gd name="T34" fmla="*/ 496 w 706"/>
                <a:gd name="T35" fmla="*/ 1014 h 1049"/>
                <a:gd name="T36" fmla="*/ 675 w 706"/>
                <a:gd name="T37" fmla="*/ 599 h 1049"/>
                <a:gd name="T38" fmla="*/ 496 w 706"/>
                <a:gd name="T39" fmla="*/ 599 h 1049"/>
                <a:gd name="T40" fmla="*/ 469 w 706"/>
                <a:gd name="T41" fmla="*/ 816 h 1049"/>
                <a:gd name="T42" fmla="*/ 103 w 706"/>
                <a:gd name="T43" fmla="*/ 816 h 1049"/>
                <a:gd name="T44" fmla="*/ 23 w 706"/>
                <a:gd name="T45" fmla="*/ 65 h 1049"/>
                <a:gd name="T46" fmla="*/ 534 w 706"/>
                <a:gd name="T47" fmla="*/ 23 h 1049"/>
                <a:gd name="T48" fmla="*/ 576 w 706"/>
                <a:gd name="T49" fmla="*/ 484 h 1049"/>
                <a:gd name="T50" fmla="*/ 469 w 706"/>
                <a:gd name="T51" fmla="*/ 599 h 1049"/>
                <a:gd name="T52" fmla="*/ 65 w 706"/>
                <a:gd name="T53" fmla="*/ 31 h 1049"/>
                <a:gd name="T54" fmla="*/ 31 w 706"/>
                <a:gd name="T55" fmla="*/ 65 h 1049"/>
                <a:gd name="T56" fmla="*/ 103 w 706"/>
                <a:gd name="T57" fmla="*/ 804 h 1049"/>
                <a:gd name="T58" fmla="*/ 461 w 706"/>
                <a:gd name="T59" fmla="*/ 599 h 1049"/>
                <a:gd name="T60" fmla="*/ 568 w 706"/>
                <a:gd name="T61" fmla="*/ 65 h 1049"/>
                <a:gd name="T62" fmla="*/ 65 w 706"/>
                <a:gd name="T63" fmla="*/ 3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6" h="1049">
                  <a:moveTo>
                    <a:pt x="705" y="1048"/>
                  </a:moveTo>
                  <a:lnTo>
                    <a:pt x="705" y="1048"/>
                  </a:lnTo>
                  <a:cubicBezTo>
                    <a:pt x="461" y="1048"/>
                    <a:pt x="461" y="1048"/>
                    <a:pt x="461" y="1048"/>
                  </a:cubicBezTo>
                  <a:cubicBezTo>
                    <a:pt x="461" y="839"/>
                    <a:pt x="461" y="839"/>
                    <a:pt x="461" y="839"/>
                  </a:cubicBezTo>
                  <a:cubicBezTo>
                    <a:pt x="103" y="839"/>
                    <a:pt x="103" y="839"/>
                    <a:pt x="103" y="839"/>
                  </a:cubicBezTo>
                  <a:cubicBezTo>
                    <a:pt x="46" y="839"/>
                    <a:pt x="0" y="793"/>
                    <a:pt x="0" y="736"/>
                  </a:cubicBezTo>
                  <a:cubicBezTo>
                    <a:pt x="0" y="65"/>
                    <a:pt x="0" y="65"/>
                    <a:pt x="0" y="65"/>
                  </a:cubicBezTo>
                  <a:cubicBezTo>
                    <a:pt x="0" y="31"/>
                    <a:pt x="27" y="0"/>
                    <a:pt x="65" y="0"/>
                  </a:cubicBezTo>
                  <a:cubicBezTo>
                    <a:pt x="534" y="0"/>
                    <a:pt x="534" y="0"/>
                    <a:pt x="534" y="0"/>
                  </a:cubicBezTo>
                  <a:cubicBezTo>
                    <a:pt x="572" y="0"/>
                    <a:pt x="599" y="31"/>
                    <a:pt x="599" y="65"/>
                  </a:cubicBezTo>
                  <a:cubicBezTo>
                    <a:pt x="599" y="477"/>
                    <a:pt x="599" y="477"/>
                    <a:pt x="599" y="477"/>
                  </a:cubicBezTo>
                  <a:cubicBezTo>
                    <a:pt x="663" y="484"/>
                    <a:pt x="705" y="538"/>
                    <a:pt x="705" y="599"/>
                  </a:cubicBezTo>
                  <a:lnTo>
                    <a:pt x="705" y="1048"/>
                  </a:lnTo>
                  <a:close/>
                  <a:moveTo>
                    <a:pt x="469" y="1037"/>
                  </a:moveTo>
                  <a:lnTo>
                    <a:pt x="469" y="1037"/>
                  </a:lnTo>
                  <a:cubicBezTo>
                    <a:pt x="698" y="1037"/>
                    <a:pt x="698" y="1037"/>
                    <a:pt x="698" y="1037"/>
                  </a:cubicBezTo>
                  <a:cubicBezTo>
                    <a:pt x="698" y="599"/>
                    <a:pt x="698" y="599"/>
                    <a:pt x="698" y="599"/>
                  </a:cubicBezTo>
                  <a:cubicBezTo>
                    <a:pt x="698" y="541"/>
                    <a:pt x="652" y="492"/>
                    <a:pt x="595" y="488"/>
                  </a:cubicBezTo>
                  <a:cubicBezTo>
                    <a:pt x="591" y="484"/>
                    <a:pt x="591" y="484"/>
                    <a:pt x="591" y="484"/>
                  </a:cubicBezTo>
                  <a:cubicBezTo>
                    <a:pt x="591" y="65"/>
                    <a:pt x="591" y="65"/>
                    <a:pt x="591" y="65"/>
                  </a:cubicBezTo>
                  <a:cubicBezTo>
                    <a:pt x="591" y="35"/>
                    <a:pt x="564" y="8"/>
                    <a:pt x="534" y="8"/>
                  </a:cubicBezTo>
                  <a:cubicBezTo>
                    <a:pt x="65" y="8"/>
                    <a:pt x="65" y="8"/>
                    <a:pt x="65" y="8"/>
                  </a:cubicBezTo>
                  <a:cubicBezTo>
                    <a:pt x="35" y="8"/>
                    <a:pt x="8" y="35"/>
                    <a:pt x="8" y="65"/>
                  </a:cubicBezTo>
                  <a:cubicBezTo>
                    <a:pt x="8" y="736"/>
                    <a:pt x="8" y="736"/>
                    <a:pt x="8" y="736"/>
                  </a:cubicBezTo>
                  <a:cubicBezTo>
                    <a:pt x="8" y="785"/>
                    <a:pt x="50" y="827"/>
                    <a:pt x="103" y="827"/>
                  </a:cubicBezTo>
                  <a:cubicBezTo>
                    <a:pt x="469" y="827"/>
                    <a:pt x="469" y="827"/>
                    <a:pt x="469" y="827"/>
                  </a:cubicBezTo>
                  <a:lnTo>
                    <a:pt x="469" y="1037"/>
                  </a:lnTo>
                  <a:close/>
                  <a:moveTo>
                    <a:pt x="682" y="1021"/>
                  </a:moveTo>
                  <a:lnTo>
                    <a:pt x="682" y="1021"/>
                  </a:lnTo>
                  <a:cubicBezTo>
                    <a:pt x="484" y="1021"/>
                    <a:pt x="484" y="1021"/>
                    <a:pt x="484" y="1021"/>
                  </a:cubicBezTo>
                  <a:cubicBezTo>
                    <a:pt x="484" y="599"/>
                    <a:pt x="484" y="599"/>
                    <a:pt x="484" y="599"/>
                  </a:cubicBezTo>
                  <a:cubicBezTo>
                    <a:pt x="484" y="541"/>
                    <a:pt x="530" y="500"/>
                    <a:pt x="583" y="500"/>
                  </a:cubicBezTo>
                  <a:cubicBezTo>
                    <a:pt x="640" y="500"/>
                    <a:pt x="682" y="541"/>
                    <a:pt x="682" y="599"/>
                  </a:cubicBezTo>
                  <a:lnTo>
                    <a:pt x="682" y="1021"/>
                  </a:lnTo>
                  <a:close/>
                  <a:moveTo>
                    <a:pt x="496" y="1014"/>
                  </a:moveTo>
                  <a:lnTo>
                    <a:pt x="496" y="1014"/>
                  </a:lnTo>
                  <a:cubicBezTo>
                    <a:pt x="675" y="1014"/>
                    <a:pt x="675" y="1014"/>
                    <a:pt x="675" y="1014"/>
                  </a:cubicBezTo>
                  <a:cubicBezTo>
                    <a:pt x="675" y="599"/>
                    <a:pt x="675" y="599"/>
                    <a:pt x="675" y="599"/>
                  </a:cubicBezTo>
                  <a:cubicBezTo>
                    <a:pt x="675" y="549"/>
                    <a:pt x="633" y="507"/>
                    <a:pt x="583" y="507"/>
                  </a:cubicBezTo>
                  <a:cubicBezTo>
                    <a:pt x="534" y="507"/>
                    <a:pt x="496" y="549"/>
                    <a:pt x="496" y="599"/>
                  </a:cubicBezTo>
                  <a:lnTo>
                    <a:pt x="496" y="1014"/>
                  </a:lnTo>
                  <a:close/>
                  <a:moveTo>
                    <a:pt x="469" y="816"/>
                  </a:moveTo>
                  <a:lnTo>
                    <a:pt x="469" y="816"/>
                  </a:lnTo>
                  <a:cubicBezTo>
                    <a:pt x="103" y="816"/>
                    <a:pt x="103" y="816"/>
                    <a:pt x="103" y="816"/>
                  </a:cubicBezTo>
                  <a:cubicBezTo>
                    <a:pt x="58" y="816"/>
                    <a:pt x="23" y="781"/>
                    <a:pt x="23" y="736"/>
                  </a:cubicBezTo>
                  <a:cubicBezTo>
                    <a:pt x="23" y="65"/>
                    <a:pt x="23" y="65"/>
                    <a:pt x="23" y="65"/>
                  </a:cubicBezTo>
                  <a:cubicBezTo>
                    <a:pt x="23" y="42"/>
                    <a:pt x="42" y="23"/>
                    <a:pt x="65" y="23"/>
                  </a:cubicBezTo>
                  <a:cubicBezTo>
                    <a:pt x="534" y="23"/>
                    <a:pt x="534" y="23"/>
                    <a:pt x="534" y="23"/>
                  </a:cubicBezTo>
                  <a:cubicBezTo>
                    <a:pt x="557" y="23"/>
                    <a:pt x="576" y="42"/>
                    <a:pt x="576" y="65"/>
                  </a:cubicBezTo>
                  <a:cubicBezTo>
                    <a:pt x="576" y="484"/>
                    <a:pt x="576" y="484"/>
                    <a:pt x="576" y="484"/>
                  </a:cubicBezTo>
                  <a:cubicBezTo>
                    <a:pt x="572" y="488"/>
                    <a:pt x="572" y="488"/>
                    <a:pt x="572" y="488"/>
                  </a:cubicBezTo>
                  <a:cubicBezTo>
                    <a:pt x="515" y="492"/>
                    <a:pt x="469" y="541"/>
                    <a:pt x="469" y="599"/>
                  </a:cubicBezTo>
                  <a:lnTo>
                    <a:pt x="469" y="816"/>
                  </a:lnTo>
                  <a:close/>
                  <a:moveTo>
                    <a:pt x="65" y="31"/>
                  </a:moveTo>
                  <a:lnTo>
                    <a:pt x="65" y="31"/>
                  </a:lnTo>
                  <a:cubicBezTo>
                    <a:pt x="46" y="31"/>
                    <a:pt x="31" y="46"/>
                    <a:pt x="31" y="65"/>
                  </a:cubicBezTo>
                  <a:cubicBezTo>
                    <a:pt x="31" y="736"/>
                    <a:pt x="31" y="736"/>
                    <a:pt x="31" y="736"/>
                  </a:cubicBezTo>
                  <a:cubicBezTo>
                    <a:pt x="31" y="774"/>
                    <a:pt x="61" y="804"/>
                    <a:pt x="103" y="804"/>
                  </a:cubicBezTo>
                  <a:cubicBezTo>
                    <a:pt x="461" y="804"/>
                    <a:pt x="461" y="804"/>
                    <a:pt x="461" y="804"/>
                  </a:cubicBezTo>
                  <a:cubicBezTo>
                    <a:pt x="461" y="599"/>
                    <a:pt x="461" y="599"/>
                    <a:pt x="461" y="599"/>
                  </a:cubicBezTo>
                  <a:cubicBezTo>
                    <a:pt x="461" y="538"/>
                    <a:pt x="507" y="484"/>
                    <a:pt x="568" y="477"/>
                  </a:cubicBezTo>
                  <a:cubicBezTo>
                    <a:pt x="568" y="65"/>
                    <a:pt x="568" y="65"/>
                    <a:pt x="568" y="65"/>
                  </a:cubicBezTo>
                  <a:cubicBezTo>
                    <a:pt x="568" y="46"/>
                    <a:pt x="553" y="31"/>
                    <a:pt x="534" y="31"/>
                  </a:cubicBezTo>
                  <a:lnTo>
                    <a:pt x="65" y="3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7" name="Freeform 625">
              <a:extLst>
                <a:ext uri="{FF2B5EF4-FFF2-40B4-BE49-F238E27FC236}">
                  <a16:creationId xmlns:a16="http://schemas.microsoft.com/office/drawing/2014/main" id="{4EF7BDC7-3386-2245-9AD5-5B3BBCAA0090}"/>
                </a:ext>
              </a:extLst>
            </p:cNvPr>
            <p:cNvSpPr>
              <a:spLocks noChangeArrowheads="1"/>
            </p:cNvSpPr>
            <p:nvPr/>
          </p:nvSpPr>
          <p:spPr bwMode="auto">
            <a:xfrm>
              <a:off x="1281" y="3838"/>
              <a:ext cx="96" cy="68"/>
            </a:xfrm>
            <a:custGeom>
              <a:avLst/>
              <a:gdLst>
                <a:gd name="T0" fmla="*/ 431 w 432"/>
                <a:gd name="T1" fmla="*/ 0 h 310"/>
                <a:gd name="T2" fmla="*/ 0 w 432"/>
                <a:gd name="T3" fmla="*/ 0 h 310"/>
                <a:gd name="T4" fmla="*/ 0 w 432"/>
                <a:gd name="T5" fmla="*/ 309 h 310"/>
                <a:gd name="T6" fmla="*/ 431 w 432"/>
                <a:gd name="T7" fmla="*/ 309 h 310"/>
                <a:gd name="T8" fmla="*/ 431 w 432"/>
                <a:gd name="T9" fmla="*/ 0 h 310"/>
                <a:gd name="T10" fmla="*/ 408 w 432"/>
                <a:gd name="T11" fmla="*/ 286 h 310"/>
                <a:gd name="T12" fmla="*/ 23 w 432"/>
                <a:gd name="T13" fmla="*/ 286 h 310"/>
                <a:gd name="T14" fmla="*/ 23 w 432"/>
                <a:gd name="T15" fmla="*/ 23 h 310"/>
                <a:gd name="T16" fmla="*/ 408 w 432"/>
                <a:gd name="T17" fmla="*/ 23 h 310"/>
                <a:gd name="T18" fmla="*/ 408 w 432"/>
                <a:gd name="T19" fmla="*/ 28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310">
                  <a:moveTo>
                    <a:pt x="431" y="0"/>
                  </a:moveTo>
                  <a:lnTo>
                    <a:pt x="0" y="0"/>
                  </a:lnTo>
                  <a:lnTo>
                    <a:pt x="0" y="309"/>
                  </a:lnTo>
                  <a:lnTo>
                    <a:pt x="431" y="309"/>
                  </a:lnTo>
                  <a:lnTo>
                    <a:pt x="431" y="0"/>
                  </a:lnTo>
                  <a:close/>
                  <a:moveTo>
                    <a:pt x="408" y="286"/>
                  </a:moveTo>
                  <a:lnTo>
                    <a:pt x="23" y="286"/>
                  </a:lnTo>
                  <a:lnTo>
                    <a:pt x="23" y="23"/>
                  </a:lnTo>
                  <a:lnTo>
                    <a:pt x="408" y="23"/>
                  </a:lnTo>
                  <a:lnTo>
                    <a:pt x="408" y="286"/>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8" name="Freeform 626">
              <a:extLst>
                <a:ext uri="{FF2B5EF4-FFF2-40B4-BE49-F238E27FC236}">
                  <a16:creationId xmlns:a16="http://schemas.microsoft.com/office/drawing/2014/main" id="{77C8EB05-E2B2-9641-9718-709C218329D5}"/>
                </a:ext>
              </a:extLst>
            </p:cNvPr>
            <p:cNvSpPr>
              <a:spLocks noChangeArrowheads="1"/>
            </p:cNvSpPr>
            <p:nvPr/>
          </p:nvSpPr>
          <p:spPr bwMode="auto">
            <a:xfrm>
              <a:off x="1280" y="3837"/>
              <a:ext cx="98" cy="70"/>
            </a:xfrm>
            <a:custGeom>
              <a:avLst/>
              <a:gdLst>
                <a:gd name="T0" fmla="*/ 439 w 440"/>
                <a:gd name="T1" fmla="*/ 316 h 317"/>
                <a:gd name="T2" fmla="*/ 0 w 440"/>
                <a:gd name="T3" fmla="*/ 316 h 317"/>
                <a:gd name="T4" fmla="*/ 0 w 440"/>
                <a:gd name="T5" fmla="*/ 0 h 317"/>
                <a:gd name="T6" fmla="*/ 439 w 440"/>
                <a:gd name="T7" fmla="*/ 0 h 317"/>
                <a:gd name="T8" fmla="*/ 439 w 440"/>
                <a:gd name="T9" fmla="*/ 316 h 317"/>
                <a:gd name="T10" fmla="*/ 8 w 440"/>
                <a:gd name="T11" fmla="*/ 308 h 317"/>
                <a:gd name="T12" fmla="*/ 431 w 440"/>
                <a:gd name="T13" fmla="*/ 308 h 317"/>
                <a:gd name="T14" fmla="*/ 431 w 440"/>
                <a:gd name="T15" fmla="*/ 7 h 317"/>
                <a:gd name="T16" fmla="*/ 8 w 440"/>
                <a:gd name="T17" fmla="*/ 7 h 317"/>
                <a:gd name="T18" fmla="*/ 8 w 440"/>
                <a:gd name="T19" fmla="*/ 308 h 317"/>
                <a:gd name="T20" fmla="*/ 416 w 440"/>
                <a:gd name="T21" fmla="*/ 293 h 317"/>
                <a:gd name="T22" fmla="*/ 23 w 440"/>
                <a:gd name="T23" fmla="*/ 293 h 317"/>
                <a:gd name="T24" fmla="*/ 23 w 440"/>
                <a:gd name="T25" fmla="*/ 22 h 317"/>
                <a:gd name="T26" fmla="*/ 416 w 440"/>
                <a:gd name="T27" fmla="*/ 22 h 317"/>
                <a:gd name="T28" fmla="*/ 416 w 440"/>
                <a:gd name="T29" fmla="*/ 293 h 317"/>
                <a:gd name="T30" fmla="*/ 35 w 440"/>
                <a:gd name="T31" fmla="*/ 281 h 317"/>
                <a:gd name="T32" fmla="*/ 408 w 440"/>
                <a:gd name="T33" fmla="*/ 281 h 317"/>
                <a:gd name="T34" fmla="*/ 408 w 440"/>
                <a:gd name="T35" fmla="*/ 30 h 317"/>
                <a:gd name="T36" fmla="*/ 35 w 440"/>
                <a:gd name="T37" fmla="*/ 30 h 317"/>
                <a:gd name="T38" fmla="*/ 35 w 440"/>
                <a:gd name="T39" fmla="*/ 281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0" h="317">
                  <a:moveTo>
                    <a:pt x="439" y="316"/>
                  </a:moveTo>
                  <a:lnTo>
                    <a:pt x="0" y="316"/>
                  </a:lnTo>
                  <a:lnTo>
                    <a:pt x="0" y="0"/>
                  </a:lnTo>
                  <a:lnTo>
                    <a:pt x="439" y="0"/>
                  </a:lnTo>
                  <a:lnTo>
                    <a:pt x="439" y="316"/>
                  </a:lnTo>
                  <a:close/>
                  <a:moveTo>
                    <a:pt x="8" y="308"/>
                  </a:moveTo>
                  <a:lnTo>
                    <a:pt x="431" y="308"/>
                  </a:lnTo>
                  <a:lnTo>
                    <a:pt x="431" y="7"/>
                  </a:lnTo>
                  <a:lnTo>
                    <a:pt x="8" y="7"/>
                  </a:lnTo>
                  <a:lnTo>
                    <a:pt x="8" y="308"/>
                  </a:lnTo>
                  <a:close/>
                  <a:moveTo>
                    <a:pt x="416" y="293"/>
                  </a:moveTo>
                  <a:lnTo>
                    <a:pt x="23" y="293"/>
                  </a:lnTo>
                  <a:lnTo>
                    <a:pt x="23" y="22"/>
                  </a:lnTo>
                  <a:lnTo>
                    <a:pt x="416" y="22"/>
                  </a:lnTo>
                  <a:lnTo>
                    <a:pt x="416" y="293"/>
                  </a:lnTo>
                  <a:close/>
                  <a:moveTo>
                    <a:pt x="35" y="281"/>
                  </a:moveTo>
                  <a:lnTo>
                    <a:pt x="408" y="281"/>
                  </a:lnTo>
                  <a:lnTo>
                    <a:pt x="408" y="30"/>
                  </a:lnTo>
                  <a:lnTo>
                    <a:pt x="35" y="30"/>
                  </a:lnTo>
                  <a:lnTo>
                    <a:pt x="35" y="281"/>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59" name="Freeform 627">
              <a:extLst>
                <a:ext uri="{FF2B5EF4-FFF2-40B4-BE49-F238E27FC236}">
                  <a16:creationId xmlns:a16="http://schemas.microsoft.com/office/drawing/2014/main" id="{8487786F-19B8-7442-B57C-2AC9317EFD97}"/>
                </a:ext>
              </a:extLst>
            </p:cNvPr>
            <p:cNvSpPr>
              <a:spLocks noChangeArrowheads="1"/>
            </p:cNvSpPr>
            <p:nvPr/>
          </p:nvSpPr>
          <p:spPr bwMode="auto">
            <a:xfrm>
              <a:off x="1382" y="3944"/>
              <a:ext cx="23" cy="40"/>
            </a:xfrm>
            <a:custGeom>
              <a:avLst/>
              <a:gdLst>
                <a:gd name="T0" fmla="*/ 53 w 111"/>
                <a:gd name="T1" fmla="*/ 0 h 184"/>
                <a:gd name="T2" fmla="*/ 53 w 111"/>
                <a:gd name="T3" fmla="*/ 0 h 184"/>
                <a:gd name="T4" fmla="*/ 46 w 111"/>
                <a:gd name="T5" fmla="*/ 19 h 184"/>
                <a:gd name="T6" fmla="*/ 0 w 111"/>
                <a:gd name="T7" fmla="*/ 126 h 184"/>
                <a:gd name="T8" fmla="*/ 53 w 111"/>
                <a:gd name="T9" fmla="*/ 183 h 184"/>
                <a:gd name="T10" fmla="*/ 110 w 111"/>
                <a:gd name="T11" fmla="*/ 126 h 184"/>
                <a:gd name="T12" fmla="*/ 65 w 111"/>
                <a:gd name="T13" fmla="*/ 19 h 184"/>
                <a:gd name="T14" fmla="*/ 53 w 111"/>
                <a:gd name="T15" fmla="*/ 0 h 184"/>
                <a:gd name="T16" fmla="*/ 53 w 111"/>
                <a:gd name="T17" fmla="*/ 160 h 184"/>
                <a:gd name="T18" fmla="*/ 53 w 111"/>
                <a:gd name="T19" fmla="*/ 160 h 184"/>
                <a:gd name="T20" fmla="*/ 23 w 111"/>
                <a:gd name="T21" fmla="*/ 126 h 184"/>
                <a:gd name="T22" fmla="*/ 53 w 111"/>
                <a:gd name="T23" fmla="*/ 49 h 184"/>
                <a:gd name="T24" fmla="*/ 88 w 111"/>
                <a:gd name="T25" fmla="*/ 126 h 184"/>
                <a:gd name="T26" fmla="*/ 53 w 111"/>
                <a:gd name="T27" fmla="*/ 1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84">
                  <a:moveTo>
                    <a:pt x="53" y="0"/>
                  </a:moveTo>
                  <a:lnTo>
                    <a:pt x="53" y="0"/>
                  </a:lnTo>
                  <a:cubicBezTo>
                    <a:pt x="46" y="19"/>
                    <a:pt x="46" y="19"/>
                    <a:pt x="46" y="19"/>
                  </a:cubicBezTo>
                  <a:cubicBezTo>
                    <a:pt x="38" y="30"/>
                    <a:pt x="0" y="99"/>
                    <a:pt x="0" y="126"/>
                  </a:cubicBezTo>
                  <a:cubicBezTo>
                    <a:pt x="0" y="156"/>
                    <a:pt x="23" y="183"/>
                    <a:pt x="53" y="183"/>
                  </a:cubicBezTo>
                  <a:cubicBezTo>
                    <a:pt x="84" y="183"/>
                    <a:pt x="110" y="156"/>
                    <a:pt x="110" y="126"/>
                  </a:cubicBezTo>
                  <a:cubicBezTo>
                    <a:pt x="110" y="99"/>
                    <a:pt x="72" y="30"/>
                    <a:pt x="65" y="19"/>
                  </a:cubicBezTo>
                  <a:lnTo>
                    <a:pt x="53" y="0"/>
                  </a:lnTo>
                  <a:close/>
                  <a:moveTo>
                    <a:pt x="53" y="160"/>
                  </a:moveTo>
                  <a:lnTo>
                    <a:pt x="53" y="160"/>
                  </a:lnTo>
                  <a:cubicBezTo>
                    <a:pt x="34" y="160"/>
                    <a:pt x="23" y="145"/>
                    <a:pt x="23" y="126"/>
                  </a:cubicBezTo>
                  <a:cubicBezTo>
                    <a:pt x="23" y="114"/>
                    <a:pt x="38" y="76"/>
                    <a:pt x="53" y="49"/>
                  </a:cubicBezTo>
                  <a:cubicBezTo>
                    <a:pt x="69" y="76"/>
                    <a:pt x="88" y="114"/>
                    <a:pt x="88" y="126"/>
                  </a:cubicBezTo>
                  <a:cubicBezTo>
                    <a:pt x="88" y="145"/>
                    <a:pt x="72" y="160"/>
                    <a:pt x="53" y="160"/>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0" name="Freeform 628">
              <a:extLst>
                <a:ext uri="{FF2B5EF4-FFF2-40B4-BE49-F238E27FC236}">
                  <a16:creationId xmlns:a16="http://schemas.microsoft.com/office/drawing/2014/main" id="{BE4117B2-CD82-6D40-85B1-40736D8BE6CE}"/>
                </a:ext>
              </a:extLst>
            </p:cNvPr>
            <p:cNvSpPr>
              <a:spLocks noChangeArrowheads="1"/>
            </p:cNvSpPr>
            <p:nvPr/>
          </p:nvSpPr>
          <p:spPr bwMode="auto">
            <a:xfrm>
              <a:off x="1381" y="3942"/>
              <a:ext cx="26" cy="42"/>
            </a:xfrm>
            <a:custGeom>
              <a:avLst/>
              <a:gdLst>
                <a:gd name="T0" fmla="*/ 61 w 123"/>
                <a:gd name="T1" fmla="*/ 195 h 196"/>
                <a:gd name="T2" fmla="*/ 61 w 123"/>
                <a:gd name="T3" fmla="*/ 195 h 196"/>
                <a:gd name="T4" fmla="*/ 0 w 123"/>
                <a:gd name="T5" fmla="*/ 134 h 196"/>
                <a:gd name="T6" fmla="*/ 46 w 123"/>
                <a:gd name="T7" fmla="*/ 23 h 196"/>
                <a:gd name="T8" fmla="*/ 61 w 123"/>
                <a:gd name="T9" fmla="*/ 0 h 196"/>
                <a:gd name="T10" fmla="*/ 77 w 123"/>
                <a:gd name="T11" fmla="*/ 23 h 196"/>
                <a:gd name="T12" fmla="*/ 122 w 123"/>
                <a:gd name="T13" fmla="*/ 134 h 196"/>
                <a:gd name="T14" fmla="*/ 61 w 123"/>
                <a:gd name="T15" fmla="*/ 195 h 196"/>
                <a:gd name="T16" fmla="*/ 61 w 123"/>
                <a:gd name="T17" fmla="*/ 19 h 196"/>
                <a:gd name="T18" fmla="*/ 61 w 123"/>
                <a:gd name="T19" fmla="*/ 19 h 196"/>
                <a:gd name="T20" fmla="*/ 58 w 123"/>
                <a:gd name="T21" fmla="*/ 31 h 196"/>
                <a:gd name="T22" fmla="*/ 12 w 123"/>
                <a:gd name="T23" fmla="*/ 134 h 196"/>
                <a:gd name="T24" fmla="*/ 61 w 123"/>
                <a:gd name="T25" fmla="*/ 183 h 196"/>
                <a:gd name="T26" fmla="*/ 111 w 123"/>
                <a:gd name="T27" fmla="*/ 134 h 196"/>
                <a:gd name="T28" fmla="*/ 69 w 123"/>
                <a:gd name="T29" fmla="*/ 31 h 196"/>
                <a:gd name="T30" fmla="*/ 61 w 123"/>
                <a:gd name="T31" fmla="*/ 19 h 196"/>
                <a:gd name="T32" fmla="*/ 61 w 123"/>
                <a:gd name="T33" fmla="*/ 172 h 196"/>
                <a:gd name="T34" fmla="*/ 61 w 123"/>
                <a:gd name="T35" fmla="*/ 172 h 196"/>
                <a:gd name="T36" fmla="*/ 23 w 123"/>
                <a:gd name="T37" fmla="*/ 134 h 196"/>
                <a:gd name="T38" fmla="*/ 58 w 123"/>
                <a:gd name="T39" fmla="*/ 54 h 196"/>
                <a:gd name="T40" fmla="*/ 61 w 123"/>
                <a:gd name="T41" fmla="*/ 46 h 196"/>
                <a:gd name="T42" fmla="*/ 65 w 123"/>
                <a:gd name="T43" fmla="*/ 54 h 196"/>
                <a:gd name="T44" fmla="*/ 99 w 123"/>
                <a:gd name="T45" fmla="*/ 134 h 196"/>
                <a:gd name="T46" fmla="*/ 61 w 123"/>
                <a:gd name="T47" fmla="*/ 172 h 196"/>
                <a:gd name="T48" fmla="*/ 61 w 123"/>
                <a:gd name="T49" fmla="*/ 65 h 196"/>
                <a:gd name="T50" fmla="*/ 61 w 123"/>
                <a:gd name="T51" fmla="*/ 65 h 196"/>
                <a:gd name="T52" fmla="*/ 35 w 123"/>
                <a:gd name="T53" fmla="*/ 134 h 196"/>
                <a:gd name="T54" fmla="*/ 61 w 123"/>
                <a:gd name="T55" fmla="*/ 160 h 196"/>
                <a:gd name="T56" fmla="*/ 88 w 123"/>
                <a:gd name="T57" fmla="*/ 134 h 196"/>
                <a:gd name="T58" fmla="*/ 61 w 123"/>
                <a:gd name="T59" fmla="*/ 6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96">
                  <a:moveTo>
                    <a:pt x="61" y="195"/>
                  </a:moveTo>
                  <a:lnTo>
                    <a:pt x="61" y="195"/>
                  </a:lnTo>
                  <a:cubicBezTo>
                    <a:pt x="27" y="195"/>
                    <a:pt x="0" y="168"/>
                    <a:pt x="0" y="134"/>
                  </a:cubicBezTo>
                  <a:cubicBezTo>
                    <a:pt x="0" y="107"/>
                    <a:pt x="39" y="38"/>
                    <a:pt x="46" y="23"/>
                  </a:cubicBezTo>
                  <a:cubicBezTo>
                    <a:pt x="61" y="0"/>
                    <a:pt x="61" y="0"/>
                    <a:pt x="61" y="0"/>
                  </a:cubicBezTo>
                  <a:cubicBezTo>
                    <a:pt x="77" y="23"/>
                    <a:pt x="77" y="23"/>
                    <a:pt x="77" y="23"/>
                  </a:cubicBezTo>
                  <a:cubicBezTo>
                    <a:pt x="88" y="42"/>
                    <a:pt x="122" y="107"/>
                    <a:pt x="122" y="134"/>
                  </a:cubicBezTo>
                  <a:cubicBezTo>
                    <a:pt x="122" y="168"/>
                    <a:pt x="96" y="195"/>
                    <a:pt x="61" y="195"/>
                  </a:cubicBezTo>
                  <a:close/>
                  <a:moveTo>
                    <a:pt x="61" y="19"/>
                  </a:moveTo>
                  <a:lnTo>
                    <a:pt x="61" y="19"/>
                  </a:lnTo>
                  <a:cubicBezTo>
                    <a:pt x="58" y="31"/>
                    <a:pt x="58" y="31"/>
                    <a:pt x="58" y="31"/>
                  </a:cubicBezTo>
                  <a:cubicBezTo>
                    <a:pt x="35" y="65"/>
                    <a:pt x="12" y="115"/>
                    <a:pt x="12" y="134"/>
                  </a:cubicBezTo>
                  <a:cubicBezTo>
                    <a:pt x="12" y="160"/>
                    <a:pt x="35" y="183"/>
                    <a:pt x="61" y="183"/>
                  </a:cubicBezTo>
                  <a:cubicBezTo>
                    <a:pt x="92" y="183"/>
                    <a:pt x="111" y="160"/>
                    <a:pt x="111" y="134"/>
                  </a:cubicBezTo>
                  <a:cubicBezTo>
                    <a:pt x="111" y="115"/>
                    <a:pt x="88" y="65"/>
                    <a:pt x="69" y="31"/>
                  </a:cubicBezTo>
                  <a:lnTo>
                    <a:pt x="61" y="19"/>
                  </a:lnTo>
                  <a:close/>
                  <a:moveTo>
                    <a:pt x="61" y="172"/>
                  </a:moveTo>
                  <a:lnTo>
                    <a:pt x="61" y="172"/>
                  </a:lnTo>
                  <a:cubicBezTo>
                    <a:pt x="42" y="172"/>
                    <a:pt x="23" y="153"/>
                    <a:pt x="23" y="134"/>
                  </a:cubicBezTo>
                  <a:cubicBezTo>
                    <a:pt x="23" y="118"/>
                    <a:pt x="50" y="69"/>
                    <a:pt x="58" y="54"/>
                  </a:cubicBezTo>
                  <a:cubicBezTo>
                    <a:pt x="61" y="46"/>
                    <a:pt x="61" y="46"/>
                    <a:pt x="61" y="46"/>
                  </a:cubicBezTo>
                  <a:cubicBezTo>
                    <a:pt x="65" y="54"/>
                    <a:pt x="65" y="54"/>
                    <a:pt x="65" y="54"/>
                  </a:cubicBezTo>
                  <a:cubicBezTo>
                    <a:pt x="73" y="69"/>
                    <a:pt x="99" y="118"/>
                    <a:pt x="99" y="134"/>
                  </a:cubicBezTo>
                  <a:cubicBezTo>
                    <a:pt x="99" y="153"/>
                    <a:pt x="84" y="172"/>
                    <a:pt x="61" y="172"/>
                  </a:cubicBezTo>
                  <a:close/>
                  <a:moveTo>
                    <a:pt x="61" y="65"/>
                  </a:moveTo>
                  <a:lnTo>
                    <a:pt x="61" y="65"/>
                  </a:lnTo>
                  <a:cubicBezTo>
                    <a:pt x="46" y="99"/>
                    <a:pt x="35" y="126"/>
                    <a:pt x="35" y="134"/>
                  </a:cubicBezTo>
                  <a:cubicBezTo>
                    <a:pt x="35" y="149"/>
                    <a:pt x="46" y="160"/>
                    <a:pt x="61" y="160"/>
                  </a:cubicBezTo>
                  <a:cubicBezTo>
                    <a:pt x="77" y="160"/>
                    <a:pt x="88" y="149"/>
                    <a:pt x="88" y="134"/>
                  </a:cubicBezTo>
                  <a:cubicBezTo>
                    <a:pt x="88" y="126"/>
                    <a:pt x="80" y="99"/>
                    <a:pt x="61" y="65"/>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1" name="Freeform 629">
              <a:extLst>
                <a:ext uri="{FF2B5EF4-FFF2-40B4-BE49-F238E27FC236}">
                  <a16:creationId xmlns:a16="http://schemas.microsoft.com/office/drawing/2014/main" id="{46D975EF-42A6-8345-837D-F9B2DDB44D04}"/>
                </a:ext>
              </a:extLst>
            </p:cNvPr>
            <p:cNvSpPr>
              <a:spLocks noChangeArrowheads="1"/>
            </p:cNvSpPr>
            <p:nvPr/>
          </p:nvSpPr>
          <p:spPr bwMode="auto">
            <a:xfrm>
              <a:off x="1297" y="3855"/>
              <a:ext cx="16" cy="34"/>
            </a:xfrm>
            <a:custGeom>
              <a:avLst/>
              <a:gdLst>
                <a:gd name="T0" fmla="*/ 80 w 81"/>
                <a:gd name="T1" fmla="*/ 87 h 157"/>
                <a:gd name="T2" fmla="*/ 80 w 81"/>
                <a:gd name="T3" fmla="*/ 64 h 157"/>
                <a:gd name="T4" fmla="*/ 80 w 81"/>
                <a:gd name="T5" fmla="*/ 0 h 157"/>
                <a:gd name="T6" fmla="*/ 0 w 81"/>
                <a:gd name="T7" fmla="*/ 0 h 157"/>
                <a:gd name="T8" fmla="*/ 0 w 81"/>
                <a:gd name="T9" fmla="*/ 22 h 157"/>
                <a:gd name="T10" fmla="*/ 57 w 81"/>
                <a:gd name="T11" fmla="*/ 22 h 157"/>
                <a:gd name="T12" fmla="*/ 57 w 81"/>
                <a:gd name="T13" fmla="*/ 64 h 157"/>
                <a:gd name="T14" fmla="*/ 0 w 81"/>
                <a:gd name="T15" fmla="*/ 64 h 157"/>
                <a:gd name="T16" fmla="*/ 0 w 81"/>
                <a:gd name="T17" fmla="*/ 87 h 157"/>
                <a:gd name="T18" fmla="*/ 57 w 81"/>
                <a:gd name="T19" fmla="*/ 87 h 157"/>
                <a:gd name="T20" fmla="*/ 57 w 81"/>
                <a:gd name="T21" fmla="*/ 133 h 157"/>
                <a:gd name="T22" fmla="*/ 0 w 81"/>
                <a:gd name="T23" fmla="*/ 133 h 157"/>
                <a:gd name="T24" fmla="*/ 0 w 81"/>
                <a:gd name="T25" fmla="*/ 156 h 157"/>
                <a:gd name="T26" fmla="*/ 80 w 81"/>
                <a:gd name="T27" fmla="*/ 156 h 157"/>
                <a:gd name="T28" fmla="*/ 80 w 81"/>
                <a:gd name="T29" fmla="*/ 8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57">
                  <a:moveTo>
                    <a:pt x="80" y="87"/>
                  </a:moveTo>
                  <a:lnTo>
                    <a:pt x="80" y="64"/>
                  </a:lnTo>
                  <a:lnTo>
                    <a:pt x="80" y="0"/>
                  </a:lnTo>
                  <a:lnTo>
                    <a:pt x="0" y="0"/>
                  </a:lnTo>
                  <a:lnTo>
                    <a:pt x="0" y="22"/>
                  </a:lnTo>
                  <a:lnTo>
                    <a:pt x="57" y="22"/>
                  </a:lnTo>
                  <a:lnTo>
                    <a:pt x="57" y="64"/>
                  </a:lnTo>
                  <a:lnTo>
                    <a:pt x="0" y="64"/>
                  </a:lnTo>
                  <a:lnTo>
                    <a:pt x="0" y="87"/>
                  </a:lnTo>
                  <a:lnTo>
                    <a:pt x="57" y="87"/>
                  </a:lnTo>
                  <a:lnTo>
                    <a:pt x="57" y="133"/>
                  </a:lnTo>
                  <a:lnTo>
                    <a:pt x="0" y="133"/>
                  </a:lnTo>
                  <a:lnTo>
                    <a:pt x="0" y="156"/>
                  </a:lnTo>
                  <a:lnTo>
                    <a:pt x="80" y="156"/>
                  </a:lnTo>
                  <a:lnTo>
                    <a:pt x="80" y="8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2" name="Freeform 630">
              <a:extLst>
                <a:ext uri="{FF2B5EF4-FFF2-40B4-BE49-F238E27FC236}">
                  <a16:creationId xmlns:a16="http://schemas.microsoft.com/office/drawing/2014/main" id="{5BA143B7-E774-4144-B19A-390C1C2F8A78}"/>
                </a:ext>
              </a:extLst>
            </p:cNvPr>
            <p:cNvSpPr>
              <a:spLocks noChangeArrowheads="1"/>
            </p:cNvSpPr>
            <p:nvPr/>
          </p:nvSpPr>
          <p:spPr bwMode="auto">
            <a:xfrm>
              <a:off x="1295" y="3853"/>
              <a:ext cx="19" cy="36"/>
            </a:xfrm>
            <a:custGeom>
              <a:avLst/>
              <a:gdLst>
                <a:gd name="T0" fmla="*/ 92 w 93"/>
                <a:gd name="T1" fmla="*/ 168 h 169"/>
                <a:gd name="T2" fmla="*/ 0 w 93"/>
                <a:gd name="T3" fmla="*/ 168 h 169"/>
                <a:gd name="T4" fmla="*/ 0 w 93"/>
                <a:gd name="T5" fmla="*/ 137 h 169"/>
                <a:gd name="T6" fmla="*/ 57 w 93"/>
                <a:gd name="T7" fmla="*/ 137 h 169"/>
                <a:gd name="T8" fmla="*/ 57 w 93"/>
                <a:gd name="T9" fmla="*/ 103 h 169"/>
                <a:gd name="T10" fmla="*/ 0 w 93"/>
                <a:gd name="T11" fmla="*/ 103 h 169"/>
                <a:gd name="T12" fmla="*/ 0 w 93"/>
                <a:gd name="T13" fmla="*/ 69 h 169"/>
                <a:gd name="T14" fmla="*/ 57 w 93"/>
                <a:gd name="T15" fmla="*/ 69 h 169"/>
                <a:gd name="T16" fmla="*/ 57 w 93"/>
                <a:gd name="T17" fmla="*/ 34 h 169"/>
                <a:gd name="T18" fmla="*/ 0 w 93"/>
                <a:gd name="T19" fmla="*/ 34 h 169"/>
                <a:gd name="T20" fmla="*/ 0 w 93"/>
                <a:gd name="T21" fmla="*/ 0 h 169"/>
                <a:gd name="T22" fmla="*/ 92 w 93"/>
                <a:gd name="T23" fmla="*/ 0 h 169"/>
                <a:gd name="T24" fmla="*/ 92 w 93"/>
                <a:gd name="T25" fmla="*/ 168 h 169"/>
                <a:gd name="T26" fmla="*/ 12 w 93"/>
                <a:gd name="T27" fmla="*/ 160 h 169"/>
                <a:gd name="T28" fmla="*/ 84 w 93"/>
                <a:gd name="T29" fmla="*/ 160 h 169"/>
                <a:gd name="T30" fmla="*/ 84 w 93"/>
                <a:gd name="T31" fmla="*/ 11 h 169"/>
                <a:gd name="T32" fmla="*/ 12 w 93"/>
                <a:gd name="T33" fmla="*/ 11 h 169"/>
                <a:gd name="T34" fmla="*/ 12 w 93"/>
                <a:gd name="T35" fmla="*/ 23 h 169"/>
                <a:gd name="T36" fmla="*/ 69 w 93"/>
                <a:gd name="T37" fmla="*/ 23 h 169"/>
                <a:gd name="T38" fmla="*/ 69 w 93"/>
                <a:gd name="T39" fmla="*/ 80 h 169"/>
                <a:gd name="T40" fmla="*/ 12 w 93"/>
                <a:gd name="T41" fmla="*/ 80 h 169"/>
                <a:gd name="T42" fmla="*/ 12 w 93"/>
                <a:gd name="T43" fmla="*/ 91 h 169"/>
                <a:gd name="T44" fmla="*/ 69 w 93"/>
                <a:gd name="T45" fmla="*/ 91 h 169"/>
                <a:gd name="T46" fmla="*/ 69 w 93"/>
                <a:gd name="T47" fmla="*/ 145 h 169"/>
                <a:gd name="T48" fmla="*/ 12 w 93"/>
                <a:gd name="T49" fmla="*/ 145 h 169"/>
                <a:gd name="T50" fmla="*/ 12 w 93"/>
                <a:gd name="T51" fmla="*/ 1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69">
                  <a:moveTo>
                    <a:pt x="92" y="168"/>
                  </a:moveTo>
                  <a:lnTo>
                    <a:pt x="0" y="168"/>
                  </a:lnTo>
                  <a:lnTo>
                    <a:pt x="0" y="137"/>
                  </a:lnTo>
                  <a:lnTo>
                    <a:pt x="57" y="137"/>
                  </a:lnTo>
                  <a:lnTo>
                    <a:pt x="57" y="103"/>
                  </a:lnTo>
                  <a:lnTo>
                    <a:pt x="0" y="103"/>
                  </a:lnTo>
                  <a:lnTo>
                    <a:pt x="0" y="69"/>
                  </a:lnTo>
                  <a:lnTo>
                    <a:pt x="57" y="69"/>
                  </a:lnTo>
                  <a:lnTo>
                    <a:pt x="57" y="34"/>
                  </a:lnTo>
                  <a:lnTo>
                    <a:pt x="0" y="34"/>
                  </a:lnTo>
                  <a:lnTo>
                    <a:pt x="0" y="0"/>
                  </a:lnTo>
                  <a:lnTo>
                    <a:pt x="92" y="0"/>
                  </a:lnTo>
                  <a:lnTo>
                    <a:pt x="92" y="168"/>
                  </a:lnTo>
                  <a:close/>
                  <a:moveTo>
                    <a:pt x="12" y="160"/>
                  </a:moveTo>
                  <a:lnTo>
                    <a:pt x="84" y="160"/>
                  </a:lnTo>
                  <a:lnTo>
                    <a:pt x="84" y="11"/>
                  </a:lnTo>
                  <a:lnTo>
                    <a:pt x="12" y="11"/>
                  </a:lnTo>
                  <a:lnTo>
                    <a:pt x="12" y="23"/>
                  </a:lnTo>
                  <a:lnTo>
                    <a:pt x="69" y="23"/>
                  </a:lnTo>
                  <a:lnTo>
                    <a:pt x="69" y="80"/>
                  </a:lnTo>
                  <a:lnTo>
                    <a:pt x="12" y="80"/>
                  </a:lnTo>
                  <a:lnTo>
                    <a:pt x="12" y="91"/>
                  </a:lnTo>
                  <a:lnTo>
                    <a:pt x="69" y="91"/>
                  </a:lnTo>
                  <a:lnTo>
                    <a:pt x="69" y="145"/>
                  </a:lnTo>
                  <a:lnTo>
                    <a:pt x="12" y="145"/>
                  </a:lnTo>
                  <a:lnTo>
                    <a:pt x="12"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3" name="Freeform 631">
              <a:extLst>
                <a:ext uri="{FF2B5EF4-FFF2-40B4-BE49-F238E27FC236}">
                  <a16:creationId xmlns:a16="http://schemas.microsoft.com/office/drawing/2014/main" id="{090D7FC5-68D6-A74E-B13B-06E6B7F34B63}"/>
                </a:ext>
              </a:extLst>
            </p:cNvPr>
            <p:cNvSpPr>
              <a:spLocks noChangeArrowheads="1"/>
            </p:cNvSpPr>
            <p:nvPr/>
          </p:nvSpPr>
          <p:spPr bwMode="auto">
            <a:xfrm>
              <a:off x="1321" y="3855"/>
              <a:ext cx="16" cy="34"/>
            </a:xfrm>
            <a:custGeom>
              <a:avLst/>
              <a:gdLst>
                <a:gd name="T0" fmla="*/ 80 w 81"/>
                <a:gd name="T1" fmla="*/ 64 h 157"/>
                <a:gd name="T2" fmla="*/ 23 w 81"/>
                <a:gd name="T3" fmla="*/ 64 h 157"/>
                <a:gd name="T4" fmla="*/ 23 w 81"/>
                <a:gd name="T5" fmla="*/ 22 h 157"/>
                <a:gd name="T6" fmla="*/ 80 w 81"/>
                <a:gd name="T7" fmla="*/ 22 h 157"/>
                <a:gd name="T8" fmla="*/ 80 w 81"/>
                <a:gd name="T9" fmla="*/ 0 h 157"/>
                <a:gd name="T10" fmla="*/ 0 w 81"/>
                <a:gd name="T11" fmla="*/ 0 h 157"/>
                <a:gd name="T12" fmla="*/ 0 w 81"/>
                <a:gd name="T13" fmla="*/ 87 h 157"/>
                <a:gd name="T14" fmla="*/ 58 w 81"/>
                <a:gd name="T15" fmla="*/ 87 h 157"/>
                <a:gd name="T16" fmla="*/ 58 w 81"/>
                <a:gd name="T17" fmla="*/ 133 h 157"/>
                <a:gd name="T18" fmla="*/ 0 w 81"/>
                <a:gd name="T19" fmla="*/ 133 h 157"/>
                <a:gd name="T20" fmla="*/ 0 w 81"/>
                <a:gd name="T21" fmla="*/ 156 h 157"/>
                <a:gd name="T22" fmla="*/ 80 w 81"/>
                <a:gd name="T23" fmla="*/ 156 h 157"/>
                <a:gd name="T24" fmla="*/ 80 w 81"/>
                <a:gd name="T25"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57">
                  <a:moveTo>
                    <a:pt x="80" y="64"/>
                  </a:moveTo>
                  <a:lnTo>
                    <a:pt x="23" y="64"/>
                  </a:lnTo>
                  <a:lnTo>
                    <a:pt x="23" y="22"/>
                  </a:lnTo>
                  <a:lnTo>
                    <a:pt x="80" y="22"/>
                  </a:lnTo>
                  <a:lnTo>
                    <a:pt x="80" y="0"/>
                  </a:lnTo>
                  <a:lnTo>
                    <a:pt x="0" y="0"/>
                  </a:lnTo>
                  <a:lnTo>
                    <a:pt x="0" y="87"/>
                  </a:lnTo>
                  <a:lnTo>
                    <a:pt x="58" y="87"/>
                  </a:lnTo>
                  <a:lnTo>
                    <a:pt x="58" y="133"/>
                  </a:lnTo>
                  <a:lnTo>
                    <a:pt x="0" y="133"/>
                  </a:lnTo>
                  <a:lnTo>
                    <a:pt x="0" y="156"/>
                  </a:lnTo>
                  <a:lnTo>
                    <a:pt x="80" y="156"/>
                  </a:lnTo>
                  <a:lnTo>
                    <a:pt x="80" y="6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4" name="Freeform 632">
              <a:extLst>
                <a:ext uri="{FF2B5EF4-FFF2-40B4-BE49-F238E27FC236}">
                  <a16:creationId xmlns:a16="http://schemas.microsoft.com/office/drawing/2014/main" id="{C39D69B8-0FE8-FB49-9D91-6D21E79DE3E6}"/>
                </a:ext>
              </a:extLst>
            </p:cNvPr>
            <p:cNvSpPr>
              <a:spLocks noChangeArrowheads="1"/>
            </p:cNvSpPr>
            <p:nvPr/>
          </p:nvSpPr>
          <p:spPr bwMode="auto">
            <a:xfrm>
              <a:off x="1319" y="3853"/>
              <a:ext cx="19" cy="36"/>
            </a:xfrm>
            <a:custGeom>
              <a:avLst/>
              <a:gdLst>
                <a:gd name="T0" fmla="*/ 91 w 92"/>
                <a:gd name="T1" fmla="*/ 168 h 169"/>
                <a:gd name="T2" fmla="*/ 0 w 92"/>
                <a:gd name="T3" fmla="*/ 168 h 169"/>
                <a:gd name="T4" fmla="*/ 0 w 92"/>
                <a:gd name="T5" fmla="*/ 137 h 169"/>
                <a:gd name="T6" fmla="*/ 61 w 92"/>
                <a:gd name="T7" fmla="*/ 137 h 169"/>
                <a:gd name="T8" fmla="*/ 61 w 92"/>
                <a:gd name="T9" fmla="*/ 103 h 169"/>
                <a:gd name="T10" fmla="*/ 0 w 92"/>
                <a:gd name="T11" fmla="*/ 103 h 169"/>
                <a:gd name="T12" fmla="*/ 0 w 92"/>
                <a:gd name="T13" fmla="*/ 0 h 169"/>
                <a:gd name="T14" fmla="*/ 91 w 92"/>
                <a:gd name="T15" fmla="*/ 0 h 169"/>
                <a:gd name="T16" fmla="*/ 91 w 92"/>
                <a:gd name="T17" fmla="*/ 34 h 169"/>
                <a:gd name="T18" fmla="*/ 34 w 92"/>
                <a:gd name="T19" fmla="*/ 34 h 169"/>
                <a:gd name="T20" fmla="*/ 34 w 92"/>
                <a:gd name="T21" fmla="*/ 69 h 169"/>
                <a:gd name="T22" fmla="*/ 91 w 92"/>
                <a:gd name="T23" fmla="*/ 69 h 169"/>
                <a:gd name="T24" fmla="*/ 91 w 92"/>
                <a:gd name="T25" fmla="*/ 168 h 169"/>
                <a:gd name="T26" fmla="*/ 11 w 92"/>
                <a:gd name="T27" fmla="*/ 160 h 169"/>
                <a:gd name="T28" fmla="*/ 84 w 92"/>
                <a:gd name="T29" fmla="*/ 160 h 169"/>
                <a:gd name="T30" fmla="*/ 84 w 92"/>
                <a:gd name="T31" fmla="*/ 80 h 169"/>
                <a:gd name="T32" fmla="*/ 27 w 92"/>
                <a:gd name="T33" fmla="*/ 80 h 169"/>
                <a:gd name="T34" fmla="*/ 27 w 92"/>
                <a:gd name="T35" fmla="*/ 23 h 169"/>
                <a:gd name="T36" fmla="*/ 84 w 92"/>
                <a:gd name="T37" fmla="*/ 23 h 169"/>
                <a:gd name="T38" fmla="*/ 84 w 92"/>
                <a:gd name="T39" fmla="*/ 11 h 169"/>
                <a:gd name="T40" fmla="*/ 11 w 92"/>
                <a:gd name="T41" fmla="*/ 11 h 169"/>
                <a:gd name="T42" fmla="*/ 11 w 92"/>
                <a:gd name="T43" fmla="*/ 91 h 169"/>
                <a:gd name="T44" fmla="*/ 68 w 92"/>
                <a:gd name="T45" fmla="*/ 91 h 169"/>
                <a:gd name="T46" fmla="*/ 68 w 92"/>
                <a:gd name="T47" fmla="*/ 145 h 169"/>
                <a:gd name="T48" fmla="*/ 11 w 92"/>
                <a:gd name="T49" fmla="*/ 145 h 169"/>
                <a:gd name="T50" fmla="*/ 11 w 92"/>
                <a:gd name="T51" fmla="*/ 1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 h="169">
                  <a:moveTo>
                    <a:pt x="91" y="168"/>
                  </a:moveTo>
                  <a:lnTo>
                    <a:pt x="0" y="168"/>
                  </a:lnTo>
                  <a:lnTo>
                    <a:pt x="0" y="137"/>
                  </a:lnTo>
                  <a:lnTo>
                    <a:pt x="61" y="137"/>
                  </a:lnTo>
                  <a:lnTo>
                    <a:pt x="61" y="103"/>
                  </a:lnTo>
                  <a:lnTo>
                    <a:pt x="0" y="103"/>
                  </a:lnTo>
                  <a:lnTo>
                    <a:pt x="0" y="0"/>
                  </a:lnTo>
                  <a:lnTo>
                    <a:pt x="91" y="0"/>
                  </a:lnTo>
                  <a:lnTo>
                    <a:pt x="91" y="34"/>
                  </a:lnTo>
                  <a:lnTo>
                    <a:pt x="34" y="34"/>
                  </a:lnTo>
                  <a:lnTo>
                    <a:pt x="34" y="69"/>
                  </a:lnTo>
                  <a:lnTo>
                    <a:pt x="91" y="69"/>
                  </a:lnTo>
                  <a:lnTo>
                    <a:pt x="91" y="168"/>
                  </a:lnTo>
                  <a:close/>
                  <a:moveTo>
                    <a:pt x="11" y="160"/>
                  </a:moveTo>
                  <a:lnTo>
                    <a:pt x="84" y="160"/>
                  </a:lnTo>
                  <a:lnTo>
                    <a:pt x="84" y="80"/>
                  </a:lnTo>
                  <a:lnTo>
                    <a:pt x="27" y="80"/>
                  </a:lnTo>
                  <a:lnTo>
                    <a:pt x="27" y="23"/>
                  </a:lnTo>
                  <a:lnTo>
                    <a:pt x="84" y="23"/>
                  </a:lnTo>
                  <a:lnTo>
                    <a:pt x="84" y="11"/>
                  </a:lnTo>
                  <a:lnTo>
                    <a:pt x="11" y="11"/>
                  </a:lnTo>
                  <a:lnTo>
                    <a:pt x="11" y="91"/>
                  </a:lnTo>
                  <a:lnTo>
                    <a:pt x="68" y="91"/>
                  </a:lnTo>
                  <a:lnTo>
                    <a:pt x="68" y="145"/>
                  </a:lnTo>
                  <a:lnTo>
                    <a:pt x="11" y="145"/>
                  </a:lnTo>
                  <a:lnTo>
                    <a:pt x="11"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5" name="Freeform 633">
              <a:extLst>
                <a:ext uri="{FF2B5EF4-FFF2-40B4-BE49-F238E27FC236}">
                  <a16:creationId xmlns:a16="http://schemas.microsoft.com/office/drawing/2014/main" id="{6E9A4376-F97A-7D47-905C-FF87BDC4323C}"/>
                </a:ext>
              </a:extLst>
            </p:cNvPr>
            <p:cNvSpPr>
              <a:spLocks noChangeArrowheads="1"/>
            </p:cNvSpPr>
            <p:nvPr/>
          </p:nvSpPr>
          <p:spPr bwMode="auto">
            <a:xfrm>
              <a:off x="1345" y="3855"/>
              <a:ext cx="17" cy="34"/>
            </a:xfrm>
            <a:custGeom>
              <a:avLst/>
              <a:gdLst>
                <a:gd name="T0" fmla="*/ 84 w 85"/>
                <a:gd name="T1" fmla="*/ 64 h 157"/>
                <a:gd name="T2" fmla="*/ 23 w 85"/>
                <a:gd name="T3" fmla="*/ 64 h 157"/>
                <a:gd name="T4" fmla="*/ 23 w 85"/>
                <a:gd name="T5" fmla="*/ 22 h 157"/>
                <a:gd name="T6" fmla="*/ 84 w 85"/>
                <a:gd name="T7" fmla="*/ 22 h 157"/>
                <a:gd name="T8" fmla="*/ 84 w 85"/>
                <a:gd name="T9" fmla="*/ 0 h 157"/>
                <a:gd name="T10" fmla="*/ 0 w 85"/>
                <a:gd name="T11" fmla="*/ 0 h 157"/>
                <a:gd name="T12" fmla="*/ 0 w 85"/>
                <a:gd name="T13" fmla="*/ 87 h 157"/>
                <a:gd name="T14" fmla="*/ 61 w 85"/>
                <a:gd name="T15" fmla="*/ 87 h 157"/>
                <a:gd name="T16" fmla="*/ 61 w 85"/>
                <a:gd name="T17" fmla="*/ 133 h 157"/>
                <a:gd name="T18" fmla="*/ 0 w 85"/>
                <a:gd name="T19" fmla="*/ 133 h 157"/>
                <a:gd name="T20" fmla="*/ 0 w 85"/>
                <a:gd name="T21" fmla="*/ 156 h 157"/>
                <a:gd name="T22" fmla="*/ 84 w 85"/>
                <a:gd name="T23" fmla="*/ 156 h 157"/>
                <a:gd name="T24" fmla="*/ 84 w 85"/>
                <a:gd name="T25"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57">
                  <a:moveTo>
                    <a:pt x="84" y="64"/>
                  </a:moveTo>
                  <a:lnTo>
                    <a:pt x="23" y="64"/>
                  </a:lnTo>
                  <a:lnTo>
                    <a:pt x="23" y="22"/>
                  </a:lnTo>
                  <a:lnTo>
                    <a:pt x="84" y="22"/>
                  </a:lnTo>
                  <a:lnTo>
                    <a:pt x="84" y="0"/>
                  </a:lnTo>
                  <a:lnTo>
                    <a:pt x="0" y="0"/>
                  </a:lnTo>
                  <a:lnTo>
                    <a:pt x="0" y="87"/>
                  </a:lnTo>
                  <a:lnTo>
                    <a:pt x="61" y="87"/>
                  </a:lnTo>
                  <a:lnTo>
                    <a:pt x="61" y="133"/>
                  </a:lnTo>
                  <a:lnTo>
                    <a:pt x="0" y="133"/>
                  </a:lnTo>
                  <a:lnTo>
                    <a:pt x="0" y="156"/>
                  </a:lnTo>
                  <a:lnTo>
                    <a:pt x="84" y="156"/>
                  </a:lnTo>
                  <a:lnTo>
                    <a:pt x="84" y="64"/>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6" name="Freeform 634">
              <a:extLst>
                <a:ext uri="{FF2B5EF4-FFF2-40B4-BE49-F238E27FC236}">
                  <a16:creationId xmlns:a16="http://schemas.microsoft.com/office/drawing/2014/main" id="{BC4F4007-8C1F-6D49-9072-A50C7E601DAF}"/>
                </a:ext>
              </a:extLst>
            </p:cNvPr>
            <p:cNvSpPr>
              <a:spLocks noChangeArrowheads="1"/>
            </p:cNvSpPr>
            <p:nvPr/>
          </p:nvSpPr>
          <p:spPr bwMode="auto">
            <a:xfrm>
              <a:off x="1344" y="3853"/>
              <a:ext cx="19" cy="36"/>
            </a:xfrm>
            <a:custGeom>
              <a:avLst/>
              <a:gdLst>
                <a:gd name="T0" fmla="*/ 92 w 93"/>
                <a:gd name="T1" fmla="*/ 168 h 169"/>
                <a:gd name="T2" fmla="*/ 0 w 93"/>
                <a:gd name="T3" fmla="*/ 168 h 169"/>
                <a:gd name="T4" fmla="*/ 0 w 93"/>
                <a:gd name="T5" fmla="*/ 137 h 169"/>
                <a:gd name="T6" fmla="*/ 58 w 93"/>
                <a:gd name="T7" fmla="*/ 137 h 169"/>
                <a:gd name="T8" fmla="*/ 58 w 93"/>
                <a:gd name="T9" fmla="*/ 103 h 169"/>
                <a:gd name="T10" fmla="*/ 0 w 93"/>
                <a:gd name="T11" fmla="*/ 103 h 169"/>
                <a:gd name="T12" fmla="*/ 0 w 93"/>
                <a:gd name="T13" fmla="*/ 0 h 169"/>
                <a:gd name="T14" fmla="*/ 92 w 93"/>
                <a:gd name="T15" fmla="*/ 0 h 169"/>
                <a:gd name="T16" fmla="*/ 92 w 93"/>
                <a:gd name="T17" fmla="*/ 34 h 169"/>
                <a:gd name="T18" fmla="*/ 35 w 93"/>
                <a:gd name="T19" fmla="*/ 34 h 169"/>
                <a:gd name="T20" fmla="*/ 35 w 93"/>
                <a:gd name="T21" fmla="*/ 69 h 169"/>
                <a:gd name="T22" fmla="*/ 92 w 93"/>
                <a:gd name="T23" fmla="*/ 69 h 169"/>
                <a:gd name="T24" fmla="*/ 92 w 93"/>
                <a:gd name="T25" fmla="*/ 168 h 169"/>
                <a:gd name="T26" fmla="*/ 12 w 93"/>
                <a:gd name="T27" fmla="*/ 160 h 169"/>
                <a:gd name="T28" fmla="*/ 80 w 93"/>
                <a:gd name="T29" fmla="*/ 160 h 169"/>
                <a:gd name="T30" fmla="*/ 80 w 93"/>
                <a:gd name="T31" fmla="*/ 80 h 169"/>
                <a:gd name="T32" fmla="*/ 23 w 93"/>
                <a:gd name="T33" fmla="*/ 80 h 169"/>
                <a:gd name="T34" fmla="*/ 23 w 93"/>
                <a:gd name="T35" fmla="*/ 23 h 169"/>
                <a:gd name="T36" fmla="*/ 80 w 93"/>
                <a:gd name="T37" fmla="*/ 23 h 169"/>
                <a:gd name="T38" fmla="*/ 80 w 93"/>
                <a:gd name="T39" fmla="*/ 11 h 169"/>
                <a:gd name="T40" fmla="*/ 12 w 93"/>
                <a:gd name="T41" fmla="*/ 11 h 169"/>
                <a:gd name="T42" fmla="*/ 12 w 93"/>
                <a:gd name="T43" fmla="*/ 91 h 169"/>
                <a:gd name="T44" fmla="*/ 69 w 93"/>
                <a:gd name="T45" fmla="*/ 91 h 169"/>
                <a:gd name="T46" fmla="*/ 69 w 93"/>
                <a:gd name="T47" fmla="*/ 145 h 169"/>
                <a:gd name="T48" fmla="*/ 12 w 93"/>
                <a:gd name="T49" fmla="*/ 145 h 169"/>
                <a:gd name="T50" fmla="*/ 12 w 93"/>
                <a:gd name="T51" fmla="*/ 1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69">
                  <a:moveTo>
                    <a:pt x="92" y="168"/>
                  </a:moveTo>
                  <a:lnTo>
                    <a:pt x="0" y="168"/>
                  </a:lnTo>
                  <a:lnTo>
                    <a:pt x="0" y="137"/>
                  </a:lnTo>
                  <a:lnTo>
                    <a:pt x="58" y="137"/>
                  </a:lnTo>
                  <a:lnTo>
                    <a:pt x="58" y="103"/>
                  </a:lnTo>
                  <a:lnTo>
                    <a:pt x="0" y="103"/>
                  </a:lnTo>
                  <a:lnTo>
                    <a:pt x="0" y="0"/>
                  </a:lnTo>
                  <a:lnTo>
                    <a:pt x="92" y="0"/>
                  </a:lnTo>
                  <a:lnTo>
                    <a:pt x="92" y="34"/>
                  </a:lnTo>
                  <a:lnTo>
                    <a:pt x="35" y="34"/>
                  </a:lnTo>
                  <a:lnTo>
                    <a:pt x="35" y="69"/>
                  </a:lnTo>
                  <a:lnTo>
                    <a:pt x="92" y="69"/>
                  </a:lnTo>
                  <a:lnTo>
                    <a:pt x="92" y="168"/>
                  </a:lnTo>
                  <a:close/>
                  <a:moveTo>
                    <a:pt x="12" y="160"/>
                  </a:moveTo>
                  <a:lnTo>
                    <a:pt x="80" y="160"/>
                  </a:lnTo>
                  <a:lnTo>
                    <a:pt x="80" y="80"/>
                  </a:lnTo>
                  <a:lnTo>
                    <a:pt x="23" y="80"/>
                  </a:lnTo>
                  <a:lnTo>
                    <a:pt x="23" y="23"/>
                  </a:lnTo>
                  <a:lnTo>
                    <a:pt x="80" y="23"/>
                  </a:lnTo>
                  <a:lnTo>
                    <a:pt x="80" y="11"/>
                  </a:lnTo>
                  <a:lnTo>
                    <a:pt x="12" y="11"/>
                  </a:lnTo>
                  <a:lnTo>
                    <a:pt x="12" y="91"/>
                  </a:lnTo>
                  <a:lnTo>
                    <a:pt x="69" y="91"/>
                  </a:lnTo>
                  <a:lnTo>
                    <a:pt x="69" y="145"/>
                  </a:lnTo>
                  <a:lnTo>
                    <a:pt x="12" y="145"/>
                  </a:lnTo>
                  <a:lnTo>
                    <a:pt x="12" y="16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7" name="Freeform 635">
              <a:extLst>
                <a:ext uri="{FF2B5EF4-FFF2-40B4-BE49-F238E27FC236}">
                  <a16:creationId xmlns:a16="http://schemas.microsoft.com/office/drawing/2014/main" id="{6148BD84-1C27-F742-994C-FFBEAF08B77F}"/>
                </a:ext>
              </a:extLst>
            </p:cNvPr>
            <p:cNvSpPr>
              <a:spLocks noChangeArrowheads="1"/>
            </p:cNvSpPr>
            <p:nvPr/>
          </p:nvSpPr>
          <p:spPr bwMode="auto">
            <a:xfrm>
              <a:off x="1281" y="3925"/>
              <a:ext cx="37" cy="29"/>
            </a:xfrm>
            <a:custGeom>
              <a:avLst/>
              <a:gdLst>
                <a:gd name="T0" fmla="*/ 0 w 173"/>
                <a:gd name="T1" fmla="*/ 137 h 138"/>
                <a:gd name="T2" fmla="*/ 172 w 173"/>
                <a:gd name="T3" fmla="*/ 137 h 138"/>
                <a:gd name="T4" fmla="*/ 172 w 173"/>
                <a:gd name="T5" fmla="*/ 0 h 138"/>
                <a:gd name="T6" fmla="*/ 0 w 173"/>
                <a:gd name="T7" fmla="*/ 0 h 138"/>
                <a:gd name="T8" fmla="*/ 0 w 173"/>
                <a:gd name="T9" fmla="*/ 137 h 138"/>
                <a:gd name="T10" fmla="*/ 23 w 173"/>
                <a:gd name="T11" fmla="*/ 23 h 138"/>
                <a:gd name="T12" fmla="*/ 149 w 173"/>
                <a:gd name="T13" fmla="*/ 23 h 138"/>
                <a:gd name="T14" fmla="*/ 149 w 173"/>
                <a:gd name="T15" fmla="*/ 114 h 138"/>
                <a:gd name="T16" fmla="*/ 23 w 173"/>
                <a:gd name="T17" fmla="*/ 114 h 138"/>
                <a:gd name="T18" fmla="*/ 23 w 173"/>
                <a:gd name="T19" fmla="*/ 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38">
                  <a:moveTo>
                    <a:pt x="0" y="137"/>
                  </a:moveTo>
                  <a:lnTo>
                    <a:pt x="172" y="137"/>
                  </a:lnTo>
                  <a:lnTo>
                    <a:pt x="172" y="0"/>
                  </a:lnTo>
                  <a:lnTo>
                    <a:pt x="0" y="0"/>
                  </a:lnTo>
                  <a:lnTo>
                    <a:pt x="0" y="137"/>
                  </a:lnTo>
                  <a:close/>
                  <a:moveTo>
                    <a:pt x="23" y="23"/>
                  </a:moveTo>
                  <a:lnTo>
                    <a:pt x="149" y="23"/>
                  </a:lnTo>
                  <a:lnTo>
                    <a:pt x="149" y="114"/>
                  </a:lnTo>
                  <a:lnTo>
                    <a:pt x="23" y="114"/>
                  </a:lnTo>
                  <a:lnTo>
                    <a:pt x="23" y="23"/>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8" name="Freeform 636">
              <a:extLst>
                <a:ext uri="{FF2B5EF4-FFF2-40B4-BE49-F238E27FC236}">
                  <a16:creationId xmlns:a16="http://schemas.microsoft.com/office/drawing/2014/main" id="{39B144F2-E46B-114F-BCD8-33A5F5B7AD04}"/>
                </a:ext>
              </a:extLst>
            </p:cNvPr>
            <p:cNvSpPr>
              <a:spLocks noChangeArrowheads="1"/>
            </p:cNvSpPr>
            <p:nvPr/>
          </p:nvSpPr>
          <p:spPr bwMode="auto">
            <a:xfrm>
              <a:off x="1280" y="3924"/>
              <a:ext cx="39" cy="31"/>
            </a:xfrm>
            <a:custGeom>
              <a:avLst/>
              <a:gdLst>
                <a:gd name="T0" fmla="*/ 179 w 180"/>
                <a:gd name="T1" fmla="*/ 145 h 146"/>
                <a:gd name="T2" fmla="*/ 0 w 180"/>
                <a:gd name="T3" fmla="*/ 145 h 146"/>
                <a:gd name="T4" fmla="*/ 0 w 180"/>
                <a:gd name="T5" fmla="*/ 0 h 146"/>
                <a:gd name="T6" fmla="*/ 179 w 180"/>
                <a:gd name="T7" fmla="*/ 0 h 146"/>
                <a:gd name="T8" fmla="*/ 179 w 180"/>
                <a:gd name="T9" fmla="*/ 145 h 146"/>
                <a:gd name="T10" fmla="*/ 8 w 180"/>
                <a:gd name="T11" fmla="*/ 137 h 146"/>
                <a:gd name="T12" fmla="*/ 172 w 180"/>
                <a:gd name="T13" fmla="*/ 137 h 146"/>
                <a:gd name="T14" fmla="*/ 172 w 180"/>
                <a:gd name="T15" fmla="*/ 8 h 146"/>
                <a:gd name="T16" fmla="*/ 8 w 180"/>
                <a:gd name="T17" fmla="*/ 8 h 146"/>
                <a:gd name="T18" fmla="*/ 8 w 180"/>
                <a:gd name="T19" fmla="*/ 137 h 146"/>
                <a:gd name="T20" fmla="*/ 157 w 180"/>
                <a:gd name="T21" fmla="*/ 122 h 146"/>
                <a:gd name="T22" fmla="*/ 23 w 180"/>
                <a:gd name="T23" fmla="*/ 122 h 146"/>
                <a:gd name="T24" fmla="*/ 23 w 180"/>
                <a:gd name="T25" fmla="*/ 23 h 146"/>
                <a:gd name="T26" fmla="*/ 157 w 180"/>
                <a:gd name="T27" fmla="*/ 23 h 146"/>
                <a:gd name="T28" fmla="*/ 157 w 180"/>
                <a:gd name="T29" fmla="*/ 122 h 146"/>
                <a:gd name="T30" fmla="*/ 35 w 180"/>
                <a:gd name="T31" fmla="*/ 115 h 146"/>
                <a:gd name="T32" fmla="*/ 149 w 180"/>
                <a:gd name="T33" fmla="*/ 115 h 146"/>
                <a:gd name="T34" fmla="*/ 149 w 180"/>
                <a:gd name="T35" fmla="*/ 31 h 146"/>
                <a:gd name="T36" fmla="*/ 35 w 180"/>
                <a:gd name="T37" fmla="*/ 31 h 146"/>
                <a:gd name="T38" fmla="*/ 35 w 180"/>
                <a:gd name="T39"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46">
                  <a:moveTo>
                    <a:pt x="179" y="145"/>
                  </a:moveTo>
                  <a:lnTo>
                    <a:pt x="0" y="145"/>
                  </a:lnTo>
                  <a:lnTo>
                    <a:pt x="0" y="0"/>
                  </a:lnTo>
                  <a:lnTo>
                    <a:pt x="179" y="0"/>
                  </a:lnTo>
                  <a:lnTo>
                    <a:pt x="179" y="145"/>
                  </a:lnTo>
                  <a:close/>
                  <a:moveTo>
                    <a:pt x="8" y="137"/>
                  </a:moveTo>
                  <a:lnTo>
                    <a:pt x="172" y="137"/>
                  </a:lnTo>
                  <a:lnTo>
                    <a:pt x="172" y="8"/>
                  </a:lnTo>
                  <a:lnTo>
                    <a:pt x="8" y="8"/>
                  </a:lnTo>
                  <a:lnTo>
                    <a:pt x="8" y="137"/>
                  </a:lnTo>
                  <a:close/>
                  <a:moveTo>
                    <a:pt x="157" y="122"/>
                  </a:moveTo>
                  <a:lnTo>
                    <a:pt x="23" y="122"/>
                  </a:lnTo>
                  <a:lnTo>
                    <a:pt x="23" y="23"/>
                  </a:lnTo>
                  <a:lnTo>
                    <a:pt x="157" y="23"/>
                  </a:lnTo>
                  <a:lnTo>
                    <a:pt x="157" y="122"/>
                  </a:lnTo>
                  <a:close/>
                  <a:moveTo>
                    <a:pt x="35" y="115"/>
                  </a:moveTo>
                  <a:lnTo>
                    <a:pt x="149" y="115"/>
                  </a:lnTo>
                  <a:lnTo>
                    <a:pt x="149" y="31"/>
                  </a:lnTo>
                  <a:lnTo>
                    <a:pt x="35" y="31"/>
                  </a:lnTo>
                  <a:lnTo>
                    <a:pt x="35" y="115"/>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69" name="Freeform 637">
              <a:extLst>
                <a:ext uri="{FF2B5EF4-FFF2-40B4-BE49-F238E27FC236}">
                  <a16:creationId xmlns:a16="http://schemas.microsoft.com/office/drawing/2014/main" id="{EF67BDC8-9AEF-A64A-83C4-D51009771E61}"/>
                </a:ext>
              </a:extLst>
            </p:cNvPr>
            <p:cNvSpPr>
              <a:spLocks noChangeArrowheads="1"/>
            </p:cNvSpPr>
            <p:nvPr/>
          </p:nvSpPr>
          <p:spPr bwMode="auto">
            <a:xfrm>
              <a:off x="1342" y="3925"/>
              <a:ext cx="22" cy="29"/>
            </a:xfrm>
            <a:custGeom>
              <a:avLst/>
              <a:gdLst>
                <a:gd name="T0" fmla="*/ 0 w 104"/>
                <a:gd name="T1" fmla="*/ 137 h 138"/>
                <a:gd name="T2" fmla="*/ 23 w 104"/>
                <a:gd name="T3" fmla="*/ 137 h 138"/>
                <a:gd name="T4" fmla="*/ 23 w 104"/>
                <a:gd name="T5" fmla="*/ 23 h 138"/>
                <a:gd name="T6" fmla="*/ 103 w 104"/>
                <a:gd name="T7" fmla="*/ 23 h 138"/>
                <a:gd name="T8" fmla="*/ 103 w 104"/>
                <a:gd name="T9" fmla="*/ 0 h 138"/>
                <a:gd name="T10" fmla="*/ 0 w 104"/>
                <a:gd name="T11" fmla="*/ 0 h 138"/>
                <a:gd name="T12" fmla="*/ 0 w 104"/>
                <a:gd name="T13" fmla="*/ 137 h 138"/>
              </a:gdLst>
              <a:ahLst/>
              <a:cxnLst>
                <a:cxn ang="0">
                  <a:pos x="T0" y="T1"/>
                </a:cxn>
                <a:cxn ang="0">
                  <a:pos x="T2" y="T3"/>
                </a:cxn>
                <a:cxn ang="0">
                  <a:pos x="T4" y="T5"/>
                </a:cxn>
                <a:cxn ang="0">
                  <a:pos x="T6" y="T7"/>
                </a:cxn>
                <a:cxn ang="0">
                  <a:pos x="T8" y="T9"/>
                </a:cxn>
                <a:cxn ang="0">
                  <a:pos x="T10" y="T11"/>
                </a:cxn>
                <a:cxn ang="0">
                  <a:pos x="T12" y="T13"/>
                </a:cxn>
              </a:cxnLst>
              <a:rect l="0" t="0" r="r" b="b"/>
              <a:pathLst>
                <a:path w="104" h="138">
                  <a:moveTo>
                    <a:pt x="0" y="137"/>
                  </a:moveTo>
                  <a:lnTo>
                    <a:pt x="23" y="137"/>
                  </a:lnTo>
                  <a:lnTo>
                    <a:pt x="23" y="23"/>
                  </a:lnTo>
                  <a:lnTo>
                    <a:pt x="103" y="23"/>
                  </a:lnTo>
                  <a:lnTo>
                    <a:pt x="103" y="0"/>
                  </a:lnTo>
                  <a:lnTo>
                    <a:pt x="0" y="0"/>
                  </a:lnTo>
                  <a:lnTo>
                    <a:pt x="0" y="137"/>
                  </a:ln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0" name="Freeform 638">
              <a:extLst>
                <a:ext uri="{FF2B5EF4-FFF2-40B4-BE49-F238E27FC236}">
                  <a16:creationId xmlns:a16="http://schemas.microsoft.com/office/drawing/2014/main" id="{AE4AAF8C-DC48-244B-9B4F-400AB83CB026}"/>
                </a:ext>
              </a:extLst>
            </p:cNvPr>
            <p:cNvSpPr>
              <a:spLocks noChangeArrowheads="1"/>
            </p:cNvSpPr>
            <p:nvPr/>
          </p:nvSpPr>
          <p:spPr bwMode="auto">
            <a:xfrm>
              <a:off x="1340" y="3924"/>
              <a:ext cx="24" cy="31"/>
            </a:xfrm>
            <a:custGeom>
              <a:avLst/>
              <a:gdLst>
                <a:gd name="T0" fmla="*/ 35 w 116"/>
                <a:gd name="T1" fmla="*/ 145 h 146"/>
                <a:gd name="T2" fmla="*/ 0 w 116"/>
                <a:gd name="T3" fmla="*/ 145 h 146"/>
                <a:gd name="T4" fmla="*/ 0 w 116"/>
                <a:gd name="T5" fmla="*/ 0 h 146"/>
                <a:gd name="T6" fmla="*/ 115 w 116"/>
                <a:gd name="T7" fmla="*/ 0 h 146"/>
                <a:gd name="T8" fmla="*/ 115 w 116"/>
                <a:gd name="T9" fmla="*/ 31 h 146"/>
                <a:gd name="T10" fmla="*/ 35 w 116"/>
                <a:gd name="T11" fmla="*/ 31 h 146"/>
                <a:gd name="T12" fmla="*/ 35 w 116"/>
                <a:gd name="T13" fmla="*/ 145 h 146"/>
                <a:gd name="T14" fmla="*/ 12 w 116"/>
                <a:gd name="T15" fmla="*/ 137 h 146"/>
                <a:gd name="T16" fmla="*/ 23 w 116"/>
                <a:gd name="T17" fmla="*/ 137 h 146"/>
                <a:gd name="T18" fmla="*/ 23 w 116"/>
                <a:gd name="T19" fmla="*/ 23 h 146"/>
                <a:gd name="T20" fmla="*/ 107 w 116"/>
                <a:gd name="T21" fmla="*/ 23 h 146"/>
                <a:gd name="T22" fmla="*/ 107 w 116"/>
                <a:gd name="T23" fmla="*/ 8 h 146"/>
                <a:gd name="T24" fmla="*/ 12 w 116"/>
                <a:gd name="T25" fmla="*/ 8 h 146"/>
                <a:gd name="T26" fmla="*/ 12 w 116"/>
                <a:gd name="T27" fmla="*/ 1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46">
                  <a:moveTo>
                    <a:pt x="35" y="145"/>
                  </a:moveTo>
                  <a:lnTo>
                    <a:pt x="0" y="145"/>
                  </a:lnTo>
                  <a:lnTo>
                    <a:pt x="0" y="0"/>
                  </a:lnTo>
                  <a:lnTo>
                    <a:pt x="115" y="0"/>
                  </a:lnTo>
                  <a:lnTo>
                    <a:pt x="115" y="31"/>
                  </a:lnTo>
                  <a:lnTo>
                    <a:pt x="35" y="31"/>
                  </a:lnTo>
                  <a:lnTo>
                    <a:pt x="35" y="145"/>
                  </a:lnTo>
                  <a:close/>
                  <a:moveTo>
                    <a:pt x="12" y="137"/>
                  </a:moveTo>
                  <a:lnTo>
                    <a:pt x="23" y="137"/>
                  </a:lnTo>
                  <a:lnTo>
                    <a:pt x="23" y="23"/>
                  </a:lnTo>
                  <a:lnTo>
                    <a:pt x="107" y="23"/>
                  </a:lnTo>
                  <a:lnTo>
                    <a:pt x="107" y="8"/>
                  </a:lnTo>
                  <a:lnTo>
                    <a:pt x="12" y="8"/>
                  </a:lnTo>
                  <a:lnTo>
                    <a:pt x="12" y="13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1" name="Group 613">
            <a:extLst>
              <a:ext uri="{FF2B5EF4-FFF2-40B4-BE49-F238E27FC236}">
                <a16:creationId xmlns:a16="http://schemas.microsoft.com/office/drawing/2014/main" id="{15002D53-2655-944A-959E-5EE58A8D605E}"/>
              </a:ext>
            </a:extLst>
          </p:cNvPr>
          <p:cNvGrpSpPr>
            <a:grpSpLocks/>
          </p:cNvGrpSpPr>
          <p:nvPr/>
        </p:nvGrpSpPr>
        <p:grpSpPr bwMode="auto">
          <a:xfrm>
            <a:off x="1303821" y="1754478"/>
            <a:ext cx="751870" cy="588812"/>
            <a:chOff x="379" y="3864"/>
            <a:chExt cx="166" cy="130"/>
          </a:xfrm>
        </p:grpSpPr>
        <p:sp>
          <p:nvSpPr>
            <p:cNvPr id="72" name="Freeform 614">
              <a:extLst>
                <a:ext uri="{FF2B5EF4-FFF2-40B4-BE49-F238E27FC236}">
                  <a16:creationId xmlns:a16="http://schemas.microsoft.com/office/drawing/2014/main" id="{6183BB74-D656-9748-B2C1-A5DD6176EF86}"/>
                </a:ext>
              </a:extLst>
            </p:cNvPr>
            <p:cNvSpPr>
              <a:spLocks noChangeArrowheads="1"/>
            </p:cNvSpPr>
            <p:nvPr/>
          </p:nvSpPr>
          <p:spPr bwMode="auto">
            <a:xfrm>
              <a:off x="379" y="3896"/>
              <a:ext cx="130" cy="98"/>
            </a:xfrm>
            <a:custGeom>
              <a:avLst/>
              <a:gdLst>
                <a:gd name="T0" fmla="*/ 373 w 588"/>
                <a:gd name="T1" fmla="*/ 400 h 443"/>
                <a:gd name="T2" fmla="*/ 358 w 588"/>
                <a:gd name="T3" fmla="*/ 400 h 443"/>
                <a:gd name="T4" fmla="*/ 335 w 588"/>
                <a:gd name="T5" fmla="*/ 400 h 443"/>
                <a:gd name="T6" fmla="*/ 320 w 588"/>
                <a:gd name="T7" fmla="*/ 396 h 443"/>
                <a:gd name="T8" fmla="*/ 297 w 588"/>
                <a:gd name="T9" fmla="*/ 392 h 443"/>
                <a:gd name="T10" fmla="*/ 282 w 588"/>
                <a:gd name="T11" fmla="*/ 384 h 443"/>
                <a:gd name="T12" fmla="*/ 263 w 588"/>
                <a:gd name="T13" fmla="*/ 377 h 443"/>
                <a:gd name="T14" fmla="*/ 247 w 588"/>
                <a:gd name="T15" fmla="*/ 369 h 443"/>
                <a:gd name="T16" fmla="*/ 232 w 588"/>
                <a:gd name="T17" fmla="*/ 358 h 443"/>
                <a:gd name="T18" fmla="*/ 202 w 588"/>
                <a:gd name="T19" fmla="*/ 335 h 443"/>
                <a:gd name="T20" fmla="*/ 175 w 588"/>
                <a:gd name="T21" fmla="*/ 308 h 443"/>
                <a:gd name="T22" fmla="*/ 156 w 588"/>
                <a:gd name="T23" fmla="*/ 278 h 443"/>
                <a:gd name="T24" fmla="*/ 145 w 588"/>
                <a:gd name="T25" fmla="*/ 259 h 443"/>
                <a:gd name="T26" fmla="*/ 137 w 588"/>
                <a:gd name="T27" fmla="*/ 243 h 443"/>
                <a:gd name="T28" fmla="*/ 171 w 588"/>
                <a:gd name="T29" fmla="*/ 183 h 443"/>
                <a:gd name="T30" fmla="*/ 198 w 588"/>
                <a:gd name="T31" fmla="*/ 133 h 443"/>
                <a:gd name="T32" fmla="*/ 103 w 588"/>
                <a:gd name="T33" fmla="*/ 0 h 443"/>
                <a:gd name="T34" fmla="*/ 7 w 588"/>
                <a:gd name="T35" fmla="*/ 133 h 443"/>
                <a:gd name="T36" fmla="*/ 34 w 588"/>
                <a:gd name="T37" fmla="*/ 183 h 443"/>
                <a:gd name="T38" fmla="*/ 106 w 588"/>
                <a:gd name="T39" fmla="*/ 262 h 443"/>
                <a:gd name="T40" fmla="*/ 114 w 588"/>
                <a:gd name="T41" fmla="*/ 282 h 443"/>
                <a:gd name="T42" fmla="*/ 137 w 588"/>
                <a:gd name="T43" fmla="*/ 320 h 443"/>
                <a:gd name="T44" fmla="*/ 152 w 588"/>
                <a:gd name="T45" fmla="*/ 339 h 443"/>
                <a:gd name="T46" fmla="*/ 167 w 588"/>
                <a:gd name="T47" fmla="*/ 354 h 443"/>
                <a:gd name="T48" fmla="*/ 183 w 588"/>
                <a:gd name="T49" fmla="*/ 369 h 443"/>
                <a:gd name="T50" fmla="*/ 202 w 588"/>
                <a:gd name="T51" fmla="*/ 384 h 443"/>
                <a:gd name="T52" fmla="*/ 221 w 588"/>
                <a:gd name="T53" fmla="*/ 396 h 443"/>
                <a:gd name="T54" fmla="*/ 240 w 588"/>
                <a:gd name="T55" fmla="*/ 407 h 443"/>
                <a:gd name="T56" fmla="*/ 259 w 588"/>
                <a:gd name="T57" fmla="*/ 419 h 443"/>
                <a:gd name="T58" fmla="*/ 282 w 588"/>
                <a:gd name="T59" fmla="*/ 426 h 443"/>
                <a:gd name="T60" fmla="*/ 305 w 588"/>
                <a:gd name="T61" fmla="*/ 434 h 443"/>
                <a:gd name="T62" fmla="*/ 324 w 588"/>
                <a:gd name="T63" fmla="*/ 438 h 443"/>
                <a:gd name="T64" fmla="*/ 350 w 588"/>
                <a:gd name="T65" fmla="*/ 438 h 443"/>
                <a:gd name="T66" fmla="*/ 373 w 588"/>
                <a:gd name="T67" fmla="*/ 442 h 443"/>
                <a:gd name="T68" fmla="*/ 373 w 588"/>
                <a:gd name="T69" fmla="*/ 442 h 443"/>
                <a:gd name="T70" fmla="*/ 373 w 588"/>
                <a:gd name="T71" fmla="*/ 442 h 443"/>
                <a:gd name="T72" fmla="*/ 564 w 588"/>
                <a:gd name="T73" fmla="*/ 308 h 443"/>
                <a:gd name="T74" fmla="*/ 103 w 588"/>
                <a:gd name="T75" fmla="*/ 42 h 443"/>
                <a:gd name="T76" fmla="*/ 164 w 588"/>
                <a:gd name="T77" fmla="*/ 144 h 443"/>
                <a:gd name="T78" fmla="*/ 103 w 588"/>
                <a:gd name="T79" fmla="*/ 4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443">
                  <a:moveTo>
                    <a:pt x="373" y="400"/>
                  </a:moveTo>
                  <a:lnTo>
                    <a:pt x="373" y="400"/>
                  </a:lnTo>
                  <a:lnTo>
                    <a:pt x="373" y="400"/>
                  </a:lnTo>
                  <a:cubicBezTo>
                    <a:pt x="369" y="400"/>
                    <a:pt x="362" y="400"/>
                    <a:pt x="358" y="400"/>
                  </a:cubicBezTo>
                  <a:cubicBezTo>
                    <a:pt x="354" y="400"/>
                    <a:pt x="354" y="400"/>
                    <a:pt x="354" y="400"/>
                  </a:cubicBezTo>
                  <a:cubicBezTo>
                    <a:pt x="346" y="400"/>
                    <a:pt x="343" y="400"/>
                    <a:pt x="335" y="400"/>
                  </a:cubicBezTo>
                  <a:lnTo>
                    <a:pt x="335" y="400"/>
                  </a:lnTo>
                  <a:cubicBezTo>
                    <a:pt x="327" y="396"/>
                    <a:pt x="324" y="396"/>
                    <a:pt x="320" y="396"/>
                  </a:cubicBezTo>
                  <a:cubicBezTo>
                    <a:pt x="316" y="396"/>
                    <a:pt x="316" y="396"/>
                    <a:pt x="316" y="396"/>
                  </a:cubicBezTo>
                  <a:cubicBezTo>
                    <a:pt x="308" y="392"/>
                    <a:pt x="305" y="392"/>
                    <a:pt x="297" y="392"/>
                  </a:cubicBezTo>
                  <a:cubicBezTo>
                    <a:pt x="297" y="388"/>
                    <a:pt x="297" y="388"/>
                    <a:pt x="297" y="388"/>
                  </a:cubicBezTo>
                  <a:cubicBezTo>
                    <a:pt x="289" y="388"/>
                    <a:pt x="286" y="384"/>
                    <a:pt x="282" y="384"/>
                  </a:cubicBezTo>
                  <a:lnTo>
                    <a:pt x="278" y="384"/>
                  </a:lnTo>
                  <a:cubicBezTo>
                    <a:pt x="274" y="381"/>
                    <a:pt x="266" y="381"/>
                    <a:pt x="263" y="377"/>
                  </a:cubicBezTo>
                  <a:lnTo>
                    <a:pt x="263" y="377"/>
                  </a:lnTo>
                  <a:cubicBezTo>
                    <a:pt x="255" y="373"/>
                    <a:pt x="251" y="369"/>
                    <a:pt x="247" y="369"/>
                  </a:cubicBezTo>
                  <a:cubicBezTo>
                    <a:pt x="247" y="369"/>
                    <a:pt x="247" y="365"/>
                    <a:pt x="244" y="365"/>
                  </a:cubicBezTo>
                  <a:cubicBezTo>
                    <a:pt x="240" y="365"/>
                    <a:pt x="236" y="362"/>
                    <a:pt x="232" y="358"/>
                  </a:cubicBezTo>
                  <a:lnTo>
                    <a:pt x="228" y="358"/>
                  </a:lnTo>
                  <a:cubicBezTo>
                    <a:pt x="221" y="350"/>
                    <a:pt x="209" y="342"/>
                    <a:pt x="202" y="335"/>
                  </a:cubicBezTo>
                  <a:lnTo>
                    <a:pt x="202" y="335"/>
                  </a:lnTo>
                  <a:cubicBezTo>
                    <a:pt x="190" y="323"/>
                    <a:pt x="183" y="316"/>
                    <a:pt x="175" y="308"/>
                  </a:cubicBezTo>
                  <a:lnTo>
                    <a:pt x="175" y="304"/>
                  </a:lnTo>
                  <a:cubicBezTo>
                    <a:pt x="167" y="297"/>
                    <a:pt x="160" y="285"/>
                    <a:pt x="156" y="278"/>
                  </a:cubicBezTo>
                  <a:cubicBezTo>
                    <a:pt x="156" y="274"/>
                    <a:pt x="156" y="274"/>
                    <a:pt x="156" y="274"/>
                  </a:cubicBezTo>
                  <a:cubicBezTo>
                    <a:pt x="152" y="270"/>
                    <a:pt x="148" y="266"/>
                    <a:pt x="145" y="259"/>
                  </a:cubicBezTo>
                  <a:lnTo>
                    <a:pt x="145" y="259"/>
                  </a:lnTo>
                  <a:cubicBezTo>
                    <a:pt x="145" y="255"/>
                    <a:pt x="141" y="247"/>
                    <a:pt x="137" y="243"/>
                  </a:cubicBezTo>
                  <a:cubicBezTo>
                    <a:pt x="133" y="224"/>
                    <a:pt x="126" y="202"/>
                    <a:pt x="126" y="183"/>
                  </a:cubicBezTo>
                  <a:cubicBezTo>
                    <a:pt x="171" y="183"/>
                    <a:pt x="171" y="183"/>
                    <a:pt x="171" y="183"/>
                  </a:cubicBezTo>
                  <a:cubicBezTo>
                    <a:pt x="183" y="183"/>
                    <a:pt x="194" y="175"/>
                    <a:pt x="198" y="167"/>
                  </a:cubicBezTo>
                  <a:cubicBezTo>
                    <a:pt x="206" y="156"/>
                    <a:pt x="206" y="144"/>
                    <a:pt x="198" y="133"/>
                  </a:cubicBezTo>
                  <a:cubicBezTo>
                    <a:pt x="129" y="19"/>
                    <a:pt x="129" y="19"/>
                    <a:pt x="129" y="19"/>
                  </a:cubicBezTo>
                  <a:cubicBezTo>
                    <a:pt x="122" y="7"/>
                    <a:pt x="114" y="0"/>
                    <a:pt x="103" y="0"/>
                  </a:cubicBezTo>
                  <a:cubicBezTo>
                    <a:pt x="91" y="0"/>
                    <a:pt x="80" y="7"/>
                    <a:pt x="72" y="19"/>
                  </a:cubicBezTo>
                  <a:cubicBezTo>
                    <a:pt x="7" y="133"/>
                    <a:pt x="7" y="133"/>
                    <a:pt x="7" y="133"/>
                  </a:cubicBezTo>
                  <a:cubicBezTo>
                    <a:pt x="0" y="144"/>
                    <a:pt x="0" y="160"/>
                    <a:pt x="4" y="167"/>
                  </a:cubicBezTo>
                  <a:cubicBezTo>
                    <a:pt x="11" y="179"/>
                    <a:pt x="23" y="183"/>
                    <a:pt x="34" y="183"/>
                  </a:cubicBezTo>
                  <a:cubicBezTo>
                    <a:pt x="84" y="183"/>
                    <a:pt x="84" y="183"/>
                    <a:pt x="84" y="183"/>
                  </a:cubicBezTo>
                  <a:cubicBezTo>
                    <a:pt x="87" y="213"/>
                    <a:pt x="95" y="240"/>
                    <a:pt x="106" y="262"/>
                  </a:cubicBezTo>
                  <a:lnTo>
                    <a:pt x="106" y="262"/>
                  </a:lnTo>
                  <a:cubicBezTo>
                    <a:pt x="110" y="270"/>
                    <a:pt x="110" y="278"/>
                    <a:pt x="114" y="282"/>
                  </a:cubicBezTo>
                  <a:cubicBezTo>
                    <a:pt x="114" y="285"/>
                    <a:pt x="114" y="285"/>
                    <a:pt x="114" y="285"/>
                  </a:cubicBezTo>
                  <a:cubicBezTo>
                    <a:pt x="122" y="297"/>
                    <a:pt x="129" y="308"/>
                    <a:pt x="137" y="320"/>
                  </a:cubicBezTo>
                  <a:cubicBezTo>
                    <a:pt x="137" y="323"/>
                    <a:pt x="141" y="323"/>
                    <a:pt x="141" y="323"/>
                  </a:cubicBezTo>
                  <a:cubicBezTo>
                    <a:pt x="145" y="327"/>
                    <a:pt x="148" y="335"/>
                    <a:pt x="152" y="339"/>
                  </a:cubicBezTo>
                  <a:lnTo>
                    <a:pt x="152" y="339"/>
                  </a:lnTo>
                  <a:cubicBezTo>
                    <a:pt x="160" y="346"/>
                    <a:pt x="164" y="350"/>
                    <a:pt x="167" y="354"/>
                  </a:cubicBezTo>
                  <a:cubicBezTo>
                    <a:pt x="167" y="358"/>
                    <a:pt x="167" y="358"/>
                    <a:pt x="167" y="358"/>
                  </a:cubicBezTo>
                  <a:cubicBezTo>
                    <a:pt x="175" y="362"/>
                    <a:pt x="179" y="365"/>
                    <a:pt x="183" y="369"/>
                  </a:cubicBezTo>
                  <a:lnTo>
                    <a:pt x="187" y="373"/>
                  </a:lnTo>
                  <a:cubicBezTo>
                    <a:pt x="190" y="377"/>
                    <a:pt x="198" y="381"/>
                    <a:pt x="202" y="384"/>
                  </a:cubicBezTo>
                  <a:lnTo>
                    <a:pt x="202" y="384"/>
                  </a:lnTo>
                  <a:cubicBezTo>
                    <a:pt x="209" y="388"/>
                    <a:pt x="213" y="392"/>
                    <a:pt x="221" y="396"/>
                  </a:cubicBezTo>
                  <a:cubicBezTo>
                    <a:pt x="221" y="396"/>
                    <a:pt x="221" y="396"/>
                    <a:pt x="221" y="400"/>
                  </a:cubicBezTo>
                  <a:cubicBezTo>
                    <a:pt x="228" y="400"/>
                    <a:pt x="232" y="403"/>
                    <a:pt x="240" y="407"/>
                  </a:cubicBezTo>
                  <a:cubicBezTo>
                    <a:pt x="240" y="407"/>
                    <a:pt x="240" y="407"/>
                    <a:pt x="244" y="411"/>
                  </a:cubicBezTo>
                  <a:cubicBezTo>
                    <a:pt x="247" y="411"/>
                    <a:pt x="255" y="415"/>
                    <a:pt x="259" y="419"/>
                  </a:cubicBezTo>
                  <a:lnTo>
                    <a:pt x="263" y="419"/>
                  </a:lnTo>
                  <a:cubicBezTo>
                    <a:pt x="266" y="423"/>
                    <a:pt x="274" y="423"/>
                    <a:pt x="282" y="426"/>
                  </a:cubicBezTo>
                  <a:cubicBezTo>
                    <a:pt x="282" y="426"/>
                    <a:pt x="282" y="426"/>
                    <a:pt x="286" y="426"/>
                  </a:cubicBezTo>
                  <a:cubicBezTo>
                    <a:pt x="289" y="430"/>
                    <a:pt x="297" y="430"/>
                    <a:pt x="305" y="434"/>
                  </a:cubicBezTo>
                  <a:lnTo>
                    <a:pt x="305" y="434"/>
                  </a:lnTo>
                  <a:cubicBezTo>
                    <a:pt x="312" y="434"/>
                    <a:pt x="320" y="434"/>
                    <a:pt x="324" y="438"/>
                  </a:cubicBezTo>
                  <a:cubicBezTo>
                    <a:pt x="327" y="438"/>
                    <a:pt x="327" y="438"/>
                    <a:pt x="327" y="438"/>
                  </a:cubicBezTo>
                  <a:cubicBezTo>
                    <a:pt x="335" y="438"/>
                    <a:pt x="343" y="438"/>
                    <a:pt x="350" y="438"/>
                  </a:cubicBezTo>
                  <a:cubicBezTo>
                    <a:pt x="350" y="438"/>
                    <a:pt x="350" y="438"/>
                    <a:pt x="354" y="438"/>
                  </a:cubicBezTo>
                  <a:cubicBezTo>
                    <a:pt x="362" y="442"/>
                    <a:pt x="365" y="442"/>
                    <a:pt x="373" y="442"/>
                  </a:cubicBezTo>
                  <a:lnTo>
                    <a:pt x="373" y="442"/>
                  </a:lnTo>
                  <a:lnTo>
                    <a:pt x="373" y="442"/>
                  </a:lnTo>
                  <a:lnTo>
                    <a:pt x="373" y="442"/>
                  </a:lnTo>
                  <a:lnTo>
                    <a:pt x="373" y="442"/>
                  </a:lnTo>
                  <a:cubicBezTo>
                    <a:pt x="457" y="438"/>
                    <a:pt x="533" y="403"/>
                    <a:pt x="587" y="346"/>
                  </a:cubicBezTo>
                  <a:cubicBezTo>
                    <a:pt x="564" y="308"/>
                    <a:pt x="564" y="308"/>
                    <a:pt x="564" y="308"/>
                  </a:cubicBezTo>
                  <a:cubicBezTo>
                    <a:pt x="518" y="365"/>
                    <a:pt x="449" y="400"/>
                    <a:pt x="373" y="400"/>
                  </a:cubicBezTo>
                  <a:close/>
                  <a:moveTo>
                    <a:pt x="103" y="42"/>
                  </a:moveTo>
                  <a:lnTo>
                    <a:pt x="103" y="42"/>
                  </a:lnTo>
                  <a:cubicBezTo>
                    <a:pt x="164" y="144"/>
                    <a:pt x="164" y="144"/>
                    <a:pt x="164" y="144"/>
                  </a:cubicBezTo>
                  <a:cubicBezTo>
                    <a:pt x="42" y="148"/>
                    <a:pt x="42" y="148"/>
                    <a:pt x="42" y="148"/>
                  </a:cubicBezTo>
                  <a:lnTo>
                    <a:pt x="103" y="42"/>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3" name="Freeform 615">
              <a:extLst>
                <a:ext uri="{FF2B5EF4-FFF2-40B4-BE49-F238E27FC236}">
                  <a16:creationId xmlns:a16="http://schemas.microsoft.com/office/drawing/2014/main" id="{E186DFBC-58A3-044A-8599-2065795C0D4A}"/>
                </a:ext>
              </a:extLst>
            </p:cNvPr>
            <p:cNvSpPr>
              <a:spLocks noChangeArrowheads="1"/>
            </p:cNvSpPr>
            <p:nvPr/>
          </p:nvSpPr>
          <p:spPr bwMode="auto">
            <a:xfrm>
              <a:off x="416" y="3864"/>
              <a:ext cx="129" cy="98"/>
            </a:xfrm>
            <a:custGeom>
              <a:avLst/>
              <a:gdLst>
                <a:gd name="T0" fmla="*/ 579 w 584"/>
                <a:gd name="T1" fmla="*/ 271 h 443"/>
                <a:gd name="T2" fmla="*/ 499 w 584"/>
                <a:gd name="T3" fmla="*/ 256 h 443"/>
                <a:gd name="T4" fmla="*/ 480 w 584"/>
                <a:gd name="T5" fmla="*/ 176 h 443"/>
                <a:gd name="T6" fmla="*/ 468 w 584"/>
                <a:gd name="T7" fmla="*/ 157 h 443"/>
                <a:gd name="T8" fmla="*/ 446 w 584"/>
                <a:gd name="T9" fmla="*/ 119 h 443"/>
                <a:gd name="T10" fmla="*/ 430 w 584"/>
                <a:gd name="T11" fmla="*/ 99 h 443"/>
                <a:gd name="T12" fmla="*/ 415 w 584"/>
                <a:gd name="T13" fmla="*/ 84 h 443"/>
                <a:gd name="T14" fmla="*/ 400 w 584"/>
                <a:gd name="T15" fmla="*/ 69 h 443"/>
                <a:gd name="T16" fmla="*/ 381 w 584"/>
                <a:gd name="T17" fmla="*/ 54 h 443"/>
                <a:gd name="T18" fmla="*/ 362 w 584"/>
                <a:gd name="T19" fmla="*/ 42 h 443"/>
                <a:gd name="T20" fmla="*/ 343 w 584"/>
                <a:gd name="T21" fmla="*/ 31 h 443"/>
                <a:gd name="T22" fmla="*/ 324 w 584"/>
                <a:gd name="T23" fmla="*/ 23 h 443"/>
                <a:gd name="T24" fmla="*/ 301 w 584"/>
                <a:gd name="T25" fmla="*/ 16 h 443"/>
                <a:gd name="T26" fmla="*/ 278 w 584"/>
                <a:gd name="T27" fmla="*/ 8 h 443"/>
                <a:gd name="T28" fmla="*/ 255 w 584"/>
                <a:gd name="T29" fmla="*/ 4 h 443"/>
                <a:gd name="T30" fmla="*/ 232 w 584"/>
                <a:gd name="T31" fmla="*/ 0 h 443"/>
                <a:gd name="T32" fmla="*/ 209 w 584"/>
                <a:gd name="T33" fmla="*/ 0 h 443"/>
                <a:gd name="T34" fmla="*/ 19 w 584"/>
                <a:gd name="T35" fmla="*/ 130 h 443"/>
                <a:gd name="T36" fmla="*/ 209 w 584"/>
                <a:gd name="T37" fmla="*/ 39 h 443"/>
                <a:gd name="T38" fmla="*/ 209 w 584"/>
                <a:gd name="T39" fmla="*/ 39 h 443"/>
                <a:gd name="T40" fmla="*/ 232 w 584"/>
                <a:gd name="T41" fmla="*/ 39 h 443"/>
                <a:gd name="T42" fmla="*/ 251 w 584"/>
                <a:gd name="T43" fmla="*/ 42 h 443"/>
                <a:gd name="T44" fmla="*/ 270 w 584"/>
                <a:gd name="T45" fmla="*/ 46 h 443"/>
                <a:gd name="T46" fmla="*/ 289 w 584"/>
                <a:gd name="T47" fmla="*/ 50 h 443"/>
                <a:gd name="T48" fmla="*/ 305 w 584"/>
                <a:gd name="T49" fmla="*/ 58 h 443"/>
                <a:gd name="T50" fmla="*/ 324 w 584"/>
                <a:gd name="T51" fmla="*/ 65 h 443"/>
                <a:gd name="T52" fmla="*/ 339 w 584"/>
                <a:gd name="T53" fmla="*/ 73 h 443"/>
                <a:gd name="T54" fmla="*/ 354 w 584"/>
                <a:gd name="T55" fmla="*/ 84 h 443"/>
                <a:gd name="T56" fmla="*/ 385 w 584"/>
                <a:gd name="T57" fmla="*/ 107 h 443"/>
                <a:gd name="T58" fmla="*/ 408 w 584"/>
                <a:gd name="T59" fmla="*/ 134 h 443"/>
                <a:gd name="T60" fmla="*/ 430 w 584"/>
                <a:gd name="T61" fmla="*/ 164 h 443"/>
                <a:gd name="T62" fmla="*/ 438 w 584"/>
                <a:gd name="T63" fmla="*/ 183 h 443"/>
                <a:gd name="T64" fmla="*/ 461 w 584"/>
                <a:gd name="T65" fmla="*/ 260 h 443"/>
                <a:gd name="T66" fmla="*/ 385 w 584"/>
                <a:gd name="T67" fmla="*/ 275 h 443"/>
                <a:gd name="T68" fmla="*/ 453 w 584"/>
                <a:gd name="T69" fmla="*/ 423 h 443"/>
                <a:gd name="T70" fmla="*/ 510 w 584"/>
                <a:gd name="T71" fmla="*/ 423 h 443"/>
                <a:gd name="T72" fmla="*/ 579 w 584"/>
                <a:gd name="T73" fmla="*/ 271 h 443"/>
                <a:gd name="T74" fmla="*/ 484 w 584"/>
                <a:gd name="T75" fmla="*/ 400 h 443"/>
                <a:gd name="T76" fmla="*/ 541 w 584"/>
                <a:gd name="T77" fmla="*/ 294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4" h="443">
                  <a:moveTo>
                    <a:pt x="579" y="271"/>
                  </a:moveTo>
                  <a:lnTo>
                    <a:pt x="579" y="271"/>
                  </a:lnTo>
                  <a:cubicBezTo>
                    <a:pt x="571" y="263"/>
                    <a:pt x="564" y="256"/>
                    <a:pt x="548" y="256"/>
                  </a:cubicBezTo>
                  <a:cubicBezTo>
                    <a:pt x="499" y="256"/>
                    <a:pt x="499" y="256"/>
                    <a:pt x="499" y="256"/>
                  </a:cubicBezTo>
                  <a:cubicBezTo>
                    <a:pt x="495" y="229"/>
                    <a:pt x="487" y="202"/>
                    <a:pt x="480" y="176"/>
                  </a:cubicBezTo>
                  <a:lnTo>
                    <a:pt x="480" y="176"/>
                  </a:lnTo>
                  <a:cubicBezTo>
                    <a:pt x="476" y="172"/>
                    <a:pt x="472" y="164"/>
                    <a:pt x="468" y="157"/>
                  </a:cubicBezTo>
                  <a:lnTo>
                    <a:pt x="468" y="157"/>
                  </a:lnTo>
                  <a:cubicBezTo>
                    <a:pt x="461" y="141"/>
                    <a:pt x="453" y="130"/>
                    <a:pt x="446" y="119"/>
                  </a:cubicBezTo>
                  <a:lnTo>
                    <a:pt x="446" y="119"/>
                  </a:lnTo>
                  <a:cubicBezTo>
                    <a:pt x="442" y="111"/>
                    <a:pt x="434" y="107"/>
                    <a:pt x="430" y="103"/>
                  </a:cubicBezTo>
                  <a:cubicBezTo>
                    <a:pt x="430" y="99"/>
                    <a:pt x="430" y="99"/>
                    <a:pt x="430" y="99"/>
                  </a:cubicBezTo>
                  <a:cubicBezTo>
                    <a:pt x="427" y="96"/>
                    <a:pt x="423" y="88"/>
                    <a:pt x="415" y="84"/>
                  </a:cubicBezTo>
                  <a:lnTo>
                    <a:pt x="415" y="84"/>
                  </a:lnTo>
                  <a:cubicBezTo>
                    <a:pt x="411" y="80"/>
                    <a:pt x="404" y="77"/>
                    <a:pt x="400" y="69"/>
                  </a:cubicBezTo>
                  <a:lnTo>
                    <a:pt x="400" y="69"/>
                  </a:lnTo>
                  <a:cubicBezTo>
                    <a:pt x="392" y="65"/>
                    <a:pt x="388" y="61"/>
                    <a:pt x="381" y="58"/>
                  </a:cubicBezTo>
                  <a:cubicBezTo>
                    <a:pt x="381" y="54"/>
                    <a:pt x="381" y="54"/>
                    <a:pt x="381" y="54"/>
                  </a:cubicBezTo>
                  <a:cubicBezTo>
                    <a:pt x="377" y="50"/>
                    <a:pt x="369" y="46"/>
                    <a:pt x="366" y="42"/>
                  </a:cubicBezTo>
                  <a:cubicBezTo>
                    <a:pt x="362" y="42"/>
                    <a:pt x="362" y="42"/>
                    <a:pt x="362" y="42"/>
                  </a:cubicBezTo>
                  <a:cubicBezTo>
                    <a:pt x="358" y="39"/>
                    <a:pt x="350" y="35"/>
                    <a:pt x="343" y="31"/>
                  </a:cubicBezTo>
                  <a:lnTo>
                    <a:pt x="343" y="31"/>
                  </a:lnTo>
                  <a:cubicBezTo>
                    <a:pt x="335" y="27"/>
                    <a:pt x="331" y="27"/>
                    <a:pt x="324" y="23"/>
                  </a:cubicBezTo>
                  <a:lnTo>
                    <a:pt x="324" y="23"/>
                  </a:lnTo>
                  <a:cubicBezTo>
                    <a:pt x="316" y="20"/>
                    <a:pt x="308" y="16"/>
                    <a:pt x="305" y="16"/>
                  </a:cubicBezTo>
                  <a:cubicBezTo>
                    <a:pt x="301" y="16"/>
                    <a:pt x="301" y="16"/>
                    <a:pt x="301" y="16"/>
                  </a:cubicBezTo>
                  <a:cubicBezTo>
                    <a:pt x="293" y="12"/>
                    <a:pt x="286" y="12"/>
                    <a:pt x="282" y="8"/>
                  </a:cubicBezTo>
                  <a:cubicBezTo>
                    <a:pt x="278" y="8"/>
                    <a:pt x="278" y="8"/>
                    <a:pt x="278" y="8"/>
                  </a:cubicBezTo>
                  <a:cubicBezTo>
                    <a:pt x="270" y="8"/>
                    <a:pt x="266" y="4"/>
                    <a:pt x="259" y="4"/>
                  </a:cubicBezTo>
                  <a:lnTo>
                    <a:pt x="255" y="4"/>
                  </a:lnTo>
                  <a:cubicBezTo>
                    <a:pt x="247" y="4"/>
                    <a:pt x="244" y="0"/>
                    <a:pt x="236" y="0"/>
                  </a:cubicBezTo>
                  <a:cubicBezTo>
                    <a:pt x="232" y="0"/>
                    <a:pt x="232" y="0"/>
                    <a:pt x="232" y="0"/>
                  </a:cubicBezTo>
                  <a:cubicBezTo>
                    <a:pt x="225" y="0"/>
                    <a:pt x="217" y="0"/>
                    <a:pt x="209" y="0"/>
                  </a:cubicBezTo>
                  <a:lnTo>
                    <a:pt x="209" y="0"/>
                  </a:lnTo>
                  <a:cubicBezTo>
                    <a:pt x="126" y="0"/>
                    <a:pt x="49" y="39"/>
                    <a:pt x="0" y="96"/>
                  </a:cubicBezTo>
                  <a:cubicBezTo>
                    <a:pt x="19" y="130"/>
                    <a:pt x="19" y="130"/>
                    <a:pt x="19" y="130"/>
                  </a:cubicBezTo>
                  <a:cubicBezTo>
                    <a:pt x="65" y="77"/>
                    <a:pt x="133" y="39"/>
                    <a:pt x="209" y="39"/>
                  </a:cubicBezTo>
                  <a:lnTo>
                    <a:pt x="209" y="39"/>
                  </a:lnTo>
                  <a:lnTo>
                    <a:pt x="209" y="39"/>
                  </a:lnTo>
                  <a:lnTo>
                    <a:pt x="209" y="39"/>
                  </a:lnTo>
                  <a:cubicBezTo>
                    <a:pt x="217" y="39"/>
                    <a:pt x="221" y="39"/>
                    <a:pt x="228" y="39"/>
                  </a:cubicBezTo>
                  <a:cubicBezTo>
                    <a:pt x="228" y="39"/>
                    <a:pt x="228" y="39"/>
                    <a:pt x="232" y="39"/>
                  </a:cubicBezTo>
                  <a:cubicBezTo>
                    <a:pt x="236" y="42"/>
                    <a:pt x="244" y="42"/>
                    <a:pt x="247" y="42"/>
                  </a:cubicBezTo>
                  <a:lnTo>
                    <a:pt x="251" y="42"/>
                  </a:lnTo>
                  <a:cubicBezTo>
                    <a:pt x="255" y="42"/>
                    <a:pt x="259" y="42"/>
                    <a:pt x="266" y="46"/>
                  </a:cubicBezTo>
                  <a:cubicBezTo>
                    <a:pt x="266" y="46"/>
                    <a:pt x="266" y="46"/>
                    <a:pt x="270" y="46"/>
                  </a:cubicBezTo>
                  <a:cubicBezTo>
                    <a:pt x="274" y="46"/>
                    <a:pt x="282" y="50"/>
                    <a:pt x="286" y="50"/>
                  </a:cubicBezTo>
                  <a:cubicBezTo>
                    <a:pt x="286" y="50"/>
                    <a:pt x="286" y="50"/>
                    <a:pt x="289" y="50"/>
                  </a:cubicBezTo>
                  <a:cubicBezTo>
                    <a:pt x="293" y="54"/>
                    <a:pt x="297" y="54"/>
                    <a:pt x="301" y="58"/>
                  </a:cubicBezTo>
                  <a:cubicBezTo>
                    <a:pt x="305" y="58"/>
                    <a:pt x="305" y="58"/>
                    <a:pt x="305" y="58"/>
                  </a:cubicBezTo>
                  <a:cubicBezTo>
                    <a:pt x="312" y="58"/>
                    <a:pt x="316" y="61"/>
                    <a:pt x="320" y="65"/>
                  </a:cubicBezTo>
                  <a:lnTo>
                    <a:pt x="324" y="65"/>
                  </a:lnTo>
                  <a:cubicBezTo>
                    <a:pt x="327" y="69"/>
                    <a:pt x="331" y="69"/>
                    <a:pt x="339" y="73"/>
                  </a:cubicBezTo>
                  <a:lnTo>
                    <a:pt x="339" y="73"/>
                  </a:lnTo>
                  <a:cubicBezTo>
                    <a:pt x="343" y="77"/>
                    <a:pt x="347" y="80"/>
                    <a:pt x="354" y="84"/>
                  </a:cubicBezTo>
                  <a:lnTo>
                    <a:pt x="354" y="84"/>
                  </a:lnTo>
                  <a:cubicBezTo>
                    <a:pt x="366" y="92"/>
                    <a:pt x="373" y="99"/>
                    <a:pt x="381" y="107"/>
                  </a:cubicBezTo>
                  <a:lnTo>
                    <a:pt x="385" y="107"/>
                  </a:lnTo>
                  <a:cubicBezTo>
                    <a:pt x="392" y="115"/>
                    <a:pt x="400" y="126"/>
                    <a:pt x="408" y="134"/>
                  </a:cubicBezTo>
                  <a:lnTo>
                    <a:pt x="408" y="134"/>
                  </a:lnTo>
                  <a:cubicBezTo>
                    <a:pt x="415" y="145"/>
                    <a:pt x="423" y="153"/>
                    <a:pt x="430" y="164"/>
                  </a:cubicBezTo>
                  <a:lnTo>
                    <a:pt x="430" y="164"/>
                  </a:lnTo>
                  <a:cubicBezTo>
                    <a:pt x="430" y="172"/>
                    <a:pt x="434" y="176"/>
                    <a:pt x="438" y="183"/>
                  </a:cubicBezTo>
                  <a:lnTo>
                    <a:pt x="438" y="183"/>
                  </a:lnTo>
                  <a:cubicBezTo>
                    <a:pt x="442" y="187"/>
                    <a:pt x="442" y="195"/>
                    <a:pt x="446" y="199"/>
                  </a:cubicBezTo>
                  <a:cubicBezTo>
                    <a:pt x="453" y="218"/>
                    <a:pt x="457" y="237"/>
                    <a:pt x="461" y="260"/>
                  </a:cubicBezTo>
                  <a:cubicBezTo>
                    <a:pt x="415" y="260"/>
                    <a:pt x="415" y="260"/>
                    <a:pt x="415" y="260"/>
                  </a:cubicBezTo>
                  <a:cubicBezTo>
                    <a:pt x="400" y="260"/>
                    <a:pt x="388" y="263"/>
                    <a:pt x="385" y="275"/>
                  </a:cubicBezTo>
                  <a:cubicBezTo>
                    <a:pt x="377" y="282"/>
                    <a:pt x="381" y="298"/>
                    <a:pt x="385" y="309"/>
                  </a:cubicBezTo>
                  <a:cubicBezTo>
                    <a:pt x="453" y="423"/>
                    <a:pt x="453" y="423"/>
                    <a:pt x="453" y="423"/>
                  </a:cubicBezTo>
                  <a:cubicBezTo>
                    <a:pt x="461" y="435"/>
                    <a:pt x="472" y="442"/>
                    <a:pt x="484" y="442"/>
                  </a:cubicBezTo>
                  <a:cubicBezTo>
                    <a:pt x="495" y="442"/>
                    <a:pt x="503" y="435"/>
                    <a:pt x="510" y="423"/>
                  </a:cubicBezTo>
                  <a:cubicBezTo>
                    <a:pt x="579" y="305"/>
                    <a:pt x="579" y="305"/>
                    <a:pt x="579" y="305"/>
                  </a:cubicBezTo>
                  <a:cubicBezTo>
                    <a:pt x="583" y="294"/>
                    <a:pt x="583" y="282"/>
                    <a:pt x="579" y="271"/>
                  </a:cubicBezTo>
                  <a:close/>
                  <a:moveTo>
                    <a:pt x="484" y="400"/>
                  </a:moveTo>
                  <a:lnTo>
                    <a:pt x="484" y="400"/>
                  </a:lnTo>
                  <a:cubicBezTo>
                    <a:pt x="423" y="294"/>
                    <a:pt x="423" y="294"/>
                    <a:pt x="423" y="294"/>
                  </a:cubicBezTo>
                  <a:cubicBezTo>
                    <a:pt x="541" y="294"/>
                    <a:pt x="541" y="294"/>
                    <a:pt x="541" y="294"/>
                  </a:cubicBezTo>
                  <a:lnTo>
                    <a:pt x="484" y="40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4" name="Freeform 616">
              <a:extLst>
                <a:ext uri="{FF2B5EF4-FFF2-40B4-BE49-F238E27FC236}">
                  <a16:creationId xmlns:a16="http://schemas.microsoft.com/office/drawing/2014/main" id="{245F3153-318F-454B-8DDD-B8B1F9C90857}"/>
                </a:ext>
              </a:extLst>
            </p:cNvPr>
            <p:cNvSpPr>
              <a:spLocks noChangeArrowheads="1"/>
            </p:cNvSpPr>
            <p:nvPr/>
          </p:nvSpPr>
          <p:spPr bwMode="auto">
            <a:xfrm>
              <a:off x="435" y="3889"/>
              <a:ext cx="54" cy="75"/>
            </a:xfrm>
            <a:custGeom>
              <a:avLst/>
              <a:gdLst>
                <a:gd name="T0" fmla="*/ 118 w 245"/>
                <a:gd name="T1" fmla="*/ 0 h 340"/>
                <a:gd name="T2" fmla="*/ 118 w 245"/>
                <a:gd name="T3" fmla="*/ 0 h 340"/>
                <a:gd name="T4" fmla="*/ 31 w 245"/>
                <a:gd name="T5" fmla="*/ 92 h 340"/>
                <a:gd name="T6" fmla="*/ 31 w 245"/>
                <a:gd name="T7" fmla="*/ 111 h 340"/>
                <a:gd name="T8" fmla="*/ 0 w 245"/>
                <a:gd name="T9" fmla="*/ 149 h 340"/>
                <a:gd name="T10" fmla="*/ 4 w 245"/>
                <a:gd name="T11" fmla="*/ 301 h 340"/>
                <a:gd name="T12" fmla="*/ 38 w 245"/>
                <a:gd name="T13" fmla="*/ 339 h 340"/>
                <a:gd name="T14" fmla="*/ 206 w 245"/>
                <a:gd name="T15" fmla="*/ 335 h 340"/>
                <a:gd name="T16" fmla="*/ 244 w 245"/>
                <a:gd name="T17" fmla="*/ 301 h 340"/>
                <a:gd name="T18" fmla="*/ 240 w 245"/>
                <a:gd name="T19" fmla="*/ 145 h 340"/>
                <a:gd name="T20" fmla="*/ 210 w 245"/>
                <a:gd name="T21" fmla="*/ 111 h 340"/>
                <a:gd name="T22" fmla="*/ 210 w 245"/>
                <a:gd name="T23" fmla="*/ 88 h 340"/>
                <a:gd name="T24" fmla="*/ 118 w 245"/>
                <a:gd name="T25" fmla="*/ 0 h 340"/>
                <a:gd name="T26" fmla="*/ 118 w 245"/>
                <a:gd name="T27" fmla="*/ 38 h 340"/>
                <a:gd name="T28" fmla="*/ 118 w 245"/>
                <a:gd name="T29" fmla="*/ 38 h 340"/>
                <a:gd name="T30" fmla="*/ 172 w 245"/>
                <a:gd name="T31" fmla="*/ 88 h 340"/>
                <a:gd name="T32" fmla="*/ 172 w 245"/>
                <a:gd name="T33" fmla="*/ 111 h 340"/>
                <a:gd name="T34" fmla="*/ 69 w 245"/>
                <a:gd name="T35" fmla="*/ 111 h 340"/>
                <a:gd name="T36" fmla="*/ 69 w 245"/>
                <a:gd name="T37" fmla="*/ 88 h 340"/>
                <a:gd name="T38" fmla="*/ 118 w 245"/>
                <a:gd name="T39" fmla="*/ 38 h 340"/>
                <a:gd name="T40" fmla="*/ 202 w 245"/>
                <a:gd name="T41" fmla="*/ 297 h 340"/>
                <a:gd name="T42" fmla="*/ 202 w 245"/>
                <a:gd name="T43" fmla="*/ 297 h 340"/>
                <a:gd name="T44" fmla="*/ 42 w 245"/>
                <a:gd name="T45" fmla="*/ 301 h 340"/>
                <a:gd name="T46" fmla="*/ 42 w 245"/>
                <a:gd name="T47" fmla="*/ 149 h 340"/>
                <a:gd name="T48" fmla="*/ 202 w 245"/>
                <a:gd name="T49" fmla="*/ 149 h 340"/>
                <a:gd name="T50" fmla="*/ 202 w 245"/>
                <a:gd name="T51" fmla="*/ 29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340">
                  <a:moveTo>
                    <a:pt x="118" y="0"/>
                  </a:moveTo>
                  <a:lnTo>
                    <a:pt x="118" y="0"/>
                  </a:lnTo>
                  <a:cubicBezTo>
                    <a:pt x="69" y="0"/>
                    <a:pt x="31" y="42"/>
                    <a:pt x="31" y="92"/>
                  </a:cubicBezTo>
                  <a:cubicBezTo>
                    <a:pt x="31" y="111"/>
                    <a:pt x="31" y="111"/>
                    <a:pt x="31" y="111"/>
                  </a:cubicBezTo>
                  <a:cubicBezTo>
                    <a:pt x="15" y="114"/>
                    <a:pt x="0" y="130"/>
                    <a:pt x="0" y="149"/>
                  </a:cubicBezTo>
                  <a:cubicBezTo>
                    <a:pt x="4" y="301"/>
                    <a:pt x="4" y="301"/>
                    <a:pt x="4" y="301"/>
                  </a:cubicBezTo>
                  <a:cubicBezTo>
                    <a:pt x="4" y="324"/>
                    <a:pt x="19" y="339"/>
                    <a:pt x="38" y="339"/>
                  </a:cubicBezTo>
                  <a:cubicBezTo>
                    <a:pt x="206" y="335"/>
                    <a:pt x="206" y="335"/>
                    <a:pt x="206" y="335"/>
                  </a:cubicBezTo>
                  <a:cubicBezTo>
                    <a:pt x="229" y="335"/>
                    <a:pt x="244" y="320"/>
                    <a:pt x="244" y="301"/>
                  </a:cubicBezTo>
                  <a:cubicBezTo>
                    <a:pt x="240" y="145"/>
                    <a:pt x="240" y="145"/>
                    <a:pt x="240" y="145"/>
                  </a:cubicBezTo>
                  <a:cubicBezTo>
                    <a:pt x="240" y="126"/>
                    <a:pt x="229" y="111"/>
                    <a:pt x="210" y="111"/>
                  </a:cubicBezTo>
                  <a:cubicBezTo>
                    <a:pt x="210" y="88"/>
                    <a:pt x="210" y="88"/>
                    <a:pt x="210" y="88"/>
                  </a:cubicBezTo>
                  <a:cubicBezTo>
                    <a:pt x="210" y="38"/>
                    <a:pt x="168" y="0"/>
                    <a:pt x="118" y="0"/>
                  </a:cubicBezTo>
                  <a:close/>
                  <a:moveTo>
                    <a:pt x="118" y="38"/>
                  </a:moveTo>
                  <a:lnTo>
                    <a:pt x="118" y="38"/>
                  </a:lnTo>
                  <a:cubicBezTo>
                    <a:pt x="149" y="38"/>
                    <a:pt x="172" y="61"/>
                    <a:pt x="172" y="88"/>
                  </a:cubicBezTo>
                  <a:cubicBezTo>
                    <a:pt x="172" y="111"/>
                    <a:pt x="172" y="111"/>
                    <a:pt x="172" y="111"/>
                  </a:cubicBezTo>
                  <a:cubicBezTo>
                    <a:pt x="69" y="111"/>
                    <a:pt x="69" y="111"/>
                    <a:pt x="69" y="111"/>
                  </a:cubicBezTo>
                  <a:cubicBezTo>
                    <a:pt x="69" y="88"/>
                    <a:pt x="69" y="88"/>
                    <a:pt x="69" y="88"/>
                  </a:cubicBezTo>
                  <a:cubicBezTo>
                    <a:pt x="69" y="61"/>
                    <a:pt x="92" y="38"/>
                    <a:pt x="118" y="38"/>
                  </a:cubicBezTo>
                  <a:close/>
                  <a:moveTo>
                    <a:pt x="202" y="297"/>
                  </a:moveTo>
                  <a:lnTo>
                    <a:pt x="202" y="297"/>
                  </a:lnTo>
                  <a:cubicBezTo>
                    <a:pt x="42" y="301"/>
                    <a:pt x="42" y="301"/>
                    <a:pt x="42" y="301"/>
                  </a:cubicBezTo>
                  <a:cubicBezTo>
                    <a:pt x="42" y="149"/>
                    <a:pt x="42" y="149"/>
                    <a:pt x="42" y="149"/>
                  </a:cubicBezTo>
                  <a:cubicBezTo>
                    <a:pt x="202" y="149"/>
                    <a:pt x="202" y="149"/>
                    <a:pt x="202" y="149"/>
                  </a:cubicBezTo>
                  <a:lnTo>
                    <a:pt x="202" y="29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grpSp>
        <p:nvGrpSpPr>
          <p:cNvPr id="75" name="Group 617">
            <a:extLst>
              <a:ext uri="{FF2B5EF4-FFF2-40B4-BE49-F238E27FC236}">
                <a16:creationId xmlns:a16="http://schemas.microsoft.com/office/drawing/2014/main" id="{3FB3E427-E9F8-C648-B347-F373D389A673}"/>
              </a:ext>
            </a:extLst>
          </p:cNvPr>
          <p:cNvGrpSpPr>
            <a:grpSpLocks/>
          </p:cNvGrpSpPr>
          <p:nvPr/>
        </p:nvGrpSpPr>
        <p:grpSpPr bwMode="auto">
          <a:xfrm>
            <a:off x="4231509" y="1759223"/>
            <a:ext cx="679397" cy="601165"/>
            <a:chOff x="817" y="3860"/>
            <a:chExt cx="165" cy="146"/>
          </a:xfrm>
        </p:grpSpPr>
        <p:sp>
          <p:nvSpPr>
            <p:cNvPr id="76" name="Freeform 618">
              <a:extLst>
                <a:ext uri="{FF2B5EF4-FFF2-40B4-BE49-F238E27FC236}">
                  <a16:creationId xmlns:a16="http://schemas.microsoft.com/office/drawing/2014/main" id="{B34C6CA0-7F20-1048-8FD8-43BFB4B6E93D}"/>
                </a:ext>
              </a:extLst>
            </p:cNvPr>
            <p:cNvSpPr>
              <a:spLocks noChangeArrowheads="1"/>
            </p:cNvSpPr>
            <p:nvPr/>
          </p:nvSpPr>
          <p:spPr bwMode="auto">
            <a:xfrm>
              <a:off x="880" y="3883"/>
              <a:ext cx="40" cy="74"/>
            </a:xfrm>
            <a:custGeom>
              <a:avLst/>
              <a:gdLst>
                <a:gd name="T0" fmla="*/ 152 w 191"/>
                <a:gd name="T1" fmla="*/ 42 h 337"/>
                <a:gd name="T2" fmla="*/ 152 w 191"/>
                <a:gd name="T3" fmla="*/ 42 h 337"/>
                <a:gd name="T4" fmla="*/ 110 w 191"/>
                <a:gd name="T5" fmla="*/ 42 h 337"/>
                <a:gd name="T6" fmla="*/ 110 w 191"/>
                <a:gd name="T7" fmla="*/ 15 h 337"/>
                <a:gd name="T8" fmla="*/ 95 w 191"/>
                <a:gd name="T9" fmla="*/ 0 h 337"/>
                <a:gd name="T10" fmla="*/ 80 w 191"/>
                <a:gd name="T11" fmla="*/ 15 h 337"/>
                <a:gd name="T12" fmla="*/ 80 w 191"/>
                <a:gd name="T13" fmla="*/ 42 h 337"/>
                <a:gd name="T14" fmla="*/ 42 w 191"/>
                <a:gd name="T15" fmla="*/ 42 h 337"/>
                <a:gd name="T16" fmla="*/ 0 w 191"/>
                <a:gd name="T17" fmla="*/ 84 h 337"/>
                <a:gd name="T18" fmla="*/ 0 w 191"/>
                <a:gd name="T19" fmla="*/ 141 h 337"/>
                <a:gd name="T20" fmla="*/ 42 w 191"/>
                <a:gd name="T21" fmla="*/ 183 h 337"/>
                <a:gd name="T22" fmla="*/ 125 w 191"/>
                <a:gd name="T23" fmla="*/ 183 h 337"/>
                <a:gd name="T24" fmla="*/ 125 w 191"/>
                <a:gd name="T25" fmla="*/ 179 h 337"/>
                <a:gd name="T26" fmla="*/ 152 w 191"/>
                <a:gd name="T27" fmla="*/ 179 h 337"/>
                <a:gd name="T28" fmla="*/ 164 w 191"/>
                <a:gd name="T29" fmla="*/ 195 h 337"/>
                <a:gd name="T30" fmla="*/ 164 w 191"/>
                <a:gd name="T31" fmla="*/ 248 h 337"/>
                <a:gd name="T32" fmla="*/ 152 w 191"/>
                <a:gd name="T33" fmla="*/ 263 h 337"/>
                <a:gd name="T34" fmla="*/ 42 w 191"/>
                <a:gd name="T35" fmla="*/ 263 h 337"/>
                <a:gd name="T36" fmla="*/ 26 w 191"/>
                <a:gd name="T37" fmla="*/ 248 h 337"/>
                <a:gd name="T38" fmla="*/ 26 w 191"/>
                <a:gd name="T39" fmla="*/ 233 h 337"/>
                <a:gd name="T40" fmla="*/ 15 w 191"/>
                <a:gd name="T41" fmla="*/ 221 h 337"/>
                <a:gd name="T42" fmla="*/ 0 w 191"/>
                <a:gd name="T43" fmla="*/ 233 h 337"/>
                <a:gd name="T44" fmla="*/ 0 w 191"/>
                <a:gd name="T45" fmla="*/ 248 h 337"/>
                <a:gd name="T46" fmla="*/ 42 w 191"/>
                <a:gd name="T47" fmla="*/ 290 h 337"/>
                <a:gd name="T48" fmla="*/ 80 w 191"/>
                <a:gd name="T49" fmla="*/ 290 h 337"/>
                <a:gd name="T50" fmla="*/ 80 w 191"/>
                <a:gd name="T51" fmla="*/ 320 h 337"/>
                <a:gd name="T52" fmla="*/ 95 w 191"/>
                <a:gd name="T53" fmla="*/ 336 h 337"/>
                <a:gd name="T54" fmla="*/ 110 w 191"/>
                <a:gd name="T55" fmla="*/ 320 h 337"/>
                <a:gd name="T56" fmla="*/ 110 w 191"/>
                <a:gd name="T57" fmla="*/ 290 h 337"/>
                <a:gd name="T58" fmla="*/ 152 w 191"/>
                <a:gd name="T59" fmla="*/ 290 h 337"/>
                <a:gd name="T60" fmla="*/ 190 w 191"/>
                <a:gd name="T61" fmla="*/ 248 h 337"/>
                <a:gd name="T62" fmla="*/ 190 w 191"/>
                <a:gd name="T63" fmla="*/ 195 h 337"/>
                <a:gd name="T64" fmla="*/ 152 w 191"/>
                <a:gd name="T65" fmla="*/ 153 h 337"/>
                <a:gd name="T66" fmla="*/ 64 w 191"/>
                <a:gd name="T67" fmla="*/ 153 h 337"/>
                <a:gd name="T68" fmla="*/ 64 w 191"/>
                <a:gd name="T69" fmla="*/ 153 h 337"/>
                <a:gd name="T70" fmla="*/ 42 w 191"/>
                <a:gd name="T71" fmla="*/ 153 h 337"/>
                <a:gd name="T72" fmla="*/ 26 w 191"/>
                <a:gd name="T73" fmla="*/ 141 h 337"/>
                <a:gd name="T74" fmla="*/ 26 w 191"/>
                <a:gd name="T75" fmla="*/ 84 h 337"/>
                <a:gd name="T76" fmla="*/ 42 w 191"/>
                <a:gd name="T77" fmla="*/ 73 h 337"/>
                <a:gd name="T78" fmla="*/ 152 w 191"/>
                <a:gd name="T79" fmla="*/ 73 h 337"/>
                <a:gd name="T80" fmla="*/ 164 w 191"/>
                <a:gd name="T81" fmla="*/ 84 h 337"/>
                <a:gd name="T82" fmla="*/ 164 w 191"/>
                <a:gd name="T83" fmla="*/ 99 h 337"/>
                <a:gd name="T84" fmla="*/ 179 w 191"/>
                <a:gd name="T85" fmla="*/ 115 h 337"/>
                <a:gd name="T86" fmla="*/ 190 w 191"/>
                <a:gd name="T87" fmla="*/ 99 h 337"/>
                <a:gd name="T88" fmla="*/ 190 w 191"/>
                <a:gd name="T89" fmla="*/ 84 h 337"/>
                <a:gd name="T90" fmla="*/ 152 w 191"/>
                <a:gd name="T9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337">
                  <a:moveTo>
                    <a:pt x="152" y="42"/>
                  </a:moveTo>
                  <a:lnTo>
                    <a:pt x="152" y="42"/>
                  </a:lnTo>
                  <a:cubicBezTo>
                    <a:pt x="110" y="42"/>
                    <a:pt x="110" y="42"/>
                    <a:pt x="110" y="42"/>
                  </a:cubicBezTo>
                  <a:cubicBezTo>
                    <a:pt x="110" y="15"/>
                    <a:pt x="110" y="15"/>
                    <a:pt x="110" y="15"/>
                  </a:cubicBezTo>
                  <a:cubicBezTo>
                    <a:pt x="110" y="8"/>
                    <a:pt x="103" y="0"/>
                    <a:pt x="95" y="0"/>
                  </a:cubicBezTo>
                  <a:cubicBezTo>
                    <a:pt x="87" y="0"/>
                    <a:pt x="80" y="8"/>
                    <a:pt x="80" y="15"/>
                  </a:cubicBezTo>
                  <a:cubicBezTo>
                    <a:pt x="80" y="42"/>
                    <a:pt x="80" y="42"/>
                    <a:pt x="80" y="42"/>
                  </a:cubicBezTo>
                  <a:cubicBezTo>
                    <a:pt x="42" y="42"/>
                    <a:pt x="42" y="42"/>
                    <a:pt x="42" y="42"/>
                  </a:cubicBezTo>
                  <a:cubicBezTo>
                    <a:pt x="19" y="42"/>
                    <a:pt x="0" y="61"/>
                    <a:pt x="0" y="84"/>
                  </a:cubicBezTo>
                  <a:cubicBezTo>
                    <a:pt x="0" y="141"/>
                    <a:pt x="0" y="141"/>
                    <a:pt x="0" y="141"/>
                  </a:cubicBezTo>
                  <a:cubicBezTo>
                    <a:pt x="0" y="164"/>
                    <a:pt x="19" y="183"/>
                    <a:pt x="42" y="183"/>
                  </a:cubicBezTo>
                  <a:cubicBezTo>
                    <a:pt x="125" y="183"/>
                    <a:pt x="125" y="183"/>
                    <a:pt x="125" y="183"/>
                  </a:cubicBezTo>
                  <a:lnTo>
                    <a:pt x="125" y="179"/>
                  </a:lnTo>
                  <a:cubicBezTo>
                    <a:pt x="152" y="179"/>
                    <a:pt x="152" y="179"/>
                    <a:pt x="152" y="179"/>
                  </a:cubicBezTo>
                  <a:cubicBezTo>
                    <a:pt x="156" y="179"/>
                    <a:pt x="164" y="187"/>
                    <a:pt x="164" y="195"/>
                  </a:cubicBezTo>
                  <a:cubicBezTo>
                    <a:pt x="164" y="248"/>
                    <a:pt x="164" y="248"/>
                    <a:pt x="164" y="248"/>
                  </a:cubicBezTo>
                  <a:cubicBezTo>
                    <a:pt x="164" y="256"/>
                    <a:pt x="156" y="263"/>
                    <a:pt x="152" y="263"/>
                  </a:cubicBezTo>
                  <a:cubicBezTo>
                    <a:pt x="42" y="263"/>
                    <a:pt x="42" y="263"/>
                    <a:pt x="42" y="263"/>
                  </a:cubicBezTo>
                  <a:cubicBezTo>
                    <a:pt x="34" y="263"/>
                    <a:pt x="26" y="256"/>
                    <a:pt x="26" y="248"/>
                  </a:cubicBezTo>
                  <a:cubicBezTo>
                    <a:pt x="26" y="233"/>
                    <a:pt x="26" y="233"/>
                    <a:pt x="26" y="233"/>
                  </a:cubicBezTo>
                  <a:cubicBezTo>
                    <a:pt x="26" y="225"/>
                    <a:pt x="23" y="221"/>
                    <a:pt x="15" y="221"/>
                  </a:cubicBezTo>
                  <a:cubicBezTo>
                    <a:pt x="4" y="221"/>
                    <a:pt x="0" y="225"/>
                    <a:pt x="0" y="233"/>
                  </a:cubicBezTo>
                  <a:cubicBezTo>
                    <a:pt x="0" y="248"/>
                    <a:pt x="0" y="248"/>
                    <a:pt x="0" y="248"/>
                  </a:cubicBezTo>
                  <a:cubicBezTo>
                    <a:pt x="0" y="275"/>
                    <a:pt x="19" y="290"/>
                    <a:pt x="42" y="290"/>
                  </a:cubicBezTo>
                  <a:cubicBezTo>
                    <a:pt x="80" y="290"/>
                    <a:pt x="80" y="290"/>
                    <a:pt x="80" y="290"/>
                  </a:cubicBezTo>
                  <a:cubicBezTo>
                    <a:pt x="80" y="320"/>
                    <a:pt x="80" y="320"/>
                    <a:pt x="80" y="320"/>
                  </a:cubicBezTo>
                  <a:cubicBezTo>
                    <a:pt x="80" y="328"/>
                    <a:pt x="87" y="336"/>
                    <a:pt x="95" y="336"/>
                  </a:cubicBezTo>
                  <a:cubicBezTo>
                    <a:pt x="103" y="336"/>
                    <a:pt x="110" y="328"/>
                    <a:pt x="110" y="320"/>
                  </a:cubicBezTo>
                  <a:cubicBezTo>
                    <a:pt x="110" y="290"/>
                    <a:pt x="110" y="290"/>
                    <a:pt x="110" y="290"/>
                  </a:cubicBezTo>
                  <a:cubicBezTo>
                    <a:pt x="152" y="290"/>
                    <a:pt x="152" y="290"/>
                    <a:pt x="152" y="290"/>
                  </a:cubicBezTo>
                  <a:cubicBezTo>
                    <a:pt x="175" y="290"/>
                    <a:pt x="190" y="275"/>
                    <a:pt x="190" y="248"/>
                  </a:cubicBezTo>
                  <a:cubicBezTo>
                    <a:pt x="190" y="195"/>
                    <a:pt x="190" y="195"/>
                    <a:pt x="190" y="195"/>
                  </a:cubicBezTo>
                  <a:cubicBezTo>
                    <a:pt x="190" y="172"/>
                    <a:pt x="175" y="153"/>
                    <a:pt x="152" y="153"/>
                  </a:cubicBezTo>
                  <a:cubicBezTo>
                    <a:pt x="64" y="153"/>
                    <a:pt x="64" y="153"/>
                    <a:pt x="64" y="153"/>
                  </a:cubicBezTo>
                  <a:lnTo>
                    <a:pt x="64" y="153"/>
                  </a:lnTo>
                  <a:cubicBezTo>
                    <a:pt x="42" y="153"/>
                    <a:pt x="42" y="153"/>
                    <a:pt x="42" y="153"/>
                  </a:cubicBezTo>
                  <a:cubicBezTo>
                    <a:pt x="34" y="153"/>
                    <a:pt x="26" y="145"/>
                    <a:pt x="26" y="141"/>
                  </a:cubicBezTo>
                  <a:cubicBezTo>
                    <a:pt x="26" y="84"/>
                    <a:pt x="26" y="84"/>
                    <a:pt x="26" y="84"/>
                  </a:cubicBezTo>
                  <a:cubicBezTo>
                    <a:pt x="26" y="76"/>
                    <a:pt x="34" y="73"/>
                    <a:pt x="42" y="73"/>
                  </a:cubicBezTo>
                  <a:cubicBezTo>
                    <a:pt x="152" y="73"/>
                    <a:pt x="152" y="73"/>
                    <a:pt x="152" y="73"/>
                  </a:cubicBezTo>
                  <a:cubicBezTo>
                    <a:pt x="156" y="73"/>
                    <a:pt x="164" y="76"/>
                    <a:pt x="164" y="84"/>
                  </a:cubicBezTo>
                  <a:cubicBezTo>
                    <a:pt x="164" y="99"/>
                    <a:pt x="164" y="99"/>
                    <a:pt x="164" y="99"/>
                  </a:cubicBezTo>
                  <a:cubicBezTo>
                    <a:pt x="164" y="107"/>
                    <a:pt x="171" y="115"/>
                    <a:pt x="179" y="115"/>
                  </a:cubicBezTo>
                  <a:cubicBezTo>
                    <a:pt x="186" y="115"/>
                    <a:pt x="190" y="107"/>
                    <a:pt x="190" y="99"/>
                  </a:cubicBezTo>
                  <a:cubicBezTo>
                    <a:pt x="190" y="84"/>
                    <a:pt x="190" y="84"/>
                    <a:pt x="190" y="84"/>
                  </a:cubicBezTo>
                  <a:cubicBezTo>
                    <a:pt x="190" y="61"/>
                    <a:pt x="175" y="42"/>
                    <a:pt x="152" y="42"/>
                  </a:cubicBezTo>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7" name="Freeform 619">
              <a:extLst>
                <a:ext uri="{FF2B5EF4-FFF2-40B4-BE49-F238E27FC236}">
                  <a16:creationId xmlns:a16="http://schemas.microsoft.com/office/drawing/2014/main" id="{529A2070-5375-6741-86AB-6B8872FBE949}"/>
                </a:ext>
              </a:extLst>
            </p:cNvPr>
            <p:cNvSpPr>
              <a:spLocks noChangeArrowheads="1"/>
            </p:cNvSpPr>
            <p:nvPr/>
          </p:nvSpPr>
          <p:spPr bwMode="auto">
            <a:xfrm>
              <a:off x="879" y="3883"/>
              <a:ext cx="43" cy="76"/>
            </a:xfrm>
            <a:custGeom>
              <a:avLst/>
              <a:gdLst>
                <a:gd name="T0" fmla="*/ 99 w 203"/>
                <a:gd name="T1" fmla="*/ 343 h 344"/>
                <a:gd name="T2" fmla="*/ 80 w 203"/>
                <a:gd name="T3" fmla="*/ 301 h 344"/>
                <a:gd name="T4" fmla="*/ 0 w 203"/>
                <a:gd name="T5" fmla="*/ 252 h 344"/>
                <a:gd name="T6" fmla="*/ 19 w 203"/>
                <a:gd name="T7" fmla="*/ 218 h 344"/>
                <a:gd name="T8" fmla="*/ 38 w 203"/>
                <a:gd name="T9" fmla="*/ 252 h 344"/>
                <a:gd name="T10" fmla="*/ 156 w 203"/>
                <a:gd name="T11" fmla="*/ 263 h 344"/>
                <a:gd name="T12" fmla="*/ 164 w 203"/>
                <a:gd name="T13" fmla="*/ 199 h 344"/>
                <a:gd name="T14" fmla="*/ 46 w 203"/>
                <a:gd name="T15" fmla="*/ 191 h 344"/>
                <a:gd name="T16" fmla="*/ 0 w 203"/>
                <a:gd name="T17" fmla="*/ 88 h 344"/>
                <a:gd name="T18" fmla="*/ 80 w 203"/>
                <a:gd name="T19" fmla="*/ 42 h 344"/>
                <a:gd name="T20" fmla="*/ 99 w 203"/>
                <a:gd name="T21" fmla="*/ 0 h 344"/>
                <a:gd name="T22" fmla="*/ 118 w 203"/>
                <a:gd name="T23" fmla="*/ 42 h 344"/>
                <a:gd name="T24" fmla="*/ 202 w 203"/>
                <a:gd name="T25" fmla="*/ 88 h 344"/>
                <a:gd name="T26" fmla="*/ 183 w 203"/>
                <a:gd name="T27" fmla="*/ 122 h 344"/>
                <a:gd name="T28" fmla="*/ 164 w 203"/>
                <a:gd name="T29" fmla="*/ 88 h 344"/>
                <a:gd name="T30" fmla="*/ 46 w 203"/>
                <a:gd name="T31" fmla="*/ 80 h 344"/>
                <a:gd name="T32" fmla="*/ 38 w 203"/>
                <a:gd name="T33" fmla="*/ 145 h 344"/>
                <a:gd name="T34" fmla="*/ 156 w 203"/>
                <a:gd name="T35" fmla="*/ 153 h 344"/>
                <a:gd name="T36" fmla="*/ 202 w 203"/>
                <a:gd name="T37" fmla="*/ 252 h 344"/>
                <a:gd name="T38" fmla="*/ 118 w 203"/>
                <a:gd name="T39" fmla="*/ 301 h 344"/>
                <a:gd name="T40" fmla="*/ 99 w 203"/>
                <a:gd name="T41" fmla="*/ 343 h 344"/>
                <a:gd name="T42" fmla="*/ 19 w 203"/>
                <a:gd name="T43" fmla="*/ 229 h 344"/>
                <a:gd name="T44" fmla="*/ 8 w 203"/>
                <a:gd name="T45" fmla="*/ 252 h 344"/>
                <a:gd name="T46" fmla="*/ 91 w 203"/>
                <a:gd name="T47" fmla="*/ 290 h 344"/>
                <a:gd name="T48" fmla="*/ 99 w 203"/>
                <a:gd name="T49" fmla="*/ 336 h 344"/>
                <a:gd name="T50" fmla="*/ 110 w 203"/>
                <a:gd name="T51" fmla="*/ 290 h 344"/>
                <a:gd name="T52" fmla="*/ 190 w 203"/>
                <a:gd name="T53" fmla="*/ 252 h 344"/>
                <a:gd name="T54" fmla="*/ 156 w 203"/>
                <a:gd name="T55" fmla="*/ 161 h 344"/>
                <a:gd name="T56" fmla="*/ 27 w 203"/>
                <a:gd name="T57" fmla="*/ 145 h 344"/>
                <a:gd name="T58" fmla="*/ 46 w 203"/>
                <a:gd name="T59" fmla="*/ 69 h 344"/>
                <a:gd name="T60" fmla="*/ 171 w 203"/>
                <a:gd name="T61" fmla="*/ 88 h 344"/>
                <a:gd name="T62" fmla="*/ 183 w 203"/>
                <a:gd name="T63" fmla="*/ 111 h 344"/>
                <a:gd name="T64" fmla="*/ 190 w 203"/>
                <a:gd name="T65" fmla="*/ 88 h 344"/>
                <a:gd name="T66" fmla="*/ 110 w 203"/>
                <a:gd name="T67" fmla="*/ 50 h 344"/>
                <a:gd name="T68" fmla="*/ 99 w 203"/>
                <a:gd name="T69" fmla="*/ 8 h 344"/>
                <a:gd name="T70" fmla="*/ 91 w 203"/>
                <a:gd name="T71" fmla="*/ 50 h 344"/>
                <a:gd name="T72" fmla="*/ 8 w 203"/>
                <a:gd name="T73" fmla="*/ 88 h 344"/>
                <a:gd name="T74" fmla="*/ 46 w 203"/>
                <a:gd name="T75" fmla="*/ 180 h 344"/>
                <a:gd name="T76" fmla="*/ 171 w 203"/>
                <a:gd name="T77" fmla="*/ 199 h 344"/>
                <a:gd name="T78" fmla="*/ 156 w 203"/>
                <a:gd name="T79" fmla="*/ 271 h 344"/>
                <a:gd name="T80" fmla="*/ 27 w 203"/>
                <a:gd name="T81" fmla="*/ 252 h 344"/>
                <a:gd name="T82" fmla="*/ 19 w 203"/>
                <a:gd name="T83" fmla="*/ 2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3" h="344">
                  <a:moveTo>
                    <a:pt x="99" y="343"/>
                  </a:moveTo>
                  <a:lnTo>
                    <a:pt x="99" y="343"/>
                  </a:lnTo>
                  <a:cubicBezTo>
                    <a:pt x="88" y="343"/>
                    <a:pt x="80" y="336"/>
                    <a:pt x="80" y="324"/>
                  </a:cubicBezTo>
                  <a:cubicBezTo>
                    <a:pt x="80" y="301"/>
                    <a:pt x="80" y="301"/>
                    <a:pt x="80" y="301"/>
                  </a:cubicBezTo>
                  <a:cubicBezTo>
                    <a:pt x="46" y="301"/>
                    <a:pt x="46" y="301"/>
                    <a:pt x="46" y="301"/>
                  </a:cubicBezTo>
                  <a:cubicBezTo>
                    <a:pt x="19" y="301"/>
                    <a:pt x="0" y="279"/>
                    <a:pt x="0" y="252"/>
                  </a:cubicBezTo>
                  <a:cubicBezTo>
                    <a:pt x="0" y="237"/>
                    <a:pt x="0" y="237"/>
                    <a:pt x="0" y="237"/>
                  </a:cubicBezTo>
                  <a:cubicBezTo>
                    <a:pt x="0" y="229"/>
                    <a:pt x="8" y="218"/>
                    <a:pt x="19" y="218"/>
                  </a:cubicBezTo>
                  <a:cubicBezTo>
                    <a:pt x="27" y="218"/>
                    <a:pt x="38" y="229"/>
                    <a:pt x="38" y="237"/>
                  </a:cubicBezTo>
                  <a:cubicBezTo>
                    <a:pt x="38" y="252"/>
                    <a:pt x="38" y="252"/>
                    <a:pt x="38" y="252"/>
                  </a:cubicBezTo>
                  <a:cubicBezTo>
                    <a:pt x="38" y="260"/>
                    <a:pt x="42" y="263"/>
                    <a:pt x="46" y="263"/>
                  </a:cubicBezTo>
                  <a:cubicBezTo>
                    <a:pt x="156" y="263"/>
                    <a:pt x="156" y="263"/>
                    <a:pt x="156" y="263"/>
                  </a:cubicBezTo>
                  <a:cubicBezTo>
                    <a:pt x="160" y="263"/>
                    <a:pt x="164" y="260"/>
                    <a:pt x="164" y="252"/>
                  </a:cubicBezTo>
                  <a:cubicBezTo>
                    <a:pt x="164" y="199"/>
                    <a:pt x="164" y="199"/>
                    <a:pt x="164" y="199"/>
                  </a:cubicBezTo>
                  <a:cubicBezTo>
                    <a:pt x="164" y="195"/>
                    <a:pt x="160" y="191"/>
                    <a:pt x="156" y="191"/>
                  </a:cubicBezTo>
                  <a:cubicBezTo>
                    <a:pt x="46" y="191"/>
                    <a:pt x="46" y="191"/>
                    <a:pt x="46" y="191"/>
                  </a:cubicBezTo>
                  <a:cubicBezTo>
                    <a:pt x="19" y="191"/>
                    <a:pt x="0" y="168"/>
                    <a:pt x="0" y="145"/>
                  </a:cubicBezTo>
                  <a:cubicBezTo>
                    <a:pt x="0" y="88"/>
                    <a:pt x="0" y="88"/>
                    <a:pt x="0" y="88"/>
                  </a:cubicBezTo>
                  <a:cubicBezTo>
                    <a:pt x="0" y="61"/>
                    <a:pt x="19" y="42"/>
                    <a:pt x="46" y="42"/>
                  </a:cubicBezTo>
                  <a:cubicBezTo>
                    <a:pt x="80" y="42"/>
                    <a:pt x="80" y="42"/>
                    <a:pt x="80" y="42"/>
                  </a:cubicBezTo>
                  <a:cubicBezTo>
                    <a:pt x="80" y="19"/>
                    <a:pt x="80" y="19"/>
                    <a:pt x="80" y="19"/>
                  </a:cubicBezTo>
                  <a:cubicBezTo>
                    <a:pt x="80" y="8"/>
                    <a:pt x="88" y="0"/>
                    <a:pt x="99" y="0"/>
                  </a:cubicBezTo>
                  <a:cubicBezTo>
                    <a:pt x="110" y="0"/>
                    <a:pt x="118" y="8"/>
                    <a:pt x="118" y="19"/>
                  </a:cubicBezTo>
                  <a:cubicBezTo>
                    <a:pt x="118" y="42"/>
                    <a:pt x="118" y="42"/>
                    <a:pt x="118" y="42"/>
                  </a:cubicBezTo>
                  <a:cubicBezTo>
                    <a:pt x="156" y="42"/>
                    <a:pt x="156" y="42"/>
                    <a:pt x="156" y="42"/>
                  </a:cubicBezTo>
                  <a:cubicBezTo>
                    <a:pt x="179" y="42"/>
                    <a:pt x="202" y="61"/>
                    <a:pt x="202" y="88"/>
                  </a:cubicBezTo>
                  <a:cubicBezTo>
                    <a:pt x="202" y="103"/>
                    <a:pt x="202" y="103"/>
                    <a:pt x="202" y="103"/>
                  </a:cubicBezTo>
                  <a:cubicBezTo>
                    <a:pt x="202" y="115"/>
                    <a:pt x="190" y="122"/>
                    <a:pt x="183" y="122"/>
                  </a:cubicBezTo>
                  <a:cubicBezTo>
                    <a:pt x="171" y="122"/>
                    <a:pt x="164" y="115"/>
                    <a:pt x="164" y="103"/>
                  </a:cubicBezTo>
                  <a:cubicBezTo>
                    <a:pt x="164" y="88"/>
                    <a:pt x="164" y="88"/>
                    <a:pt x="164" y="88"/>
                  </a:cubicBezTo>
                  <a:cubicBezTo>
                    <a:pt x="164" y="84"/>
                    <a:pt x="160" y="80"/>
                    <a:pt x="156" y="80"/>
                  </a:cubicBezTo>
                  <a:cubicBezTo>
                    <a:pt x="46" y="80"/>
                    <a:pt x="46" y="80"/>
                    <a:pt x="46" y="80"/>
                  </a:cubicBezTo>
                  <a:cubicBezTo>
                    <a:pt x="42" y="80"/>
                    <a:pt x="38" y="84"/>
                    <a:pt x="38" y="88"/>
                  </a:cubicBezTo>
                  <a:cubicBezTo>
                    <a:pt x="38" y="145"/>
                    <a:pt x="38" y="145"/>
                    <a:pt x="38" y="145"/>
                  </a:cubicBezTo>
                  <a:cubicBezTo>
                    <a:pt x="38" y="149"/>
                    <a:pt x="42" y="153"/>
                    <a:pt x="46" y="153"/>
                  </a:cubicBezTo>
                  <a:cubicBezTo>
                    <a:pt x="156" y="153"/>
                    <a:pt x="156" y="153"/>
                    <a:pt x="156" y="153"/>
                  </a:cubicBezTo>
                  <a:cubicBezTo>
                    <a:pt x="179" y="153"/>
                    <a:pt x="202" y="172"/>
                    <a:pt x="202" y="199"/>
                  </a:cubicBezTo>
                  <a:cubicBezTo>
                    <a:pt x="202" y="252"/>
                    <a:pt x="202" y="252"/>
                    <a:pt x="202" y="252"/>
                  </a:cubicBezTo>
                  <a:cubicBezTo>
                    <a:pt x="202" y="279"/>
                    <a:pt x="179" y="301"/>
                    <a:pt x="156" y="301"/>
                  </a:cubicBezTo>
                  <a:cubicBezTo>
                    <a:pt x="118" y="301"/>
                    <a:pt x="118" y="301"/>
                    <a:pt x="118" y="301"/>
                  </a:cubicBezTo>
                  <a:cubicBezTo>
                    <a:pt x="118" y="324"/>
                    <a:pt x="118" y="324"/>
                    <a:pt x="118" y="324"/>
                  </a:cubicBezTo>
                  <a:cubicBezTo>
                    <a:pt x="118" y="336"/>
                    <a:pt x="110" y="343"/>
                    <a:pt x="99" y="343"/>
                  </a:cubicBezTo>
                  <a:close/>
                  <a:moveTo>
                    <a:pt x="19" y="229"/>
                  </a:moveTo>
                  <a:lnTo>
                    <a:pt x="19" y="229"/>
                  </a:lnTo>
                  <a:cubicBezTo>
                    <a:pt x="11" y="229"/>
                    <a:pt x="8" y="233"/>
                    <a:pt x="8" y="237"/>
                  </a:cubicBezTo>
                  <a:cubicBezTo>
                    <a:pt x="8" y="252"/>
                    <a:pt x="8" y="252"/>
                    <a:pt x="8" y="252"/>
                  </a:cubicBezTo>
                  <a:cubicBezTo>
                    <a:pt x="8" y="275"/>
                    <a:pt x="23" y="290"/>
                    <a:pt x="46" y="290"/>
                  </a:cubicBezTo>
                  <a:cubicBezTo>
                    <a:pt x="91" y="290"/>
                    <a:pt x="91" y="290"/>
                    <a:pt x="91" y="290"/>
                  </a:cubicBezTo>
                  <a:cubicBezTo>
                    <a:pt x="91" y="324"/>
                    <a:pt x="91" y="324"/>
                    <a:pt x="91" y="324"/>
                  </a:cubicBezTo>
                  <a:cubicBezTo>
                    <a:pt x="91" y="332"/>
                    <a:pt x="95" y="336"/>
                    <a:pt x="99" y="336"/>
                  </a:cubicBezTo>
                  <a:cubicBezTo>
                    <a:pt x="107" y="336"/>
                    <a:pt x="110" y="332"/>
                    <a:pt x="110" y="324"/>
                  </a:cubicBezTo>
                  <a:cubicBezTo>
                    <a:pt x="110" y="290"/>
                    <a:pt x="110" y="290"/>
                    <a:pt x="110" y="290"/>
                  </a:cubicBezTo>
                  <a:cubicBezTo>
                    <a:pt x="156" y="290"/>
                    <a:pt x="156" y="290"/>
                    <a:pt x="156" y="290"/>
                  </a:cubicBezTo>
                  <a:cubicBezTo>
                    <a:pt x="175" y="290"/>
                    <a:pt x="190" y="275"/>
                    <a:pt x="190" y="252"/>
                  </a:cubicBezTo>
                  <a:cubicBezTo>
                    <a:pt x="190" y="199"/>
                    <a:pt x="190" y="199"/>
                    <a:pt x="190" y="199"/>
                  </a:cubicBezTo>
                  <a:cubicBezTo>
                    <a:pt x="190" y="176"/>
                    <a:pt x="175" y="161"/>
                    <a:pt x="156" y="161"/>
                  </a:cubicBezTo>
                  <a:cubicBezTo>
                    <a:pt x="46" y="161"/>
                    <a:pt x="46" y="161"/>
                    <a:pt x="46" y="161"/>
                  </a:cubicBezTo>
                  <a:cubicBezTo>
                    <a:pt x="34" y="161"/>
                    <a:pt x="27" y="153"/>
                    <a:pt x="27" y="145"/>
                  </a:cubicBezTo>
                  <a:cubicBezTo>
                    <a:pt x="27" y="88"/>
                    <a:pt x="27" y="88"/>
                    <a:pt x="27" y="88"/>
                  </a:cubicBezTo>
                  <a:cubicBezTo>
                    <a:pt x="27" y="77"/>
                    <a:pt x="34" y="69"/>
                    <a:pt x="46" y="69"/>
                  </a:cubicBezTo>
                  <a:cubicBezTo>
                    <a:pt x="156" y="69"/>
                    <a:pt x="156" y="69"/>
                    <a:pt x="156" y="69"/>
                  </a:cubicBezTo>
                  <a:cubicBezTo>
                    <a:pt x="164" y="69"/>
                    <a:pt x="171" y="77"/>
                    <a:pt x="171" y="88"/>
                  </a:cubicBezTo>
                  <a:cubicBezTo>
                    <a:pt x="171" y="103"/>
                    <a:pt x="171" y="103"/>
                    <a:pt x="171" y="103"/>
                  </a:cubicBezTo>
                  <a:cubicBezTo>
                    <a:pt x="171" y="107"/>
                    <a:pt x="175" y="111"/>
                    <a:pt x="183" y="111"/>
                  </a:cubicBezTo>
                  <a:cubicBezTo>
                    <a:pt x="187" y="111"/>
                    <a:pt x="190" y="107"/>
                    <a:pt x="190" y="103"/>
                  </a:cubicBezTo>
                  <a:cubicBezTo>
                    <a:pt x="190" y="88"/>
                    <a:pt x="190" y="88"/>
                    <a:pt x="190" y="88"/>
                  </a:cubicBezTo>
                  <a:cubicBezTo>
                    <a:pt x="190" y="69"/>
                    <a:pt x="175" y="50"/>
                    <a:pt x="156" y="50"/>
                  </a:cubicBezTo>
                  <a:cubicBezTo>
                    <a:pt x="110" y="50"/>
                    <a:pt x="110" y="50"/>
                    <a:pt x="110" y="50"/>
                  </a:cubicBezTo>
                  <a:cubicBezTo>
                    <a:pt x="110" y="19"/>
                    <a:pt x="110" y="19"/>
                    <a:pt x="110" y="19"/>
                  </a:cubicBezTo>
                  <a:cubicBezTo>
                    <a:pt x="110" y="12"/>
                    <a:pt x="107" y="8"/>
                    <a:pt x="99" y="8"/>
                  </a:cubicBezTo>
                  <a:cubicBezTo>
                    <a:pt x="95" y="8"/>
                    <a:pt x="91" y="12"/>
                    <a:pt x="91" y="19"/>
                  </a:cubicBezTo>
                  <a:cubicBezTo>
                    <a:pt x="91" y="50"/>
                    <a:pt x="91" y="50"/>
                    <a:pt x="91" y="50"/>
                  </a:cubicBezTo>
                  <a:cubicBezTo>
                    <a:pt x="46" y="50"/>
                    <a:pt x="46" y="50"/>
                    <a:pt x="46" y="50"/>
                  </a:cubicBezTo>
                  <a:cubicBezTo>
                    <a:pt x="23" y="50"/>
                    <a:pt x="8" y="69"/>
                    <a:pt x="8" y="88"/>
                  </a:cubicBezTo>
                  <a:cubicBezTo>
                    <a:pt x="8" y="145"/>
                    <a:pt x="8" y="145"/>
                    <a:pt x="8" y="145"/>
                  </a:cubicBezTo>
                  <a:cubicBezTo>
                    <a:pt x="8" y="164"/>
                    <a:pt x="23" y="180"/>
                    <a:pt x="46" y="180"/>
                  </a:cubicBezTo>
                  <a:cubicBezTo>
                    <a:pt x="156" y="180"/>
                    <a:pt x="156" y="180"/>
                    <a:pt x="156" y="180"/>
                  </a:cubicBezTo>
                  <a:cubicBezTo>
                    <a:pt x="164" y="180"/>
                    <a:pt x="171" y="187"/>
                    <a:pt x="171" y="199"/>
                  </a:cubicBezTo>
                  <a:cubicBezTo>
                    <a:pt x="171" y="252"/>
                    <a:pt x="171" y="252"/>
                    <a:pt x="171" y="252"/>
                  </a:cubicBezTo>
                  <a:cubicBezTo>
                    <a:pt x="171" y="263"/>
                    <a:pt x="164" y="271"/>
                    <a:pt x="156" y="271"/>
                  </a:cubicBezTo>
                  <a:cubicBezTo>
                    <a:pt x="46" y="271"/>
                    <a:pt x="46" y="271"/>
                    <a:pt x="46" y="271"/>
                  </a:cubicBezTo>
                  <a:cubicBezTo>
                    <a:pt x="34" y="271"/>
                    <a:pt x="27" y="263"/>
                    <a:pt x="27" y="252"/>
                  </a:cubicBezTo>
                  <a:cubicBezTo>
                    <a:pt x="27" y="237"/>
                    <a:pt x="27" y="237"/>
                    <a:pt x="27" y="237"/>
                  </a:cubicBezTo>
                  <a:cubicBezTo>
                    <a:pt x="27" y="233"/>
                    <a:pt x="23" y="229"/>
                    <a:pt x="19" y="229"/>
                  </a:cubicBez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8" name="Freeform 620">
              <a:extLst>
                <a:ext uri="{FF2B5EF4-FFF2-40B4-BE49-F238E27FC236}">
                  <a16:creationId xmlns:a16="http://schemas.microsoft.com/office/drawing/2014/main" id="{6905C11B-7DA9-D24E-8530-934EC4500708}"/>
                </a:ext>
              </a:extLst>
            </p:cNvPr>
            <p:cNvSpPr>
              <a:spLocks noChangeArrowheads="1"/>
            </p:cNvSpPr>
            <p:nvPr/>
          </p:nvSpPr>
          <p:spPr bwMode="auto">
            <a:xfrm>
              <a:off x="818" y="3861"/>
              <a:ext cx="163" cy="143"/>
            </a:xfrm>
            <a:custGeom>
              <a:avLst/>
              <a:gdLst>
                <a:gd name="T0" fmla="*/ 728 w 733"/>
                <a:gd name="T1" fmla="*/ 370 h 641"/>
                <a:gd name="T2" fmla="*/ 728 w 733"/>
                <a:gd name="T3" fmla="*/ 370 h 641"/>
                <a:gd name="T4" fmla="*/ 717 w 733"/>
                <a:gd name="T5" fmla="*/ 358 h 641"/>
                <a:gd name="T6" fmla="*/ 602 w 733"/>
                <a:gd name="T7" fmla="*/ 358 h 641"/>
                <a:gd name="T8" fmla="*/ 602 w 733"/>
                <a:gd name="T9" fmla="*/ 31 h 641"/>
                <a:gd name="T10" fmla="*/ 667 w 733"/>
                <a:gd name="T11" fmla="*/ 31 h 641"/>
                <a:gd name="T12" fmla="*/ 678 w 733"/>
                <a:gd name="T13" fmla="*/ 15 h 641"/>
                <a:gd name="T14" fmla="*/ 667 w 733"/>
                <a:gd name="T15" fmla="*/ 0 h 641"/>
                <a:gd name="T16" fmla="*/ 69 w 733"/>
                <a:gd name="T17" fmla="*/ 0 h 641"/>
                <a:gd name="T18" fmla="*/ 54 w 733"/>
                <a:gd name="T19" fmla="*/ 15 h 641"/>
                <a:gd name="T20" fmla="*/ 69 w 733"/>
                <a:gd name="T21" fmla="*/ 31 h 641"/>
                <a:gd name="T22" fmla="*/ 130 w 733"/>
                <a:gd name="T23" fmla="*/ 31 h 641"/>
                <a:gd name="T24" fmla="*/ 130 w 733"/>
                <a:gd name="T25" fmla="*/ 358 h 641"/>
                <a:gd name="T26" fmla="*/ 15 w 733"/>
                <a:gd name="T27" fmla="*/ 358 h 641"/>
                <a:gd name="T28" fmla="*/ 4 w 733"/>
                <a:gd name="T29" fmla="*/ 370 h 641"/>
                <a:gd name="T30" fmla="*/ 8 w 733"/>
                <a:gd name="T31" fmla="*/ 385 h 641"/>
                <a:gd name="T32" fmla="*/ 358 w 733"/>
                <a:gd name="T33" fmla="*/ 640 h 641"/>
                <a:gd name="T34" fmla="*/ 366 w 733"/>
                <a:gd name="T35" fmla="*/ 640 h 641"/>
                <a:gd name="T36" fmla="*/ 374 w 733"/>
                <a:gd name="T37" fmla="*/ 640 h 641"/>
                <a:gd name="T38" fmla="*/ 724 w 733"/>
                <a:gd name="T39" fmla="*/ 385 h 641"/>
                <a:gd name="T40" fmla="*/ 728 w 733"/>
                <a:gd name="T41" fmla="*/ 370 h 641"/>
                <a:gd name="T42" fmla="*/ 366 w 733"/>
                <a:gd name="T43" fmla="*/ 610 h 641"/>
                <a:gd name="T44" fmla="*/ 366 w 733"/>
                <a:gd name="T45" fmla="*/ 610 h 641"/>
                <a:gd name="T46" fmla="*/ 61 w 733"/>
                <a:gd name="T47" fmla="*/ 389 h 641"/>
                <a:gd name="T48" fmla="*/ 145 w 733"/>
                <a:gd name="T49" fmla="*/ 389 h 641"/>
                <a:gd name="T50" fmla="*/ 160 w 733"/>
                <a:gd name="T51" fmla="*/ 374 h 641"/>
                <a:gd name="T52" fmla="*/ 160 w 733"/>
                <a:gd name="T53" fmla="*/ 31 h 641"/>
                <a:gd name="T54" fmla="*/ 572 w 733"/>
                <a:gd name="T55" fmla="*/ 31 h 641"/>
                <a:gd name="T56" fmla="*/ 572 w 733"/>
                <a:gd name="T57" fmla="*/ 374 h 641"/>
                <a:gd name="T58" fmla="*/ 587 w 733"/>
                <a:gd name="T59" fmla="*/ 389 h 641"/>
                <a:gd name="T60" fmla="*/ 671 w 733"/>
                <a:gd name="T61" fmla="*/ 389 h 641"/>
                <a:gd name="T62" fmla="*/ 366 w 733"/>
                <a:gd name="T63" fmla="*/ 61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3" h="641">
                  <a:moveTo>
                    <a:pt x="728" y="370"/>
                  </a:moveTo>
                  <a:lnTo>
                    <a:pt x="728" y="370"/>
                  </a:lnTo>
                  <a:cubicBezTo>
                    <a:pt x="728" y="362"/>
                    <a:pt x="720" y="358"/>
                    <a:pt x="717" y="358"/>
                  </a:cubicBezTo>
                  <a:cubicBezTo>
                    <a:pt x="602" y="358"/>
                    <a:pt x="602" y="358"/>
                    <a:pt x="602" y="358"/>
                  </a:cubicBezTo>
                  <a:cubicBezTo>
                    <a:pt x="602" y="31"/>
                    <a:pt x="602" y="31"/>
                    <a:pt x="602" y="31"/>
                  </a:cubicBezTo>
                  <a:cubicBezTo>
                    <a:pt x="667" y="31"/>
                    <a:pt x="667" y="31"/>
                    <a:pt x="667" y="31"/>
                  </a:cubicBezTo>
                  <a:cubicBezTo>
                    <a:pt x="675" y="31"/>
                    <a:pt x="678" y="23"/>
                    <a:pt x="678" y="15"/>
                  </a:cubicBezTo>
                  <a:cubicBezTo>
                    <a:pt x="678" y="8"/>
                    <a:pt x="675" y="0"/>
                    <a:pt x="667" y="0"/>
                  </a:cubicBezTo>
                  <a:cubicBezTo>
                    <a:pt x="69" y="0"/>
                    <a:pt x="69" y="0"/>
                    <a:pt x="69" y="0"/>
                  </a:cubicBezTo>
                  <a:cubicBezTo>
                    <a:pt x="61" y="0"/>
                    <a:pt x="54" y="8"/>
                    <a:pt x="54" y="15"/>
                  </a:cubicBezTo>
                  <a:cubicBezTo>
                    <a:pt x="54" y="23"/>
                    <a:pt x="61" y="31"/>
                    <a:pt x="69" y="31"/>
                  </a:cubicBezTo>
                  <a:cubicBezTo>
                    <a:pt x="130" y="31"/>
                    <a:pt x="130" y="31"/>
                    <a:pt x="130" y="31"/>
                  </a:cubicBezTo>
                  <a:cubicBezTo>
                    <a:pt x="130" y="358"/>
                    <a:pt x="130" y="358"/>
                    <a:pt x="130" y="358"/>
                  </a:cubicBezTo>
                  <a:cubicBezTo>
                    <a:pt x="15" y="358"/>
                    <a:pt x="15" y="358"/>
                    <a:pt x="15" y="358"/>
                  </a:cubicBezTo>
                  <a:cubicBezTo>
                    <a:pt x="12" y="358"/>
                    <a:pt x="4" y="362"/>
                    <a:pt x="4" y="370"/>
                  </a:cubicBezTo>
                  <a:cubicBezTo>
                    <a:pt x="0" y="374"/>
                    <a:pt x="4" y="381"/>
                    <a:pt x="8" y="385"/>
                  </a:cubicBezTo>
                  <a:cubicBezTo>
                    <a:pt x="358" y="640"/>
                    <a:pt x="358" y="640"/>
                    <a:pt x="358" y="640"/>
                  </a:cubicBezTo>
                  <a:cubicBezTo>
                    <a:pt x="362" y="640"/>
                    <a:pt x="362" y="640"/>
                    <a:pt x="366" y="640"/>
                  </a:cubicBezTo>
                  <a:cubicBezTo>
                    <a:pt x="370" y="640"/>
                    <a:pt x="374" y="640"/>
                    <a:pt x="374" y="640"/>
                  </a:cubicBezTo>
                  <a:cubicBezTo>
                    <a:pt x="724" y="385"/>
                    <a:pt x="724" y="385"/>
                    <a:pt x="724" y="385"/>
                  </a:cubicBezTo>
                  <a:cubicBezTo>
                    <a:pt x="728" y="381"/>
                    <a:pt x="732" y="374"/>
                    <a:pt x="728" y="370"/>
                  </a:cubicBezTo>
                  <a:close/>
                  <a:moveTo>
                    <a:pt x="366" y="610"/>
                  </a:moveTo>
                  <a:lnTo>
                    <a:pt x="366" y="610"/>
                  </a:lnTo>
                  <a:cubicBezTo>
                    <a:pt x="61" y="389"/>
                    <a:pt x="61" y="389"/>
                    <a:pt x="61" y="389"/>
                  </a:cubicBezTo>
                  <a:cubicBezTo>
                    <a:pt x="145" y="389"/>
                    <a:pt x="145" y="389"/>
                    <a:pt x="145" y="389"/>
                  </a:cubicBezTo>
                  <a:cubicBezTo>
                    <a:pt x="153" y="389"/>
                    <a:pt x="160" y="381"/>
                    <a:pt x="160" y="374"/>
                  </a:cubicBezTo>
                  <a:cubicBezTo>
                    <a:pt x="160" y="31"/>
                    <a:pt x="160" y="31"/>
                    <a:pt x="160" y="31"/>
                  </a:cubicBezTo>
                  <a:cubicBezTo>
                    <a:pt x="572" y="31"/>
                    <a:pt x="572" y="31"/>
                    <a:pt x="572" y="31"/>
                  </a:cubicBezTo>
                  <a:cubicBezTo>
                    <a:pt x="572" y="374"/>
                    <a:pt x="572" y="374"/>
                    <a:pt x="572" y="374"/>
                  </a:cubicBezTo>
                  <a:cubicBezTo>
                    <a:pt x="572" y="381"/>
                    <a:pt x="579" y="389"/>
                    <a:pt x="587" y="389"/>
                  </a:cubicBezTo>
                  <a:cubicBezTo>
                    <a:pt x="671" y="389"/>
                    <a:pt x="671" y="389"/>
                    <a:pt x="671" y="389"/>
                  </a:cubicBezTo>
                  <a:lnTo>
                    <a:pt x="366" y="610"/>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79" name="Freeform 621">
              <a:extLst>
                <a:ext uri="{FF2B5EF4-FFF2-40B4-BE49-F238E27FC236}">
                  <a16:creationId xmlns:a16="http://schemas.microsoft.com/office/drawing/2014/main" id="{FDBF277E-B324-4A40-9EF6-1410D5BAE68E}"/>
                </a:ext>
              </a:extLst>
            </p:cNvPr>
            <p:cNvSpPr>
              <a:spLocks noChangeArrowheads="1"/>
            </p:cNvSpPr>
            <p:nvPr/>
          </p:nvSpPr>
          <p:spPr bwMode="auto">
            <a:xfrm>
              <a:off x="817" y="3860"/>
              <a:ext cx="165" cy="146"/>
            </a:xfrm>
            <a:custGeom>
              <a:avLst/>
              <a:gdLst>
                <a:gd name="T0" fmla="*/ 370 w 741"/>
                <a:gd name="T1" fmla="*/ 652 h 653"/>
                <a:gd name="T2" fmla="*/ 8 w 741"/>
                <a:gd name="T3" fmla="*/ 393 h 653"/>
                <a:gd name="T4" fmla="*/ 19 w 741"/>
                <a:gd name="T5" fmla="*/ 359 h 653"/>
                <a:gd name="T6" fmla="*/ 130 w 741"/>
                <a:gd name="T7" fmla="*/ 39 h 653"/>
                <a:gd name="T8" fmla="*/ 54 w 741"/>
                <a:gd name="T9" fmla="*/ 19 h 653"/>
                <a:gd name="T10" fmla="*/ 671 w 741"/>
                <a:gd name="T11" fmla="*/ 0 h 653"/>
                <a:gd name="T12" fmla="*/ 671 w 741"/>
                <a:gd name="T13" fmla="*/ 39 h 653"/>
                <a:gd name="T14" fmla="*/ 610 w 741"/>
                <a:gd name="T15" fmla="*/ 359 h 653"/>
                <a:gd name="T16" fmla="*/ 740 w 741"/>
                <a:gd name="T17" fmla="*/ 370 h 653"/>
                <a:gd name="T18" fmla="*/ 381 w 741"/>
                <a:gd name="T19" fmla="*/ 648 h 653"/>
                <a:gd name="T20" fmla="*/ 19 w 741"/>
                <a:gd name="T21" fmla="*/ 366 h 653"/>
                <a:gd name="T22" fmla="*/ 12 w 741"/>
                <a:gd name="T23" fmla="*/ 374 h 653"/>
                <a:gd name="T24" fmla="*/ 366 w 741"/>
                <a:gd name="T25" fmla="*/ 641 h 653"/>
                <a:gd name="T26" fmla="*/ 724 w 741"/>
                <a:gd name="T27" fmla="*/ 385 h 653"/>
                <a:gd name="T28" fmla="*/ 721 w 741"/>
                <a:gd name="T29" fmla="*/ 366 h 653"/>
                <a:gd name="T30" fmla="*/ 602 w 741"/>
                <a:gd name="T31" fmla="*/ 31 h 653"/>
                <a:gd name="T32" fmla="*/ 679 w 741"/>
                <a:gd name="T33" fmla="*/ 19 h 653"/>
                <a:gd name="T34" fmla="*/ 73 w 741"/>
                <a:gd name="T35" fmla="*/ 12 h 653"/>
                <a:gd name="T36" fmla="*/ 73 w 741"/>
                <a:gd name="T37" fmla="*/ 31 h 653"/>
                <a:gd name="T38" fmla="*/ 138 w 741"/>
                <a:gd name="T39" fmla="*/ 366 h 653"/>
                <a:gd name="T40" fmla="*/ 370 w 741"/>
                <a:gd name="T41" fmla="*/ 618 h 653"/>
                <a:gd name="T42" fmla="*/ 366 w 741"/>
                <a:gd name="T43" fmla="*/ 618 h 653"/>
                <a:gd name="T44" fmla="*/ 149 w 741"/>
                <a:gd name="T45" fmla="*/ 385 h 653"/>
                <a:gd name="T46" fmla="*/ 161 w 741"/>
                <a:gd name="T47" fmla="*/ 31 h 653"/>
                <a:gd name="T48" fmla="*/ 583 w 741"/>
                <a:gd name="T49" fmla="*/ 378 h 653"/>
                <a:gd name="T50" fmla="*/ 690 w 741"/>
                <a:gd name="T51" fmla="*/ 385 h 653"/>
                <a:gd name="T52" fmla="*/ 80 w 741"/>
                <a:gd name="T53" fmla="*/ 397 h 653"/>
                <a:gd name="T54" fmla="*/ 370 w 741"/>
                <a:gd name="T55" fmla="*/ 606 h 653"/>
                <a:gd name="T56" fmla="*/ 591 w 741"/>
                <a:gd name="T57" fmla="*/ 397 h 653"/>
                <a:gd name="T58" fmla="*/ 572 w 741"/>
                <a:gd name="T59" fmla="*/ 39 h 653"/>
                <a:gd name="T60" fmla="*/ 168 w 741"/>
                <a:gd name="T61" fmla="*/ 378 h 653"/>
                <a:gd name="T62" fmla="*/ 80 w 741"/>
                <a:gd name="T63" fmla="*/ 39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1" h="653">
                  <a:moveTo>
                    <a:pt x="370" y="652"/>
                  </a:moveTo>
                  <a:lnTo>
                    <a:pt x="370" y="652"/>
                  </a:lnTo>
                  <a:cubicBezTo>
                    <a:pt x="366" y="652"/>
                    <a:pt x="362" y="648"/>
                    <a:pt x="359" y="648"/>
                  </a:cubicBezTo>
                  <a:cubicBezTo>
                    <a:pt x="8" y="393"/>
                    <a:pt x="8" y="393"/>
                    <a:pt x="8" y="393"/>
                  </a:cubicBezTo>
                  <a:cubicBezTo>
                    <a:pt x="4" y="389"/>
                    <a:pt x="0" y="378"/>
                    <a:pt x="4" y="370"/>
                  </a:cubicBezTo>
                  <a:cubicBezTo>
                    <a:pt x="4" y="362"/>
                    <a:pt x="12" y="359"/>
                    <a:pt x="19" y="359"/>
                  </a:cubicBezTo>
                  <a:cubicBezTo>
                    <a:pt x="130" y="359"/>
                    <a:pt x="130" y="359"/>
                    <a:pt x="130" y="359"/>
                  </a:cubicBezTo>
                  <a:cubicBezTo>
                    <a:pt x="130" y="39"/>
                    <a:pt x="130" y="39"/>
                    <a:pt x="130" y="39"/>
                  </a:cubicBezTo>
                  <a:cubicBezTo>
                    <a:pt x="73" y="39"/>
                    <a:pt x="73" y="39"/>
                    <a:pt x="73" y="39"/>
                  </a:cubicBezTo>
                  <a:cubicBezTo>
                    <a:pt x="61" y="39"/>
                    <a:pt x="54" y="31"/>
                    <a:pt x="54" y="19"/>
                  </a:cubicBezTo>
                  <a:cubicBezTo>
                    <a:pt x="54" y="8"/>
                    <a:pt x="61" y="0"/>
                    <a:pt x="73" y="0"/>
                  </a:cubicBezTo>
                  <a:cubicBezTo>
                    <a:pt x="671" y="0"/>
                    <a:pt x="671" y="0"/>
                    <a:pt x="671" y="0"/>
                  </a:cubicBezTo>
                  <a:cubicBezTo>
                    <a:pt x="679" y="0"/>
                    <a:pt x="690" y="8"/>
                    <a:pt x="690" y="19"/>
                  </a:cubicBezTo>
                  <a:cubicBezTo>
                    <a:pt x="690" y="31"/>
                    <a:pt x="679" y="39"/>
                    <a:pt x="671" y="39"/>
                  </a:cubicBezTo>
                  <a:cubicBezTo>
                    <a:pt x="610" y="39"/>
                    <a:pt x="610" y="39"/>
                    <a:pt x="610" y="39"/>
                  </a:cubicBezTo>
                  <a:cubicBezTo>
                    <a:pt x="610" y="359"/>
                    <a:pt x="610" y="359"/>
                    <a:pt x="610" y="359"/>
                  </a:cubicBezTo>
                  <a:cubicBezTo>
                    <a:pt x="721" y="359"/>
                    <a:pt x="721" y="359"/>
                    <a:pt x="721" y="359"/>
                  </a:cubicBezTo>
                  <a:cubicBezTo>
                    <a:pt x="728" y="359"/>
                    <a:pt x="736" y="362"/>
                    <a:pt x="740" y="370"/>
                  </a:cubicBezTo>
                  <a:cubicBezTo>
                    <a:pt x="740" y="378"/>
                    <a:pt x="740" y="389"/>
                    <a:pt x="732" y="393"/>
                  </a:cubicBezTo>
                  <a:cubicBezTo>
                    <a:pt x="381" y="648"/>
                    <a:pt x="381" y="648"/>
                    <a:pt x="381" y="648"/>
                  </a:cubicBezTo>
                  <a:cubicBezTo>
                    <a:pt x="378" y="648"/>
                    <a:pt x="374" y="652"/>
                    <a:pt x="370" y="652"/>
                  </a:cubicBezTo>
                  <a:close/>
                  <a:moveTo>
                    <a:pt x="19" y="366"/>
                  </a:moveTo>
                  <a:lnTo>
                    <a:pt x="19" y="366"/>
                  </a:lnTo>
                  <a:cubicBezTo>
                    <a:pt x="16" y="366"/>
                    <a:pt x="12" y="370"/>
                    <a:pt x="12" y="374"/>
                  </a:cubicBezTo>
                  <a:cubicBezTo>
                    <a:pt x="12" y="378"/>
                    <a:pt x="12" y="381"/>
                    <a:pt x="16" y="385"/>
                  </a:cubicBezTo>
                  <a:cubicBezTo>
                    <a:pt x="366" y="641"/>
                    <a:pt x="366" y="641"/>
                    <a:pt x="366" y="641"/>
                  </a:cubicBezTo>
                  <a:cubicBezTo>
                    <a:pt x="366" y="641"/>
                    <a:pt x="374" y="641"/>
                    <a:pt x="378" y="641"/>
                  </a:cubicBezTo>
                  <a:cubicBezTo>
                    <a:pt x="724" y="385"/>
                    <a:pt x="724" y="385"/>
                    <a:pt x="724" y="385"/>
                  </a:cubicBezTo>
                  <a:cubicBezTo>
                    <a:pt x="728" y="381"/>
                    <a:pt x="732" y="378"/>
                    <a:pt x="728" y="374"/>
                  </a:cubicBezTo>
                  <a:cubicBezTo>
                    <a:pt x="728" y="370"/>
                    <a:pt x="724" y="366"/>
                    <a:pt x="721" y="366"/>
                  </a:cubicBezTo>
                  <a:cubicBezTo>
                    <a:pt x="602" y="366"/>
                    <a:pt x="602" y="366"/>
                    <a:pt x="602" y="366"/>
                  </a:cubicBezTo>
                  <a:cubicBezTo>
                    <a:pt x="602" y="31"/>
                    <a:pt x="602" y="31"/>
                    <a:pt x="602" y="31"/>
                  </a:cubicBezTo>
                  <a:cubicBezTo>
                    <a:pt x="671" y="31"/>
                    <a:pt x="671" y="31"/>
                    <a:pt x="671" y="31"/>
                  </a:cubicBezTo>
                  <a:cubicBezTo>
                    <a:pt x="675" y="31"/>
                    <a:pt x="679" y="27"/>
                    <a:pt x="679" y="19"/>
                  </a:cubicBezTo>
                  <a:cubicBezTo>
                    <a:pt x="679" y="16"/>
                    <a:pt x="675" y="12"/>
                    <a:pt x="671" y="12"/>
                  </a:cubicBezTo>
                  <a:cubicBezTo>
                    <a:pt x="73" y="12"/>
                    <a:pt x="73" y="12"/>
                    <a:pt x="73" y="12"/>
                  </a:cubicBezTo>
                  <a:cubicBezTo>
                    <a:pt x="65" y="12"/>
                    <a:pt x="61" y="16"/>
                    <a:pt x="61" y="19"/>
                  </a:cubicBezTo>
                  <a:cubicBezTo>
                    <a:pt x="61" y="27"/>
                    <a:pt x="65" y="31"/>
                    <a:pt x="73" y="31"/>
                  </a:cubicBezTo>
                  <a:cubicBezTo>
                    <a:pt x="138" y="31"/>
                    <a:pt x="138" y="31"/>
                    <a:pt x="138" y="31"/>
                  </a:cubicBezTo>
                  <a:cubicBezTo>
                    <a:pt x="138" y="366"/>
                    <a:pt x="138" y="366"/>
                    <a:pt x="138" y="366"/>
                  </a:cubicBezTo>
                  <a:lnTo>
                    <a:pt x="19" y="366"/>
                  </a:lnTo>
                  <a:close/>
                  <a:moveTo>
                    <a:pt x="370" y="618"/>
                  </a:moveTo>
                  <a:lnTo>
                    <a:pt x="370" y="618"/>
                  </a:lnTo>
                  <a:cubicBezTo>
                    <a:pt x="366" y="618"/>
                    <a:pt x="366" y="618"/>
                    <a:pt x="366" y="618"/>
                  </a:cubicBezTo>
                  <a:cubicBezTo>
                    <a:pt x="50" y="385"/>
                    <a:pt x="50" y="385"/>
                    <a:pt x="50" y="385"/>
                  </a:cubicBezTo>
                  <a:cubicBezTo>
                    <a:pt x="149" y="385"/>
                    <a:pt x="149" y="385"/>
                    <a:pt x="149" y="385"/>
                  </a:cubicBezTo>
                  <a:cubicBezTo>
                    <a:pt x="153" y="385"/>
                    <a:pt x="161" y="381"/>
                    <a:pt x="161" y="378"/>
                  </a:cubicBezTo>
                  <a:cubicBezTo>
                    <a:pt x="161" y="31"/>
                    <a:pt x="161" y="31"/>
                    <a:pt x="161" y="31"/>
                  </a:cubicBezTo>
                  <a:cubicBezTo>
                    <a:pt x="583" y="31"/>
                    <a:pt x="583" y="31"/>
                    <a:pt x="583" y="31"/>
                  </a:cubicBezTo>
                  <a:cubicBezTo>
                    <a:pt x="583" y="378"/>
                    <a:pt x="583" y="378"/>
                    <a:pt x="583" y="378"/>
                  </a:cubicBezTo>
                  <a:cubicBezTo>
                    <a:pt x="583" y="381"/>
                    <a:pt x="587" y="385"/>
                    <a:pt x="591" y="385"/>
                  </a:cubicBezTo>
                  <a:cubicBezTo>
                    <a:pt x="690" y="385"/>
                    <a:pt x="690" y="385"/>
                    <a:pt x="690" y="385"/>
                  </a:cubicBezTo>
                  <a:lnTo>
                    <a:pt x="370" y="618"/>
                  </a:lnTo>
                  <a:close/>
                  <a:moveTo>
                    <a:pt x="80" y="397"/>
                  </a:moveTo>
                  <a:lnTo>
                    <a:pt x="80" y="397"/>
                  </a:lnTo>
                  <a:cubicBezTo>
                    <a:pt x="370" y="606"/>
                    <a:pt x="370" y="606"/>
                    <a:pt x="370" y="606"/>
                  </a:cubicBezTo>
                  <a:cubicBezTo>
                    <a:pt x="660" y="397"/>
                    <a:pt x="660" y="397"/>
                    <a:pt x="660" y="397"/>
                  </a:cubicBezTo>
                  <a:cubicBezTo>
                    <a:pt x="591" y="397"/>
                    <a:pt x="591" y="397"/>
                    <a:pt x="591" y="397"/>
                  </a:cubicBezTo>
                  <a:cubicBezTo>
                    <a:pt x="580" y="397"/>
                    <a:pt x="572" y="389"/>
                    <a:pt x="572" y="378"/>
                  </a:cubicBezTo>
                  <a:cubicBezTo>
                    <a:pt x="572" y="39"/>
                    <a:pt x="572" y="39"/>
                    <a:pt x="572" y="39"/>
                  </a:cubicBezTo>
                  <a:cubicBezTo>
                    <a:pt x="168" y="39"/>
                    <a:pt x="168" y="39"/>
                    <a:pt x="168" y="39"/>
                  </a:cubicBezTo>
                  <a:cubicBezTo>
                    <a:pt x="168" y="378"/>
                    <a:pt x="168" y="378"/>
                    <a:pt x="168" y="378"/>
                  </a:cubicBezTo>
                  <a:cubicBezTo>
                    <a:pt x="168" y="389"/>
                    <a:pt x="161" y="397"/>
                    <a:pt x="149" y="397"/>
                  </a:cubicBezTo>
                  <a:lnTo>
                    <a:pt x="80" y="397"/>
                  </a:lnTo>
                  <a:close/>
                </a:path>
              </a:pathLst>
            </a:custGeom>
            <a:solidFill>
              <a:srgbClr val="0055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
        <p:nvSpPr>
          <p:cNvPr id="8" name="Title 7">
            <a:extLst>
              <a:ext uri="{FF2B5EF4-FFF2-40B4-BE49-F238E27FC236}">
                <a16:creationId xmlns:a16="http://schemas.microsoft.com/office/drawing/2014/main" id="{03037FFB-5481-DA43-A30A-5D7604778BBC}"/>
              </a:ext>
            </a:extLst>
          </p:cNvPr>
          <p:cNvSpPr>
            <a:spLocks noGrp="1"/>
          </p:cNvSpPr>
          <p:nvPr>
            <p:ph type="title"/>
          </p:nvPr>
        </p:nvSpPr>
        <p:spPr/>
        <p:txBody>
          <a:bodyPr/>
          <a:lstStyle/>
          <a:p>
            <a:r>
              <a:rPr lang="en-US"/>
              <a:t>Advocacy</a:t>
            </a:r>
          </a:p>
        </p:txBody>
      </p:sp>
    </p:spTree>
    <p:extLst>
      <p:ext uri="{BB962C8B-B14F-4D97-AF65-F5344CB8AC3E}">
        <p14:creationId xmlns:p14="http://schemas.microsoft.com/office/powerpoint/2010/main" val="162855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1B01-F587-FE46-8AC5-75964B093206}"/>
              </a:ext>
            </a:extLst>
          </p:cNvPr>
          <p:cNvSpPr>
            <a:spLocks noGrp="1"/>
          </p:cNvSpPr>
          <p:nvPr>
            <p:ph type="title"/>
          </p:nvPr>
        </p:nvSpPr>
        <p:spPr/>
        <p:txBody>
          <a:bodyPr/>
          <a:lstStyle/>
          <a:p>
            <a:r>
              <a:rPr lang="en-US"/>
              <a:t>Advocacy</a:t>
            </a:r>
            <a:endParaRPr lang="en-US" sz="1400">
              <a:solidFill>
                <a:srgbClr val="0055FF"/>
              </a:solidFill>
            </a:endParaRPr>
          </a:p>
        </p:txBody>
      </p:sp>
      <p:sp>
        <p:nvSpPr>
          <p:cNvPr id="17" name="Slide Number Placeholder 2">
            <a:extLst>
              <a:ext uri="{FF2B5EF4-FFF2-40B4-BE49-F238E27FC236}">
                <a16:creationId xmlns:a16="http://schemas.microsoft.com/office/drawing/2014/main" id="{C255987A-2F8B-6549-9528-8B8C63C32E37}"/>
              </a:ext>
            </a:extLst>
          </p:cNvPr>
          <p:cNvSpPr>
            <a:spLocks noGrp="1"/>
          </p:cNvSpPr>
          <p:nvPr>
            <p:ph type="sldNum" sz="quarter" idx="18"/>
          </p:nvPr>
        </p:nvSpPr>
        <p:spPr/>
        <p:txBody>
          <a:bodyPr/>
          <a:lstStyle/>
          <a:p>
            <a:fld id="{18757280-AB53-4455-BDC7-66DB6C29F283}" type="slidenum">
              <a:rPr lang="en-US" altLang="en-US" smtClean="0"/>
              <a:pPr/>
              <a:t>28</a:t>
            </a:fld>
            <a:endParaRPr lang="en-US" altLang="en-US"/>
          </a:p>
        </p:txBody>
      </p:sp>
      <p:sp>
        <p:nvSpPr>
          <p:cNvPr id="3" name="Text Placeholder 2">
            <a:extLst>
              <a:ext uri="{FF2B5EF4-FFF2-40B4-BE49-F238E27FC236}">
                <a16:creationId xmlns:a16="http://schemas.microsoft.com/office/drawing/2014/main" id="{D01FC1A2-8726-794D-93CC-9BD00D29D38D}"/>
              </a:ext>
            </a:extLst>
          </p:cNvPr>
          <p:cNvSpPr>
            <a:spLocks noGrp="1"/>
          </p:cNvSpPr>
          <p:nvPr>
            <p:ph type="body" sz="quarter" idx="13"/>
          </p:nvPr>
        </p:nvSpPr>
        <p:spPr>
          <a:xfrm>
            <a:off x="346438" y="1145974"/>
            <a:ext cx="8451124" cy="327025"/>
          </a:xfrm>
        </p:spPr>
        <p:txBody>
          <a:bodyPr/>
          <a:lstStyle/>
          <a:p>
            <a:r>
              <a:rPr lang="en-US" sz="1600"/>
              <a:t>Giving the Community a Voice, Driving Change</a:t>
            </a:r>
          </a:p>
        </p:txBody>
      </p:sp>
      <p:sp>
        <p:nvSpPr>
          <p:cNvPr id="20" name="Content Placeholder 3">
            <a:extLst>
              <a:ext uri="{FF2B5EF4-FFF2-40B4-BE49-F238E27FC236}">
                <a16:creationId xmlns:a16="http://schemas.microsoft.com/office/drawing/2014/main" id="{CBE00E89-4D07-1740-A554-852D2C5A873B}"/>
              </a:ext>
            </a:extLst>
          </p:cNvPr>
          <p:cNvSpPr txBox="1">
            <a:spLocks/>
          </p:cNvSpPr>
          <p:nvPr/>
        </p:nvSpPr>
        <p:spPr bwMode="auto">
          <a:xfrm>
            <a:off x="662067" y="2209931"/>
            <a:ext cx="3471318" cy="82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t>25 of America’s largest health insurance companies agreed to cover the first </a:t>
            </a:r>
            <a:r>
              <a:rPr lang="en-US" sz="1200" b="1"/>
              <a:t>closed-loop AP system.</a:t>
            </a:r>
          </a:p>
        </p:txBody>
      </p:sp>
      <p:sp>
        <p:nvSpPr>
          <p:cNvPr id="21" name="Content Placeholder 3">
            <a:extLst>
              <a:ext uri="{FF2B5EF4-FFF2-40B4-BE49-F238E27FC236}">
                <a16:creationId xmlns:a16="http://schemas.microsoft.com/office/drawing/2014/main" id="{7D47F1F4-C8AE-944C-B596-89FD10430506}"/>
              </a:ext>
            </a:extLst>
          </p:cNvPr>
          <p:cNvSpPr txBox="1">
            <a:spLocks/>
          </p:cNvSpPr>
          <p:nvPr/>
        </p:nvSpPr>
        <p:spPr bwMode="auto">
          <a:xfrm>
            <a:off x="662067" y="3661440"/>
            <a:ext cx="3471318" cy="84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t>Saw the </a:t>
            </a:r>
            <a:r>
              <a:rPr lang="en-US" sz="1200" b="1"/>
              <a:t>defeat of legislation </a:t>
            </a:r>
            <a:r>
              <a:rPr lang="en-US" sz="1200"/>
              <a:t>that would </a:t>
            </a:r>
            <a:br>
              <a:rPr lang="en-US" sz="1200"/>
            </a:br>
            <a:r>
              <a:rPr lang="en-US" sz="1200"/>
              <a:t>have allowed insurance companies to raise premiums for people with pre-existing conditions. </a:t>
            </a:r>
            <a:br>
              <a:rPr lang="en-US" sz="1200"/>
            </a:br>
            <a:r>
              <a:rPr lang="en-US" sz="1200"/>
              <a:t>Work here continues.</a:t>
            </a:r>
          </a:p>
        </p:txBody>
      </p:sp>
      <p:sp>
        <p:nvSpPr>
          <p:cNvPr id="22" name="Content Placeholder 3">
            <a:extLst>
              <a:ext uri="{FF2B5EF4-FFF2-40B4-BE49-F238E27FC236}">
                <a16:creationId xmlns:a16="http://schemas.microsoft.com/office/drawing/2014/main" id="{7ECD6B2C-28EE-B047-B118-A65B1522FF03}"/>
              </a:ext>
            </a:extLst>
          </p:cNvPr>
          <p:cNvSpPr txBox="1">
            <a:spLocks/>
          </p:cNvSpPr>
          <p:nvPr/>
        </p:nvSpPr>
        <p:spPr bwMode="auto">
          <a:xfrm>
            <a:off x="4775201" y="3719619"/>
            <a:ext cx="3565235" cy="104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t>Drove FDA understanding of </a:t>
            </a:r>
            <a:r>
              <a:rPr lang="en-US" sz="1200" b="1"/>
              <a:t>Open Protocol (OP)</a:t>
            </a:r>
            <a:r>
              <a:rPr lang="en-US" sz="1200"/>
              <a:t>, leading to new regulatory and legal frameworks for OP systems.</a:t>
            </a:r>
          </a:p>
        </p:txBody>
      </p:sp>
      <p:pic>
        <p:nvPicPr>
          <p:cNvPr id="6" name="Picture 5">
            <a:extLst>
              <a:ext uri="{FF2B5EF4-FFF2-40B4-BE49-F238E27FC236}">
                <a16:creationId xmlns:a16="http://schemas.microsoft.com/office/drawing/2014/main" id="{94AEB2E8-4A9D-4A46-A48A-F753EFA9C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972" y="3023941"/>
            <a:ext cx="696996" cy="696996"/>
          </a:xfrm>
          <a:prstGeom prst="rect">
            <a:avLst/>
          </a:prstGeom>
        </p:spPr>
      </p:pic>
      <p:pic>
        <p:nvPicPr>
          <p:cNvPr id="32" name="Picture 31">
            <a:extLst>
              <a:ext uri="{FF2B5EF4-FFF2-40B4-BE49-F238E27FC236}">
                <a16:creationId xmlns:a16="http://schemas.microsoft.com/office/drawing/2014/main" id="{834AEAD1-CB31-9442-9E28-76D9B62DA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665" y="1474729"/>
            <a:ext cx="809608" cy="809608"/>
          </a:xfrm>
          <a:prstGeom prst="rect">
            <a:avLst/>
          </a:prstGeom>
        </p:spPr>
      </p:pic>
      <p:sp>
        <p:nvSpPr>
          <p:cNvPr id="18" name="Content Placeholder 3">
            <a:extLst>
              <a:ext uri="{FF2B5EF4-FFF2-40B4-BE49-F238E27FC236}">
                <a16:creationId xmlns:a16="http://schemas.microsoft.com/office/drawing/2014/main" id="{3D54D90E-F2DB-AA45-9AC9-5F0DEA92CB19}"/>
              </a:ext>
            </a:extLst>
          </p:cNvPr>
          <p:cNvSpPr txBox="1">
            <a:spLocks/>
          </p:cNvSpPr>
          <p:nvPr/>
        </p:nvSpPr>
        <p:spPr bwMode="auto">
          <a:xfrm>
            <a:off x="4775202" y="2180895"/>
            <a:ext cx="3795486" cy="853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rtlCol="0" anchor="t" anchorCtr="0" compatLnSpc="1">
            <a:prstTxWarp prst="textNoShape">
              <a:avLst/>
            </a:prstTxWarp>
            <a:noAutofit/>
          </a:bodyPr>
          <a:lstStyle>
            <a:lvl1pPr marL="131877" indent="-131266"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indent="-131266" algn="l" defTabSz="439588" rtl="0" fontAlgn="base">
              <a:lnSpc>
                <a:spcPct val="110000"/>
              </a:lnSpc>
              <a:spcBef>
                <a:spcPts val="289"/>
              </a:spcBef>
              <a:spcAft>
                <a:spcPts val="577"/>
              </a:spcAft>
              <a:buFont typeface="Arial" panose="020B0604020202020204" pitchFamily="34" charset="0"/>
              <a:buChar char="•"/>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2"/>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2"/>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a:solidFill>
                  <a:schemeClr val="accent2"/>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t>Secured national attention and sparked positive debate over </a:t>
            </a:r>
            <a:r>
              <a:rPr lang="en-US" sz="1200" b="1"/>
              <a:t>United Healthcare’s </a:t>
            </a:r>
            <a:r>
              <a:rPr lang="en-US" sz="1200"/>
              <a:t>decision to cover just one type of new insulin pump, limiting choice for the T1D Community.</a:t>
            </a:r>
          </a:p>
        </p:txBody>
      </p:sp>
      <p:pic>
        <p:nvPicPr>
          <p:cNvPr id="9" name="Picture 8">
            <a:extLst>
              <a:ext uri="{FF2B5EF4-FFF2-40B4-BE49-F238E27FC236}">
                <a16:creationId xmlns:a16="http://schemas.microsoft.com/office/drawing/2014/main" id="{69E7BDD4-5916-C74B-AD89-2D7A21BA6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9857" y="1561477"/>
            <a:ext cx="648914" cy="648914"/>
          </a:xfrm>
          <a:prstGeom prst="rect">
            <a:avLst/>
          </a:prstGeom>
        </p:spPr>
      </p:pic>
      <p:pic>
        <p:nvPicPr>
          <p:cNvPr id="5" name="Picture 4" descr="A close up of a sign&#10;&#10;Description automatically generated">
            <a:extLst>
              <a:ext uri="{FF2B5EF4-FFF2-40B4-BE49-F238E27FC236}">
                <a16:creationId xmlns:a16="http://schemas.microsoft.com/office/drawing/2014/main" id="{8CC6254D-A2EF-41BA-8669-F388507FED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9547" y="3093099"/>
            <a:ext cx="649224" cy="649224"/>
          </a:xfrm>
          <a:prstGeom prst="rect">
            <a:avLst/>
          </a:prstGeom>
        </p:spPr>
      </p:pic>
    </p:spTree>
    <p:extLst>
      <p:ext uri="{BB962C8B-B14F-4D97-AF65-F5344CB8AC3E}">
        <p14:creationId xmlns:p14="http://schemas.microsoft.com/office/powerpoint/2010/main" val="6581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5" name="Title 1"/>
          <p:cNvSpPr txBox="1">
            <a:spLocks noGrp="1"/>
          </p:cNvSpPr>
          <p:nvPr>
            <p:ph type="title"/>
          </p:nvPr>
        </p:nvSpPr>
        <p:spPr>
          <a:xfrm>
            <a:off x="457200" y="172358"/>
            <a:ext cx="8229600" cy="700966"/>
          </a:xfrm>
          <a:prstGeom prst="rect">
            <a:avLst/>
          </a:prstGeom>
        </p:spPr>
        <p:txBody>
          <a:bodyPr/>
          <a:lstStyle/>
          <a:p>
            <a:r>
              <a:t>Insulin Affordability is a Top Priority for JDRF</a:t>
            </a:r>
          </a:p>
        </p:txBody>
      </p:sp>
      <p:sp>
        <p:nvSpPr>
          <p:cNvPr id="3726" name="Slide Number Placeholder 2"/>
          <p:cNvSpPr txBox="1">
            <a:spLocks noGrp="1"/>
          </p:cNvSpPr>
          <p:nvPr>
            <p:ph type="sldNum" sz="quarter" idx="2"/>
          </p:nvPr>
        </p:nvSpPr>
        <p:spPr>
          <a:xfrm>
            <a:off x="8693154" y="4870799"/>
            <a:ext cx="177524" cy="15193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29</a:t>
            </a:fld>
            <a:endParaRPr/>
          </a:p>
        </p:txBody>
      </p:sp>
      <p:sp>
        <p:nvSpPr>
          <p:cNvPr id="3727" name="Content Placeholder 3"/>
          <p:cNvSpPr txBox="1">
            <a:spLocks noGrp="1"/>
          </p:cNvSpPr>
          <p:nvPr>
            <p:ph type="body" idx="1"/>
          </p:nvPr>
        </p:nvSpPr>
        <p:spPr>
          <a:xfrm>
            <a:off x="457200" y="1142999"/>
            <a:ext cx="6038491" cy="3451304"/>
          </a:xfrm>
          <a:prstGeom prst="rect">
            <a:avLst/>
          </a:prstGeom>
        </p:spPr>
        <p:txBody>
          <a:bodyPr/>
          <a:lstStyle/>
          <a:p>
            <a:pPr marL="131445" indent="-130810">
              <a:lnSpc>
                <a:spcPct val="100000"/>
              </a:lnSpc>
              <a:defRPr sz="1800"/>
            </a:pPr>
            <a:r>
              <a:rPr sz="1800"/>
              <a:t>No one should go without insulin because of cost</a:t>
            </a:r>
            <a:r>
              <a:rPr lang="en-US" sz="1800"/>
              <a:t>.</a:t>
            </a:r>
            <a:endParaRPr lang="en-US" sz="1800">
              <a:cs typeface="Arial"/>
            </a:endParaRPr>
          </a:p>
          <a:p>
            <a:pPr marL="131445" indent="-130810">
              <a:lnSpc>
                <a:spcPct val="100000"/>
              </a:lnSpc>
              <a:defRPr sz="1800"/>
            </a:pPr>
            <a:r>
              <a:rPr sz="1800"/>
              <a:t>Reports that insulin prices tripled over a 10 year period</a:t>
            </a:r>
            <a:r>
              <a:rPr lang="en-US" sz="1800"/>
              <a:t>.</a:t>
            </a:r>
            <a:endParaRPr sz="1800">
              <a:cs typeface="Arial"/>
            </a:endParaRPr>
          </a:p>
          <a:p>
            <a:pPr marL="131445" indent="-130810">
              <a:lnSpc>
                <a:spcPct val="100000"/>
              </a:lnSpc>
              <a:defRPr sz="1800"/>
            </a:pPr>
            <a:r>
              <a:rPr sz="1800"/>
              <a:t>JDRF focus:</a:t>
            </a:r>
            <a:endParaRPr lang="en-US" sz="1800">
              <a:cs typeface="Arial"/>
            </a:endParaRPr>
          </a:p>
          <a:p>
            <a:pPr marL="753110" lvl="1" indent="-121920">
              <a:lnSpc>
                <a:spcPct val="100000"/>
              </a:lnSpc>
              <a:defRPr sz="1400"/>
            </a:pPr>
            <a:r>
              <a:rPr lang="en-US" sz="1600"/>
              <a:t> End the drug rebate system that drives up list prices</a:t>
            </a:r>
            <a:endParaRPr lang="en-US" sz="1600">
              <a:cs typeface="Arial"/>
            </a:endParaRPr>
          </a:p>
          <a:p>
            <a:pPr marL="753110" lvl="1" indent="-121920">
              <a:lnSpc>
                <a:spcPct val="100000"/>
              </a:lnSpc>
              <a:defRPr sz="1400"/>
            </a:pPr>
            <a:r>
              <a:rPr lang="en-US" sz="1600"/>
              <a:t> </a:t>
            </a:r>
            <a:r>
              <a:rPr sz="1600"/>
              <a:t>Improve plan benefit design to provide insulin at a low, fixed out-of-pocket cost</a:t>
            </a:r>
            <a:endParaRPr sz="1600">
              <a:cs typeface="Arial"/>
            </a:endParaRPr>
          </a:p>
          <a:p>
            <a:pPr marL="753110" lvl="1" indent="-121920">
              <a:lnSpc>
                <a:spcPct val="100000"/>
              </a:lnSpc>
              <a:defRPr sz="1400"/>
            </a:pPr>
            <a:r>
              <a:rPr lang="en-US" sz="1600"/>
              <a:t> </a:t>
            </a:r>
            <a:r>
              <a:rPr sz="1600"/>
              <a:t>Share resources to help with costs through </a:t>
            </a:r>
            <a:r>
              <a:rPr sz="1600" u="sng">
                <a:solidFill>
                  <a:srgbClr val="0073CF"/>
                </a:solidFill>
                <a:uFill>
                  <a:solidFill>
                    <a:srgbClr val="0073CF"/>
                  </a:solidFill>
                </a:uFill>
                <a:hlinkClick r:id="rId3"/>
              </a:rPr>
              <a:t>www.jdrf.org/insurance</a:t>
            </a:r>
            <a:r>
              <a:rPr lang="en-US"/>
              <a:t> </a:t>
            </a:r>
            <a:endParaRPr sz="900">
              <a:cs typeface="Arial"/>
            </a:endParaRPr>
          </a:p>
          <a:p>
            <a:pPr marL="131445" indent="-130810">
              <a:lnSpc>
                <a:spcPct val="100000"/>
              </a:lnSpc>
              <a:defRPr sz="1800"/>
            </a:pPr>
            <a:r>
              <a:t>We are actively advocating to </a:t>
            </a:r>
            <a:r>
              <a:rPr b="1"/>
              <a:t>insulin manufacturers</a:t>
            </a:r>
            <a:r>
              <a:t>, </a:t>
            </a:r>
            <a:r>
              <a:rPr b="1"/>
              <a:t>government</a:t>
            </a:r>
            <a:r>
              <a:t>, </a:t>
            </a:r>
            <a:r>
              <a:rPr b="1"/>
              <a:t>health plans </a:t>
            </a:r>
            <a:r>
              <a:t>and </a:t>
            </a:r>
            <a:r>
              <a:rPr b="1"/>
              <a:t>employers</a:t>
            </a:r>
            <a:r>
              <a:rPr lang="en-US" b="1"/>
              <a:t>.</a:t>
            </a:r>
            <a:endParaRPr b="1">
              <a:cs typeface="Arial"/>
            </a:endParaRPr>
          </a:p>
        </p:txBody>
      </p:sp>
      <p:grpSp>
        <p:nvGrpSpPr>
          <p:cNvPr id="3730" name="Group 49"/>
          <p:cNvGrpSpPr/>
          <p:nvPr/>
        </p:nvGrpSpPr>
        <p:grpSpPr>
          <a:xfrm>
            <a:off x="6880927" y="1568861"/>
            <a:ext cx="1412827" cy="2530903"/>
            <a:chOff x="0" y="0"/>
            <a:chExt cx="1412825" cy="2530901"/>
          </a:xfrm>
        </p:grpSpPr>
        <p:sp>
          <p:nvSpPr>
            <p:cNvPr id="3728" name="Freeform 50"/>
            <p:cNvSpPr/>
            <p:nvPr/>
          </p:nvSpPr>
          <p:spPr>
            <a:xfrm>
              <a:off x="304626" y="1428871"/>
              <a:ext cx="567739" cy="517536"/>
            </a:xfrm>
            <a:custGeom>
              <a:avLst/>
              <a:gdLst/>
              <a:ahLst/>
              <a:cxnLst>
                <a:cxn ang="0">
                  <a:pos x="wd2" y="hd2"/>
                </a:cxn>
                <a:cxn ang="5400000">
                  <a:pos x="wd2" y="hd2"/>
                </a:cxn>
                <a:cxn ang="10800000">
                  <a:pos x="wd2" y="hd2"/>
                </a:cxn>
                <a:cxn ang="16200000">
                  <a:pos x="wd2" y="hd2"/>
                </a:cxn>
              </a:cxnLst>
              <a:rect l="0" t="0" r="r" b="b"/>
              <a:pathLst>
                <a:path w="21600" h="21600" extrusionOk="0">
                  <a:moveTo>
                    <a:pt x="15044" y="0"/>
                  </a:moveTo>
                  <a:lnTo>
                    <a:pt x="6556" y="0"/>
                  </a:lnTo>
                  <a:lnTo>
                    <a:pt x="6556" y="6257"/>
                  </a:lnTo>
                  <a:lnTo>
                    <a:pt x="0" y="6257"/>
                  </a:lnTo>
                  <a:lnTo>
                    <a:pt x="0" y="14829"/>
                  </a:lnTo>
                  <a:lnTo>
                    <a:pt x="6556" y="14829"/>
                  </a:lnTo>
                  <a:lnTo>
                    <a:pt x="6556" y="21600"/>
                  </a:lnTo>
                  <a:lnTo>
                    <a:pt x="15044" y="21600"/>
                  </a:lnTo>
                  <a:lnTo>
                    <a:pt x="15044" y="14829"/>
                  </a:lnTo>
                  <a:lnTo>
                    <a:pt x="21600" y="14829"/>
                  </a:lnTo>
                  <a:lnTo>
                    <a:pt x="21600" y="6257"/>
                  </a:lnTo>
                  <a:lnTo>
                    <a:pt x="15044" y="6257"/>
                  </a:lnTo>
                  <a:lnTo>
                    <a:pt x="15044" y="0"/>
                  </a:lnTo>
                  <a:close/>
                  <a:moveTo>
                    <a:pt x="19247" y="8657"/>
                  </a:moveTo>
                  <a:lnTo>
                    <a:pt x="19247" y="12943"/>
                  </a:lnTo>
                  <a:lnTo>
                    <a:pt x="12607" y="12943"/>
                  </a:lnTo>
                  <a:lnTo>
                    <a:pt x="12607" y="19629"/>
                  </a:lnTo>
                  <a:lnTo>
                    <a:pt x="8405" y="19629"/>
                  </a:lnTo>
                  <a:lnTo>
                    <a:pt x="8405" y="12943"/>
                  </a:lnTo>
                  <a:lnTo>
                    <a:pt x="2353" y="12943"/>
                  </a:lnTo>
                  <a:lnTo>
                    <a:pt x="2353" y="8657"/>
                  </a:lnTo>
                  <a:lnTo>
                    <a:pt x="8405" y="8657"/>
                  </a:lnTo>
                  <a:lnTo>
                    <a:pt x="8405" y="1886"/>
                  </a:lnTo>
                  <a:lnTo>
                    <a:pt x="12607" y="1886"/>
                  </a:lnTo>
                  <a:lnTo>
                    <a:pt x="12607" y="8657"/>
                  </a:lnTo>
                  <a:lnTo>
                    <a:pt x="19247" y="8657"/>
                  </a:lnTo>
                  <a:close/>
                </a:path>
              </a:pathLst>
            </a:custGeom>
            <a:solidFill>
              <a:srgbClr val="0055FF"/>
            </a:solidFill>
            <a:ln w="12700" cap="flat">
              <a:noFill/>
              <a:miter lim="400000"/>
            </a:ln>
            <a:effectLst/>
          </p:spPr>
          <p:txBody>
            <a:bodyPr wrap="square" lIns="34289" tIns="34289" rIns="34289" bIns="34289" numCol="1" anchor="ctr">
              <a:noAutofit/>
            </a:bodyPr>
            <a:lstStyle/>
            <a:p>
              <a:pPr defTabSz="685800">
                <a:defRPr>
                  <a:solidFill>
                    <a:srgbClr val="0055FF"/>
                  </a:solidFill>
                </a:defRPr>
              </a:pPr>
              <a:endParaRPr/>
            </a:p>
          </p:txBody>
        </p:sp>
        <p:sp>
          <p:nvSpPr>
            <p:cNvPr id="3729" name="Freeform 51"/>
            <p:cNvSpPr/>
            <p:nvPr/>
          </p:nvSpPr>
          <p:spPr>
            <a:xfrm>
              <a:off x="0" y="0"/>
              <a:ext cx="1412826" cy="2530902"/>
            </a:xfrm>
            <a:custGeom>
              <a:avLst/>
              <a:gdLst/>
              <a:ahLst/>
              <a:cxnLst>
                <a:cxn ang="0">
                  <a:pos x="wd2" y="hd2"/>
                </a:cxn>
                <a:cxn ang="5400000">
                  <a:pos x="wd2" y="hd2"/>
                </a:cxn>
                <a:cxn ang="10800000">
                  <a:pos x="wd2" y="hd2"/>
                </a:cxn>
                <a:cxn ang="16200000">
                  <a:pos x="wd2" y="hd2"/>
                </a:cxn>
              </a:cxnLst>
              <a:rect l="0" t="0" r="r" b="b"/>
              <a:pathLst>
                <a:path w="21600" h="21600" extrusionOk="0">
                  <a:moveTo>
                    <a:pt x="20246" y="6800"/>
                  </a:moveTo>
                  <a:cubicBezTo>
                    <a:pt x="17977" y="5798"/>
                    <a:pt x="17977" y="5798"/>
                    <a:pt x="17977" y="5798"/>
                  </a:cubicBezTo>
                  <a:cubicBezTo>
                    <a:pt x="17977" y="4689"/>
                    <a:pt x="17977" y="4689"/>
                    <a:pt x="17977" y="4689"/>
                  </a:cubicBezTo>
                  <a:cubicBezTo>
                    <a:pt x="18181" y="4689"/>
                    <a:pt x="18181" y="4689"/>
                    <a:pt x="18181" y="4689"/>
                  </a:cubicBezTo>
                  <a:cubicBezTo>
                    <a:pt x="19129" y="4689"/>
                    <a:pt x="19873" y="4295"/>
                    <a:pt x="19873" y="3794"/>
                  </a:cubicBezTo>
                  <a:cubicBezTo>
                    <a:pt x="19873" y="895"/>
                    <a:pt x="19873" y="895"/>
                    <a:pt x="19873" y="895"/>
                  </a:cubicBezTo>
                  <a:cubicBezTo>
                    <a:pt x="19873" y="394"/>
                    <a:pt x="18925" y="0"/>
                    <a:pt x="17977" y="0"/>
                  </a:cubicBezTo>
                  <a:cubicBezTo>
                    <a:pt x="3419" y="0"/>
                    <a:pt x="3419" y="0"/>
                    <a:pt x="3419" y="0"/>
                  </a:cubicBezTo>
                  <a:cubicBezTo>
                    <a:pt x="2471" y="0"/>
                    <a:pt x="1727" y="394"/>
                    <a:pt x="1727" y="895"/>
                  </a:cubicBezTo>
                  <a:cubicBezTo>
                    <a:pt x="1727" y="3794"/>
                    <a:pt x="1727" y="3794"/>
                    <a:pt x="1727" y="3794"/>
                  </a:cubicBezTo>
                  <a:cubicBezTo>
                    <a:pt x="1727" y="4295"/>
                    <a:pt x="2471" y="4689"/>
                    <a:pt x="3419" y="4689"/>
                  </a:cubicBezTo>
                  <a:cubicBezTo>
                    <a:pt x="3623" y="4689"/>
                    <a:pt x="3623" y="4689"/>
                    <a:pt x="3623" y="4689"/>
                  </a:cubicBezTo>
                  <a:cubicBezTo>
                    <a:pt x="3623" y="5798"/>
                    <a:pt x="3623" y="5798"/>
                    <a:pt x="3623" y="5798"/>
                  </a:cubicBezTo>
                  <a:cubicBezTo>
                    <a:pt x="1320" y="6800"/>
                    <a:pt x="1320" y="6800"/>
                    <a:pt x="1320" y="6800"/>
                  </a:cubicBezTo>
                  <a:cubicBezTo>
                    <a:pt x="406" y="7301"/>
                    <a:pt x="0" y="7892"/>
                    <a:pt x="0" y="8500"/>
                  </a:cubicBezTo>
                  <a:cubicBezTo>
                    <a:pt x="0" y="20097"/>
                    <a:pt x="0" y="20097"/>
                    <a:pt x="0" y="20097"/>
                  </a:cubicBezTo>
                  <a:cubicBezTo>
                    <a:pt x="0" y="20902"/>
                    <a:pt x="1151" y="21600"/>
                    <a:pt x="2675" y="21600"/>
                  </a:cubicBezTo>
                  <a:cubicBezTo>
                    <a:pt x="18925" y="21600"/>
                    <a:pt x="18925" y="21600"/>
                    <a:pt x="18925" y="21600"/>
                  </a:cubicBezTo>
                  <a:cubicBezTo>
                    <a:pt x="20449" y="21600"/>
                    <a:pt x="21600" y="20902"/>
                    <a:pt x="21600" y="20097"/>
                  </a:cubicBezTo>
                  <a:cubicBezTo>
                    <a:pt x="21600" y="8500"/>
                    <a:pt x="21600" y="8500"/>
                    <a:pt x="21600" y="8500"/>
                  </a:cubicBezTo>
                  <a:cubicBezTo>
                    <a:pt x="21600" y="7892"/>
                    <a:pt x="21024" y="7301"/>
                    <a:pt x="20246" y="6800"/>
                  </a:cubicBezTo>
                  <a:close/>
                  <a:moveTo>
                    <a:pt x="3419" y="3883"/>
                  </a:moveTo>
                  <a:cubicBezTo>
                    <a:pt x="3419" y="895"/>
                    <a:pt x="3419" y="895"/>
                    <a:pt x="3419" y="895"/>
                  </a:cubicBezTo>
                  <a:cubicBezTo>
                    <a:pt x="5315" y="895"/>
                    <a:pt x="5315" y="895"/>
                    <a:pt x="5315" y="895"/>
                  </a:cubicBezTo>
                  <a:cubicBezTo>
                    <a:pt x="5315" y="2595"/>
                    <a:pt x="5315" y="2595"/>
                    <a:pt x="5315" y="2595"/>
                  </a:cubicBezTo>
                  <a:cubicBezTo>
                    <a:pt x="5518" y="2595"/>
                    <a:pt x="5518" y="2595"/>
                    <a:pt x="5518" y="2595"/>
                  </a:cubicBezTo>
                  <a:cubicBezTo>
                    <a:pt x="5518" y="895"/>
                    <a:pt x="5518" y="895"/>
                    <a:pt x="5518" y="895"/>
                  </a:cubicBezTo>
                  <a:cubicBezTo>
                    <a:pt x="7584" y="895"/>
                    <a:pt x="7584" y="895"/>
                    <a:pt x="7584" y="895"/>
                  </a:cubicBezTo>
                  <a:cubicBezTo>
                    <a:pt x="7584" y="2595"/>
                    <a:pt x="7584" y="2595"/>
                    <a:pt x="7584" y="2595"/>
                  </a:cubicBezTo>
                  <a:cubicBezTo>
                    <a:pt x="7787" y="2595"/>
                    <a:pt x="7787" y="2595"/>
                    <a:pt x="7787" y="2595"/>
                  </a:cubicBezTo>
                  <a:cubicBezTo>
                    <a:pt x="7787" y="895"/>
                    <a:pt x="7787" y="895"/>
                    <a:pt x="7787" y="895"/>
                  </a:cubicBezTo>
                  <a:cubicBezTo>
                    <a:pt x="9852" y="895"/>
                    <a:pt x="9852" y="895"/>
                    <a:pt x="9852" y="895"/>
                  </a:cubicBezTo>
                  <a:cubicBezTo>
                    <a:pt x="9852" y="2595"/>
                    <a:pt x="9852" y="2595"/>
                    <a:pt x="9852" y="2595"/>
                  </a:cubicBezTo>
                  <a:cubicBezTo>
                    <a:pt x="9852" y="895"/>
                    <a:pt x="9852" y="895"/>
                    <a:pt x="9852" y="895"/>
                  </a:cubicBezTo>
                  <a:cubicBezTo>
                    <a:pt x="12120" y="895"/>
                    <a:pt x="12120" y="895"/>
                    <a:pt x="12120" y="895"/>
                  </a:cubicBezTo>
                  <a:cubicBezTo>
                    <a:pt x="12120" y="2684"/>
                    <a:pt x="12120" y="2684"/>
                    <a:pt x="12120" y="2684"/>
                  </a:cubicBezTo>
                  <a:cubicBezTo>
                    <a:pt x="12120" y="895"/>
                    <a:pt x="12120" y="895"/>
                    <a:pt x="12120" y="895"/>
                  </a:cubicBezTo>
                  <a:cubicBezTo>
                    <a:pt x="14389" y="895"/>
                    <a:pt x="14389" y="895"/>
                    <a:pt x="14389" y="895"/>
                  </a:cubicBezTo>
                  <a:cubicBezTo>
                    <a:pt x="14389" y="2989"/>
                    <a:pt x="14389" y="2989"/>
                    <a:pt x="14389" y="2989"/>
                  </a:cubicBezTo>
                  <a:cubicBezTo>
                    <a:pt x="14389" y="895"/>
                    <a:pt x="14389" y="895"/>
                    <a:pt x="14389" y="895"/>
                  </a:cubicBezTo>
                  <a:cubicBezTo>
                    <a:pt x="16488" y="895"/>
                    <a:pt x="16488" y="895"/>
                    <a:pt x="16488" y="895"/>
                  </a:cubicBezTo>
                  <a:cubicBezTo>
                    <a:pt x="16488" y="2989"/>
                    <a:pt x="16488" y="2989"/>
                    <a:pt x="16488" y="2989"/>
                  </a:cubicBezTo>
                  <a:cubicBezTo>
                    <a:pt x="16657" y="2989"/>
                    <a:pt x="16657" y="2989"/>
                    <a:pt x="16657" y="2989"/>
                  </a:cubicBezTo>
                  <a:cubicBezTo>
                    <a:pt x="16657" y="895"/>
                    <a:pt x="16657" y="895"/>
                    <a:pt x="16657" y="895"/>
                  </a:cubicBezTo>
                  <a:cubicBezTo>
                    <a:pt x="18181" y="895"/>
                    <a:pt x="18181" y="895"/>
                    <a:pt x="18181" y="895"/>
                  </a:cubicBezTo>
                  <a:cubicBezTo>
                    <a:pt x="18181" y="3883"/>
                    <a:pt x="18181" y="3883"/>
                    <a:pt x="18181" y="3883"/>
                  </a:cubicBezTo>
                  <a:lnTo>
                    <a:pt x="3419" y="3883"/>
                  </a:lnTo>
                  <a:close/>
                  <a:moveTo>
                    <a:pt x="16285" y="4689"/>
                  </a:moveTo>
                  <a:cubicBezTo>
                    <a:pt x="16285" y="5494"/>
                    <a:pt x="16285" y="5494"/>
                    <a:pt x="16285" y="5494"/>
                  </a:cubicBezTo>
                  <a:cubicBezTo>
                    <a:pt x="5112" y="5494"/>
                    <a:pt x="5112" y="5494"/>
                    <a:pt x="5112" y="5494"/>
                  </a:cubicBezTo>
                  <a:cubicBezTo>
                    <a:pt x="5112" y="4689"/>
                    <a:pt x="5112" y="4689"/>
                    <a:pt x="5112" y="4689"/>
                  </a:cubicBezTo>
                  <a:lnTo>
                    <a:pt x="16285" y="4689"/>
                  </a:lnTo>
                  <a:close/>
                  <a:moveTo>
                    <a:pt x="18925" y="20705"/>
                  </a:moveTo>
                  <a:cubicBezTo>
                    <a:pt x="2675" y="20705"/>
                    <a:pt x="2675" y="20705"/>
                    <a:pt x="2675" y="20705"/>
                  </a:cubicBezTo>
                  <a:cubicBezTo>
                    <a:pt x="2099" y="20705"/>
                    <a:pt x="1524" y="20508"/>
                    <a:pt x="1524" y="20097"/>
                  </a:cubicBezTo>
                  <a:cubicBezTo>
                    <a:pt x="1524" y="18594"/>
                    <a:pt x="1524" y="18594"/>
                    <a:pt x="1524" y="18594"/>
                  </a:cubicBezTo>
                  <a:cubicBezTo>
                    <a:pt x="16115" y="18594"/>
                    <a:pt x="16115" y="18594"/>
                    <a:pt x="16115" y="18594"/>
                  </a:cubicBezTo>
                  <a:cubicBezTo>
                    <a:pt x="17063" y="18594"/>
                    <a:pt x="17808" y="18200"/>
                    <a:pt x="17808" y="17699"/>
                  </a:cubicBezTo>
                  <a:cubicBezTo>
                    <a:pt x="17808" y="16500"/>
                    <a:pt x="17808" y="16500"/>
                    <a:pt x="17808" y="16500"/>
                  </a:cubicBezTo>
                  <a:cubicBezTo>
                    <a:pt x="17808" y="16196"/>
                    <a:pt x="17436" y="15999"/>
                    <a:pt x="16860" y="15999"/>
                  </a:cubicBezTo>
                  <a:cubicBezTo>
                    <a:pt x="16488" y="15999"/>
                    <a:pt x="16115" y="16196"/>
                    <a:pt x="16115" y="16500"/>
                  </a:cubicBezTo>
                  <a:cubicBezTo>
                    <a:pt x="16115" y="17699"/>
                    <a:pt x="16115" y="17699"/>
                    <a:pt x="16115" y="17699"/>
                  </a:cubicBezTo>
                  <a:cubicBezTo>
                    <a:pt x="1524" y="17699"/>
                    <a:pt x="1524" y="17699"/>
                    <a:pt x="1524" y="17699"/>
                  </a:cubicBezTo>
                  <a:cubicBezTo>
                    <a:pt x="1524" y="10702"/>
                    <a:pt x="1524" y="10702"/>
                    <a:pt x="1524" y="10702"/>
                  </a:cubicBezTo>
                  <a:cubicBezTo>
                    <a:pt x="16115" y="10702"/>
                    <a:pt x="16115" y="10702"/>
                    <a:pt x="16115" y="10702"/>
                  </a:cubicBezTo>
                  <a:cubicBezTo>
                    <a:pt x="16115" y="13798"/>
                    <a:pt x="16115" y="13798"/>
                    <a:pt x="16115" y="13798"/>
                  </a:cubicBezTo>
                  <a:cubicBezTo>
                    <a:pt x="16115" y="14102"/>
                    <a:pt x="16488" y="14299"/>
                    <a:pt x="16860" y="14299"/>
                  </a:cubicBezTo>
                  <a:cubicBezTo>
                    <a:pt x="17436" y="14299"/>
                    <a:pt x="17808" y="14102"/>
                    <a:pt x="17808" y="13798"/>
                  </a:cubicBezTo>
                  <a:cubicBezTo>
                    <a:pt x="17808" y="10702"/>
                    <a:pt x="17808" y="10702"/>
                    <a:pt x="17808" y="10702"/>
                  </a:cubicBezTo>
                  <a:cubicBezTo>
                    <a:pt x="17808" y="10290"/>
                    <a:pt x="17063" y="9896"/>
                    <a:pt x="16115" y="9896"/>
                  </a:cubicBezTo>
                  <a:cubicBezTo>
                    <a:pt x="1524" y="9896"/>
                    <a:pt x="1524" y="9896"/>
                    <a:pt x="1524" y="9896"/>
                  </a:cubicBezTo>
                  <a:cubicBezTo>
                    <a:pt x="1524" y="8500"/>
                    <a:pt x="1524" y="8500"/>
                    <a:pt x="1524" y="8500"/>
                  </a:cubicBezTo>
                  <a:cubicBezTo>
                    <a:pt x="1524" y="8089"/>
                    <a:pt x="1896" y="7695"/>
                    <a:pt x="2471" y="7498"/>
                  </a:cubicBezTo>
                  <a:cubicBezTo>
                    <a:pt x="4740" y="6389"/>
                    <a:pt x="4740" y="6389"/>
                    <a:pt x="4740" y="6389"/>
                  </a:cubicBezTo>
                  <a:cubicBezTo>
                    <a:pt x="16860" y="6389"/>
                    <a:pt x="16860" y="6389"/>
                    <a:pt x="16860" y="6389"/>
                  </a:cubicBezTo>
                  <a:cubicBezTo>
                    <a:pt x="19129" y="7498"/>
                    <a:pt x="19129" y="7498"/>
                    <a:pt x="19129" y="7498"/>
                  </a:cubicBezTo>
                  <a:cubicBezTo>
                    <a:pt x="19704" y="7695"/>
                    <a:pt x="20076" y="8089"/>
                    <a:pt x="20076" y="8500"/>
                  </a:cubicBezTo>
                  <a:cubicBezTo>
                    <a:pt x="20076" y="20097"/>
                    <a:pt x="20076" y="20097"/>
                    <a:pt x="20076" y="20097"/>
                  </a:cubicBezTo>
                  <a:cubicBezTo>
                    <a:pt x="20076" y="20508"/>
                    <a:pt x="19501" y="20705"/>
                    <a:pt x="18925" y="20705"/>
                  </a:cubicBezTo>
                  <a:close/>
                </a:path>
              </a:pathLst>
            </a:custGeom>
            <a:solidFill>
              <a:srgbClr val="0055FF"/>
            </a:solidFill>
            <a:ln w="12700" cap="flat">
              <a:noFill/>
              <a:miter lim="400000"/>
            </a:ln>
            <a:effectLst/>
          </p:spPr>
          <p:txBody>
            <a:bodyPr wrap="square" lIns="34289" tIns="34289" rIns="34289" bIns="34289" numCol="1" anchor="ctr">
              <a:noAutofit/>
            </a:bodyPr>
            <a:lstStyle/>
            <a:p>
              <a:pPr defTabSz="685800">
                <a:defRPr>
                  <a:solidFill>
                    <a:srgbClr val="0055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86310" y="376242"/>
            <a:ext cx="4800490" cy="4389835"/>
          </a:xfrm>
        </p:spPr>
        <p:txBody>
          <a:bodyPr anchor="ctr"/>
          <a:lstStyle/>
          <a:p>
            <a:pPr marL="342900" indent="-342900">
              <a:lnSpc>
                <a:spcPct val="200000"/>
              </a:lnSpc>
              <a:spcBef>
                <a:spcPts val="0"/>
              </a:spcBef>
              <a:spcAft>
                <a:spcPts val="0"/>
              </a:spcAft>
              <a:buFont typeface="+mj-lt"/>
              <a:buAutoNum type="arabicPeriod"/>
            </a:pPr>
            <a:r>
              <a:rPr lang="en-US" sz="1400" dirty="0">
                <a:cs typeface="Arial"/>
              </a:rPr>
              <a:t>Introduction </a:t>
            </a:r>
          </a:p>
          <a:p>
            <a:pPr marL="342900" indent="-342900">
              <a:lnSpc>
                <a:spcPct val="200000"/>
              </a:lnSpc>
              <a:spcBef>
                <a:spcPts val="0"/>
              </a:spcBef>
              <a:spcAft>
                <a:spcPts val="0"/>
              </a:spcAft>
              <a:buFont typeface="+mj-lt"/>
              <a:buAutoNum type="arabicPeriod"/>
            </a:pPr>
            <a:r>
              <a:rPr lang="en-US" sz="1400" dirty="0">
                <a:cs typeface="Arial"/>
              </a:rPr>
              <a:t>About Type 1 Diabetes (T1D)</a:t>
            </a:r>
          </a:p>
          <a:p>
            <a:pPr marL="342900" indent="-342900">
              <a:lnSpc>
                <a:spcPct val="200000"/>
              </a:lnSpc>
              <a:spcBef>
                <a:spcPts val="0"/>
              </a:spcBef>
              <a:spcAft>
                <a:spcPts val="0"/>
              </a:spcAft>
              <a:buFont typeface="+mj-lt"/>
              <a:buAutoNum type="arabicPeriod"/>
            </a:pPr>
            <a:r>
              <a:rPr lang="en-US" sz="1400" dirty="0">
                <a:cs typeface="Arial"/>
              </a:rPr>
              <a:t>About JDRF</a:t>
            </a:r>
            <a:endParaRPr lang="en-US" dirty="0"/>
          </a:p>
          <a:p>
            <a:pPr marL="342900" indent="-342900">
              <a:lnSpc>
                <a:spcPct val="200000"/>
              </a:lnSpc>
              <a:spcBef>
                <a:spcPts val="0"/>
              </a:spcBef>
              <a:spcAft>
                <a:spcPts val="0"/>
              </a:spcAft>
              <a:buFont typeface="+mj-lt"/>
              <a:buAutoNum type="arabicPeriod"/>
            </a:pPr>
            <a:r>
              <a:rPr lang="en-US" sz="1400" dirty="0"/>
              <a:t>Streamlined Fundraising </a:t>
            </a:r>
          </a:p>
          <a:p>
            <a:pPr marL="342900" indent="-342900">
              <a:lnSpc>
                <a:spcPct val="200000"/>
              </a:lnSpc>
              <a:spcBef>
                <a:spcPts val="0"/>
              </a:spcBef>
              <a:spcAft>
                <a:spcPts val="0"/>
              </a:spcAft>
              <a:buFont typeface="+mj-lt"/>
              <a:buAutoNum type="arabicPeriod"/>
            </a:pPr>
            <a:r>
              <a:rPr lang="en-US" sz="1400" dirty="0"/>
              <a:t>JDRF &amp; DTD Handbook</a:t>
            </a:r>
          </a:p>
          <a:p>
            <a:pPr marL="342900" indent="-342900">
              <a:lnSpc>
                <a:spcPct val="200000"/>
              </a:lnSpc>
              <a:spcBef>
                <a:spcPts val="0"/>
              </a:spcBef>
              <a:spcAft>
                <a:spcPts val="0"/>
              </a:spcAft>
              <a:buFont typeface="+mj-lt"/>
              <a:buAutoNum type="arabicPeriod"/>
            </a:pPr>
            <a:r>
              <a:rPr lang="en-US" sz="1400" dirty="0"/>
              <a:t>Best Practices – Hear from your brothers </a:t>
            </a:r>
          </a:p>
          <a:p>
            <a:pPr marL="342900" indent="-342900">
              <a:lnSpc>
                <a:spcPct val="200000"/>
              </a:lnSpc>
              <a:spcBef>
                <a:spcPts val="0"/>
              </a:spcBef>
              <a:spcAft>
                <a:spcPts val="0"/>
              </a:spcAft>
              <a:buFont typeface="+mj-lt"/>
              <a:buAutoNum type="arabicPeriod"/>
            </a:pPr>
            <a:r>
              <a:rPr lang="en-US" sz="1400" dirty="0"/>
              <a:t>Q &amp; A</a:t>
            </a:r>
          </a:p>
        </p:txBody>
      </p:sp>
      <p:sp>
        <p:nvSpPr>
          <p:cNvPr id="9" name="Title 8"/>
          <p:cNvSpPr>
            <a:spLocks noGrp="1"/>
          </p:cNvSpPr>
          <p:nvPr>
            <p:ph type="title"/>
          </p:nvPr>
        </p:nvSpPr>
        <p:spPr/>
        <p:txBody>
          <a:bodyPr/>
          <a:lstStyle/>
          <a:p>
            <a:r>
              <a:rPr lang="en-US"/>
              <a:t>Agenda</a:t>
            </a:r>
          </a:p>
        </p:txBody>
      </p:sp>
      <p:sp>
        <p:nvSpPr>
          <p:cNvPr id="2" name="Slide Number Placeholder 1"/>
          <p:cNvSpPr>
            <a:spLocks noGrp="1"/>
          </p:cNvSpPr>
          <p:nvPr>
            <p:ph type="sldNum" sz="quarter" idx="12"/>
          </p:nvPr>
        </p:nvSpPr>
        <p:spPr/>
        <p:txBody>
          <a:bodyPr/>
          <a:lstStyle/>
          <a:p>
            <a:pPr algn="l"/>
            <a:fld id="{A7383A42-F693-4867-9543-FB7CC7990D82}" type="slidenum">
              <a:rPr lang="en-US" altLang="en-US" smtClean="0"/>
              <a:pPr algn="l"/>
              <a:t>3</a:t>
            </a:fld>
            <a:endParaRPr lang="en-US" altLang="en-US"/>
          </a:p>
        </p:txBody>
      </p:sp>
    </p:spTree>
    <p:extLst>
      <p:ext uri="{BB962C8B-B14F-4D97-AF65-F5344CB8AC3E}">
        <p14:creationId xmlns:p14="http://schemas.microsoft.com/office/powerpoint/2010/main" val="12743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30</a:t>
            </a:fld>
            <a:endParaRPr lang="en-US" altLang="en-US"/>
          </a:p>
        </p:txBody>
      </p:sp>
      <p:sp>
        <p:nvSpPr>
          <p:cNvPr id="3" name="Title 2"/>
          <p:cNvSpPr>
            <a:spLocks noGrp="1"/>
          </p:cNvSpPr>
          <p:nvPr>
            <p:ph type="title"/>
          </p:nvPr>
        </p:nvSpPr>
        <p:spPr>
          <a:xfrm>
            <a:off x="-27004" y="2195075"/>
            <a:ext cx="9172353" cy="882104"/>
          </a:xfrm>
        </p:spPr>
        <p:txBody>
          <a:bodyPr/>
          <a:lstStyle/>
          <a:p>
            <a:r>
              <a:rPr lang="en-US"/>
              <a:t>THE COMMUNITY’S WORK TO SUPPORT US</a:t>
            </a:r>
          </a:p>
        </p:txBody>
      </p:sp>
    </p:spTree>
    <p:extLst>
      <p:ext uri="{BB962C8B-B14F-4D97-AF65-F5344CB8AC3E}">
        <p14:creationId xmlns:p14="http://schemas.microsoft.com/office/powerpoint/2010/main" val="125015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91DAF14-14F6-EE42-92E0-3895AB5DD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7184" y="1200889"/>
            <a:ext cx="1815805" cy="1703528"/>
          </a:xfrm>
          <a:prstGeom prst="rect">
            <a:avLst/>
          </a:prstGeom>
        </p:spPr>
      </p:pic>
      <p:pic>
        <p:nvPicPr>
          <p:cNvPr id="16" name="Picture 15">
            <a:extLst>
              <a:ext uri="{FF2B5EF4-FFF2-40B4-BE49-F238E27FC236}">
                <a16:creationId xmlns:a16="http://schemas.microsoft.com/office/drawing/2014/main" id="{06D4B1DF-DF04-804C-8D36-D6E878B09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5870" y="1200889"/>
            <a:ext cx="1742990" cy="1964192"/>
          </a:xfrm>
          <a:prstGeom prst="rect">
            <a:avLst/>
          </a:prstGeom>
        </p:spPr>
      </p:pic>
      <p:pic>
        <p:nvPicPr>
          <p:cNvPr id="17" name="Picture 16">
            <a:extLst>
              <a:ext uri="{FF2B5EF4-FFF2-40B4-BE49-F238E27FC236}">
                <a16:creationId xmlns:a16="http://schemas.microsoft.com/office/drawing/2014/main" id="{0E7B8468-445D-1845-A226-C408AD7F7C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146" y="1200889"/>
            <a:ext cx="2038379" cy="1646559"/>
          </a:xfrm>
          <a:prstGeom prst="rect">
            <a:avLst/>
          </a:prstGeom>
        </p:spPr>
      </p:pic>
      <p:sp>
        <p:nvSpPr>
          <p:cNvPr id="30" name="Rectangle 29"/>
          <p:cNvSpPr/>
          <p:nvPr/>
        </p:nvSpPr>
        <p:spPr>
          <a:xfrm>
            <a:off x="5468344" y="1200889"/>
            <a:ext cx="1687094" cy="1646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56843" y="1206465"/>
            <a:ext cx="1681842" cy="1627897"/>
          </a:xfrm>
          <a:prstGeom prst="rect">
            <a:avLst/>
          </a:prstGeom>
          <a:solidFill>
            <a:schemeClr val="tx1"/>
          </a:solidFill>
        </p:spPr>
        <p:txBody>
          <a:bodyPr wrap="square">
            <a:noAutofit/>
          </a:bodyPr>
          <a:lstStyle/>
          <a:p>
            <a:endParaRPr lang="en-US" sz="1050">
              <a:solidFill>
                <a:schemeClr val="bg1"/>
              </a:solidFill>
            </a:endParaRPr>
          </a:p>
        </p:txBody>
      </p:sp>
      <p:sp>
        <p:nvSpPr>
          <p:cNvPr id="8" name="Title 7"/>
          <p:cNvSpPr>
            <a:spLocks noGrp="1"/>
          </p:cNvSpPr>
          <p:nvPr>
            <p:ph type="title"/>
          </p:nvPr>
        </p:nvSpPr>
        <p:spPr>
          <a:xfrm>
            <a:off x="457200" y="172358"/>
            <a:ext cx="8229600" cy="857250"/>
          </a:xfrm>
        </p:spPr>
        <p:txBody>
          <a:bodyPr>
            <a:noAutofit/>
          </a:bodyPr>
          <a:lstStyle/>
          <a:p>
            <a:r>
              <a:rPr lang="en-US"/>
              <a:t>So Many Options to Drive Change </a:t>
            </a:r>
          </a:p>
        </p:txBody>
      </p:sp>
      <p:sp>
        <p:nvSpPr>
          <p:cNvPr id="6" name="Slide Number Placeholder 5"/>
          <p:cNvSpPr>
            <a:spLocks noGrp="1"/>
          </p:cNvSpPr>
          <p:nvPr>
            <p:ph type="sldNum" sz="quarter" idx="12"/>
          </p:nvPr>
        </p:nvSpPr>
        <p:spPr/>
        <p:txBody>
          <a:bodyPr/>
          <a:lstStyle/>
          <a:p>
            <a:fld id="{4EAADB7E-A526-49DE-ABD7-90A5490CACB5}" type="slidenum">
              <a:rPr lang="en-US" smtClean="0"/>
              <a:pPr/>
              <a:t>31</a:t>
            </a:fld>
            <a:endParaRPr lang="en-US"/>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8831" y="2832373"/>
            <a:ext cx="2483708" cy="1647751"/>
          </a:xfrm>
          <a:prstGeom prst="rect">
            <a:avLst/>
          </a:prstGeom>
        </p:spPr>
      </p:pic>
      <p:sp>
        <p:nvSpPr>
          <p:cNvPr id="22" name="Rectangle 21"/>
          <p:cNvSpPr/>
          <p:nvPr/>
        </p:nvSpPr>
        <p:spPr>
          <a:xfrm>
            <a:off x="3740108" y="2830046"/>
            <a:ext cx="1738752" cy="1650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24" name="TextBox 23"/>
          <p:cNvSpPr txBox="1"/>
          <p:nvPr/>
        </p:nvSpPr>
        <p:spPr bwMode="white">
          <a:xfrm>
            <a:off x="3852831" y="3020399"/>
            <a:ext cx="1491534" cy="1384995"/>
          </a:xfrm>
          <a:prstGeom prst="rect">
            <a:avLst/>
          </a:prstGeom>
          <a:noFill/>
        </p:spPr>
        <p:txBody>
          <a:bodyPr wrap="square" rtlCol="0" anchor="t">
            <a:spAutoFit/>
          </a:bodyPr>
          <a:lstStyle/>
          <a:p>
            <a:r>
              <a:rPr lang="en-US" sz="1050" b="1">
                <a:solidFill>
                  <a:schemeClr val="bg1"/>
                </a:solidFill>
                <a:latin typeface="+mj-lt"/>
              </a:rPr>
              <a:t>Team JDRF </a:t>
            </a:r>
          </a:p>
          <a:p>
            <a:r>
              <a:rPr lang="en-US" sz="1050">
                <a:solidFill>
                  <a:schemeClr val="bg1"/>
                </a:solidFill>
                <a:latin typeface="Arial"/>
                <a:cs typeface="Arial"/>
              </a:rPr>
              <a:t>provides entry into some of the country’s most exciting challenge events and is designed for JDRF supporters of all fitness levels. </a:t>
            </a:r>
            <a:endParaRPr lang="en-US" sz="1050">
              <a:solidFill>
                <a:schemeClr val="bg1"/>
              </a:solidFill>
              <a:cs typeface="Arial"/>
            </a:endParaRPr>
          </a:p>
        </p:txBody>
      </p:sp>
      <p:sp>
        <p:nvSpPr>
          <p:cNvPr id="25" name="Rectangle 24"/>
          <p:cNvSpPr/>
          <p:nvPr/>
        </p:nvSpPr>
        <p:spPr>
          <a:xfrm>
            <a:off x="311146" y="2830046"/>
            <a:ext cx="1745697" cy="1650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bwMode="white">
          <a:xfrm>
            <a:off x="371335" y="2893465"/>
            <a:ext cx="1616293" cy="1546577"/>
          </a:xfrm>
          <a:prstGeom prst="rect">
            <a:avLst/>
          </a:prstGeom>
          <a:noFill/>
        </p:spPr>
        <p:txBody>
          <a:bodyPr wrap="square" rtlCol="0" anchor="b">
            <a:spAutoFit/>
          </a:bodyPr>
          <a:lstStyle/>
          <a:p>
            <a:r>
              <a:rPr lang="en-US" sz="1050" b="1">
                <a:solidFill>
                  <a:schemeClr val="bg1"/>
                </a:solidFill>
                <a:latin typeface="+mj-lt"/>
              </a:rPr>
              <a:t>JDRF Ride</a:t>
            </a:r>
          </a:p>
          <a:p>
            <a:r>
              <a:rPr lang="en-US" sz="1050">
                <a:solidFill>
                  <a:schemeClr val="bg1"/>
                </a:solidFill>
              </a:rPr>
              <a:t>Bike riders reach personal goals as they fundraise. Throughout their journey riders are surrounded by their T1D community–fellow riders, coaches, friends and family.</a:t>
            </a:r>
          </a:p>
        </p:txBody>
      </p:sp>
      <p:pic>
        <p:nvPicPr>
          <p:cNvPr id="29"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465977" y="2833565"/>
            <a:ext cx="1691827" cy="16465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TextBox 30"/>
          <p:cNvSpPr txBox="1"/>
          <p:nvPr/>
        </p:nvSpPr>
        <p:spPr bwMode="white">
          <a:xfrm>
            <a:off x="5504475" y="1264625"/>
            <a:ext cx="1635950" cy="1546577"/>
          </a:xfrm>
          <a:prstGeom prst="rect">
            <a:avLst/>
          </a:prstGeom>
          <a:noFill/>
        </p:spPr>
        <p:txBody>
          <a:bodyPr wrap="square" rtlCol="0" anchor="b">
            <a:spAutoFit/>
          </a:bodyPr>
          <a:lstStyle/>
          <a:p>
            <a:r>
              <a:rPr lang="en-US" sz="1050" b="1">
                <a:solidFill>
                  <a:schemeClr val="bg1"/>
                </a:solidFill>
                <a:latin typeface="+mj-lt"/>
              </a:rPr>
              <a:t>JDRF One Walk</a:t>
            </a:r>
            <a:r>
              <a:rPr lang="en-US" sz="1050" baseline="30000">
                <a:solidFill>
                  <a:schemeClr val="bg1"/>
                </a:solidFill>
                <a:latin typeface="+mj-lt"/>
              </a:rPr>
              <a:t>®</a:t>
            </a:r>
            <a:endParaRPr lang="en-US" sz="1050" b="1" baseline="30000">
              <a:solidFill>
                <a:schemeClr val="bg1"/>
              </a:solidFill>
              <a:latin typeface="+mj-lt"/>
            </a:endParaRPr>
          </a:p>
          <a:p>
            <a:endParaRPr lang="en-US" sz="1050">
              <a:solidFill>
                <a:schemeClr val="bg1"/>
              </a:solidFill>
            </a:endParaRPr>
          </a:p>
          <a:p>
            <a:r>
              <a:rPr lang="en-US" sz="1050">
                <a:solidFill>
                  <a:schemeClr val="bg1"/>
                </a:solidFill>
              </a:rPr>
              <a:t>The funds raised by JDRF One Walk</a:t>
            </a:r>
            <a:r>
              <a:rPr lang="en-US" sz="1050" baseline="30000">
                <a:solidFill>
                  <a:schemeClr val="bg1"/>
                </a:solidFill>
              </a:rPr>
              <a:t>®</a:t>
            </a:r>
            <a:r>
              <a:rPr lang="en-US" sz="1050">
                <a:solidFill>
                  <a:schemeClr val="bg1"/>
                </a:solidFill>
              </a:rPr>
              <a:t>–our flagship fundraising event and the largest T1D event in the world– help us turn Type One into Type None.</a:t>
            </a:r>
          </a:p>
        </p:txBody>
      </p:sp>
      <p:sp>
        <p:nvSpPr>
          <p:cNvPr id="34" name="TextBox 33">
            <a:extLst>
              <a:ext uri="{FF2B5EF4-FFF2-40B4-BE49-F238E27FC236}">
                <a16:creationId xmlns:a16="http://schemas.microsoft.com/office/drawing/2014/main" id="{A1922F10-CE9D-7E40-BAEC-A0415FFDE671}"/>
              </a:ext>
            </a:extLst>
          </p:cNvPr>
          <p:cNvSpPr txBox="1"/>
          <p:nvPr/>
        </p:nvSpPr>
        <p:spPr bwMode="white">
          <a:xfrm>
            <a:off x="2175151" y="1386944"/>
            <a:ext cx="1550995" cy="1223412"/>
          </a:xfrm>
          <a:prstGeom prst="rect">
            <a:avLst/>
          </a:prstGeom>
          <a:noFill/>
        </p:spPr>
        <p:txBody>
          <a:bodyPr wrap="square" rtlCol="0" anchor="b">
            <a:spAutoFit/>
          </a:bodyPr>
          <a:lstStyle/>
          <a:p>
            <a:r>
              <a:rPr lang="en-US" sz="1050" b="1">
                <a:solidFill>
                  <a:schemeClr val="bg1"/>
                </a:solidFill>
                <a:latin typeface="+mj-lt"/>
              </a:rPr>
              <a:t>Fundraise for</a:t>
            </a:r>
            <a:br>
              <a:rPr lang="en-US" sz="1050" b="1">
                <a:latin typeface="+mj-lt"/>
              </a:rPr>
            </a:br>
            <a:r>
              <a:rPr lang="en-US" sz="1050" b="1">
                <a:solidFill>
                  <a:schemeClr val="bg1"/>
                </a:solidFill>
                <a:latin typeface="+mj-lt"/>
              </a:rPr>
              <a:t>JDRF…Your Way</a:t>
            </a:r>
          </a:p>
          <a:p>
            <a:endParaRPr lang="en-US" sz="1050" b="1">
              <a:solidFill>
                <a:schemeClr val="bg1"/>
              </a:solidFill>
            </a:endParaRPr>
          </a:p>
          <a:p>
            <a:r>
              <a:rPr lang="en-US" sz="1050">
                <a:solidFill>
                  <a:schemeClr val="bg1"/>
                </a:solidFill>
                <a:latin typeface="Arial"/>
                <a:cs typeface="Arial"/>
              </a:rPr>
              <a:t>Your favorite hobby, talent, passion or unique idea becomes a fundraiser. </a:t>
            </a:r>
            <a:endParaRPr lang="en-US" sz="1050">
              <a:solidFill>
                <a:schemeClr val="bg1"/>
              </a:solidFill>
              <a:cs typeface="Arial"/>
            </a:endParaRPr>
          </a:p>
        </p:txBody>
      </p:sp>
      <p:sp>
        <p:nvSpPr>
          <p:cNvPr id="35" name="Rectangle 34">
            <a:extLst>
              <a:ext uri="{FF2B5EF4-FFF2-40B4-BE49-F238E27FC236}">
                <a16:creationId xmlns:a16="http://schemas.microsoft.com/office/drawing/2014/main" id="{94202471-2687-224D-A8B2-3B2483137BD4}"/>
              </a:ext>
            </a:extLst>
          </p:cNvPr>
          <p:cNvSpPr/>
          <p:nvPr/>
        </p:nvSpPr>
        <p:spPr>
          <a:xfrm>
            <a:off x="7155437" y="2830046"/>
            <a:ext cx="1717551" cy="1650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2F585C8-1E65-BE46-8CAC-E9025160224C}"/>
              </a:ext>
            </a:extLst>
          </p:cNvPr>
          <p:cNvSpPr txBox="1"/>
          <p:nvPr/>
        </p:nvSpPr>
        <p:spPr bwMode="white">
          <a:xfrm>
            <a:off x="7214233" y="3023860"/>
            <a:ext cx="1648042" cy="1384995"/>
          </a:xfrm>
          <a:prstGeom prst="rect">
            <a:avLst/>
          </a:prstGeom>
          <a:noFill/>
        </p:spPr>
        <p:txBody>
          <a:bodyPr wrap="square" rtlCol="0" anchor="b">
            <a:spAutoFit/>
          </a:bodyPr>
          <a:lstStyle/>
          <a:p>
            <a:r>
              <a:rPr lang="en-US" sz="1050" b="1">
                <a:solidFill>
                  <a:schemeClr val="bg1"/>
                </a:solidFill>
                <a:latin typeface="+mj-lt"/>
              </a:rPr>
              <a:t>Gala</a:t>
            </a:r>
            <a:endParaRPr lang="en-US" sz="1050">
              <a:solidFill>
                <a:schemeClr val="bg1"/>
              </a:solidFill>
            </a:endParaRPr>
          </a:p>
          <a:p>
            <a:endParaRPr lang="en-US" sz="1050" b="1">
              <a:solidFill>
                <a:schemeClr val="bg1"/>
              </a:solidFill>
              <a:latin typeface="Arial Black"/>
            </a:endParaRPr>
          </a:p>
          <a:p>
            <a:r>
              <a:rPr lang="en-US" sz="1050">
                <a:solidFill>
                  <a:schemeClr val="bg1"/>
                </a:solidFill>
              </a:rPr>
              <a:t>Enjoy dinner, cocktails, first-class entertainment and auctions, while supporting JDRF’s mission through </a:t>
            </a:r>
            <a:br>
              <a:rPr lang="en-US" sz="1050">
                <a:solidFill>
                  <a:schemeClr val="bg1"/>
                </a:solidFill>
              </a:rPr>
            </a:br>
            <a:r>
              <a:rPr lang="en-US" sz="1050">
                <a:solidFill>
                  <a:schemeClr val="bg1"/>
                </a:solidFill>
              </a:rPr>
              <a:t>Fund A Cure.</a:t>
            </a:r>
          </a:p>
        </p:txBody>
      </p:sp>
      <p:sp>
        <p:nvSpPr>
          <p:cNvPr id="2" name="Triangle 1">
            <a:extLst>
              <a:ext uri="{FF2B5EF4-FFF2-40B4-BE49-F238E27FC236}">
                <a16:creationId xmlns:a16="http://schemas.microsoft.com/office/drawing/2014/main" id="{BF464911-C21D-E741-B146-A9814A27E453}"/>
              </a:ext>
            </a:extLst>
          </p:cNvPr>
          <p:cNvSpPr/>
          <p:nvPr/>
        </p:nvSpPr>
        <p:spPr>
          <a:xfrm rot="5400000">
            <a:off x="2025364" y="3054619"/>
            <a:ext cx="306182" cy="263950"/>
          </a:xfrm>
          <a:prstGeom prst="triangle">
            <a:avLst/>
          </a:prstGeom>
          <a:solidFill>
            <a:schemeClr val="tx1"/>
          </a:solidFill>
        </p:spPr>
        <p:txBody>
          <a:bodyPr wrap="square">
            <a:noAutofit/>
          </a:bodyPr>
          <a:lstStyle/>
          <a:p>
            <a:endParaRPr lang="en-US" sz="1050">
              <a:solidFill>
                <a:schemeClr val="bg1"/>
              </a:solidFill>
              <a:latin typeface="Arial" panose="020B0604020202020204" pitchFamily="34" charset="0"/>
            </a:endParaRPr>
          </a:p>
        </p:txBody>
      </p:sp>
      <p:sp>
        <p:nvSpPr>
          <p:cNvPr id="21" name="Triangle 20">
            <a:extLst>
              <a:ext uri="{FF2B5EF4-FFF2-40B4-BE49-F238E27FC236}">
                <a16:creationId xmlns:a16="http://schemas.microsoft.com/office/drawing/2014/main" id="{CDAF59D1-F4EF-FC48-BE3D-52E975ABBCAD}"/>
              </a:ext>
            </a:extLst>
          </p:cNvPr>
          <p:cNvSpPr/>
          <p:nvPr/>
        </p:nvSpPr>
        <p:spPr>
          <a:xfrm rot="16200000">
            <a:off x="1783558" y="1485717"/>
            <a:ext cx="306182" cy="263950"/>
          </a:xfrm>
          <a:prstGeom prst="triangle">
            <a:avLst/>
          </a:prstGeom>
          <a:solidFill>
            <a:schemeClr val="tx1"/>
          </a:solidFill>
        </p:spPr>
        <p:txBody>
          <a:bodyPr wrap="square">
            <a:noAutofit/>
          </a:bodyPr>
          <a:lstStyle/>
          <a:p>
            <a:endParaRPr lang="en-US" sz="1050">
              <a:solidFill>
                <a:schemeClr val="bg1"/>
              </a:solidFill>
              <a:latin typeface="Arial" panose="020B0604020202020204" pitchFamily="34" charset="0"/>
            </a:endParaRPr>
          </a:p>
        </p:txBody>
      </p:sp>
      <p:sp>
        <p:nvSpPr>
          <p:cNvPr id="23" name="Triangle 22">
            <a:extLst>
              <a:ext uri="{FF2B5EF4-FFF2-40B4-BE49-F238E27FC236}">
                <a16:creationId xmlns:a16="http://schemas.microsoft.com/office/drawing/2014/main" id="{F62D48BF-023C-CC4B-97BD-0EDE9DA8DB94}"/>
              </a:ext>
            </a:extLst>
          </p:cNvPr>
          <p:cNvSpPr/>
          <p:nvPr/>
        </p:nvSpPr>
        <p:spPr>
          <a:xfrm rot="10800000">
            <a:off x="6710182" y="2788138"/>
            <a:ext cx="306182" cy="263950"/>
          </a:xfrm>
          <a:prstGeom prst="triangle">
            <a:avLst/>
          </a:prstGeom>
          <a:solidFill>
            <a:schemeClr val="tx1"/>
          </a:solidFill>
        </p:spPr>
        <p:txBody>
          <a:bodyPr wrap="square">
            <a:noAutofit/>
          </a:bodyPr>
          <a:lstStyle/>
          <a:p>
            <a:endParaRPr lang="en-US" sz="1050">
              <a:solidFill>
                <a:schemeClr val="bg1"/>
              </a:solidFill>
              <a:latin typeface="Arial" panose="020B0604020202020204" pitchFamily="34" charset="0"/>
            </a:endParaRPr>
          </a:p>
        </p:txBody>
      </p:sp>
      <p:sp>
        <p:nvSpPr>
          <p:cNvPr id="26" name="Triangle 25">
            <a:extLst>
              <a:ext uri="{FF2B5EF4-FFF2-40B4-BE49-F238E27FC236}">
                <a16:creationId xmlns:a16="http://schemas.microsoft.com/office/drawing/2014/main" id="{100FB069-D988-0B49-AF14-1ECD27CD833F}"/>
              </a:ext>
            </a:extLst>
          </p:cNvPr>
          <p:cNvSpPr/>
          <p:nvPr/>
        </p:nvSpPr>
        <p:spPr>
          <a:xfrm>
            <a:off x="3845919" y="2580449"/>
            <a:ext cx="306182" cy="263950"/>
          </a:xfrm>
          <a:prstGeom prst="triangle">
            <a:avLst/>
          </a:prstGeom>
          <a:solidFill>
            <a:schemeClr val="tx1"/>
          </a:solidFill>
        </p:spPr>
        <p:txBody>
          <a:bodyPr wrap="square">
            <a:noAutofit/>
          </a:bodyPr>
          <a:lstStyle/>
          <a:p>
            <a:endParaRPr lang="en-US" sz="1050">
              <a:solidFill>
                <a:schemeClr val="bg1"/>
              </a:solidFill>
              <a:latin typeface="Arial" panose="020B0604020202020204" pitchFamily="34" charset="0"/>
            </a:endParaRPr>
          </a:p>
        </p:txBody>
      </p:sp>
      <p:sp>
        <p:nvSpPr>
          <p:cNvPr id="27" name="Triangle 26">
            <a:extLst>
              <a:ext uri="{FF2B5EF4-FFF2-40B4-BE49-F238E27FC236}">
                <a16:creationId xmlns:a16="http://schemas.microsoft.com/office/drawing/2014/main" id="{61B6C7FF-033C-4741-9D59-57F455779600}"/>
              </a:ext>
            </a:extLst>
          </p:cNvPr>
          <p:cNvSpPr/>
          <p:nvPr/>
        </p:nvSpPr>
        <p:spPr>
          <a:xfrm>
            <a:off x="8427580" y="2583344"/>
            <a:ext cx="306182" cy="263950"/>
          </a:xfrm>
          <a:prstGeom prst="triangle">
            <a:avLst/>
          </a:prstGeom>
          <a:solidFill>
            <a:schemeClr val="tx1"/>
          </a:solidFill>
        </p:spPr>
        <p:txBody>
          <a:bodyPr wrap="square">
            <a:noAutofit/>
          </a:bodyPr>
          <a:lstStyle/>
          <a:p>
            <a:endParaRPr lang="en-US" sz="1050">
              <a:solidFill>
                <a:schemeClr val="bg1"/>
              </a:solidFill>
              <a:latin typeface="Arial" panose="020B0604020202020204" pitchFamily="34" charset="0"/>
            </a:endParaRPr>
          </a:p>
        </p:txBody>
      </p:sp>
    </p:spTree>
    <p:extLst>
      <p:ext uri="{BB962C8B-B14F-4D97-AF65-F5344CB8AC3E}">
        <p14:creationId xmlns:p14="http://schemas.microsoft.com/office/powerpoint/2010/main" val="30822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32</a:t>
            </a:fld>
            <a:endParaRPr lang="en-US" altLang="en-US"/>
          </a:p>
        </p:txBody>
      </p:sp>
      <p:sp>
        <p:nvSpPr>
          <p:cNvPr id="3" name="Title 2"/>
          <p:cNvSpPr>
            <a:spLocks noGrp="1"/>
          </p:cNvSpPr>
          <p:nvPr>
            <p:ph type="title"/>
          </p:nvPr>
        </p:nvSpPr>
        <p:spPr>
          <a:xfrm>
            <a:off x="-27004" y="2195075"/>
            <a:ext cx="9172353" cy="882104"/>
          </a:xfrm>
        </p:spPr>
        <p:txBody>
          <a:bodyPr/>
          <a:lstStyle/>
          <a:p>
            <a:r>
              <a:rPr lang="en-US" dirty="0"/>
              <a:t>JDRF GAME2GIVE</a:t>
            </a:r>
          </a:p>
        </p:txBody>
      </p:sp>
    </p:spTree>
    <p:extLst>
      <p:ext uri="{BB962C8B-B14F-4D97-AF65-F5344CB8AC3E}">
        <p14:creationId xmlns:p14="http://schemas.microsoft.com/office/powerpoint/2010/main" val="52386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9D93-E503-1CD7-1E18-90192A357E5B}"/>
              </a:ext>
            </a:extLst>
          </p:cNvPr>
          <p:cNvSpPr>
            <a:spLocks noGrp="1"/>
          </p:cNvSpPr>
          <p:nvPr>
            <p:ph type="title"/>
          </p:nvPr>
        </p:nvSpPr>
        <p:spPr/>
        <p:txBody>
          <a:bodyPr/>
          <a:lstStyle/>
          <a:p>
            <a:r>
              <a:rPr lang="en-US" dirty="0"/>
              <a:t>What is JDRF Game2Give®?</a:t>
            </a:r>
          </a:p>
        </p:txBody>
      </p:sp>
      <p:sp>
        <p:nvSpPr>
          <p:cNvPr id="3" name="Content Placeholder 2">
            <a:extLst>
              <a:ext uri="{FF2B5EF4-FFF2-40B4-BE49-F238E27FC236}">
                <a16:creationId xmlns:a16="http://schemas.microsoft.com/office/drawing/2014/main" id="{B1F81C19-E8BD-F1FD-5B85-99014DD886EA}"/>
              </a:ext>
            </a:extLst>
          </p:cNvPr>
          <p:cNvSpPr>
            <a:spLocks noGrp="1"/>
          </p:cNvSpPr>
          <p:nvPr>
            <p:ph idx="1"/>
          </p:nvPr>
        </p:nvSpPr>
        <p:spPr>
          <a:xfrm>
            <a:off x="632719" y="981083"/>
            <a:ext cx="7878563" cy="2118551"/>
          </a:xfrm>
        </p:spPr>
        <p:txBody>
          <a:bodyPr/>
          <a:lstStyle/>
          <a:p>
            <a:pPr marL="611" indent="0" algn="ctr">
              <a:buNone/>
            </a:pPr>
            <a:br>
              <a:rPr lang="en-US" sz="2000" dirty="0"/>
            </a:br>
            <a:r>
              <a:rPr lang="en-US" sz="2000" b="1" dirty="0">
                <a:solidFill>
                  <a:schemeClr val="tx2"/>
                </a:solidFill>
                <a:latin typeface="+mj-lt"/>
              </a:rPr>
              <a:t>JDRF Game2Give </a:t>
            </a:r>
            <a:r>
              <a:rPr lang="en-US" sz="2000" dirty="0"/>
              <a:t>brings the video game community together to fundraise and spread awareness for type 1 diabetes (T1D). The program was founded in 2019 by game industry veterans who are also T1D parents, and has raised nearly $2.5 million to date.</a:t>
            </a:r>
          </a:p>
        </p:txBody>
      </p:sp>
      <p:sp>
        <p:nvSpPr>
          <p:cNvPr id="4" name="Slide Number Placeholder 3">
            <a:extLst>
              <a:ext uri="{FF2B5EF4-FFF2-40B4-BE49-F238E27FC236}">
                <a16:creationId xmlns:a16="http://schemas.microsoft.com/office/drawing/2014/main" id="{F33F719E-52BA-F564-4B43-995D2890472A}"/>
              </a:ext>
            </a:extLst>
          </p:cNvPr>
          <p:cNvSpPr>
            <a:spLocks noGrp="1"/>
          </p:cNvSpPr>
          <p:nvPr>
            <p:ph type="sldNum" sz="quarter" idx="12"/>
          </p:nvPr>
        </p:nvSpPr>
        <p:spPr>
          <a:xfrm>
            <a:off x="8686800" y="4809547"/>
            <a:ext cx="392113" cy="274638"/>
          </a:xfrm>
        </p:spPr>
        <p:txBody>
          <a:bodyPr/>
          <a:lstStyle/>
          <a:p>
            <a:pPr defTabSz="439577"/>
            <a:fld id="{BFB6FC33-D603-49AE-B19D-B293BCCB8D69}" type="slidenum">
              <a:rPr lang="en-US" altLang="en-US">
                <a:solidFill>
                  <a:srgbClr val="010101">
                    <a:lumMod val="50000"/>
                    <a:lumOff val="50000"/>
                  </a:srgbClr>
                </a:solidFill>
                <a:latin typeface="Arial"/>
              </a:rPr>
              <a:pPr defTabSz="439577"/>
              <a:t>33</a:t>
            </a:fld>
            <a:endParaRPr lang="en-US" altLang="en-US">
              <a:solidFill>
                <a:srgbClr val="010101">
                  <a:lumMod val="50000"/>
                  <a:lumOff val="50000"/>
                </a:srgbClr>
              </a:solidFill>
              <a:latin typeface="Arial"/>
            </a:endParaRPr>
          </a:p>
        </p:txBody>
      </p:sp>
      <p:sp>
        <p:nvSpPr>
          <p:cNvPr id="5" name="TextBox 4">
            <a:extLst>
              <a:ext uri="{FF2B5EF4-FFF2-40B4-BE49-F238E27FC236}">
                <a16:creationId xmlns:a16="http://schemas.microsoft.com/office/drawing/2014/main" id="{3B502F55-66A5-DD57-13FB-49A2A5202DEE}"/>
              </a:ext>
            </a:extLst>
          </p:cNvPr>
          <p:cNvSpPr txBox="1"/>
          <p:nvPr/>
        </p:nvSpPr>
        <p:spPr>
          <a:xfrm>
            <a:off x="3951141" y="3212386"/>
            <a:ext cx="1127413" cy="400110"/>
          </a:xfrm>
          <a:prstGeom prst="rect">
            <a:avLst/>
          </a:prstGeom>
          <a:noFill/>
        </p:spPr>
        <p:txBody>
          <a:bodyPr wrap="square" rtlCol="0">
            <a:spAutoFit/>
          </a:bodyPr>
          <a:lstStyle/>
          <a:p>
            <a:pPr algn="ctr" defTabSz="439577"/>
            <a:r>
              <a:rPr lang="en-US" sz="2000" dirty="0">
                <a:solidFill>
                  <a:srgbClr val="010101"/>
                </a:solidFill>
                <a:latin typeface="Arial Black"/>
              </a:rPr>
              <a:t>CURE</a:t>
            </a:r>
            <a:endParaRPr lang="en-US" dirty="0">
              <a:solidFill>
                <a:srgbClr val="010101"/>
              </a:solidFill>
              <a:latin typeface="Arial Black"/>
            </a:endParaRPr>
          </a:p>
        </p:txBody>
      </p:sp>
      <p:cxnSp>
        <p:nvCxnSpPr>
          <p:cNvPr id="6" name="Straight Connector 5">
            <a:extLst>
              <a:ext uri="{FF2B5EF4-FFF2-40B4-BE49-F238E27FC236}">
                <a16:creationId xmlns:a16="http://schemas.microsoft.com/office/drawing/2014/main" id="{10D3A27C-DD0B-3A65-6C90-4C61D9D3D118}"/>
              </a:ext>
            </a:extLst>
          </p:cNvPr>
          <p:cNvCxnSpPr/>
          <p:nvPr/>
        </p:nvCxnSpPr>
        <p:spPr>
          <a:xfrm flipH="1" flipV="1">
            <a:off x="3703523" y="4242065"/>
            <a:ext cx="179754" cy="17975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BADCA6C7-9B94-F28D-AC30-546F3A21DFFB}"/>
              </a:ext>
            </a:extLst>
          </p:cNvPr>
          <p:cNvCxnSpPr>
            <a:cxnSpLocks/>
          </p:cNvCxnSpPr>
          <p:nvPr/>
        </p:nvCxnSpPr>
        <p:spPr>
          <a:xfrm flipH="1">
            <a:off x="3336200" y="4243530"/>
            <a:ext cx="367324"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AD826167-0AC8-1262-CC3B-A32F9DC3BFD7}"/>
              </a:ext>
            </a:extLst>
          </p:cNvPr>
          <p:cNvSpPr txBox="1"/>
          <p:nvPr/>
        </p:nvSpPr>
        <p:spPr>
          <a:xfrm>
            <a:off x="2367620" y="4076116"/>
            <a:ext cx="1035838" cy="338554"/>
          </a:xfrm>
          <a:prstGeom prst="rect">
            <a:avLst/>
          </a:prstGeom>
          <a:noFill/>
        </p:spPr>
        <p:txBody>
          <a:bodyPr wrap="square" rtlCol="0">
            <a:spAutoFit/>
          </a:bodyPr>
          <a:lstStyle/>
          <a:p>
            <a:pPr algn="r" defTabSz="439577"/>
            <a:r>
              <a:rPr lang="en-US" sz="1600">
                <a:solidFill>
                  <a:srgbClr val="D1D3D3">
                    <a:lumMod val="50000"/>
                  </a:srgbClr>
                </a:solidFill>
                <a:latin typeface="Arial Black"/>
              </a:rPr>
              <a:t>PUNCH</a:t>
            </a:r>
            <a:endParaRPr lang="en-US" sz="1400">
              <a:solidFill>
                <a:srgbClr val="D1D3D3">
                  <a:lumMod val="50000"/>
                </a:srgbClr>
              </a:solidFill>
              <a:latin typeface="Arial Black"/>
            </a:endParaRPr>
          </a:p>
        </p:txBody>
      </p:sp>
      <p:cxnSp>
        <p:nvCxnSpPr>
          <p:cNvPr id="9" name="Straight Connector 8">
            <a:extLst>
              <a:ext uri="{FF2B5EF4-FFF2-40B4-BE49-F238E27FC236}">
                <a16:creationId xmlns:a16="http://schemas.microsoft.com/office/drawing/2014/main" id="{BD3CAF56-3F2B-8075-5F8D-135263F5BF74}"/>
              </a:ext>
            </a:extLst>
          </p:cNvPr>
          <p:cNvCxnSpPr/>
          <p:nvPr/>
        </p:nvCxnSpPr>
        <p:spPr>
          <a:xfrm flipV="1">
            <a:off x="5247655" y="4234916"/>
            <a:ext cx="179754" cy="17975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78BDAECA-76EE-DACB-14E8-F1BB0D4CA5B1}"/>
              </a:ext>
            </a:extLst>
          </p:cNvPr>
          <p:cNvCxnSpPr>
            <a:cxnSpLocks/>
          </p:cNvCxnSpPr>
          <p:nvPr/>
        </p:nvCxnSpPr>
        <p:spPr>
          <a:xfrm>
            <a:off x="5427410" y="4236381"/>
            <a:ext cx="367324"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265A6FF1-64C1-C05B-089F-4E4C27D2CD95}"/>
              </a:ext>
            </a:extLst>
          </p:cNvPr>
          <p:cNvSpPr/>
          <p:nvPr/>
        </p:nvSpPr>
        <p:spPr>
          <a:xfrm>
            <a:off x="3336200" y="4208595"/>
            <a:ext cx="74141" cy="74141"/>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9577"/>
            <a:endParaRPr lang="en-US">
              <a:solidFill>
                <a:srgbClr val="FFFFFF"/>
              </a:solidFill>
              <a:latin typeface="Arial"/>
            </a:endParaRPr>
          </a:p>
        </p:txBody>
      </p:sp>
      <p:cxnSp>
        <p:nvCxnSpPr>
          <p:cNvPr id="12" name="Straight Connector 11">
            <a:extLst>
              <a:ext uri="{FF2B5EF4-FFF2-40B4-BE49-F238E27FC236}">
                <a16:creationId xmlns:a16="http://schemas.microsoft.com/office/drawing/2014/main" id="{938B1E3F-92A3-7134-56CC-A11D4D7F9E92}"/>
              </a:ext>
            </a:extLst>
          </p:cNvPr>
          <p:cNvCxnSpPr>
            <a:cxnSpLocks/>
          </p:cNvCxnSpPr>
          <p:nvPr/>
        </p:nvCxnSpPr>
        <p:spPr>
          <a:xfrm flipH="1" flipV="1">
            <a:off x="4509759" y="3612497"/>
            <a:ext cx="6742" cy="3467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Oval 12">
            <a:extLst>
              <a:ext uri="{FF2B5EF4-FFF2-40B4-BE49-F238E27FC236}">
                <a16:creationId xmlns:a16="http://schemas.microsoft.com/office/drawing/2014/main" id="{2A59D5E6-EF32-22D5-098F-816650088BF7}"/>
              </a:ext>
            </a:extLst>
          </p:cNvPr>
          <p:cNvSpPr/>
          <p:nvPr/>
        </p:nvSpPr>
        <p:spPr>
          <a:xfrm>
            <a:off x="4472688" y="3556016"/>
            <a:ext cx="74141" cy="741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9577"/>
            <a:endParaRPr lang="en-US">
              <a:solidFill>
                <a:srgbClr val="FFFFFF"/>
              </a:solidFill>
              <a:latin typeface="Arial"/>
            </a:endParaRPr>
          </a:p>
        </p:txBody>
      </p:sp>
      <p:sp>
        <p:nvSpPr>
          <p:cNvPr id="14" name="Oval 13">
            <a:extLst>
              <a:ext uri="{FF2B5EF4-FFF2-40B4-BE49-F238E27FC236}">
                <a16:creationId xmlns:a16="http://schemas.microsoft.com/office/drawing/2014/main" id="{D5678A1F-E644-0D5C-2DA0-D2D5B32831C2}"/>
              </a:ext>
            </a:extLst>
          </p:cNvPr>
          <p:cNvSpPr/>
          <p:nvPr/>
        </p:nvSpPr>
        <p:spPr>
          <a:xfrm>
            <a:off x="5739575" y="4204465"/>
            <a:ext cx="74141" cy="74141"/>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9577"/>
            <a:endParaRPr lang="en-US">
              <a:solidFill>
                <a:srgbClr val="FFFFFF"/>
              </a:solidFill>
              <a:latin typeface="Arial"/>
            </a:endParaRPr>
          </a:p>
        </p:txBody>
      </p:sp>
      <p:pic>
        <p:nvPicPr>
          <p:cNvPr id="15" name="Content Placeholder 15" descr="A picture containing room, drawing&#10;&#10;Description automatically generated">
            <a:extLst>
              <a:ext uri="{FF2B5EF4-FFF2-40B4-BE49-F238E27FC236}">
                <a16:creationId xmlns:a16="http://schemas.microsoft.com/office/drawing/2014/main" id="{1602F123-53CB-983A-DE6C-B1F525BB9A08}"/>
              </a:ext>
            </a:extLst>
          </p:cNvPr>
          <p:cNvPicPr>
            <a:picLocks noChangeAspect="1"/>
          </p:cNvPicPr>
          <p:nvPr/>
        </p:nvPicPr>
        <p:blipFill rotWithShape="1">
          <a:blip r:embed="rId3">
            <a:extLst>
              <a:ext uri="{28A0092B-C50C-407E-A947-70E740481C1C}">
                <a14:useLocalDpi xmlns:a14="http://schemas.microsoft.com/office/drawing/2010/main"/>
              </a:ext>
            </a:extLst>
          </a:blip>
          <a:srcRect l="-6896" t="-9961" r="-7800" b="-1"/>
          <a:stretch/>
        </p:blipFill>
        <p:spPr>
          <a:xfrm>
            <a:off x="3703524" y="3711327"/>
            <a:ext cx="1736953" cy="1569356"/>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16" name="TextBox 15">
            <a:extLst>
              <a:ext uri="{FF2B5EF4-FFF2-40B4-BE49-F238E27FC236}">
                <a16:creationId xmlns:a16="http://schemas.microsoft.com/office/drawing/2014/main" id="{ABDA2EC8-0D61-1AE1-06A7-5E4850D86410}"/>
              </a:ext>
            </a:extLst>
          </p:cNvPr>
          <p:cNvSpPr txBox="1"/>
          <p:nvPr/>
        </p:nvSpPr>
        <p:spPr>
          <a:xfrm>
            <a:off x="5757652" y="4075936"/>
            <a:ext cx="912038" cy="338554"/>
          </a:xfrm>
          <a:prstGeom prst="rect">
            <a:avLst/>
          </a:prstGeom>
          <a:noFill/>
        </p:spPr>
        <p:txBody>
          <a:bodyPr wrap="square" rtlCol="0">
            <a:spAutoFit/>
          </a:bodyPr>
          <a:lstStyle/>
          <a:p>
            <a:pPr defTabSz="439577"/>
            <a:r>
              <a:rPr lang="en-US" sz="1600">
                <a:solidFill>
                  <a:srgbClr val="D1D3D3">
                    <a:lumMod val="50000"/>
                  </a:srgbClr>
                </a:solidFill>
                <a:latin typeface="Arial Black"/>
              </a:rPr>
              <a:t>KICK</a:t>
            </a:r>
            <a:endParaRPr lang="en-US" sz="1400">
              <a:solidFill>
                <a:srgbClr val="D1D3D3">
                  <a:lumMod val="50000"/>
                </a:srgbClr>
              </a:solidFill>
              <a:latin typeface="Arial Black"/>
            </a:endParaRPr>
          </a:p>
        </p:txBody>
      </p:sp>
    </p:spTree>
    <p:extLst>
      <p:ext uri="{BB962C8B-B14F-4D97-AF65-F5344CB8AC3E}">
        <p14:creationId xmlns:p14="http://schemas.microsoft.com/office/powerpoint/2010/main" val="120312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549DC05C-60DF-89CC-90C5-53EBD3AB7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2692914"/>
            <a:ext cx="2176266" cy="2176266"/>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A1EF03D-7176-451D-4E43-38615B6C3F43}"/>
              </a:ext>
            </a:extLst>
          </p:cNvPr>
          <p:cNvSpPr txBox="1">
            <a:spLocks/>
          </p:cNvSpPr>
          <p:nvPr/>
        </p:nvSpPr>
        <p:spPr bwMode="auto">
          <a:xfrm>
            <a:off x="4314023" y="316048"/>
            <a:ext cx="4764255" cy="240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5939" tIns="32969" rIns="65939" bIns="32969" numCol="1" rtlCol="0" anchor="t" anchorCtr="0" compatLnSpc="1">
            <a:prstTxWarp prst="textNoShape">
              <a:avLst/>
            </a:prstTxWarp>
            <a:noAutofit/>
          </a:bodyPr>
          <a:lstStyle>
            <a:lvl1pPr marL="175832" indent="-175017" algn="l" defTabSz="586103" rtl="0" fontAlgn="base">
              <a:lnSpc>
                <a:spcPct val="110000"/>
              </a:lnSpc>
              <a:spcBef>
                <a:spcPts val="385"/>
              </a:spcBef>
              <a:spcAft>
                <a:spcPts val="769"/>
              </a:spcAft>
              <a:buFont typeface="Arial" panose="020B0604020202020204" pitchFamily="34" charset="0"/>
              <a:buChar char="•"/>
              <a:defRPr sz="1467" kern="1200" baseline="0">
                <a:solidFill>
                  <a:schemeClr val="accent3">
                    <a:lumMod val="25000"/>
                  </a:schemeClr>
                </a:solidFill>
                <a:latin typeface="+mn-lt"/>
                <a:ea typeface="Arial" panose="020B0604020202020204" pitchFamily="34" charset="-128"/>
                <a:cs typeface="+mn-cs"/>
              </a:defRPr>
            </a:lvl1pPr>
            <a:lvl2pPr marL="805892" indent="-175017" algn="l" defTabSz="586103" rtl="0" fontAlgn="base">
              <a:lnSpc>
                <a:spcPct val="110000"/>
              </a:lnSpc>
              <a:spcBef>
                <a:spcPts val="385"/>
              </a:spcBef>
              <a:spcAft>
                <a:spcPts val="769"/>
              </a:spcAft>
              <a:buFont typeface="Arial" panose="020B0604020202020204" pitchFamily="34" charset="0"/>
              <a:buChar char="•"/>
              <a:defRPr sz="1333" kern="1200" baseline="0">
                <a:solidFill>
                  <a:schemeClr val="accent3">
                    <a:lumMod val="25000"/>
                  </a:schemeClr>
                </a:solidFill>
                <a:latin typeface="+mn-lt"/>
                <a:ea typeface="Arial" panose="020B0604020202020204" pitchFamily="34" charset="-128"/>
                <a:cs typeface="+mn-cs"/>
              </a:defRPr>
            </a:lvl2pPr>
            <a:lvl3pPr marL="146525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200" b="0" kern="1200" baseline="0">
                <a:solidFill>
                  <a:schemeClr val="accent3">
                    <a:lumMod val="25000"/>
                  </a:schemeClr>
                </a:solidFill>
                <a:latin typeface="+mn-lt"/>
                <a:ea typeface="Arial" panose="020B0604020202020204" pitchFamily="34" charset="-128"/>
                <a:cs typeface="+mn-cs"/>
              </a:defRPr>
            </a:lvl3pPr>
            <a:lvl4pPr marL="2051358"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067" kern="1200" baseline="0">
                <a:solidFill>
                  <a:schemeClr val="accent3">
                    <a:lumMod val="25000"/>
                  </a:schemeClr>
                </a:solidFill>
                <a:latin typeface="+mn-lt"/>
                <a:ea typeface="Arial" panose="020B0604020202020204" pitchFamily="34" charset="-128"/>
                <a:cs typeface="+mn-cs"/>
              </a:defRPr>
            </a:lvl4pPr>
            <a:lvl5pPr marL="2462445" marR="0" indent="-175017" algn="l" defTabSz="586103" rtl="0" eaLnBrk="1" fontAlgn="base" latinLnBrk="0" hangingPunct="1">
              <a:lnSpc>
                <a:spcPct val="110000"/>
              </a:lnSpc>
              <a:spcBef>
                <a:spcPts val="385"/>
              </a:spcBef>
              <a:spcAft>
                <a:spcPts val="769"/>
              </a:spcAft>
              <a:buClrTx/>
              <a:buSzTx/>
              <a:buFont typeface="Arial" panose="020B0604020202020204" pitchFamily="34" charset="0"/>
              <a:buChar char="•"/>
              <a:tabLst/>
              <a:defRPr sz="1067" kern="1200">
                <a:solidFill>
                  <a:schemeClr val="accent3">
                    <a:lumMod val="25000"/>
                  </a:schemeClr>
                </a:solidFill>
                <a:latin typeface="+mn-lt"/>
                <a:ea typeface="Arial" panose="020B0604020202020204" pitchFamily="34" charset="-128"/>
                <a:cs typeface="+mn-cs"/>
              </a:defRPr>
            </a:lvl5pPr>
            <a:lvl6pPr marL="3223563" indent="-293051" algn="l" defTabSz="586103" rtl="0" eaLnBrk="1" latinLnBrk="0" hangingPunct="1">
              <a:spcBef>
                <a:spcPct val="20000"/>
              </a:spcBef>
              <a:buFont typeface="Arial"/>
              <a:buChar char="•"/>
              <a:defRPr sz="2667" kern="1200">
                <a:solidFill>
                  <a:schemeClr val="tx1"/>
                </a:solidFill>
                <a:latin typeface="+mn-lt"/>
                <a:ea typeface="+mn-ea"/>
                <a:cs typeface="+mn-cs"/>
              </a:defRPr>
            </a:lvl6pPr>
            <a:lvl7pPr marL="3809666" indent="-293051" algn="l" defTabSz="586103" rtl="0" eaLnBrk="1" latinLnBrk="0" hangingPunct="1">
              <a:spcBef>
                <a:spcPct val="20000"/>
              </a:spcBef>
              <a:buFont typeface="Arial"/>
              <a:buChar char="•"/>
              <a:defRPr sz="2667" kern="1200">
                <a:solidFill>
                  <a:schemeClr val="tx1"/>
                </a:solidFill>
                <a:latin typeface="+mn-lt"/>
                <a:ea typeface="+mn-ea"/>
                <a:cs typeface="+mn-cs"/>
              </a:defRPr>
            </a:lvl7pPr>
            <a:lvl8pPr marL="4395769" indent="-293051" algn="l" defTabSz="586103" rtl="0" eaLnBrk="1" latinLnBrk="0" hangingPunct="1">
              <a:spcBef>
                <a:spcPct val="20000"/>
              </a:spcBef>
              <a:buFont typeface="Arial"/>
              <a:buChar char="•"/>
              <a:defRPr sz="2667" kern="1200">
                <a:solidFill>
                  <a:schemeClr val="tx1"/>
                </a:solidFill>
                <a:latin typeface="+mn-lt"/>
                <a:ea typeface="+mn-ea"/>
                <a:cs typeface="+mn-cs"/>
              </a:defRPr>
            </a:lvl8pPr>
            <a:lvl9pPr marL="4981870" indent="-293051" algn="l" defTabSz="586103" rtl="0" eaLnBrk="1" latinLnBrk="0" hangingPunct="1">
              <a:spcBef>
                <a:spcPct val="20000"/>
              </a:spcBef>
              <a:buFont typeface="Arial"/>
              <a:buChar char="•"/>
              <a:defRPr sz="2667" kern="1200">
                <a:solidFill>
                  <a:schemeClr val="tx1"/>
                </a:solidFill>
                <a:latin typeface="+mn-lt"/>
                <a:ea typeface="+mn-ea"/>
                <a:cs typeface="+mn-cs"/>
              </a:defRPr>
            </a:lvl9pPr>
          </a:lstStyle>
          <a:p>
            <a:pPr marL="611" indent="0" defTabSz="439577">
              <a:lnSpc>
                <a:spcPct val="150000"/>
              </a:lnSpc>
              <a:spcBef>
                <a:spcPts val="289"/>
              </a:spcBef>
              <a:spcAft>
                <a:spcPts val="577"/>
              </a:spcAft>
              <a:buNone/>
              <a:defRPr/>
            </a:pPr>
            <a:r>
              <a:rPr lang="en-US" sz="1500" dirty="0">
                <a:solidFill>
                  <a:schemeClr val="tx1"/>
                </a:solidFill>
                <a:latin typeface="Arial"/>
              </a:rPr>
              <a:t>Charity streams on Twitch are a great way to fundraise</a:t>
            </a:r>
          </a:p>
          <a:p>
            <a:pPr marL="611" indent="0" defTabSz="439577">
              <a:lnSpc>
                <a:spcPct val="150000"/>
              </a:lnSpc>
              <a:spcBef>
                <a:spcPts val="289"/>
              </a:spcBef>
              <a:spcAft>
                <a:spcPts val="577"/>
              </a:spcAft>
              <a:buNone/>
              <a:defRPr/>
            </a:pPr>
            <a:r>
              <a:rPr lang="en-US" sz="1500" dirty="0">
                <a:solidFill>
                  <a:schemeClr val="tx1"/>
                </a:solidFill>
                <a:latin typeface="Arial"/>
              </a:rPr>
              <a:t>Not just video games! Music, art, crafts, D&amp;D, </a:t>
            </a:r>
            <a:r>
              <a:rPr lang="en-US" sz="1500" dirty="0" err="1">
                <a:solidFill>
                  <a:schemeClr val="tx1"/>
                </a:solidFill>
                <a:latin typeface="Arial"/>
              </a:rPr>
              <a:t>etc</a:t>
            </a:r>
            <a:endParaRPr lang="en-US" sz="1500" dirty="0">
              <a:solidFill>
                <a:schemeClr val="tx1"/>
              </a:solidFill>
              <a:latin typeface="Arial"/>
            </a:endParaRPr>
          </a:p>
          <a:p>
            <a:pPr marL="611" indent="0" defTabSz="439577">
              <a:lnSpc>
                <a:spcPct val="150000"/>
              </a:lnSpc>
              <a:spcBef>
                <a:spcPts val="289"/>
              </a:spcBef>
              <a:spcAft>
                <a:spcPts val="577"/>
              </a:spcAft>
              <a:buNone/>
              <a:defRPr/>
            </a:pPr>
            <a:r>
              <a:rPr lang="en-US" sz="1500" dirty="0">
                <a:solidFill>
                  <a:schemeClr val="tx1"/>
                </a:solidFill>
                <a:latin typeface="Arial"/>
              </a:rPr>
              <a:t>Game2Give supports w/ a host of resources </a:t>
            </a:r>
            <a:br>
              <a:rPr lang="en-US" sz="1500" dirty="0">
                <a:solidFill>
                  <a:schemeClr val="tx1"/>
                </a:solidFill>
                <a:latin typeface="Arial"/>
              </a:rPr>
            </a:br>
            <a:r>
              <a:rPr lang="en-US" sz="1200" dirty="0">
                <a:solidFill>
                  <a:schemeClr val="tx1"/>
                </a:solidFill>
                <a:latin typeface="Arial"/>
              </a:rPr>
              <a:t>(at left and at JDRF booth)</a:t>
            </a:r>
          </a:p>
          <a:p>
            <a:pPr marL="611" indent="0" defTabSz="439577">
              <a:lnSpc>
                <a:spcPct val="150000"/>
              </a:lnSpc>
              <a:spcBef>
                <a:spcPts val="289"/>
              </a:spcBef>
              <a:spcAft>
                <a:spcPts val="577"/>
              </a:spcAft>
              <a:buNone/>
              <a:defRPr/>
            </a:pPr>
            <a:r>
              <a:rPr lang="en-US" sz="1500" dirty="0">
                <a:solidFill>
                  <a:schemeClr val="tx1"/>
                </a:solidFill>
                <a:latin typeface="Arial"/>
              </a:rPr>
              <a:t>Past DTD campaigns showed impact and creativity</a:t>
            </a:r>
            <a:br>
              <a:rPr lang="en-US" sz="1500" dirty="0">
                <a:solidFill>
                  <a:schemeClr val="tx1"/>
                </a:solidFill>
                <a:latin typeface="Arial"/>
              </a:rPr>
            </a:br>
            <a:r>
              <a:rPr lang="en-US" sz="1200" dirty="0">
                <a:solidFill>
                  <a:schemeClr val="tx1"/>
                </a:solidFill>
                <a:latin typeface="Arial"/>
              </a:rPr>
              <a:t>(@</a:t>
            </a:r>
            <a:r>
              <a:rPr lang="en-US" sz="1200" dirty="0" err="1">
                <a:solidFill>
                  <a:schemeClr val="tx1"/>
                </a:solidFill>
                <a:latin typeface="Arial"/>
              </a:rPr>
              <a:t>AwesomeBlueMan</a:t>
            </a:r>
            <a:r>
              <a:rPr lang="en-US" sz="1200" dirty="0">
                <a:solidFill>
                  <a:schemeClr val="tx1"/>
                </a:solidFill>
                <a:latin typeface="Arial"/>
              </a:rPr>
              <a:t> graphic below)</a:t>
            </a:r>
          </a:p>
        </p:txBody>
      </p:sp>
      <p:pic>
        <p:nvPicPr>
          <p:cNvPr id="15" name="Picture 14" descr="A picture containing drawing&#10;&#10;Description automatically generated">
            <a:extLst>
              <a:ext uri="{FF2B5EF4-FFF2-40B4-BE49-F238E27FC236}">
                <a16:creationId xmlns:a16="http://schemas.microsoft.com/office/drawing/2014/main" id="{DE4C4F3D-B0AA-F198-A5B3-CD28E4BBB0E6}"/>
              </a:ext>
            </a:extLst>
          </p:cNvPr>
          <p:cNvPicPr>
            <a:picLocks noChangeAspect="1"/>
          </p:cNvPicPr>
          <p:nvPr/>
        </p:nvPicPr>
        <p:blipFill>
          <a:blip r:embed="rId3"/>
          <a:stretch>
            <a:fillRect/>
          </a:stretch>
        </p:blipFill>
        <p:spPr>
          <a:xfrm>
            <a:off x="3953315" y="466387"/>
            <a:ext cx="266960" cy="262277"/>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63D1834D-6A72-831C-1E5D-34D697E4812A}"/>
              </a:ext>
            </a:extLst>
          </p:cNvPr>
          <p:cNvPicPr>
            <a:picLocks noChangeAspect="1"/>
          </p:cNvPicPr>
          <p:nvPr/>
        </p:nvPicPr>
        <p:blipFill>
          <a:blip r:embed="rId3"/>
          <a:stretch>
            <a:fillRect/>
          </a:stretch>
        </p:blipFill>
        <p:spPr>
          <a:xfrm>
            <a:off x="3951849" y="2089447"/>
            <a:ext cx="266960" cy="262277"/>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2B42203F-3010-EEAF-973E-3B116EBDC8ED}"/>
              </a:ext>
            </a:extLst>
          </p:cNvPr>
          <p:cNvPicPr>
            <a:picLocks noChangeAspect="1"/>
          </p:cNvPicPr>
          <p:nvPr/>
        </p:nvPicPr>
        <p:blipFill>
          <a:blip r:embed="rId3"/>
          <a:stretch>
            <a:fillRect/>
          </a:stretch>
        </p:blipFill>
        <p:spPr>
          <a:xfrm>
            <a:off x="3953315" y="915014"/>
            <a:ext cx="266960" cy="262277"/>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8D42E3A5-A0BC-72F3-220C-A966BAFD9C6C}"/>
              </a:ext>
            </a:extLst>
          </p:cNvPr>
          <p:cNvPicPr>
            <a:picLocks noChangeAspect="1"/>
          </p:cNvPicPr>
          <p:nvPr/>
        </p:nvPicPr>
        <p:blipFill>
          <a:blip r:embed="rId3"/>
          <a:stretch>
            <a:fillRect/>
          </a:stretch>
        </p:blipFill>
        <p:spPr>
          <a:xfrm>
            <a:off x="3951849" y="1354842"/>
            <a:ext cx="266960" cy="262277"/>
          </a:xfrm>
          <a:prstGeom prst="rect">
            <a:avLst/>
          </a:prstGeom>
        </p:spPr>
      </p:pic>
      <p:pic>
        <p:nvPicPr>
          <p:cNvPr id="2" name="Picture 1">
            <a:extLst>
              <a:ext uri="{FF2B5EF4-FFF2-40B4-BE49-F238E27FC236}">
                <a16:creationId xmlns:a16="http://schemas.microsoft.com/office/drawing/2014/main" id="{F159378A-1476-54EA-D048-6B04B73ADF2F}"/>
              </a:ext>
            </a:extLst>
          </p:cNvPr>
          <p:cNvPicPr>
            <a:picLocks noChangeAspect="1"/>
          </p:cNvPicPr>
          <p:nvPr/>
        </p:nvPicPr>
        <p:blipFill>
          <a:blip r:embed="rId4"/>
          <a:stretch>
            <a:fillRect/>
          </a:stretch>
        </p:blipFill>
        <p:spPr>
          <a:xfrm rot="5400000">
            <a:off x="-437656" y="961100"/>
            <a:ext cx="4737203" cy="3221298"/>
          </a:xfrm>
          <a:prstGeom prst="rect">
            <a:avLst/>
          </a:prstGeom>
          <a:ln>
            <a:solidFill>
              <a:schemeClr val="accent1"/>
            </a:solidFill>
          </a:ln>
        </p:spPr>
      </p:pic>
    </p:spTree>
    <p:extLst>
      <p:ext uri="{BB962C8B-B14F-4D97-AF65-F5344CB8AC3E}">
        <p14:creationId xmlns:p14="http://schemas.microsoft.com/office/powerpoint/2010/main" val="891626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7D696-E06D-C416-5C86-654D677208F5}"/>
              </a:ext>
            </a:extLst>
          </p:cNvPr>
          <p:cNvSpPr>
            <a:spLocks noGrp="1"/>
          </p:cNvSpPr>
          <p:nvPr>
            <p:ph type="title"/>
          </p:nvPr>
        </p:nvSpPr>
        <p:spPr>
          <a:xfrm>
            <a:off x="320212" y="180023"/>
            <a:ext cx="3129693" cy="1000267"/>
          </a:xfrm>
        </p:spPr>
        <p:txBody>
          <a:bodyPr/>
          <a:lstStyle/>
          <a:p>
            <a:r>
              <a:rPr lang="en-US" sz="2100" i="1" dirty="0"/>
              <a:t>Madden </a:t>
            </a:r>
            <a:r>
              <a:rPr lang="en-US" sz="2100" dirty="0"/>
              <a:t>Tournament (Year 1):</a:t>
            </a:r>
          </a:p>
        </p:txBody>
      </p:sp>
      <p:sp>
        <p:nvSpPr>
          <p:cNvPr id="5" name="Slide Number Placeholder 4">
            <a:extLst>
              <a:ext uri="{FF2B5EF4-FFF2-40B4-BE49-F238E27FC236}">
                <a16:creationId xmlns:a16="http://schemas.microsoft.com/office/drawing/2014/main" id="{A03A4E57-02D4-1E83-A8BD-D6CBCB7CFF66}"/>
              </a:ext>
            </a:extLst>
          </p:cNvPr>
          <p:cNvSpPr>
            <a:spLocks noGrp="1"/>
          </p:cNvSpPr>
          <p:nvPr>
            <p:ph type="sldNum" sz="quarter" idx="12"/>
          </p:nvPr>
        </p:nvSpPr>
        <p:spPr/>
        <p:txBody>
          <a:bodyPr/>
          <a:lstStyle/>
          <a:p>
            <a:pPr defTabSz="439577"/>
            <a:fld id="{A7383A42-F693-4867-9543-FB7CC7990D82}" type="slidenum">
              <a:rPr lang="en-US" altLang="en-US">
                <a:solidFill>
                  <a:srgbClr val="010101">
                    <a:lumMod val="50000"/>
                    <a:lumOff val="50000"/>
                  </a:srgbClr>
                </a:solidFill>
                <a:latin typeface="Arial"/>
              </a:rPr>
              <a:pPr defTabSz="439577"/>
              <a:t>35</a:t>
            </a:fld>
            <a:endParaRPr lang="en-US" altLang="en-US">
              <a:solidFill>
                <a:srgbClr val="010101">
                  <a:lumMod val="50000"/>
                  <a:lumOff val="50000"/>
                </a:srgbClr>
              </a:solidFill>
              <a:latin typeface="Arial"/>
            </a:endParaRPr>
          </a:p>
        </p:txBody>
      </p:sp>
      <p:sp>
        <p:nvSpPr>
          <p:cNvPr id="6" name="Text Placeholder 6">
            <a:extLst>
              <a:ext uri="{FF2B5EF4-FFF2-40B4-BE49-F238E27FC236}">
                <a16:creationId xmlns:a16="http://schemas.microsoft.com/office/drawing/2014/main" id="{7047A040-7C04-50BC-673E-DDD385D9DCF3}"/>
              </a:ext>
            </a:extLst>
          </p:cNvPr>
          <p:cNvSpPr txBox="1">
            <a:spLocks/>
          </p:cNvSpPr>
          <p:nvPr/>
        </p:nvSpPr>
        <p:spPr bwMode="auto">
          <a:xfrm>
            <a:off x="245660" y="2954633"/>
            <a:ext cx="3204245" cy="1908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7918" tIns="43959" rIns="87918" bIns="43959" numCol="1" anchor="t" anchorCtr="0" compatLnSpc="1">
            <a:prstTxWarp prst="textNoShape">
              <a:avLst/>
            </a:prstTxWarp>
            <a:noAutofit/>
          </a:bodyPr>
          <a:lstStyle>
            <a:lvl1pPr marL="0" indent="0" algn="l" defTabSz="439588" rtl="0" fontAlgn="base">
              <a:lnSpc>
                <a:spcPct val="110000"/>
              </a:lnSpc>
              <a:spcBef>
                <a:spcPts val="289"/>
              </a:spcBef>
              <a:spcAft>
                <a:spcPts val="577"/>
              </a:spcAft>
              <a:buFont typeface="Arial" panose="020B0604020202020204" pitchFamily="34" charset="0"/>
              <a:buNone/>
              <a:defRPr sz="1000" kern="1200" baseline="0">
                <a:solidFill>
                  <a:srgbClr val="FFFFFF"/>
                </a:solidFill>
                <a:latin typeface="+mn-lt"/>
                <a:ea typeface="Arial" panose="020B0604020202020204" pitchFamily="34" charset="-128"/>
                <a:cs typeface="+mn-cs"/>
              </a:defRPr>
            </a:lvl1pPr>
            <a:lvl2pPr marL="439588" indent="0" algn="l" defTabSz="439588" rtl="0" fontAlgn="base">
              <a:lnSpc>
                <a:spcPct val="110000"/>
              </a:lnSpc>
              <a:spcBef>
                <a:spcPts val="289"/>
              </a:spcBef>
              <a:spcAft>
                <a:spcPts val="577"/>
              </a:spcAft>
              <a:buFont typeface="Arial" panose="020B0604020202020204" pitchFamily="34" charset="0"/>
              <a:buNone/>
              <a:defRPr sz="1100" kern="1200" baseline="0">
                <a:solidFill>
                  <a:schemeClr val="accent3">
                    <a:lumMod val="25000"/>
                  </a:schemeClr>
                </a:solidFill>
                <a:latin typeface="+mn-lt"/>
                <a:ea typeface="Arial" panose="020B0604020202020204" pitchFamily="34" charset="-128"/>
                <a:cs typeface="+mn-cs"/>
              </a:defRPr>
            </a:lvl2pPr>
            <a:lvl3pPr marL="879176"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1000" b="0" kern="1200" baseline="0">
                <a:solidFill>
                  <a:schemeClr val="accent3">
                    <a:lumMod val="25000"/>
                  </a:schemeClr>
                </a:solidFill>
                <a:latin typeface="+mn-lt"/>
                <a:ea typeface="Arial" panose="020B0604020202020204" pitchFamily="34" charset="-128"/>
                <a:cs typeface="+mn-cs"/>
              </a:defRPr>
            </a:lvl3pPr>
            <a:lvl4pPr marL="131876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kern="1200" baseline="0">
                <a:solidFill>
                  <a:schemeClr val="accent3">
                    <a:lumMod val="25000"/>
                  </a:schemeClr>
                </a:solidFill>
                <a:latin typeface="+mn-lt"/>
                <a:ea typeface="Arial" panose="020B0604020202020204" pitchFamily="34" charset="-128"/>
                <a:cs typeface="+mn-cs"/>
              </a:defRPr>
            </a:lvl4pPr>
            <a:lvl5pPr marL="1758351"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kern="1200">
                <a:solidFill>
                  <a:schemeClr val="accent3">
                    <a:lumMod val="25000"/>
                  </a:schemeClr>
                </a:solidFill>
                <a:latin typeface="+mn-lt"/>
                <a:ea typeface="Arial" panose="020B0604020202020204" pitchFamily="34" charset="-128"/>
                <a:cs typeface="+mn-cs"/>
              </a:defRPr>
            </a:lvl5pPr>
            <a:lvl6pPr marL="2197939" indent="0" algn="l" defTabSz="439588" rtl="0" eaLnBrk="1" latinLnBrk="0" hangingPunct="1">
              <a:spcBef>
                <a:spcPct val="20000"/>
              </a:spcBef>
              <a:buFont typeface="Arial"/>
              <a:buNone/>
              <a:defRPr sz="900" kern="1200">
                <a:solidFill>
                  <a:schemeClr val="tx1"/>
                </a:solidFill>
                <a:latin typeface="+mn-lt"/>
                <a:ea typeface="+mn-ea"/>
                <a:cs typeface="+mn-cs"/>
              </a:defRPr>
            </a:lvl6pPr>
            <a:lvl7pPr marL="2637527" indent="0" algn="l" defTabSz="439588" rtl="0" eaLnBrk="1" latinLnBrk="0" hangingPunct="1">
              <a:spcBef>
                <a:spcPct val="20000"/>
              </a:spcBef>
              <a:buFont typeface="Arial"/>
              <a:buNone/>
              <a:defRPr sz="900" kern="1200">
                <a:solidFill>
                  <a:schemeClr val="tx1"/>
                </a:solidFill>
                <a:latin typeface="+mn-lt"/>
                <a:ea typeface="+mn-ea"/>
                <a:cs typeface="+mn-cs"/>
              </a:defRPr>
            </a:lvl7pPr>
            <a:lvl8pPr marL="3077115" indent="0" algn="l" defTabSz="439588" rtl="0" eaLnBrk="1" latinLnBrk="0" hangingPunct="1">
              <a:spcBef>
                <a:spcPct val="20000"/>
              </a:spcBef>
              <a:buFont typeface="Arial"/>
              <a:buNone/>
              <a:defRPr sz="900" kern="1200">
                <a:solidFill>
                  <a:schemeClr val="tx1"/>
                </a:solidFill>
                <a:latin typeface="+mn-lt"/>
                <a:ea typeface="+mn-ea"/>
                <a:cs typeface="+mn-cs"/>
              </a:defRPr>
            </a:lvl8pPr>
            <a:lvl9pPr marL="3516703" indent="0" algn="l" defTabSz="439588" rtl="0" eaLnBrk="1" latinLnBrk="0" hangingPunct="1">
              <a:spcBef>
                <a:spcPct val="20000"/>
              </a:spcBef>
              <a:buFont typeface="Arial"/>
              <a:buNone/>
              <a:defRPr sz="900" kern="1200">
                <a:solidFill>
                  <a:schemeClr val="tx1"/>
                </a:solidFill>
                <a:latin typeface="+mn-lt"/>
                <a:ea typeface="+mn-ea"/>
                <a:cs typeface="+mn-cs"/>
              </a:defRPr>
            </a:lvl9pPr>
          </a:lstStyle>
          <a:p>
            <a:pPr defTabSz="439577"/>
            <a:r>
              <a:rPr lang="en-US" sz="900" dirty="0">
                <a:latin typeface="Arial"/>
                <a:ea typeface="Calibri" panose="020F0502020204030204" pitchFamily="34" charset="0"/>
              </a:rPr>
              <a:t>In April 2022, </a:t>
            </a:r>
            <a:r>
              <a:rPr lang="en-US" sz="900" dirty="0">
                <a:latin typeface="Arial Black"/>
                <a:ea typeface="Calibri" panose="020F0502020204030204" pitchFamily="34" charset="0"/>
              </a:rPr>
              <a:t>nine Delta Tau Delta chapters faced off in a </a:t>
            </a:r>
            <a:r>
              <a:rPr lang="en-US" sz="900" i="1" dirty="0">
                <a:latin typeface="Arial Black"/>
                <a:ea typeface="Calibri" panose="020F0502020204030204" pitchFamily="34" charset="0"/>
              </a:rPr>
              <a:t>Madden 22</a:t>
            </a:r>
            <a:r>
              <a:rPr lang="en-US" sz="900" dirty="0">
                <a:latin typeface="Arial Black"/>
                <a:ea typeface="Calibri" panose="020F0502020204030204" pitchFamily="34" charset="0"/>
              </a:rPr>
              <a:t> community tournament </a:t>
            </a:r>
            <a:r>
              <a:rPr lang="en-US" sz="900" dirty="0">
                <a:latin typeface="Arial"/>
                <a:ea typeface="Calibri" panose="020F0502020204030204" pitchFamily="34" charset="0"/>
              </a:rPr>
              <a:t>on both PlayStation and Xbox.</a:t>
            </a:r>
          </a:p>
          <a:p>
            <a:pPr defTabSz="439577"/>
            <a:r>
              <a:rPr lang="en-US" sz="900" dirty="0">
                <a:latin typeface="Arial"/>
                <a:ea typeface="Calibri" panose="020F0502020204030204" pitchFamily="34" charset="0"/>
              </a:rPr>
              <a:t>The tournament culminated with a </a:t>
            </a:r>
            <a:r>
              <a:rPr lang="en-US" sz="900" dirty="0">
                <a:latin typeface="Arial Black"/>
                <a:ea typeface="Calibri" panose="020F0502020204030204" pitchFamily="34" charset="0"/>
              </a:rPr>
              <a:t>Twitch livestream hosted by RG Glick and </a:t>
            </a:r>
            <a:r>
              <a:rPr lang="en-US" sz="900" dirty="0" err="1">
                <a:latin typeface="Arial Black"/>
                <a:ea typeface="Calibri" panose="020F0502020204030204" pitchFamily="34" charset="0"/>
              </a:rPr>
              <a:t>OneGreatUser</a:t>
            </a:r>
            <a:r>
              <a:rPr lang="en-US" sz="900" dirty="0">
                <a:latin typeface="Arial Black"/>
                <a:ea typeface="Calibri" panose="020F0502020204030204" pitchFamily="34" charset="0"/>
              </a:rPr>
              <a:t> </a:t>
            </a:r>
            <a:r>
              <a:rPr lang="en-US" sz="900" dirty="0">
                <a:latin typeface="Arial"/>
                <a:ea typeface="Calibri" panose="020F0502020204030204" pitchFamily="34" charset="0"/>
              </a:rPr>
              <a:t>– </a:t>
            </a:r>
            <a:r>
              <a:rPr lang="en-US" sz="900" i="1" dirty="0">
                <a:latin typeface="Arial"/>
                <a:ea typeface="Calibri" panose="020F0502020204030204" pitchFamily="34" charset="0"/>
              </a:rPr>
              <a:t>Madden </a:t>
            </a:r>
            <a:r>
              <a:rPr lang="en-US" sz="900" dirty="0">
                <a:latin typeface="Arial"/>
                <a:ea typeface="Calibri" panose="020F0502020204030204" pitchFamily="34" charset="0"/>
              </a:rPr>
              <a:t>influencers within the gaming community.</a:t>
            </a:r>
          </a:p>
          <a:p>
            <a:pPr defTabSz="439577"/>
            <a:r>
              <a:rPr lang="en-US" sz="900" dirty="0">
                <a:latin typeface="Arial"/>
                <a:ea typeface="Calibri" panose="020F0502020204030204" pitchFamily="34" charset="0"/>
              </a:rPr>
              <a:t>Chapters were encouraged to fundraise alongside the tournament</a:t>
            </a:r>
            <a:r>
              <a:rPr lang="en-US" sz="900" dirty="0">
                <a:latin typeface="Arial Black"/>
                <a:ea typeface="Calibri" panose="020F0502020204030204" pitchFamily="34" charset="0"/>
              </a:rPr>
              <a:t>, which resulted in almost $3,500 raised for JDRF in total, with over $1,000+ coming from the Theta Delta chapter at Baylor!</a:t>
            </a:r>
            <a:endParaRPr lang="en-US" sz="900" dirty="0">
              <a:latin typeface="Arial"/>
            </a:endParaRPr>
          </a:p>
        </p:txBody>
      </p:sp>
      <p:pic>
        <p:nvPicPr>
          <p:cNvPr id="2" name="vod-1466113288-offset-6536">
            <a:hlinkClick r:id="" action="ppaction://media"/>
            <a:extLst>
              <a:ext uri="{FF2B5EF4-FFF2-40B4-BE49-F238E27FC236}">
                <a16:creationId xmlns:a16="http://schemas.microsoft.com/office/drawing/2014/main" id="{DB53DE44-903C-651A-4846-63E764220C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05049" y="-11766"/>
            <a:ext cx="5538952" cy="3084695"/>
          </a:xfrm>
          <a:prstGeom prst="rect">
            <a:avLst/>
          </a:prstGeom>
        </p:spPr>
      </p:pic>
      <p:pic>
        <p:nvPicPr>
          <p:cNvPr id="7" name="Picture 6">
            <a:extLst>
              <a:ext uri="{FF2B5EF4-FFF2-40B4-BE49-F238E27FC236}">
                <a16:creationId xmlns:a16="http://schemas.microsoft.com/office/drawing/2014/main" id="{6D4A60F6-B77F-4689-C37E-3DEFCEE009BB}"/>
              </a:ext>
            </a:extLst>
          </p:cNvPr>
          <p:cNvPicPr>
            <a:picLocks noChangeAspect="1"/>
          </p:cNvPicPr>
          <p:nvPr/>
        </p:nvPicPr>
        <p:blipFill>
          <a:blip r:embed="rId6"/>
          <a:stretch>
            <a:fillRect/>
          </a:stretch>
        </p:blipFill>
        <p:spPr>
          <a:xfrm>
            <a:off x="417102" y="1463182"/>
            <a:ext cx="2390090" cy="1343799"/>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627F20D0-9D75-067A-26AE-CE1BC8D90B1E}"/>
              </a:ext>
            </a:extLst>
          </p:cNvPr>
          <p:cNvPicPr>
            <a:picLocks noChangeAspect="1"/>
          </p:cNvPicPr>
          <p:nvPr/>
        </p:nvPicPr>
        <p:blipFill rotWithShape="1">
          <a:blip r:embed="rId7"/>
          <a:srcRect l="4074" t="3719" r="25089" b="1816"/>
          <a:stretch/>
        </p:blipFill>
        <p:spPr>
          <a:xfrm>
            <a:off x="6484884" y="3095493"/>
            <a:ext cx="2638097" cy="1977959"/>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EA040455-2EC6-7DBB-88F6-268A04CE39D3}"/>
              </a:ext>
            </a:extLst>
          </p:cNvPr>
          <p:cNvPicPr>
            <a:picLocks noChangeAspect="1"/>
          </p:cNvPicPr>
          <p:nvPr/>
        </p:nvPicPr>
        <p:blipFill rotWithShape="1">
          <a:blip r:embed="rId8"/>
          <a:srcRect l="8879" r="9772"/>
          <a:stretch/>
        </p:blipFill>
        <p:spPr>
          <a:xfrm>
            <a:off x="3605048" y="3114968"/>
            <a:ext cx="2848302" cy="1968569"/>
          </a:xfrm>
          <a:prstGeom prst="rect">
            <a:avLst/>
          </a:prstGeom>
        </p:spPr>
      </p:pic>
    </p:spTree>
    <p:extLst>
      <p:ext uri="{BB962C8B-B14F-4D97-AF65-F5344CB8AC3E}">
        <p14:creationId xmlns:p14="http://schemas.microsoft.com/office/powerpoint/2010/main" val="68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36</a:t>
            </a:fld>
            <a:endParaRPr lang="en-US" altLang="en-US"/>
          </a:p>
        </p:txBody>
      </p:sp>
      <p:sp>
        <p:nvSpPr>
          <p:cNvPr id="3" name="Title 2"/>
          <p:cNvSpPr>
            <a:spLocks noGrp="1"/>
          </p:cNvSpPr>
          <p:nvPr>
            <p:ph type="title"/>
          </p:nvPr>
        </p:nvSpPr>
        <p:spPr>
          <a:xfrm>
            <a:off x="-27004" y="2195075"/>
            <a:ext cx="9172353" cy="882104"/>
          </a:xfrm>
        </p:spPr>
        <p:txBody>
          <a:bodyPr/>
          <a:lstStyle/>
          <a:p>
            <a:r>
              <a:rPr lang="en-US" dirty="0"/>
              <a:t>JDRF &amp; DTD Handbook</a:t>
            </a:r>
          </a:p>
        </p:txBody>
      </p:sp>
    </p:spTree>
    <p:extLst>
      <p:ext uri="{BB962C8B-B14F-4D97-AF65-F5344CB8AC3E}">
        <p14:creationId xmlns:p14="http://schemas.microsoft.com/office/powerpoint/2010/main" val="108879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5" name="Title 1"/>
          <p:cNvSpPr txBox="1">
            <a:spLocks noGrp="1"/>
          </p:cNvSpPr>
          <p:nvPr>
            <p:ph type="title"/>
          </p:nvPr>
        </p:nvSpPr>
        <p:spPr>
          <a:xfrm>
            <a:off x="457200" y="172358"/>
            <a:ext cx="8229600" cy="700966"/>
          </a:xfrm>
          <a:prstGeom prst="rect">
            <a:avLst/>
          </a:prstGeom>
        </p:spPr>
        <p:txBody>
          <a:bodyPr/>
          <a:lstStyle/>
          <a:p>
            <a:r>
              <a:rPr lang="en-US" dirty="0"/>
              <a:t>2022 PARTNER HANDBOOK</a:t>
            </a:r>
            <a:endParaRPr dirty="0"/>
          </a:p>
        </p:txBody>
      </p:sp>
      <p:sp>
        <p:nvSpPr>
          <p:cNvPr id="3726" name="Slide Number Placeholder 2"/>
          <p:cNvSpPr txBox="1">
            <a:spLocks noGrp="1"/>
          </p:cNvSpPr>
          <p:nvPr>
            <p:ph type="sldNum" sz="quarter" idx="2"/>
          </p:nvPr>
        </p:nvSpPr>
        <p:spPr>
          <a:xfrm>
            <a:off x="8693154" y="4870799"/>
            <a:ext cx="177524" cy="15193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37</a:t>
            </a:fld>
            <a:endParaRPr/>
          </a:p>
        </p:txBody>
      </p:sp>
      <p:sp>
        <p:nvSpPr>
          <p:cNvPr id="3727" name="Content Placeholder 3"/>
          <p:cNvSpPr txBox="1">
            <a:spLocks noGrp="1"/>
          </p:cNvSpPr>
          <p:nvPr>
            <p:ph type="body" idx="1"/>
          </p:nvPr>
        </p:nvSpPr>
        <p:spPr>
          <a:xfrm>
            <a:off x="457200" y="1142999"/>
            <a:ext cx="6038491" cy="3451304"/>
          </a:xfrm>
          <a:prstGeom prst="rect">
            <a:avLst/>
          </a:prstGeom>
        </p:spPr>
        <p:txBody>
          <a:bodyPr>
            <a:normAutofit lnSpcReduction="10000"/>
          </a:bodyPr>
          <a:lstStyle/>
          <a:p>
            <a:pPr marL="131445" indent="-130810">
              <a:lnSpc>
                <a:spcPct val="100000"/>
              </a:lnSpc>
              <a:defRPr sz="1800"/>
            </a:pPr>
            <a:r>
              <a:rPr lang="en-US" sz="1800" dirty="0"/>
              <a:t>Welcome Letter</a:t>
            </a:r>
            <a:endParaRPr lang="en-US" sz="1800" dirty="0">
              <a:cs typeface="Arial"/>
            </a:endParaRPr>
          </a:p>
          <a:p>
            <a:pPr marL="131445" indent="-130810">
              <a:lnSpc>
                <a:spcPct val="100000"/>
              </a:lnSpc>
              <a:defRPr sz="1800"/>
            </a:pPr>
            <a:r>
              <a:rPr lang="en-US" sz="1800" dirty="0">
                <a:cs typeface="Arial"/>
              </a:rPr>
              <a:t>JDRF &amp; DTD Chapter Engagement </a:t>
            </a:r>
          </a:p>
          <a:p>
            <a:pPr marL="131445" indent="-130810">
              <a:lnSpc>
                <a:spcPct val="100000"/>
              </a:lnSpc>
              <a:defRPr sz="1800"/>
            </a:pPr>
            <a:r>
              <a:rPr lang="en-US" sz="1800" dirty="0">
                <a:cs typeface="Arial"/>
              </a:rPr>
              <a:t>What to Expect from your DTD Chapter</a:t>
            </a:r>
          </a:p>
          <a:p>
            <a:pPr marL="131445" indent="-130810">
              <a:lnSpc>
                <a:spcPct val="100000"/>
              </a:lnSpc>
              <a:defRPr sz="1800"/>
            </a:pPr>
            <a:r>
              <a:rPr lang="en-US" sz="1800" dirty="0">
                <a:highlight>
                  <a:srgbClr val="FFFF00"/>
                </a:highlight>
                <a:cs typeface="Arial"/>
              </a:rPr>
              <a:t>Revenue Tracking </a:t>
            </a:r>
          </a:p>
          <a:p>
            <a:pPr marL="131445" indent="-130810">
              <a:lnSpc>
                <a:spcPct val="100000"/>
              </a:lnSpc>
              <a:defRPr sz="1800"/>
            </a:pPr>
            <a:r>
              <a:rPr lang="en-US" sz="1800" dirty="0">
                <a:cs typeface="Arial"/>
              </a:rPr>
              <a:t>Social Media</a:t>
            </a:r>
          </a:p>
          <a:p>
            <a:pPr marL="131445" indent="-130810">
              <a:lnSpc>
                <a:spcPct val="100000"/>
              </a:lnSpc>
              <a:defRPr sz="1800"/>
            </a:pPr>
            <a:r>
              <a:rPr lang="en-US" sz="1800" dirty="0">
                <a:cs typeface="Arial"/>
              </a:rPr>
              <a:t>DTD Chapter Listing </a:t>
            </a:r>
          </a:p>
          <a:p>
            <a:pPr marL="131445" indent="-130810">
              <a:lnSpc>
                <a:spcPct val="100000"/>
              </a:lnSpc>
              <a:defRPr sz="1800"/>
            </a:pPr>
            <a:r>
              <a:rPr lang="en-US" sz="1800" dirty="0">
                <a:effectLst/>
                <a:latin typeface="Arial" panose="020B0604020202020204" pitchFamily="34" charset="0"/>
                <a:ea typeface="MS Mincho" panose="02020609040205080304" pitchFamily="49" charset="-128"/>
                <a:cs typeface="Times New Roman" panose="02020603050405020304" pitchFamily="18" charset="0"/>
              </a:rPr>
              <a:t>Chapter Map</a:t>
            </a:r>
            <a:endParaRPr lang="en-US" sz="1800" dirty="0">
              <a:latin typeface="Calibri" panose="020F0502020204030204" pitchFamily="34" charset="0"/>
              <a:ea typeface="MS Mincho" panose="02020609040205080304" pitchFamily="49" charset="-128"/>
              <a:cs typeface="Times New Roman" panose="02020603050405020304" pitchFamily="18" charset="0"/>
            </a:endParaRPr>
          </a:p>
          <a:p>
            <a:pPr marL="131445" indent="-130810">
              <a:lnSpc>
                <a:spcPct val="100000"/>
              </a:lnSpc>
              <a:defRPr sz="1800"/>
            </a:pPr>
            <a:r>
              <a:rPr lang="en-US" sz="1800" dirty="0">
                <a:effectLst/>
                <a:highlight>
                  <a:srgbClr val="FFFF00"/>
                </a:highlight>
                <a:latin typeface="Arial" panose="020B0604020202020204" pitchFamily="34" charset="0"/>
                <a:ea typeface="MS Mincho" panose="02020609040205080304" pitchFamily="49" charset="-128"/>
                <a:cs typeface="Times New Roman" panose="02020603050405020304" pitchFamily="18" charset="0"/>
              </a:rPr>
              <a:t>JDRF Mailing Locations </a:t>
            </a:r>
          </a:p>
          <a:p>
            <a:pPr marL="131445" indent="-130810">
              <a:lnSpc>
                <a:spcPct val="100000"/>
              </a:lnSpc>
              <a:defRPr sz="1800"/>
            </a:pPr>
            <a:r>
              <a:rPr lang="en-US" sz="1800" dirty="0">
                <a:effectLst/>
                <a:latin typeface="Arial" panose="020B0604020202020204" pitchFamily="34" charset="0"/>
                <a:ea typeface="MS Mincho" panose="02020609040205080304" pitchFamily="49" charset="-128"/>
                <a:cs typeface="Times New Roman" panose="02020603050405020304" pitchFamily="18" charset="0"/>
              </a:rPr>
              <a:t>DTD Contact Information </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131445" indent="-130810">
              <a:lnSpc>
                <a:spcPct val="100000"/>
              </a:lnSpc>
              <a:defRPr sz="1800"/>
            </a:pPr>
            <a:endParaRPr lang="en-US" sz="1800" dirty="0"/>
          </a:p>
        </p:txBody>
      </p:sp>
      <p:pic>
        <p:nvPicPr>
          <p:cNvPr id="3" name="Picture 2">
            <a:extLst>
              <a:ext uri="{FF2B5EF4-FFF2-40B4-BE49-F238E27FC236}">
                <a16:creationId xmlns:a16="http://schemas.microsoft.com/office/drawing/2014/main" id="{29EF397E-775E-4EB4-A362-F53C3EF10C0E}"/>
              </a:ext>
            </a:extLst>
          </p:cNvPr>
          <p:cNvPicPr>
            <a:picLocks noChangeAspect="1"/>
          </p:cNvPicPr>
          <p:nvPr/>
        </p:nvPicPr>
        <p:blipFill>
          <a:blip r:embed="rId3"/>
          <a:stretch>
            <a:fillRect/>
          </a:stretch>
        </p:blipFill>
        <p:spPr>
          <a:xfrm>
            <a:off x="6027947" y="1228724"/>
            <a:ext cx="2515978" cy="3227302"/>
          </a:xfrm>
          <a:prstGeom prst="rect">
            <a:avLst/>
          </a:prstGeom>
          <a:ln>
            <a:solidFill>
              <a:schemeClr val="accent1"/>
            </a:solidFill>
          </a:ln>
        </p:spPr>
      </p:pic>
    </p:spTree>
    <p:extLst>
      <p:ext uri="{BB962C8B-B14F-4D97-AF65-F5344CB8AC3E}">
        <p14:creationId xmlns:p14="http://schemas.microsoft.com/office/powerpoint/2010/main" val="190352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5" name="Title 1"/>
          <p:cNvSpPr txBox="1">
            <a:spLocks noGrp="1"/>
          </p:cNvSpPr>
          <p:nvPr>
            <p:ph type="title"/>
          </p:nvPr>
        </p:nvSpPr>
        <p:spPr>
          <a:xfrm>
            <a:off x="457200" y="172358"/>
            <a:ext cx="8229600" cy="700966"/>
          </a:xfrm>
          <a:prstGeom prst="rect">
            <a:avLst/>
          </a:prstGeom>
        </p:spPr>
        <p:txBody>
          <a:bodyPr/>
          <a:lstStyle/>
          <a:p>
            <a:r>
              <a:rPr lang="en-US" dirty="0"/>
              <a:t>2022 FUNDRAISING TOOLKIT</a:t>
            </a:r>
            <a:endParaRPr dirty="0"/>
          </a:p>
        </p:txBody>
      </p:sp>
      <p:sp>
        <p:nvSpPr>
          <p:cNvPr id="3726" name="Slide Number Placeholder 2"/>
          <p:cNvSpPr txBox="1">
            <a:spLocks noGrp="1"/>
          </p:cNvSpPr>
          <p:nvPr>
            <p:ph type="sldNum" sz="quarter" idx="2"/>
          </p:nvPr>
        </p:nvSpPr>
        <p:spPr>
          <a:xfrm>
            <a:off x="8693154" y="4870799"/>
            <a:ext cx="177524" cy="15193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38</a:t>
            </a:fld>
            <a:endParaRPr/>
          </a:p>
        </p:txBody>
      </p:sp>
      <p:sp>
        <p:nvSpPr>
          <p:cNvPr id="3727" name="Content Placeholder 3"/>
          <p:cNvSpPr txBox="1">
            <a:spLocks noGrp="1"/>
          </p:cNvSpPr>
          <p:nvPr>
            <p:ph type="body" idx="1"/>
          </p:nvPr>
        </p:nvSpPr>
        <p:spPr>
          <a:xfrm>
            <a:off x="457200" y="1142998"/>
            <a:ext cx="6038491" cy="3316859"/>
          </a:xfrm>
          <a:prstGeom prst="rect">
            <a:avLst/>
          </a:prstGeom>
        </p:spPr>
        <p:txBody>
          <a:bodyPr>
            <a:normAutofit fontScale="70000" lnSpcReduction="20000"/>
          </a:bodyPr>
          <a:lstStyle/>
          <a:p>
            <a:pPr marL="131445" indent="-130810">
              <a:lnSpc>
                <a:spcPct val="100000"/>
              </a:lnSpc>
              <a:defRPr sz="1800"/>
            </a:pPr>
            <a:r>
              <a:rPr lang="en-US" sz="1800" dirty="0"/>
              <a:t>JDRF ONE WALK</a:t>
            </a:r>
          </a:p>
          <a:p>
            <a:pPr marL="131445" indent="-130810">
              <a:lnSpc>
                <a:spcPct val="100000"/>
              </a:lnSpc>
              <a:defRPr sz="1800"/>
            </a:pPr>
            <a:r>
              <a:rPr lang="en-US" sz="1800" dirty="0"/>
              <a:t>Goal Setting</a:t>
            </a:r>
          </a:p>
          <a:p>
            <a:pPr marL="131445" indent="-130810">
              <a:lnSpc>
                <a:spcPct val="100000"/>
              </a:lnSpc>
              <a:defRPr sz="1800"/>
            </a:pPr>
            <a:r>
              <a:rPr lang="en-US" sz="1800" dirty="0"/>
              <a:t>Asking for Support </a:t>
            </a:r>
          </a:p>
          <a:p>
            <a:pPr marL="131445" indent="-130810">
              <a:lnSpc>
                <a:spcPct val="100000"/>
              </a:lnSpc>
              <a:defRPr sz="1800"/>
            </a:pPr>
            <a:r>
              <a:rPr lang="en-US" sz="1800" dirty="0"/>
              <a:t>Fundraising Online </a:t>
            </a:r>
          </a:p>
          <a:p>
            <a:pPr marL="131445" indent="-130810">
              <a:lnSpc>
                <a:spcPct val="100000"/>
              </a:lnSpc>
              <a:defRPr sz="1800"/>
            </a:pPr>
            <a:r>
              <a:rPr lang="en-US" sz="1800" dirty="0"/>
              <a:t>Fundraising with Facebook</a:t>
            </a:r>
          </a:p>
          <a:p>
            <a:pPr marL="131445" indent="-130810">
              <a:lnSpc>
                <a:spcPct val="100000"/>
              </a:lnSpc>
              <a:defRPr sz="1800"/>
            </a:pPr>
            <a:r>
              <a:rPr lang="en-US" sz="1800" dirty="0">
                <a:highlight>
                  <a:srgbClr val="FFFF00"/>
                </a:highlight>
              </a:rPr>
              <a:t>Fundraiser Ideas</a:t>
            </a:r>
          </a:p>
          <a:p>
            <a:pPr marL="131445" indent="-130810">
              <a:lnSpc>
                <a:spcPct val="100000"/>
              </a:lnSpc>
              <a:defRPr sz="1800"/>
            </a:pPr>
            <a:r>
              <a:rPr lang="en-US" sz="1800" dirty="0"/>
              <a:t>JDRF App</a:t>
            </a:r>
          </a:p>
          <a:p>
            <a:pPr marL="131445" indent="-130810">
              <a:lnSpc>
                <a:spcPct val="100000"/>
              </a:lnSpc>
              <a:defRPr sz="1800"/>
            </a:pPr>
            <a:r>
              <a:rPr lang="en-US" sz="1800" dirty="0"/>
              <a:t>Customizing your Fundraising Link</a:t>
            </a:r>
          </a:p>
          <a:p>
            <a:pPr marL="131445" indent="-130810">
              <a:lnSpc>
                <a:spcPct val="100000"/>
              </a:lnSpc>
              <a:defRPr sz="1800"/>
            </a:pPr>
            <a:r>
              <a:rPr lang="en-US" sz="1800" dirty="0"/>
              <a:t>Creating a QR Code</a:t>
            </a:r>
          </a:p>
          <a:p>
            <a:pPr marL="131445" indent="-130810">
              <a:lnSpc>
                <a:spcPct val="100000"/>
              </a:lnSpc>
              <a:defRPr sz="1800"/>
            </a:pPr>
            <a:r>
              <a:rPr lang="en-US" sz="1800" dirty="0"/>
              <a:t>Matching Gifts </a:t>
            </a:r>
          </a:p>
          <a:p>
            <a:pPr marL="131445" indent="-130810">
              <a:lnSpc>
                <a:spcPct val="100000"/>
              </a:lnSpc>
              <a:defRPr sz="1800"/>
            </a:pPr>
            <a:r>
              <a:rPr lang="en-US" sz="1800" dirty="0"/>
              <a:t>Additional Resources</a:t>
            </a:r>
          </a:p>
          <a:p>
            <a:pPr marL="131445" indent="-130810">
              <a:lnSpc>
                <a:spcPct val="100000"/>
              </a:lnSpc>
              <a:defRPr sz="1800"/>
            </a:pPr>
            <a:r>
              <a:rPr lang="en-US" sz="1800" dirty="0"/>
              <a:t>Fundraising Incentives </a:t>
            </a:r>
          </a:p>
          <a:p>
            <a:pPr marL="131445" indent="-130810">
              <a:lnSpc>
                <a:spcPct val="100000"/>
              </a:lnSpc>
              <a:defRPr sz="1800"/>
            </a:pPr>
            <a:endParaRPr lang="en-US" sz="1800" dirty="0"/>
          </a:p>
        </p:txBody>
      </p:sp>
      <p:pic>
        <p:nvPicPr>
          <p:cNvPr id="4" name="Picture 3">
            <a:extLst>
              <a:ext uri="{FF2B5EF4-FFF2-40B4-BE49-F238E27FC236}">
                <a16:creationId xmlns:a16="http://schemas.microsoft.com/office/drawing/2014/main" id="{95F4EE52-9E0A-439E-A8E4-8C8560A26480}"/>
              </a:ext>
            </a:extLst>
          </p:cNvPr>
          <p:cNvPicPr>
            <a:picLocks noChangeAspect="1"/>
          </p:cNvPicPr>
          <p:nvPr/>
        </p:nvPicPr>
        <p:blipFill>
          <a:blip r:embed="rId3"/>
          <a:stretch>
            <a:fillRect/>
          </a:stretch>
        </p:blipFill>
        <p:spPr>
          <a:xfrm>
            <a:off x="5883976" y="1277444"/>
            <a:ext cx="2458859" cy="3182414"/>
          </a:xfrm>
          <a:prstGeom prst="rect">
            <a:avLst/>
          </a:prstGeom>
          <a:ln>
            <a:solidFill>
              <a:schemeClr val="accent1"/>
            </a:solidFill>
          </a:ln>
        </p:spPr>
      </p:pic>
    </p:spTree>
    <p:extLst>
      <p:ext uri="{BB962C8B-B14F-4D97-AF65-F5344CB8AC3E}">
        <p14:creationId xmlns:p14="http://schemas.microsoft.com/office/powerpoint/2010/main" val="3837835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YouTube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4198" y="4752794"/>
            <a:ext cx="186637" cy="189382"/>
          </a:xfrm>
          <a:prstGeom prst="rect">
            <a:avLst/>
          </a:prstGeom>
        </p:spPr>
      </p:pic>
      <p:pic>
        <p:nvPicPr>
          <p:cNvPr id="5" name="Picture 4" descr="Twitter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916" y="4237609"/>
            <a:ext cx="177557" cy="180168"/>
          </a:xfrm>
          <a:prstGeom prst="rect">
            <a:avLst/>
          </a:prstGeom>
        </p:spPr>
      </p:pic>
      <p:pic>
        <p:nvPicPr>
          <p:cNvPr id="6" name="Picture 5" descr="Instagram_Whit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1669" y="4500221"/>
            <a:ext cx="175389" cy="177968"/>
          </a:xfrm>
          <a:prstGeom prst="rect">
            <a:avLst/>
          </a:prstGeom>
        </p:spPr>
      </p:pic>
      <p:pic>
        <p:nvPicPr>
          <p:cNvPr id="10" name="Picture 9" descr="Facebook_Whit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6345" y="3969931"/>
            <a:ext cx="177990" cy="180608"/>
          </a:xfrm>
          <a:prstGeom prst="rect">
            <a:avLst/>
          </a:prstGeom>
        </p:spPr>
      </p:pic>
      <p:sp>
        <p:nvSpPr>
          <p:cNvPr id="11" name="Text Placeholder 8"/>
          <p:cNvSpPr txBox="1">
            <a:spLocks/>
          </p:cNvSpPr>
          <p:nvPr/>
        </p:nvSpPr>
        <p:spPr bwMode="auto">
          <a:xfrm>
            <a:off x="7151467" y="3985044"/>
            <a:ext cx="1229987" cy="14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ctr" defTabSz="439588" rtl="0" fontAlgn="base">
              <a:lnSpc>
                <a:spcPct val="110000"/>
              </a:lnSpc>
              <a:spcBef>
                <a:spcPts val="289"/>
              </a:spcBef>
              <a:spcAft>
                <a:spcPts val="577"/>
              </a:spcAft>
              <a:buFont typeface="Arial" panose="020B0604020202020204" pitchFamily="34" charset="0"/>
              <a:buNone/>
              <a:defRPr sz="1100" i="0" kern="1200" baseline="0">
                <a:solidFill>
                  <a:schemeClr val="bg1"/>
                </a:solidFill>
                <a:latin typeface="+mn-lt"/>
                <a:ea typeface="Arial" panose="020B0604020202020204" pitchFamily="34" charset="-128"/>
                <a:cs typeface="+mn-cs"/>
              </a:defRPr>
            </a:lvl1pPr>
            <a:lvl2pPr marL="473168" indent="0" algn="l" defTabSz="439588" rtl="0" fontAlgn="base">
              <a:lnSpc>
                <a:spcPct val="110000"/>
              </a:lnSpc>
              <a:spcBef>
                <a:spcPts val="289"/>
              </a:spcBef>
              <a:spcAft>
                <a:spcPts val="577"/>
              </a:spcAft>
              <a:buFont typeface="Arial" panose="020B0604020202020204" pitchFamily="34" charset="0"/>
              <a:buNone/>
              <a:defRPr sz="1000" kern="1200" baseline="0">
                <a:solidFill>
                  <a:schemeClr val="bg1"/>
                </a:solidFill>
                <a:latin typeface="+mn-lt"/>
                <a:ea typeface="Arial" panose="020B0604020202020204" pitchFamily="34" charset="-128"/>
                <a:cs typeface="+mn-cs"/>
              </a:defRPr>
            </a:lvl2pPr>
            <a:lvl3pPr marL="96770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b="0" kern="1200" baseline="0">
                <a:solidFill>
                  <a:schemeClr val="bg1"/>
                </a:solidFill>
                <a:latin typeface="+mn-lt"/>
                <a:ea typeface="Arial" panose="020B0604020202020204" pitchFamily="34" charset="-128"/>
                <a:cs typeface="+mn-cs"/>
              </a:defRPr>
            </a:lvl3pPr>
            <a:lvl4pPr marL="747910"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baseline="0">
                <a:solidFill>
                  <a:schemeClr val="bg1"/>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bg1"/>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800">
                <a:latin typeface="+mj-lt"/>
              </a:rPr>
              <a:t>facebook.com/</a:t>
            </a:r>
            <a:r>
              <a:rPr lang="en-US" sz="800" err="1">
                <a:latin typeface="+mj-lt"/>
              </a:rPr>
              <a:t>myjdrf</a:t>
            </a:r>
            <a:endParaRPr lang="en-US" sz="800">
              <a:latin typeface="+mj-lt"/>
            </a:endParaRPr>
          </a:p>
        </p:txBody>
      </p:sp>
      <p:sp>
        <p:nvSpPr>
          <p:cNvPr id="12" name="Text Placeholder 8"/>
          <p:cNvSpPr txBox="1">
            <a:spLocks/>
          </p:cNvSpPr>
          <p:nvPr/>
        </p:nvSpPr>
        <p:spPr bwMode="auto">
          <a:xfrm>
            <a:off x="7151467" y="4241331"/>
            <a:ext cx="468722" cy="14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ctr" defTabSz="439588" rtl="0" fontAlgn="base">
              <a:lnSpc>
                <a:spcPct val="110000"/>
              </a:lnSpc>
              <a:spcBef>
                <a:spcPts val="289"/>
              </a:spcBef>
              <a:spcAft>
                <a:spcPts val="577"/>
              </a:spcAft>
              <a:buFont typeface="Arial" panose="020B0604020202020204" pitchFamily="34" charset="0"/>
              <a:buNone/>
              <a:defRPr sz="1100" i="0" kern="1200" baseline="0">
                <a:solidFill>
                  <a:schemeClr val="bg1"/>
                </a:solidFill>
                <a:latin typeface="+mn-lt"/>
                <a:ea typeface="Arial" panose="020B0604020202020204" pitchFamily="34" charset="-128"/>
                <a:cs typeface="+mn-cs"/>
              </a:defRPr>
            </a:lvl1pPr>
            <a:lvl2pPr marL="473168" indent="0" algn="l" defTabSz="439588" rtl="0" fontAlgn="base">
              <a:lnSpc>
                <a:spcPct val="110000"/>
              </a:lnSpc>
              <a:spcBef>
                <a:spcPts val="289"/>
              </a:spcBef>
              <a:spcAft>
                <a:spcPts val="577"/>
              </a:spcAft>
              <a:buFont typeface="Arial" panose="020B0604020202020204" pitchFamily="34" charset="0"/>
              <a:buNone/>
              <a:defRPr sz="1000" kern="1200" baseline="0">
                <a:solidFill>
                  <a:schemeClr val="bg1"/>
                </a:solidFill>
                <a:latin typeface="+mn-lt"/>
                <a:ea typeface="Arial" panose="020B0604020202020204" pitchFamily="34" charset="-128"/>
                <a:cs typeface="+mn-cs"/>
              </a:defRPr>
            </a:lvl2pPr>
            <a:lvl3pPr marL="96770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b="0" kern="1200" baseline="0">
                <a:solidFill>
                  <a:schemeClr val="bg1"/>
                </a:solidFill>
                <a:latin typeface="+mn-lt"/>
                <a:ea typeface="Arial" panose="020B0604020202020204" pitchFamily="34" charset="-128"/>
                <a:cs typeface="+mn-cs"/>
              </a:defRPr>
            </a:lvl3pPr>
            <a:lvl4pPr marL="747910"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baseline="0">
                <a:solidFill>
                  <a:schemeClr val="bg1"/>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bg1"/>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800">
                <a:latin typeface="+mj-lt"/>
              </a:rPr>
              <a:t>@JDRF</a:t>
            </a:r>
          </a:p>
        </p:txBody>
      </p:sp>
      <p:sp>
        <p:nvSpPr>
          <p:cNvPr id="13" name="Text Placeholder 8"/>
          <p:cNvSpPr txBox="1">
            <a:spLocks/>
          </p:cNvSpPr>
          <p:nvPr/>
        </p:nvSpPr>
        <p:spPr bwMode="auto">
          <a:xfrm>
            <a:off x="7151467" y="4509008"/>
            <a:ext cx="557669" cy="14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ctr" defTabSz="439588" rtl="0" fontAlgn="base">
              <a:lnSpc>
                <a:spcPct val="110000"/>
              </a:lnSpc>
              <a:spcBef>
                <a:spcPts val="289"/>
              </a:spcBef>
              <a:spcAft>
                <a:spcPts val="577"/>
              </a:spcAft>
              <a:buFont typeface="Arial" panose="020B0604020202020204" pitchFamily="34" charset="0"/>
              <a:buNone/>
              <a:defRPr sz="1100" i="0" kern="1200" baseline="0">
                <a:solidFill>
                  <a:schemeClr val="bg1"/>
                </a:solidFill>
                <a:latin typeface="+mn-lt"/>
                <a:ea typeface="Arial" panose="020B0604020202020204" pitchFamily="34" charset="-128"/>
                <a:cs typeface="+mn-cs"/>
              </a:defRPr>
            </a:lvl1pPr>
            <a:lvl2pPr marL="473168" indent="0" algn="l" defTabSz="439588" rtl="0" fontAlgn="base">
              <a:lnSpc>
                <a:spcPct val="110000"/>
              </a:lnSpc>
              <a:spcBef>
                <a:spcPts val="289"/>
              </a:spcBef>
              <a:spcAft>
                <a:spcPts val="577"/>
              </a:spcAft>
              <a:buFont typeface="Arial" panose="020B0604020202020204" pitchFamily="34" charset="0"/>
              <a:buNone/>
              <a:defRPr sz="1000" kern="1200" baseline="0">
                <a:solidFill>
                  <a:schemeClr val="bg1"/>
                </a:solidFill>
                <a:latin typeface="+mn-lt"/>
                <a:ea typeface="Arial" panose="020B0604020202020204" pitchFamily="34" charset="-128"/>
                <a:cs typeface="+mn-cs"/>
              </a:defRPr>
            </a:lvl2pPr>
            <a:lvl3pPr marL="96770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b="0" kern="1200" baseline="0">
                <a:solidFill>
                  <a:schemeClr val="bg1"/>
                </a:solidFill>
                <a:latin typeface="+mn-lt"/>
                <a:ea typeface="Arial" panose="020B0604020202020204" pitchFamily="34" charset="-128"/>
                <a:cs typeface="+mn-cs"/>
              </a:defRPr>
            </a:lvl3pPr>
            <a:lvl4pPr marL="747910"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baseline="0">
                <a:solidFill>
                  <a:schemeClr val="bg1"/>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bg1"/>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800">
                <a:latin typeface="+mj-lt"/>
              </a:rPr>
              <a:t>@JDRFHQ</a:t>
            </a:r>
          </a:p>
        </p:txBody>
      </p:sp>
      <p:sp>
        <p:nvSpPr>
          <p:cNvPr id="14" name="Text Placeholder 8"/>
          <p:cNvSpPr txBox="1">
            <a:spLocks/>
          </p:cNvSpPr>
          <p:nvPr/>
        </p:nvSpPr>
        <p:spPr bwMode="auto">
          <a:xfrm>
            <a:off x="7151467" y="4753903"/>
            <a:ext cx="1817296" cy="14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ctr" defTabSz="439588" rtl="0" fontAlgn="base">
              <a:lnSpc>
                <a:spcPct val="110000"/>
              </a:lnSpc>
              <a:spcBef>
                <a:spcPts val="289"/>
              </a:spcBef>
              <a:spcAft>
                <a:spcPts val="577"/>
              </a:spcAft>
              <a:buFont typeface="Arial" panose="020B0604020202020204" pitchFamily="34" charset="0"/>
              <a:buNone/>
              <a:defRPr sz="1100" i="0" kern="1200" baseline="0">
                <a:solidFill>
                  <a:schemeClr val="bg1"/>
                </a:solidFill>
                <a:latin typeface="+mn-lt"/>
                <a:ea typeface="Arial" panose="020B0604020202020204" pitchFamily="34" charset="-128"/>
                <a:cs typeface="+mn-cs"/>
              </a:defRPr>
            </a:lvl1pPr>
            <a:lvl2pPr marL="473168" indent="0" algn="l" defTabSz="439588" rtl="0" fontAlgn="base">
              <a:lnSpc>
                <a:spcPct val="110000"/>
              </a:lnSpc>
              <a:spcBef>
                <a:spcPts val="289"/>
              </a:spcBef>
              <a:spcAft>
                <a:spcPts val="577"/>
              </a:spcAft>
              <a:buFont typeface="Arial" panose="020B0604020202020204" pitchFamily="34" charset="0"/>
              <a:buNone/>
              <a:defRPr sz="1000" kern="1200" baseline="0">
                <a:solidFill>
                  <a:schemeClr val="bg1"/>
                </a:solidFill>
                <a:latin typeface="+mn-lt"/>
                <a:ea typeface="Arial" panose="020B0604020202020204" pitchFamily="34" charset="-128"/>
                <a:cs typeface="+mn-cs"/>
              </a:defRPr>
            </a:lvl2pPr>
            <a:lvl3pPr marL="96770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900" b="0" kern="1200" baseline="0">
                <a:solidFill>
                  <a:schemeClr val="bg1"/>
                </a:solidFill>
                <a:latin typeface="+mn-lt"/>
                <a:ea typeface="Arial" panose="020B0604020202020204" pitchFamily="34" charset="-128"/>
                <a:cs typeface="+mn-cs"/>
              </a:defRPr>
            </a:lvl3pPr>
            <a:lvl4pPr marL="747910"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baseline="0">
                <a:solidFill>
                  <a:schemeClr val="bg1"/>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bg1"/>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800">
                <a:latin typeface="+mj-lt"/>
              </a:rPr>
              <a:t>youtube.com/user/</a:t>
            </a:r>
            <a:r>
              <a:rPr lang="en-US" sz="800" err="1">
                <a:latin typeface="+mj-lt"/>
              </a:rPr>
              <a:t>jdrfonline</a:t>
            </a:r>
            <a:endParaRPr lang="en-US" sz="800">
              <a:latin typeface="+mj-lt"/>
            </a:endParaRPr>
          </a:p>
        </p:txBody>
      </p:sp>
      <p:sp>
        <p:nvSpPr>
          <p:cNvPr id="17" name="Text Placeholder 16"/>
          <p:cNvSpPr>
            <a:spLocks noGrp="1"/>
          </p:cNvSpPr>
          <p:nvPr>
            <p:ph type="body" sz="quarter" idx="11"/>
          </p:nvPr>
        </p:nvSpPr>
        <p:spPr>
          <a:xfrm>
            <a:off x="364215" y="4127156"/>
            <a:ext cx="3486301" cy="316140"/>
          </a:xfrm>
        </p:spPr>
        <p:txBody>
          <a:bodyPr/>
          <a:lstStyle/>
          <a:p>
            <a:r>
              <a:rPr lang="en-US" dirty="0"/>
              <a:t>ANTHONY GERACI</a:t>
            </a:r>
          </a:p>
        </p:txBody>
      </p:sp>
      <p:sp>
        <p:nvSpPr>
          <p:cNvPr id="18" name="Text Placeholder 17"/>
          <p:cNvSpPr>
            <a:spLocks noGrp="1"/>
          </p:cNvSpPr>
          <p:nvPr>
            <p:ph type="body" sz="quarter" idx="12"/>
          </p:nvPr>
        </p:nvSpPr>
        <p:spPr>
          <a:xfrm>
            <a:off x="364215" y="4393567"/>
            <a:ext cx="3486301" cy="316140"/>
          </a:xfrm>
        </p:spPr>
        <p:txBody>
          <a:bodyPr/>
          <a:lstStyle/>
          <a:p>
            <a:r>
              <a:rPr lang="en-US" dirty="0"/>
              <a:t>National Director, Corporate Development </a:t>
            </a:r>
          </a:p>
        </p:txBody>
      </p:sp>
      <p:sp>
        <p:nvSpPr>
          <p:cNvPr id="19" name="Text Placeholder 18"/>
          <p:cNvSpPr>
            <a:spLocks noGrp="1"/>
          </p:cNvSpPr>
          <p:nvPr>
            <p:ph type="body" sz="quarter" idx="13"/>
          </p:nvPr>
        </p:nvSpPr>
        <p:spPr>
          <a:xfrm>
            <a:off x="364215" y="4624306"/>
            <a:ext cx="3486301" cy="316140"/>
          </a:xfrm>
        </p:spPr>
        <p:txBody>
          <a:bodyPr/>
          <a:lstStyle/>
          <a:p>
            <a:r>
              <a:rPr lang="en-US" dirty="0"/>
              <a:t>ageraci@jdrf.com | 312.447.2323</a:t>
            </a:r>
          </a:p>
        </p:txBody>
      </p:sp>
    </p:spTree>
    <p:extLst>
      <p:ext uri="{BB962C8B-B14F-4D97-AF65-F5344CB8AC3E}">
        <p14:creationId xmlns:p14="http://schemas.microsoft.com/office/powerpoint/2010/main" val="2804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4</a:t>
            </a:fld>
            <a:endParaRPr lang="en-US" altLang="en-US"/>
          </a:p>
        </p:txBody>
      </p:sp>
      <p:sp>
        <p:nvSpPr>
          <p:cNvPr id="3" name="Title 2"/>
          <p:cNvSpPr>
            <a:spLocks noGrp="1"/>
          </p:cNvSpPr>
          <p:nvPr>
            <p:ph type="title"/>
          </p:nvPr>
        </p:nvSpPr>
        <p:spPr>
          <a:xfrm>
            <a:off x="-27004" y="2245984"/>
            <a:ext cx="9172353" cy="882104"/>
          </a:xfrm>
        </p:spPr>
        <p:txBody>
          <a:bodyPr/>
          <a:lstStyle/>
          <a:p>
            <a:r>
              <a:rPr lang="en-US"/>
              <a:t>ABOUT TYPE 1 DIABETES</a:t>
            </a:r>
          </a:p>
        </p:txBody>
      </p:sp>
    </p:spTree>
    <p:extLst>
      <p:ext uri="{BB962C8B-B14F-4D97-AF65-F5344CB8AC3E}">
        <p14:creationId xmlns:p14="http://schemas.microsoft.com/office/powerpoint/2010/main" val="22705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E352B-9AC6-498C-83E6-CE58F1A5FAE3}"/>
              </a:ext>
            </a:extLst>
          </p:cNvPr>
          <p:cNvSpPr>
            <a:spLocks noGrp="1"/>
          </p:cNvSpPr>
          <p:nvPr>
            <p:ph type="sldNum" sz="quarter" idx="16"/>
          </p:nvPr>
        </p:nvSpPr>
        <p:spPr/>
        <p:txBody>
          <a:bodyPr/>
          <a:lstStyle/>
          <a:p>
            <a:fld id="{F71DEF4A-6F23-4FB9-B014-A97F14586AA5}" type="slidenum">
              <a:rPr lang="en-US" altLang="en-US" smtClean="0"/>
              <a:pPr/>
              <a:t>40</a:t>
            </a:fld>
            <a:endParaRPr lang="en-US" altLang="en-US"/>
          </a:p>
        </p:txBody>
      </p:sp>
      <p:sp>
        <p:nvSpPr>
          <p:cNvPr id="3" name="Title 2">
            <a:extLst>
              <a:ext uri="{FF2B5EF4-FFF2-40B4-BE49-F238E27FC236}">
                <a16:creationId xmlns:a16="http://schemas.microsoft.com/office/drawing/2014/main" id="{FF21D7EB-A75A-4154-93CA-A136EBD1A2B1}"/>
              </a:ext>
            </a:extLst>
          </p:cNvPr>
          <p:cNvSpPr>
            <a:spLocks noGrp="1"/>
          </p:cNvSpPr>
          <p:nvPr>
            <p:ph type="title"/>
          </p:nvPr>
        </p:nvSpPr>
        <p:spPr/>
        <p:txBody>
          <a:bodyPr/>
          <a:lstStyle/>
          <a:p>
            <a:r>
              <a:rPr lang="en-US" dirty="0"/>
              <a:t>APPENDIX </a:t>
            </a:r>
          </a:p>
        </p:txBody>
      </p:sp>
    </p:spTree>
    <p:extLst>
      <p:ext uri="{BB962C8B-B14F-4D97-AF65-F5344CB8AC3E}">
        <p14:creationId xmlns:p14="http://schemas.microsoft.com/office/powerpoint/2010/main" val="2863050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F711C3-A8C7-49E7-BB0B-3595167519F5}"/>
              </a:ext>
            </a:extLst>
          </p:cNvPr>
          <p:cNvSpPr>
            <a:spLocks noGrp="1"/>
          </p:cNvSpPr>
          <p:nvPr>
            <p:ph type="ctrTitle"/>
          </p:nvPr>
        </p:nvSpPr>
        <p:spPr/>
        <p:txBody>
          <a:bodyPr/>
          <a:lstStyle/>
          <a:p>
            <a:pPr fontAlgn="base"/>
            <a:r>
              <a:rPr lang="en-US" altLang="en-US" dirty="0"/>
              <a:t>Welcome</a:t>
            </a:r>
            <a:br>
              <a:rPr lang="en-US" altLang="en-US" dirty="0"/>
            </a:br>
            <a:r>
              <a:rPr lang="en-US" altLang="en-US" dirty="0"/>
              <a:t>JDRF Walk Name </a:t>
            </a:r>
            <a:endParaRPr lang="en-US" sz="3800" dirty="0"/>
          </a:p>
        </p:txBody>
      </p:sp>
      <p:sp>
        <p:nvSpPr>
          <p:cNvPr id="3" name="Subtitle 2">
            <a:extLst>
              <a:ext uri="{FF2B5EF4-FFF2-40B4-BE49-F238E27FC236}">
                <a16:creationId xmlns:a16="http://schemas.microsoft.com/office/drawing/2014/main" id="{40B7227F-89AC-4E04-BE53-E569E9D401C7}"/>
              </a:ext>
            </a:extLst>
          </p:cNvPr>
          <p:cNvSpPr>
            <a:spLocks noGrp="1"/>
          </p:cNvSpPr>
          <p:nvPr>
            <p:ph type="subTitle" idx="1"/>
          </p:nvPr>
        </p:nvSpPr>
        <p:spPr/>
        <p:txBody>
          <a:bodyPr rtlCol="0">
            <a:noAutofit/>
          </a:bodyPr>
          <a:lstStyle/>
          <a:p>
            <a:pPr fontAlgn="auto">
              <a:defRPr/>
            </a:pPr>
            <a:r>
              <a:rPr lang="en-US" b="1" dirty="0">
                <a:ea typeface="+mn-ea"/>
              </a:rPr>
              <a:t>HOSTED BY</a:t>
            </a:r>
          </a:p>
        </p:txBody>
      </p:sp>
      <p:sp>
        <p:nvSpPr>
          <p:cNvPr id="7" name="Text Placeholder 6"/>
          <p:cNvSpPr>
            <a:spLocks noGrp="1"/>
          </p:cNvSpPr>
          <p:nvPr>
            <p:ph type="body" sz="quarter" idx="10"/>
          </p:nvPr>
        </p:nvSpPr>
        <p:spPr/>
        <p:txBody>
          <a:bodyPr/>
          <a:lstStyle/>
          <a:p>
            <a:r>
              <a:rPr lang="en-US" dirty="0"/>
              <a:t>Corporate Chair / Family Name</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954878-5B8C-2C64-588D-A70100773ED5}"/>
              </a:ext>
            </a:extLst>
          </p:cNvPr>
          <p:cNvSpPr>
            <a:spLocks noGrp="1"/>
          </p:cNvSpPr>
          <p:nvPr>
            <p:ph idx="1"/>
          </p:nvPr>
        </p:nvSpPr>
        <p:spPr/>
        <p:txBody>
          <a:bodyPr/>
          <a:lstStyle/>
          <a:p>
            <a:pPr lvl="0"/>
            <a:r>
              <a:rPr lang="en-US" sz="1400" dirty="0"/>
              <a:t>Opening Remarks</a:t>
            </a:r>
          </a:p>
          <a:p>
            <a:pPr lvl="0"/>
            <a:r>
              <a:rPr lang="en-US" sz="1400" dirty="0"/>
              <a:t>Why We Walk: What life with T1D is like</a:t>
            </a:r>
          </a:p>
          <a:p>
            <a:pPr lvl="0"/>
            <a:r>
              <a:rPr lang="en-US" sz="1400" dirty="0"/>
              <a:t>JDRF Focus &amp; Progress</a:t>
            </a:r>
          </a:p>
          <a:p>
            <a:pPr lvl="0"/>
            <a:r>
              <a:rPr lang="en-US" sz="1400" dirty="0"/>
              <a:t>Win-Win Partnership: Steps to get started </a:t>
            </a:r>
          </a:p>
          <a:p>
            <a:pPr lvl="0"/>
            <a:r>
              <a:rPr lang="en-US" sz="1400" dirty="0"/>
              <a:t>Closing Remarks</a:t>
            </a:r>
          </a:p>
        </p:txBody>
      </p:sp>
      <p:sp>
        <p:nvSpPr>
          <p:cNvPr id="3" name="Title 2">
            <a:extLst>
              <a:ext uri="{FF2B5EF4-FFF2-40B4-BE49-F238E27FC236}">
                <a16:creationId xmlns:a16="http://schemas.microsoft.com/office/drawing/2014/main" id="{66A4E3C9-87DA-B655-5BC5-CFBA4D6025C2}"/>
              </a:ext>
            </a:extLst>
          </p:cNvPr>
          <p:cNvSpPr>
            <a:spLocks noGrp="1"/>
          </p:cNvSpPr>
          <p:nvPr>
            <p:ph type="title"/>
          </p:nvPr>
        </p:nvSpPr>
        <p:spPr/>
        <p:txBody>
          <a:bodyPr/>
          <a:lstStyle/>
          <a:p>
            <a:r>
              <a:rPr lang="en-US" dirty="0"/>
              <a:t>Agenda</a:t>
            </a:r>
          </a:p>
        </p:txBody>
      </p:sp>
      <p:sp>
        <p:nvSpPr>
          <p:cNvPr id="2" name="Slide Number Placeholder 1">
            <a:extLst>
              <a:ext uri="{FF2B5EF4-FFF2-40B4-BE49-F238E27FC236}">
                <a16:creationId xmlns:a16="http://schemas.microsoft.com/office/drawing/2014/main" id="{5E09C3F2-5C7D-D371-C3E7-D91DC26ABDEF}"/>
              </a:ext>
            </a:extLst>
          </p:cNvPr>
          <p:cNvSpPr>
            <a:spLocks noGrp="1"/>
          </p:cNvSpPr>
          <p:nvPr>
            <p:ph type="sldNum" sz="quarter" idx="12"/>
          </p:nvPr>
        </p:nvSpPr>
        <p:spPr/>
        <p:txBody>
          <a:bodyPr/>
          <a:lstStyle/>
          <a:p>
            <a:fld id="{A7383A42-F693-4867-9543-FB7CC7990D82}" type="slidenum">
              <a:rPr lang="en-US" altLang="en-US" smtClean="0"/>
              <a:pPr/>
              <a:t>42</a:t>
            </a:fld>
            <a:endParaRPr lang="en-US" altLang="en-US"/>
          </a:p>
        </p:txBody>
      </p:sp>
    </p:spTree>
    <p:extLst>
      <p:ext uri="{BB962C8B-B14F-4D97-AF65-F5344CB8AC3E}">
        <p14:creationId xmlns:p14="http://schemas.microsoft.com/office/powerpoint/2010/main" val="2465413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
            <a:extLst>
              <a:ext uri="{FF2B5EF4-FFF2-40B4-BE49-F238E27FC236}">
                <a16:creationId xmlns:a16="http://schemas.microsoft.com/office/drawing/2014/main" id="{ED1C664B-FBA7-32AB-A62C-9F0FE39A9943}"/>
              </a:ext>
            </a:extLst>
          </p:cNvPr>
          <p:cNvSpPr>
            <a:spLocks noGrp="1"/>
          </p:cNvSpPr>
          <p:nvPr>
            <p:ph idx="1"/>
          </p:nvPr>
        </p:nvSpPr>
        <p:spPr>
          <a:xfrm>
            <a:off x="384048" y="819807"/>
            <a:ext cx="4187952" cy="3752193"/>
          </a:xfrm>
        </p:spPr>
        <p:txBody>
          <a:bodyPr anchor="ctr"/>
          <a:lstStyle/>
          <a:p>
            <a:pPr algn="ctr"/>
            <a:r>
              <a:rPr lang="en-US" dirty="0"/>
              <a:t>Place Image Here</a:t>
            </a:r>
          </a:p>
        </p:txBody>
      </p:sp>
      <p:sp>
        <p:nvSpPr>
          <p:cNvPr id="13" name="Title 1">
            <a:extLst>
              <a:ext uri="{FF2B5EF4-FFF2-40B4-BE49-F238E27FC236}">
                <a16:creationId xmlns:a16="http://schemas.microsoft.com/office/drawing/2014/main" id="{C464D3D0-D4D0-3F99-5889-68D308689C06}"/>
              </a:ext>
            </a:extLst>
          </p:cNvPr>
          <p:cNvSpPr>
            <a:spLocks noGrp="1"/>
          </p:cNvSpPr>
          <p:nvPr>
            <p:ph type="title"/>
          </p:nvPr>
        </p:nvSpPr>
        <p:spPr>
          <a:xfrm>
            <a:off x="384048" y="228600"/>
            <a:ext cx="4187952" cy="857251"/>
          </a:xfrm>
        </p:spPr>
        <p:txBody>
          <a:bodyPr vert="horz" wrap="square" lIns="0" tIns="0" rIns="0" bIns="0" numCol="1" anchor="t" anchorCtr="0" compatLnSpc="1">
            <a:prstTxWarp prst="textNoShape">
              <a:avLst/>
            </a:prstTxWarp>
            <a:normAutofit/>
          </a:bodyPr>
          <a:lstStyle/>
          <a:p>
            <a:r>
              <a:rPr lang="en-US" dirty="0">
                <a:solidFill>
                  <a:srgbClr val="010101"/>
                </a:solidFill>
              </a:rPr>
              <a:t>Mission Moment</a:t>
            </a:r>
          </a:p>
        </p:txBody>
      </p:sp>
      <p:sp>
        <p:nvSpPr>
          <p:cNvPr id="12" name="Content Placeholder 2">
            <a:extLst>
              <a:ext uri="{FF2B5EF4-FFF2-40B4-BE49-F238E27FC236}">
                <a16:creationId xmlns:a16="http://schemas.microsoft.com/office/drawing/2014/main" id="{286E6F37-BD20-6275-C720-E0F884666AC8}"/>
              </a:ext>
            </a:extLst>
          </p:cNvPr>
          <p:cNvSpPr txBox="1">
            <a:spLocks/>
          </p:cNvSpPr>
          <p:nvPr/>
        </p:nvSpPr>
        <p:spPr bwMode="auto">
          <a:xfrm>
            <a:off x="4956048" y="0"/>
            <a:ext cx="4187952" cy="5143500"/>
          </a:xfrm>
          <a:prstGeom prst="rect">
            <a:avLst/>
          </a:prstGeom>
          <a:solidFill>
            <a:srgbClr val="0055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74320" tIns="0" rIns="0" bIns="0" numCol="1" anchor="ctr" anchorCtr="0" compatLnSpc="1">
            <a:prstTxWarp prst="textNoShape">
              <a:avLst/>
            </a:prstTxWarp>
            <a:noAutofit/>
          </a:bodyPr>
          <a:lstStyle>
            <a:lvl1pPr marL="171450" marR="0" indent="-171450" algn="l" defTabSz="685800" rtl="0" eaLnBrk="1" fontAlgn="auto" latinLnBrk="0" hangingPunct="1">
              <a:lnSpc>
                <a:spcPct val="90000"/>
              </a:lnSpc>
              <a:spcBef>
                <a:spcPts val="750"/>
              </a:spcBef>
              <a:spcAft>
                <a:spcPts val="0"/>
              </a:spcAft>
              <a:buClr>
                <a:srgbClr val="0055FF"/>
              </a:buClr>
              <a:buSzPct val="95000"/>
              <a:buFont typeface="Arial" panose="020B0604020202020204" pitchFamily="34" charset="0"/>
              <a:buChar char="•"/>
              <a:tabLst/>
              <a:defRPr sz="1100" kern="1200" baseline="0">
                <a:solidFill>
                  <a:schemeClr val="accent3">
                    <a:lumMod val="25000"/>
                  </a:schemeClr>
                </a:solidFill>
                <a:latin typeface="+mn-lt"/>
                <a:ea typeface="Arial" panose="020B0604020202020204" pitchFamily="34" charset="-128"/>
                <a:cs typeface="+mn-cs"/>
              </a:defRPr>
            </a:lvl1pPr>
            <a:lvl2pPr marL="604434" indent="-164846" algn="l" defTabSz="439588" rtl="0" fontAlgn="base">
              <a:lnSpc>
                <a:spcPct val="110000"/>
              </a:lnSpc>
              <a:spcBef>
                <a:spcPts val="0"/>
              </a:spcBef>
              <a:spcAft>
                <a:spcPts val="577"/>
              </a:spcAft>
              <a:buClr>
                <a:schemeClr val="tx2"/>
              </a:buClr>
              <a:buSzPct val="90000"/>
              <a:buFont typeface="Arial"/>
              <a:buChar char="•"/>
              <a:tabLst/>
              <a:defRPr sz="1100" kern="1200" baseline="0">
                <a:solidFill>
                  <a:schemeClr val="accent3">
                    <a:lumMod val="25000"/>
                  </a:schemeClr>
                </a:solidFill>
                <a:latin typeface="+mn-lt"/>
                <a:ea typeface="Arial" panose="020B0604020202020204" pitchFamily="34" charset="-128"/>
                <a:cs typeface="+mn-cs"/>
              </a:defRPr>
            </a:lvl2pPr>
            <a:lvl3pPr marL="1098969" marR="0" indent="-384639"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kern="1200" baseline="0">
                <a:solidFill>
                  <a:schemeClr val="accent3">
                    <a:lumMod val="25000"/>
                  </a:schemeClr>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0" lvl="1" indent="-432984">
              <a:lnSpc>
                <a:spcPts val="4800"/>
              </a:lnSpc>
              <a:spcAft>
                <a:spcPts val="0"/>
              </a:spcAft>
              <a:buNone/>
              <a:defRPr/>
            </a:pPr>
            <a:r>
              <a:rPr lang="en-US" altLang="en-US" sz="4000" dirty="0">
                <a:solidFill>
                  <a:schemeClr val="bg1"/>
                </a:solidFill>
              </a:rPr>
              <a:t>Speaker 1 </a:t>
            </a:r>
          </a:p>
          <a:p>
            <a:pPr marL="0" lvl="1" indent="-432984">
              <a:lnSpc>
                <a:spcPts val="4800"/>
              </a:lnSpc>
              <a:spcAft>
                <a:spcPts val="0"/>
              </a:spcAft>
              <a:buNone/>
              <a:defRPr/>
            </a:pPr>
            <a:r>
              <a:rPr lang="en-US" altLang="en-US" sz="4000" dirty="0">
                <a:solidFill>
                  <a:schemeClr val="bg1"/>
                </a:solidFill>
              </a:rPr>
              <a:t>Name</a:t>
            </a:r>
          </a:p>
          <a:p>
            <a:pPr marL="0" lvl="1" indent="-432984">
              <a:lnSpc>
                <a:spcPts val="4800"/>
              </a:lnSpc>
              <a:spcAft>
                <a:spcPts val="0"/>
              </a:spcAft>
              <a:buNone/>
              <a:defRPr/>
            </a:pPr>
            <a:r>
              <a:rPr lang="en-US" altLang="en-US" sz="4000" dirty="0">
                <a:solidFill>
                  <a:schemeClr val="bg1"/>
                </a:solidFill>
              </a:rPr>
              <a:t>Title/Company</a:t>
            </a:r>
          </a:p>
          <a:p>
            <a:pPr marL="0" lvl="1" indent="-432984">
              <a:lnSpc>
                <a:spcPts val="4800"/>
              </a:lnSpc>
              <a:spcAft>
                <a:spcPts val="0"/>
              </a:spcAft>
              <a:buNone/>
              <a:defRPr/>
            </a:pPr>
            <a:r>
              <a:rPr lang="en-US" altLang="en-US" sz="4000" dirty="0">
                <a:solidFill>
                  <a:schemeClr val="bg1"/>
                </a:solidFill>
              </a:rPr>
              <a:t>OR</a:t>
            </a:r>
          </a:p>
          <a:p>
            <a:pPr marL="0" lvl="1" indent="-432984">
              <a:lnSpc>
                <a:spcPts val="4800"/>
              </a:lnSpc>
              <a:spcAft>
                <a:spcPts val="0"/>
              </a:spcAft>
              <a:buNone/>
              <a:defRPr/>
            </a:pPr>
            <a:r>
              <a:rPr lang="en-US" altLang="en-US" sz="4000" dirty="0">
                <a:solidFill>
                  <a:schemeClr val="bg1"/>
                </a:solidFill>
              </a:rPr>
              <a:t>Family Name</a:t>
            </a:r>
          </a:p>
        </p:txBody>
      </p:sp>
      <p:sp>
        <p:nvSpPr>
          <p:cNvPr id="5" name="Slide Number Placeholder 4">
            <a:extLst>
              <a:ext uri="{FF2B5EF4-FFF2-40B4-BE49-F238E27FC236}">
                <a16:creationId xmlns:a16="http://schemas.microsoft.com/office/drawing/2014/main" id="{04BCAD3F-3FC6-FC7E-AA6D-63709B574AE5}"/>
              </a:ext>
            </a:extLst>
          </p:cNvPr>
          <p:cNvSpPr>
            <a:spLocks noGrp="1"/>
          </p:cNvSpPr>
          <p:nvPr>
            <p:ph type="sldNum" sz="quarter" idx="15"/>
          </p:nvPr>
        </p:nvSpPr>
        <p:spPr>
          <a:xfrm>
            <a:off x="8693154" y="4810126"/>
            <a:ext cx="392113" cy="274638"/>
          </a:xfrm>
        </p:spPr>
        <p:txBody>
          <a:bodyPr vert="horz" wrap="square" lIns="87918" tIns="43959" rIns="87918" bIns="43959" numCol="1" anchor="ctr" anchorCtr="0" compatLnSpc="1">
            <a:prstTxWarp prst="textNoShape">
              <a:avLst/>
            </a:prstTxWarp>
            <a:normAutofit/>
          </a:bodyPr>
          <a:lstStyle/>
          <a:p>
            <a:pPr>
              <a:spcAft>
                <a:spcPts val="600"/>
              </a:spcAft>
            </a:pPr>
            <a:fld id="{19155FB1-7C59-4696-AA59-DC9DF0CE82E1}" type="slidenum">
              <a:rPr lang="en-US" altLang="en-US" kern="1200">
                <a:latin typeface="+mn-lt"/>
                <a:ea typeface="Arial" panose="020B0604020202020204" pitchFamily="34" charset="-128"/>
                <a:cs typeface="+mn-cs"/>
              </a:rPr>
              <a:pPr>
                <a:spcAft>
                  <a:spcPts val="600"/>
                </a:spcAft>
              </a:pPr>
              <a:t>43</a:t>
            </a:fld>
            <a:endParaRPr lang="en-US" altLang="en-US" kern="1200">
              <a:latin typeface="+mn-lt"/>
              <a:ea typeface="Arial" panose="020B0604020202020204" pitchFamily="34" charset="-128"/>
              <a:cs typeface="+mn-cs"/>
            </a:endParaRPr>
          </a:p>
        </p:txBody>
      </p:sp>
      <p:sp>
        <p:nvSpPr>
          <p:cNvPr id="14" name="TextBox 13">
            <a:extLst>
              <a:ext uri="{FF2B5EF4-FFF2-40B4-BE49-F238E27FC236}">
                <a16:creationId xmlns:a16="http://schemas.microsoft.com/office/drawing/2014/main" id="{867E92F8-B8ED-D3E4-70ED-3A74FCB5513E}"/>
              </a:ext>
            </a:extLst>
          </p:cNvPr>
          <p:cNvSpPr txBox="1"/>
          <p:nvPr/>
        </p:nvSpPr>
        <p:spPr>
          <a:xfrm>
            <a:off x="5236488" y="4261104"/>
            <a:ext cx="3259666" cy="310896"/>
          </a:xfrm>
          <a:prstGeom prst="rect">
            <a:avLst/>
          </a:prstGeom>
          <a:noFill/>
        </p:spPr>
        <p:txBody>
          <a:bodyPr wrap="square" lIns="0" tIns="0" rIns="0" bIns="0" rtlCol="0">
            <a:spAutoFit/>
          </a:bodyPr>
          <a:lstStyle/>
          <a:p>
            <a:r>
              <a:rPr lang="en-US" altLang="en-US" sz="1000" b="1" dirty="0">
                <a:solidFill>
                  <a:schemeClr val="bg1"/>
                </a:solidFill>
              </a:rPr>
              <a:t>Note</a:t>
            </a:r>
            <a:r>
              <a:rPr lang="en-US" altLang="en-US" sz="1000" dirty="0">
                <a:solidFill>
                  <a:schemeClr val="bg1"/>
                </a:solidFill>
              </a:rPr>
              <a:t>: Fit this Mission Moment in where it makes the most </a:t>
            </a:r>
            <a:br>
              <a:rPr lang="en-US" altLang="en-US" sz="1000" dirty="0">
                <a:solidFill>
                  <a:schemeClr val="bg1"/>
                </a:solidFill>
              </a:rPr>
            </a:br>
            <a:r>
              <a:rPr lang="en-US" altLang="en-US" sz="1000" dirty="0">
                <a:solidFill>
                  <a:schemeClr val="bg1"/>
                </a:solidFill>
              </a:rPr>
              <a:t>sense for your CRE/speaker opportunity!</a:t>
            </a:r>
          </a:p>
        </p:txBody>
      </p:sp>
    </p:spTree>
    <p:extLst>
      <p:ext uri="{BB962C8B-B14F-4D97-AF65-F5344CB8AC3E}">
        <p14:creationId xmlns:p14="http://schemas.microsoft.com/office/powerpoint/2010/main" val="190107750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46F5B-330E-2AB6-5557-A14222349DE6}"/>
              </a:ext>
            </a:extLst>
          </p:cNvPr>
          <p:cNvSpPr>
            <a:spLocks noGrp="1"/>
          </p:cNvSpPr>
          <p:nvPr>
            <p:ph idx="1"/>
          </p:nvPr>
        </p:nvSpPr>
        <p:spPr/>
        <p:txBody>
          <a:bodyPr/>
          <a:lstStyle/>
          <a:p>
            <a:pPr marL="176213" lvl="1">
              <a:defRPr/>
            </a:pPr>
            <a:r>
              <a:rPr lang="en-US" altLang="en-US" sz="1400" dirty="0">
                <a:solidFill>
                  <a:srgbClr val="D1D3D3">
                    <a:lumMod val="25000"/>
                  </a:srgbClr>
                </a:solidFill>
              </a:rPr>
              <a:t>Chronic autoimmune disease</a:t>
            </a:r>
          </a:p>
          <a:p>
            <a:pPr marL="176213" lvl="1">
              <a:defRPr/>
            </a:pPr>
            <a:r>
              <a:rPr lang="en-US" altLang="en-US" sz="1400" dirty="0">
                <a:solidFill>
                  <a:srgbClr val="D1D3D3">
                    <a:lumMod val="25000"/>
                  </a:srgbClr>
                </a:solidFill>
              </a:rPr>
              <a:t>Unpreventable and incurable</a:t>
            </a:r>
          </a:p>
          <a:p>
            <a:pPr marL="176213" lvl="1">
              <a:defRPr/>
            </a:pPr>
            <a:r>
              <a:rPr lang="en-US" altLang="en-US" sz="1400" dirty="0">
                <a:solidFill>
                  <a:srgbClr val="D1D3D3">
                    <a:lumMod val="25000"/>
                  </a:srgbClr>
                </a:solidFill>
              </a:rPr>
              <a:t>Nothing to do with diet or lifestyle</a:t>
            </a:r>
          </a:p>
          <a:p>
            <a:pPr marL="176213" lvl="1">
              <a:defRPr/>
            </a:pPr>
            <a:r>
              <a:rPr lang="en-US" altLang="en-US" sz="1400" dirty="0">
                <a:solidFill>
                  <a:srgbClr val="D1D3D3">
                    <a:lumMod val="25000"/>
                  </a:srgbClr>
                </a:solidFill>
              </a:rPr>
              <a:t>24/7 disease requiring constant management</a:t>
            </a:r>
          </a:p>
          <a:p>
            <a:pPr marL="176213" lvl="1">
              <a:defRPr/>
            </a:pPr>
            <a:r>
              <a:rPr lang="en-US" altLang="en-US" sz="1400" dirty="0">
                <a:solidFill>
                  <a:srgbClr val="D1D3D3">
                    <a:lumMod val="25000"/>
                  </a:srgbClr>
                </a:solidFill>
              </a:rPr>
              <a:t>Blood-sugar levels measured through finger pricks or continuous glucose monitor</a:t>
            </a:r>
          </a:p>
          <a:p>
            <a:pPr marL="176213" lvl="1">
              <a:defRPr/>
            </a:pPr>
            <a:r>
              <a:rPr lang="en-US" altLang="en-US" sz="1400" dirty="0">
                <a:solidFill>
                  <a:srgbClr val="D1D3D3">
                    <a:lumMod val="25000"/>
                  </a:srgbClr>
                </a:solidFill>
              </a:rPr>
              <a:t>May still experience dangerous high or low </a:t>
            </a:r>
            <a:br>
              <a:rPr lang="en-US" altLang="en-US" sz="1400" dirty="0">
                <a:solidFill>
                  <a:srgbClr val="D1D3D3">
                    <a:lumMod val="25000"/>
                  </a:srgbClr>
                </a:solidFill>
              </a:rPr>
            </a:br>
            <a:r>
              <a:rPr lang="en-US" altLang="en-US" sz="1400" dirty="0">
                <a:solidFill>
                  <a:srgbClr val="D1D3D3">
                    <a:lumMod val="25000"/>
                  </a:srgbClr>
                </a:solidFill>
              </a:rPr>
              <a:t>blood-glucose levels </a:t>
            </a:r>
          </a:p>
          <a:p>
            <a:pPr marL="176213" lvl="1">
              <a:defRPr/>
            </a:pPr>
            <a:endParaRPr lang="en-US" altLang="en-US" sz="1400" dirty="0">
              <a:solidFill>
                <a:srgbClr val="D1D3D3">
                  <a:lumMod val="25000"/>
                </a:srgbClr>
              </a:solidFill>
            </a:endParaRPr>
          </a:p>
        </p:txBody>
      </p:sp>
      <p:sp>
        <p:nvSpPr>
          <p:cNvPr id="2" name="Title 1">
            <a:extLst>
              <a:ext uri="{FF2B5EF4-FFF2-40B4-BE49-F238E27FC236}">
                <a16:creationId xmlns:a16="http://schemas.microsoft.com/office/drawing/2014/main" id="{12A17278-4CFE-5F1F-5B2C-C382C7570C7A}"/>
              </a:ext>
            </a:extLst>
          </p:cNvPr>
          <p:cNvSpPr>
            <a:spLocks noGrp="1"/>
          </p:cNvSpPr>
          <p:nvPr>
            <p:ph type="title"/>
          </p:nvPr>
        </p:nvSpPr>
        <p:spPr/>
        <p:txBody>
          <a:bodyPr/>
          <a:lstStyle/>
          <a:p>
            <a:r>
              <a:rPr lang="en-US" dirty="0"/>
              <a:t>About Type 1 Diabetes</a:t>
            </a:r>
          </a:p>
        </p:txBody>
      </p:sp>
      <p:pic>
        <p:nvPicPr>
          <p:cNvPr id="6" name="Content Placeholder 5" descr="A picture containing person, outdoor, group, people&#10;&#10;Description automatically generated">
            <a:extLst>
              <a:ext uri="{FF2B5EF4-FFF2-40B4-BE49-F238E27FC236}">
                <a16:creationId xmlns:a16="http://schemas.microsoft.com/office/drawing/2014/main" id="{8C483E01-7E1D-DD86-DA93-ABE22B689276}"/>
              </a:ext>
            </a:extLst>
          </p:cNvPr>
          <p:cNvPicPr>
            <a:picLocks noGrp="1" noChangeAspect="1"/>
          </p:cNvPicPr>
          <p:nvPr>
            <p:ph sz="quarter" idx="13"/>
          </p:nvPr>
        </p:nvPicPr>
        <p:blipFill rotWithShape="1">
          <a:blip r:embed="rId2"/>
          <a:srcRect t="12268" r="6843" b="12268"/>
          <a:stretch/>
        </p:blipFill>
        <p:spPr>
          <a:xfrm>
            <a:off x="5608827" y="0"/>
            <a:ext cx="3577213" cy="5143500"/>
          </a:xfrm>
        </p:spPr>
      </p:pic>
      <p:sp>
        <p:nvSpPr>
          <p:cNvPr id="4" name="Slide Number Placeholder 3">
            <a:extLst>
              <a:ext uri="{FF2B5EF4-FFF2-40B4-BE49-F238E27FC236}">
                <a16:creationId xmlns:a16="http://schemas.microsoft.com/office/drawing/2014/main" id="{514E2B32-4E77-24FA-88C5-34B7EB4E9CF6}"/>
              </a:ext>
            </a:extLst>
          </p:cNvPr>
          <p:cNvSpPr>
            <a:spLocks noGrp="1"/>
          </p:cNvSpPr>
          <p:nvPr>
            <p:ph type="sldNum" sz="quarter" idx="15"/>
          </p:nvPr>
        </p:nvSpPr>
        <p:spPr/>
        <p:txBody>
          <a:bodyPr/>
          <a:lstStyle/>
          <a:p>
            <a:fld id="{BFB6FC33-D603-49AE-B19D-B293BCCB8D69}" type="slidenum">
              <a:rPr lang="en-US" altLang="en-US" smtClean="0"/>
              <a:pPr/>
              <a:t>44</a:t>
            </a:fld>
            <a:endParaRPr lang="en-US" altLang="en-US"/>
          </a:p>
        </p:txBody>
      </p:sp>
    </p:spTree>
    <p:extLst>
      <p:ext uri="{BB962C8B-B14F-4D97-AF65-F5344CB8AC3E}">
        <p14:creationId xmlns:p14="http://schemas.microsoft.com/office/powerpoint/2010/main" val="255659131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7287C2-08DA-E22D-AD8B-8B9A1951BEC8}"/>
              </a:ext>
            </a:extLst>
          </p:cNvPr>
          <p:cNvSpPr>
            <a:spLocks noGrp="1"/>
          </p:cNvSpPr>
          <p:nvPr>
            <p:ph type="title"/>
          </p:nvPr>
        </p:nvSpPr>
        <p:spPr/>
        <p:txBody>
          <a:bodyPr/>
          <a:lstStyle/>
          <a:p>
            <a:r>
              <a:rPr lang="en-US" dirty="0"/>
              <a:t>Know the Difference</a:t>
            </a:r>
          </a:p>
        </p:txBody>
      </p:sp>
      <p:sp>
        <p:nvSpPr>
          <p:cNvPr id="7" name="Text Placeholder 6">
            <a:extLst>
              <a:ext uri="{FF2B5EF4-FFF2-40B4-BE49-F238E27FC236}">
                <a16:creationId xmlns:a16="http://schemas.microsoft.com/office/drawing/2014/main" id="{0460BCE9-B0D6-33FF-5BB1-D275EE4D8938}"/>
              </a:ext>
            </a:extLst>
          </p:cNvPr>
          <p:cNvSpPr>
            <a:spLocks noGrp="1"/>
          </p:cNvSpPr>
          <p:nvPr>
            <p:ph type="body" sz="half" idx="2"/>
          </p:nvPr>
        </p:nvSpPr>
        <p:spPr/>
        <p:txBody>
          <a:bodyPr/>
          <a:lstStyle/>
          <a:p>
            <a:r>
              <a:rPr lang="en-US" b="1" dirty="0"/>
              <a:t>Diabetes causes kidney, eye, heart, and nerve diseases.</a:t>
            </a:r>
          </a:p>
          <a:p>
            <a:r>
              <a:rPr lang="en-US" dirty="0"/>
              <a:t>Complications are not inevitable. Tight blood-sugar control is the only method demonstrated to reduce the risk of developing complications.</a:t>
            </a:r>
          </a:p>
          <a:p>
            <a:endParaRPr lang="en-US" dirty="0"/>
          </a:p>
        </p:txBody>
      </p:sp>
      <p:sp>
        <p:nvSpPr>
          <p:cNvPr id="2" name="Slide Number Placeholder 1">
            <a:extLst>
              <a:ext uri="{FF2B5EF4-FFF2-40B4-BE49-F238E27FC236}">
                <a16:creationId xmlns:a16="http://schemas.microsoft.com/office/drawing/2014/main" id="{C42C15D5-47D1-812B-A6D1-5D79659EF9F6}"/>
              </a:ext>
            </a:extLst>
          </p:cNvPr>
          <p:cNvSpPr>
            <a:spLocks noGrp="1"/>
          </p:cNvSpPr>
          <p:nvPr>
            <p:ph type="sldNum" sz="quarter" idx="12"/>
          </p:nvPr>
        </p:nvSpPr>
        <p:spPr/>
        <p:txBody>
          <a:bodyPr/>
          <a:lstStyle/>
          <a:p>
            <a:fld id="{A388B84F-FD38-4E34-9A89-7B553CB98EBE}" type="slidenum">
              <a:rPr lang="en-US" altLang="en-US" smtClean="0"/>
              <a:pPr/>
              <a:t>45</a:t>
            </a:fld>
            <a:endParaRPr lang="en-US" altLang="en-US"/>
          </a:p>
        </p:txBody>
      </p:sp>
      <p:pic>
        <p:nvPicPr>
          <p:cNvPr id="4" name="Picture 3">
            <a:extLst>
              <a:ext uri="{FF2B5EF4-FFF2-40B4-BE49-F238E27FC236}">
                <a16:creationId xmlns:a16="http://schemas.microsoft.com/office/drawing/2014/main" id="{7515210C-5C0B-5DE4-D288-0BBC5979DB10}"/>
              </a:ext>
            </a:extLst>
          </p:cNvPr>
          <p:cNvPicPr>
            <a:picLocks noChangeAspect="1"/>
          </p:cNvPicPr>
          <p:nvPr/>
        </p:nvPicPr>
        <p:blipFill rotWithShape="1">
          <a:blip r:embed="rId2"/>
          <a:srcRect l="-196" t="2102" r="196" b="22707"/>
          <a:stretch/>
        </p:blipFill>
        <p:spPr>
          <a:xfrm>
            <a:off x="3605011" y="598002"/>
            <a:ext cx="5351599" cy="4142162"/>
          </a:xfrm>
          <a:prstGeom prst="rect">
            <a:avLst/>
          </a:prstGeom>
        </p:spPr>
      </p:pic>
    </p:spTree>
    <p:extLst>
      <p:ext uri="{BB962C8B-B14F-4D97-AF65-F5344CB8AC3E}">
        <p14:creationId xmlns:p14="http://schemas.microsoft.com/office/powerpoint/2010/main" val="97612514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B0C8-5D5B-E106-04E3-D34476CAC3D9}"/>
              </a:ext>
            </a:extLst>
          </p:cNvPr>
          <p:cNvSpPr>
            <a:spLocks noGrp="1"/>
          </p:cNvSpPr>
          <p:nvPr>
            <p:ph type="title"/>
          </p:nvPr>
        </p:nvSpPr>
        <p:spPr>
          <a:xfrm>
            <a:off x="457200" y="228600"/>
            <a:ext cx="8229600" cy="431800"/>
          </a:xfrm>
        </p:spPr>
        <p:txBody>
          <a:bodyPr/>
          <a:lstStyle/>
          <a:p>
            <a:r>
              <a:rPr lang="en-US" altLang="en-US" dirty="0"/>
              <a:t>Type 1 Diabetes: A Quick Status Report</a:t>
            </a:r>
            <a:endParaRPr lang="en-US" dirty="0"/>
          </a:p>
        </p:txBody>
      </p:sp>
      <p:sp>
        <p:nvSpPr>
          <p:cNvPr id="3" name="Slide Number Placeholder 2">
            <a:extLst>
              <a:ext uri="{FF2B5EF4-FFF2-40B4-BE49-F238E27FC236}">
                <a16:creationId xmlns:a16="http://schemas.microsoft.com/office/drawing/2014/main" id="{C4A9E4BA-3262-C63C-6E93-E8F6226F8269}"/>
              </a:ext>
            </a:extLst>
          </p:cNvPr>
          <p:cNvSpPr>
            <a:spLocks noGrp="1"/>
          </p:cNvSpPr>
          <p:nvPr>
            <p:ph type="sldNum" sz="quarter" idx="18"/>
          </p:nvPr>
        </p:nvSpPr>
        <p:spPr/>
        <p:txBody>
          <a:bodyPr/>
          <a:lstStyle/>
          <a:p>
            <a:fld id="{18757280-AB53-4455-BDC7-66DB6C29F283}" type="slidenum">
              <a:rPr lang="en-US" altLang="en-US" smtClean="0"/>
              <a:pPr/>
              <a:t>46</a:t>
            </a:fld>
            <a:endParaRPr lang="en-US" altLang="en-US"/>
          </a:p>
        </p:txBody>
      </p:sp>
      <p:pic>
        <p:nvPicPr>
          <p:cNvPr id="4" name="Picture 3">
            <a:extLst>
              <a:ext uri="{FF2B5EF4-FFF2-40B4-BE49-F238E27FC236}">
                <a16:creationId xmlns:a16="http://schemas.microsoft.com/office/drawing/2014/main" id="{21E6B1EE-581A-44B8-1015-3E61086DA5E4}"/>
              </a:ext>
            </a:extLst>
          </p:cNvPr>
          <p:cNvPicPr>
            <a:picLocks noChangeAspect="1"/>
          </p:cNvPicPr>
          <p:nvPr/>
        </p:nvPicPr>
        <p:blipFill>
          <a:blip r:embed="rId2"/>
          <a:srcRect/>
          <a:stretch/>
        </p:blipFill>
        <p:spPr>
          <a:xfrm>
            <a:off x="1360875" y="762162"/>
            <a:ext cx="6559799" cy="4373199"/>
          </a:xfrm>
          <a:prstGeom prst="rect">
            <a:avLst/>
          </a:prstGeom>
        </p:spPr>
      </p:pic>
    </p:spTree>
    <p:extLst>
      <p:ext uri="{BB962C8B-B14F-4D97-AF65-F5344CB8AC3E}">
        <p14:creationId xmlns:p14="http://schemas.microsoft.com/office/powerpoint/2010/main" val="216745313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person, outdoor&#10;&#10;Description automatically generated">
            <a:extLst>
              <a:ext uri="{FF2B5EF4-FFF2-40B4-BE49-F238E27FC236}">
                <a16:creationId xmlns:a16="http://schemas.microsoft.com/office/drawing/2014/main" id="{C56EB2EA-07A1-A6BB-FDA7-1FB2016376B7}"/>
              </a:ext>
            </a:extLst>
          </p:cNvPr>
          <p:cNvPicPr>
            <a:picLocks noGrp="1" noChangeAspect="1"/>
          </p:cNvPicPr>
          <p:nvPr>
            <p:ph sz="quarter" idx="13"/>
          </p:nvPr>
        </p:nvPicPr>
        <p:blipFill rotWithShape="1">
          <a:blip r:embed="rId3"/>
          <a:srcRect l="27563" t="4115" r="28007"/>
          <a:stretch/>
        </p:blipFill>
        <p:spPr>
          <a:xfrm>
            <a:off x="-12700" y="0"/>
            <a:ext cx="3575050" cy="5143500"/>
          </a:xfrm>
        </p:spPr>
      </p:pic>
      <p:sp>
        <p:nvSpPr>
          <p:cNvPr id="10" name="Rectangle 9">
            <a:extLst>
              <a:ext uri="{FF2B5EF4-FFF2-40B4-BE49-F238E27FC236}">
                <a16:creationId xmlns:a16="http://schemas.microsoft.com/office/drawing/2014/main" id="{D57ED973-F53F-2DCE-E42D-4EB48BB866ED}"/>
              </a:ext>
            </a:extLst>
          </p:cNvPr>
          <p:cNvSpPr/>
          <p:nvPr/>
        </p:nvSpPr>
        <p:spPr>
          <a:xfrm>
            <a:off x="3562350" y="0"/>
            <a:ext cx="5581650" cy="5143500"/>
          </a:xfrm>
          <a:prstGeom prst="rect">
            <a:avLst/>
          </a:prstGeom>
          <a:solidFill>
            <a:srgbClr val="0055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409018E-9F9F-FB97-09C1-1DF6E9D20EE9}"/>
              </a:ext>
            </a:extLst>
          </p:cNvPr>
          <p:cNvSpPr>
            <a:spLocks noGrp="1"/>
          </p:cNvSpPr>
          <p:nvPr>
            <p:ph type="sldNum" sz="quarter" idx="15"/>
          </p:nvPr>
        </p:nvSpPr>
        <p:spPr/>
        <p:txBody>
          <a:bodyPr/>
          <a:lstStyle/>
          <a:p>
            <a:fld id="{BFB6FC33-D603-49AE-B19D-B293BCCB8D69}" type="slidenum">
              <a:rPr lang="en-US" altLang="en-US" smtClean="0"/>
              <a:pPr/>
              <a:t>47</a:t>
            </a:fld>
            <a:endParaRPr lang="en-US" altLang="en-US"/>
          </a:p>
        </p:txBody>
      </p:sp>
      <p:sp>
        <p:nvSpPr>
          <p:cNvPr id="3" name="Content Placeholder 2">
            <a:extLst>
              <a:ext uri="{FF2B5EF4-FFF2-40B4-BE49-F238E27FC236}">
                <a16:creationId xmlns:a16="http://schemas.microsoft.com/office/drawing/2014/main" id="{E0EB90BD-05A0-4144-2480-900B2168F9F2}"/>
              </a:ext>
            </a:extLst>
          </p:cNvPr>
          <p:cNvSpPr txBox="1">
            <a:spLocks/>
          </p:cNvSpPr>
          <p:nvPr/>
        </p:nvSpPr>
        <p:spPr bwMode="auto">
          <a:xfrm>
            <a:off x="3964206" y="1624518"/>
            <a:ext cx="4800490" cy="2947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marR="0" indent="0"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None/>
              <a:tabLst/>
              <a:defRPr sz="1100" kern="1200" baseline="0">
                <a:solidFill>
                  <a:schemeClr val="accent3">
                    <a:lumMod val="25000"/>
                  </a:schemeClr>
                </a:solidFill>
                <a:latin typeface="+mn-lt"/>
                <a:ea typeface="Arial" panose="020B0604020202020204" pitchFamily="34" charset="-128"/>
                <a:cs typeface="+mn-cs"/>
              </a:defRPr>
            </a:lvl1pPr>
            <a:lvl2pPr marL="515938" marR="0" indent="-168275" algn="l" defTabSz="439588" rtl="0" eaLnBrk="1" fontAlgn="base" latinLnBrk="0" hangingPunct="1">
              <a:lnSpc>
                <a:spcPts val="1800"/>
              </a:lnSpc>
              <a:spcBef>
                <a:spcPts val="0"/>
              </a:spcBef>
              <a:spcAft>
                <a:spcPts val="800"/>
              </a:spcAft>
              <a:buClr>
                <a:srgbClr val="0136FF"/>
              </a:buClr>
              <a:buSzPct val="90000"/>
              <a:buFont typeface="Arial" panose="020B0604020202020204" pitchFamily="34" charset="0"/>
              <a:buChar char="•"/>
              <a:tabLst/>
              <a:defRPr sz="11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kern="1200" baseline="0">
                <a:solidFill>
                  <a:schemeClr val="accent3">
                    <a:lumMod val="25000"/>
                  </a:schemeClr>
                </a:solidFill>
                <a:latin typeface="+mn-lt"/>
                <a:ea typeface="Arial" panose="020B0604020202020204" pitchFamily="34" charset="-128"/>
                <a:cs typeface="+mn-cs"/>
              </a:defRPr>
            </a:lvl4pPr>
            <a:lvl5pPr marL="1846880"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7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marL="158750" algn="ctr"/>
            <a:r>
              <a:rPr lang="en-US" sz="2000" b="1" dirty="0">
                <a:solidFill>
                  <a:schemeClr val="bg1"/>
                </a:solidFill>
                <a:latin typeface="+mj-lt"/>
              </a:rPr>
              <a:t>Our Vision:</a:t>
            </a:r>
          </a:p>
          <a:p>
            <a:pPr marL="158750" algn="ctr">
              <a:lnSpc>
                <a:spcPts val="1600"/>
              </a:lnSpc>
              <a:spcAft>
                <a:spcPts val="200"/>
              </a:spcAft>
            </a:pPr>
            <a:r>
              <a:rPr lang="en-US" sz="1400" b="1" dirty="0">
                <a:solidFill>
                  <a:schemeClr val="bg1"/>
                </a:solidFill>
              </a:rPr>
              <a:t>A world without T1D</a:t>
            </a:r>
          </a:p>
          <a:p>
            <a:pPr marL="158750" algn="ctr"/>
            <a:endParaRPr lang="en-US" sz="2400" b="1" dirty="0">
              <a:solidFill>
                <a:schemeClr val="bg1"/>
              </a:solidFill>
            </a:endParaRPr>
          </a:p>
          <a:p>
            <a:pPr marL="158750" algn="ctr"/>
            <a:r>
              <a:rPr lang="en-US" sz="2000" b="1" dirty="0">
                <a:solidFill>
                  <a:schemeClr val="bg1"/>
                </a:solidFill>
                <a:latin typeface="+mj-lt"/>
              </a:rPr>
              <a:t>Our Mission: </a:t>
            </a:r>
          </a:p>
          <a:p>
            <a:pPr marL="158750" algn="ctr">
              <a:lnSpc>
                <a:spcPts val="1600"/>
              </a:lnSpc>
              <a:spcAft>
                <a:spcPts val="200"/>
              </a:spcAft>
            </a:pPr>
            <a:r>
              <a:rPr lang="en-US" sz="1400" b="1" dirty="0">
                <a:solidFill>
                  <a:schemeClr val="bg1"/>
                </a:solidFill>
              </a:rPr>
              <a:t>Improving lives today and tomorrow by accelerating</a:t>
            </a:r>
          </a:p>
          <a:p>
            <a:pPr marL="158750" algn="ctr">
              <a:lnSpc>
                <a:spcPts val="1600"/>
              </a:lnSpc>
              <a:spcAft>
                <a:spcPts val="200"/>
              </a:spcAft>
            </a:pPr>
            <a:r>
              <a:rPr lang="en-US" sz="1400" b="1" dirty="0">
                <a:solidFill>
                  <a:schemeClr val="bg1"/>
                </a:solidFill>
              </a:rPr>
              <a:t>life-changing breakthroughs to cure, prevent, and </a:t>
            </a:r>
            <a:br>
              <a:rPr lang="en-US" sz="1400" b="1" dirty="0">
                <a:solidFill>
                  <a:schemeClr val="bg1"/>
                </a:solidFill>
              </a:rPr>
            </a:br>
            <a:r>
              <a:rPr lang="en-US" sz="1400" b="1" dirty="0">
                <a:solidFill>
                  <a:schemeClr val="bg1"/>
                </a:solidFill>
              </a:rPr>
              <a:t>treat T1D and its complications.</a:t>
            </a:r>
          </a:p>
        </p:txBody>
      </p:sp>
      <p:sp>
        <p:nvSpPr>
          <p:cNvPr id="5" name="Title 4">
            <a:extLst>
              <a:ext uri="{FF2B5EF4-FFF2-40B4-BE49-F238E27FC236}">
                <a16:creationId xmlns:a16="http://schemas.microsoft.com/office/drawing/2014/main" id="{6E09508C-5C29-3C5E-FCBB-149D563F918B}"/>
              </a:ext>
            </a:extLst>
          </p:cNvPr>
          <p:cNvSpPr>
            <a:spLocks noGrp="1"/>
          </p:cNvSpPr>
          <p:nvPr>
            <p:ph type="title"/>
          </p:nvPr>
        </p:nvSpPr>
        <p:spPr/>
        <p:txBody>
          <a:bodyPr/>
          <a:lstStyle/>
          <a:p>
            <a:r>
              <a:rPr lang="en-US" dirty="0">
                <a:solidFill>
                  <a:schemeClr val="bg1"/>
                </a:solidFill>
              </a:rPr>
              <a:t>About JDRF</a:t>
            </a:r>
          </a:p>
        </p:txBody>
      </p:sp>
    </p:spTree>
    <p:extLst>
      <p:ext uri="{BB962C8B-B14F-4D97-AF65-F5344CB8AC3E}">
        <p14:creationId xmlns:p14="http://schemas.microsoft.com/office/powerpoint/2010/main" val="372871114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B69E-7EE0-722F-9C40-15526CD72FD4}"/>
              </a:ext>
            </a:extLst>
          </p:cNvPr>
          <p:cNvSpPr>
            <a:spLocks noGrp="1"/>
          </p:cNvSpPr>
          <p:nvPr>
            <p:ph type="title"/>
          </p:nvPr>
        </p:nvSpPr>
        <p:spPr/>
        <p:txBody>
          <a:bodyPr/>
          <a:lstStyle/>
          <a:p>
            <a:r>
              <a:rPr lang="en-US" altLang="en-US" dirty="0"/>
              <a:t>JDRF’s Unique Approach</a:t>
            </a:r>
            <a:endParaRPr lang="en-US" dirty="0"/>
          </a:p>
        </p:txBody>
      </p:sp>
      <p:sp>
        <p:nvSpPr>
          <p:cNvPr id="3" name="Slide Number Placeholder 2">
            <a:extLst>
              <a:ext uri="{FF2B5EF4-FFF2-40B4-BE49-F238E27FC236}">
                <a16:creationId xmlns:a16="http://schemas.microsoft.com/office/drawing/2014/main" id="{32D39529-E4EF-7A2D-BDD4-A97CD809CAFA}"/>
              </a:ext>
            </a:extLst>
          </p:cNvPr>
          <p:cNvSpPr>
            <a:spLocks noGrp="1"/>
          </p:cNvSpPr>
          <p:nvPr>
            <p:ph type="sldNum" sz="quarter" idx="12"/>
          </p:nvPr>
        </p:nvSpPr>
        <p:spPr/>
        <p:txBody>
          <a:bodyPr/>
          <a:lstStyle/>
          <a:p>
            <a:fld id="{694EE99C-66C9-4AFC-A6F5-6D035E264614}" type="slidenum">
              <a:rPr lang="en-US" altLang="en-US" smtClean="0"/>
              <a:pPr/>
              <a:t>48</a:t>
            </a:fld>
            <a:endParaRPr lang="en-US" altLang="en-US" dirty="0"/>
          </a:p>
        </p:txBody>
      </p:sp>
      <p:pic>
        <p:nvPicPr>
          <p:cNvPr id="10" name="Picture 9">
            <a:extLst>
              <a:ext uri="{FF2B5EF4-FFF2-40B4-BE49-F238E27FC236}">
                <a16:creationId xmlns:a16="http://schemas.microsoft.com/office/drawing/2014/main" id="{6723B5CC-F11A-B931-4EA5-28BC0A66FFFF}"/>
              </a:ext>
            </a:extLst>
          </p:cNvPr>
          <p:cNvPicPr>
            <a:picLocks noChangeAspect="1"/>
          </p:cNvPicPr>
          <p:nvPr/>
        </p:nvPicPr>
        <p:blipFill rotWithShape="1">
          <a:blip r:embed="rId3"/>
          <a:srcRect t="6375" b="150"/>
          <a:stretch/>
        </p:blipFill>
        <p:spPr>
          <a:xfrm>
            <a:off x="382697" y="761017"/>
            <a:ext cx="8378606" cy="4197283"/>
          </a:xfrm>
          <a:prstGeom prst="rect">
            <a:avLst/>
          </a:prstGeom>
        </p:spPr>
      </p:pic>
    </p:spTree>
    <p:extLst>
      <p:ext uri="{BB962C8B-B14F-4D97-AF65-F5344CB8AC3E}">
        <p14:creationId xmlns:p14="http://schemas.microsoft.com/office/powerpoint/2010/main" val="229822816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92AD-34C1-B531-CC94-FF2AB1D489A0}"/>
              </a:ext>
            </a:extLst>
          </p:cNvPr>
          <p:cNvSpPr>
            <a:spLocks noGrp="1"/>
          </p:cNvSpPr>
          <p:nvPr>
            <p:ph type="title"/>
          </p:nvPr>
        </p:nvSpPr>
        <p:spPr/>
        <p:txBody>
          <a:bodyPr/>
          <a:lstStyle/>
          <a:p>
            <a:r>
              <a:rPr lang="en-US" dirty="0"/>
              <a:t>JDRF’s Progress Over 50+ Years</a:t>
            </a:r>
          </a:p>
        </p:txBody>
      </p:sp>
      <p:sp>
        <p:nvSpPr>
          <p:cNvPr id="3" name="Slide Number Placeholder 2">
            <a:extLst>
              <a:ext uri="{FF2B5EF4-FFF2-40B4-BE49-F238E27FC236}">
                <a16:creationId xmlns:a16="http://schemas.microsoft.com/office/drawing/2014/main" id="{70D96EB7-AEB4-86F4-B6AC-30FFB30BD3AF}"/>
              </a:ext>
            </a:extLst>
          </p:cNvPr>
          <p:cNvSpPr>
            <a:spLocks noGrp="1"/>
          </p:cNvSpPr>
          <p:nvPr>
            <p:ph type="sldNum" sz="quarter" idx="18"/>
          </p:nvPr>
        </p:nvSpPr>
        <p:spPr/>
        <p:txBody>
          <a:bodyPr/>
          <a:lstStyle/>
          <a:p>
            <a:fld id="{18757280-AB53-4455-BDC7-66DB6C29F283}" type="slidenum">
              <a:rPr lang="en-US" altLang="en-US" smtClean="0"/>
              <a:pPr/>
              <a:t>49</a:t>
            </a:fld>
            <a:endParaRPr lang="en-US" altLang="en-US"/>
          </a:p>
        </p:txBody>
      </p:sp>
      <p:pic>
        <p:nvPicPr>
          <p:cNvPr id="5" name="Picture 4">
            <a:extLst>
              <a:ext uri="{FF2B5EF4-FFF2-40B4-BE49-F238E27FC236}">
                <a16:creationId xmlns:a16="http://schemas.microsoft.com/office/drawing/2014/main" id="{338B8685-E364-BF4D-8DC0-FBD1C036E2B7}"/>
              </a:ext>
            </a:extLst>
          </p:cNvPr>
          <p:cNvPicPr>
            <a:picLocks noChangeAspect="1"/>
          </p:cNvPicPr>
          <p:nvPr/>
        </p:nvPicPr>
        <p:blipFill>
          <a:blip r:embed="rId2"/>
          <a:stretch>
            <a:fillRect/>
          </a:stretch>
        </p:blipFill>
        <p:spPr>
          <a:xfrm>
            <a:off x="1111250" y="910180"/>
            <a:ext cx="6921500" cy="3670300"/>
          </a:xfrm>
          <a:prstGeom prst="rect">
            <a:avLst/>
          </a:prstGeom>
        </p:spPr>
      </p:pic>
    </p:spTree>
    <p:extLst>
      <p:ext uri="{BB962C8B-B14F-4D97-AF65-F5344CB8AC3E}">
        <p14:creationId xmlns:p14="http://schemas.microsoft.com/office/powerpoint/2010/main" val="86598190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81A"/>
                </a:solidFill>
              </a:rPr>
              <a:t>About Type 1 Diabetes (T1D)</a:t>
            </a:r>
          </a:p>
        </p:txBody>
      </p:sp>
      <p:sp>
        <p:nvSpPr>
          <p:cNvPr id="6" name="Slide Number Placeholder 5"/>
          <p:cNvSpPr>
            <a:spLocks noGrp="1"/>
          </p:cNvSpPr>
          <p:nvPr>
            <p:ph type="sldNum" sz="quarter" idx="18"/>
          </p:nvPr>
        </p:nvSpPr>
        <p:spPr/>
        <p:txBody>
          <a:bodyPr/>
          <a:lstStyle/>
          <a:p>
            <a:fld id="{18757280-AB53-4455-BDC7-66DB6C29F283}" type="slidenum">
              <a:rPr lang="en-US" altLang="en-US" smtClean="0"/>
              <a:pPr/>
              <a:t>5</a:t>
            </a:fld>
            <a:endParaRPr lang="en-US" altLang="en-US"/>
          </a:p>
        </p:txBody>
      </p:sp>
      <p:sp>
        <p:nvSpPr>
          <p:cNvPr id="16" name="Content Placeholder 2">
            <a:extLst>
              <a:ext uri="{FF2B5EF4-FFF2-40B4-BE49-F238E27FC236}">
                <a16:creationId xmlns:a16="http://schemas.microsoft.com/office/drawing/2014/main" id="{9D291721-88B6-B548-9647-628EB0753F6E}"/>
              </a:ext>
            </a:extLst>
          </p:cNvPr>
          <p:cNvSpPr txBox="1">
            <a:spLocks/>
          </p:cNvSpPr>
          <p:nvPr/>
        </p:nvSpPr>
        <p:spPr bwMode="auto">
          <a:xfrm>
            <a:off x="571500" y="1358735"/>
            <a:ext cx="2883800"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spAutoFit/>
          </a:bodyPr>
          <a:lstStyle>
            <a:lvl1pPr marL="131266" indent="-131877" algn="l" defTabSz="439588" rtl="0" fontAlgn="base">
              <a:lnSpc>
                <a:spcPct val="110000"/>
              </a:lnSpc>
              <a:spcBef>
                <a:spcPts val="289"/>
              </a:spcBef>
              <a:spcAft>
                <a:spcPts val="577"/>
              </a:spcAft>
              <a:buFont typeface="Arial" panose="020B0604020202020204" pitchFamily="34" charset="0"/>
              <a:buChar char="•"/>
              <a:defRPr sz="1100" kern="1200" baseline="0">
                <a:solidFill>
                  <a:schemeClr val="accent2"/>
                </a:solidFill>
                <a:latin typeface="+mn-lt"/>
                <a:ea typeface="Arial" panose="020B0604020202020204" pitchFamily="34" charset="-128"/>
                <a:cs typeface="+mn-cs"/>
              </a:defRPr>
            </a:lvl1pPr>
            <a:lvl2pPr marL="604434" marR="0" indent="-131877"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1000" kern="1200" baseline="0">
                <a:solidFill>
                  <a:schemeClr val="accent2"/>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800" b="0" kern="1200" baseline="0">
                <a:solidFill>
                  <a:schemeClr val="accent5"/>
                </a:solidFill>
                <a:latin typeface="+mn-lt"/>
                <a:ea typeface="Arial" panose="020B0604020202020204" pitchFamily="34" charset="-128"/>
                <a:cs typeface="+mn-cs"/>
              </a:defRPr>
            </a:lvl3pPr>
            <a:lvl4pPr marL="1538557" marR="0" indent="-131266" algn="l" defTabSz="439588" rtl="0" eaLnBrk="1" fontAlgn="base" latinLnBrk="0" hangingPunct="1">
              <a:lnSpc>
                <a:spcPct val="110000"/>
              </a:lnSpc>
              <a:spcBef>
                <a:spcPts val="289"/>
              </a:spcBef>
              <a:spcAft>
                <a:spcPts val="1154"/>
              </a:spcAft>
              <a:buClrTx/>
              <a:buSzTx/>
              <a:buFont typeface="Arial" panose="020B0604020202020204" pitchFamily="34" charset="0"/>
              <a:buChar char="•"/>
              <a:tabLst/>
              <a:defRPr sz="700" kern="1200" baseline="0">
                <a:solidFill>
                  <a:schemeClr val="accent5"/>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1154"/>
              </a:spcAft>
              <a:buClrTx/>
              <a:buSzTx/>
              <a:buFont typeface="Arial" panose="020B0604020202020204" pitchFamily="34" charset="0"/>
              <a:buNone/>
              <a:tabLst/>
              <a:defRPr sz="800" kern="1200">
                <a:solidFill>
                  <a:schemeClr val="accent5"/>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17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17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17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1700" kern="1200">
                <a:solidFill>
                  <a:schemeClr val="tx1"/>
                </a:solidFill>
                <a:latin typeface="+mn-lt"/>
                <a:ea typeface="+mn-ea"/>
                <a:cs typeface="+mn-cs"/>
              </a:defRPr>
            </a:lvl9pPr>
          </a:lstStyle>
          <a:p>
            <a:pPr marL="0" indent="-131445">
              <a:lnSpc>
                <a:spcPct val="100000"/>
              </a:lnSpc>
              <a:buNone/>
            </a:pPr>
            <a:r>
              <a:rPr lang="en-US" sz="1600">
                <a:solidFill>
                  <a:srgbClr val="00081A"/>
                </a:solidFill>
                <a:ea typeface="+mn-lt"/>
                <a:cs typeface="+mn-lt"/>
              </a:rPr>
              <a:t>The onset of type 1 diabetes can happen suddenly, impacting people of any age, affecting them every moment of every day…</a:t>
            </a:r>
          </a:p>
          <a:p>
            <a:pPr marL="0" indent="-131445">
              <a:lnSpc>
                <a:spcPct val="100000"/>
              </a:lnSpc>
              <a:buNone/>
            </a:pPr>
            <a:endParaRPr lang="en-US" sz="1600">
              <a:solidFill>
                <a:srgbClr val="00081A"/>
              </a:solidFill>
              <a:latin typeface="Arial Black"/>
              <a:ea typeface="+mn-lt"/>
              <a:cs typeface="+mn-lt"/>
            </a:endParaRPr>
          </a:p>
          <a:p>
            <a:pPr marL="130810" indent="-131445">
              <a:lnSpc>
                <a:spcPct val="100000"/>
              </a:lnSpc>
              <a:buNone/>
            </a:pPr>
            <a:r>
              <a:rPr lang="en-US" sz="1600" b="1">
                <a:solidFill>
                  <a:srgbClr val="00081A"/>
                </a:solidFill>
                <a:ea typeface="+mn-lt"/>
                <a:cs typeface="+mn-lt"/>
              </a:rPr>
              <a:t>And it lasts a lifetime.</a:t>
            </a:r>
          </a:p>
          <a:p>
            <a:pPr marL="0" indent="-131445">
              <a:lnSpc>
                <a:spcPct val="100000"/>
              </a:lnSpc>
              <a:spcAft>
                <a:spcPts val="0"/>
              </a:spcAft>
              <a:buNone/>
            </a:pPr>
            <a:endParaRPr lang="en-US" sz="2200">
              <a:solidFill>
                <a:srgbClr val="00081A"/>
              </a:solidFill>
              <a:latin typeface="Arial Black"/>
              <a:cs typeface="Arial"/>
            </a:endParaRPr>
          </a:p>
        </p:txBody>
      </p:sp>
      <p:pic>
        <p:nvPicPr>
          <p:cNvPr id="4" name="Picture 3">
            <a:extLst>
              <a:ext uri="{FF2B5EF4-FFF2-40B4-BE49-F238E27FC236}">
                <a16:creationId xmlns:a16="http://schemas.microsoft.com/office/drawing/2014/main" id="{C07D899D-8331-1E43-835B-E1CE4EB24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7175" y="1352550"/>
            <a:ext cx="4249738" cy="3009900"/>
          </a:xfrm>
          <a:prstGeom prst="rect">
            <a:avLst/>
          </a:prstGeom>
        </p:spPr>
      </p:pic>
    </p:spTree>
    <p:extLst>
      <p:ext uri="{BB962C8B-B14F-4D97-AF65-F5344CB8AC3E}">
        <p14:creationId xmlns:p14="http://schemas.microsoft.com/office/powerpoint/2010/main" val="138296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3176F-56EF-A712-E040-834E98322A78}"/>
              </a:ext>
            </a:extLst>
          </p:cNvPr>
          <p:cNvSpPr>
            <a:spLocks noGrp="1"/>
          </p:cNvSpPr>
          <p:nvPr>
            <p:ph type="title"/>
          </p:nvPr>
        </p:nvSpPr>
        <p:spPr/>
        <p:txBody>
          <a:bodyPr/>
          <a:lstStyle/>
          <a:p>
            <a:r>
              <a:rPr lang="en-US" dirty="0"/>
              <a:t>Accelerating Life-Changing Breakthroughs</a:t>
            </a:r>
            <a:br>
              <a:rPr lang="en-US" dirty="0"/>
            </a:br>
            <a:r>
              <a:rPr lang="en-US" dirty="0"/>
              <a:t>$2.5 billion in research funding since 1970</a:t>
            </a:r>
          </a:p>
        </p:txBody>
      </p:sp>
      <p:sp>
        <p:nvSpPr>
          <p:cNvPr id="3" name="Slide Number Placeholder 2">
            <a:extLst>
              <a:ext uri="{FF2B5EF4-FFF2-40B4-BE49-F238E27FC236}">
                <a16:creationId xmlns:a16="http://schemas.microsoft.com/office/drawing/2014/main" id="{12F9288E-E5DB-B660-2CEC-C12EAE76BF0E}"/>
              </a:ext>
            </a:extLst>
          </p:cNvPr>
          <p:cNvSpPr>
            <a:spLocks noGrp="1"/>
          </p:cNvSpPr>
          <p:nvPr>
            <p:ph type="sldNum" sz="quarter" idx="18"/>
          </p:nvPr>
        </p:nvSpPr>
        <p:spPr/>
        <p:txBody>
          <a:bodyPr/>
          <a:lstStyle/>
          <a:p>
            <a:fld id="{18757280-AB53-4455-BDC7-66DB6C29F283}" type="slidenum">
              <a:rPr lang="en-US" altLang="en-US" smtClean="0"/>
              <a:pPr/>
              <a:t>50</a:t>
            </a:fld>
            <a:endParaRPr lang="en-US" altLang="en-US"/>
          </a:p>
        </p:txBody>
      </p:sp>
      <p:sp>
        <p:nvSpPr>
          <p:cNvPr id="12" name="Content Placeholder 2">
            <a:extLst>
              <a:ext uri="{FF2B5EF4-FFF2-40B4-BE49-F238E27FC236}">
                <a16:creationId xmlns:a16="http://schemas.microsoft.com/office/drawing/2014/main" id="{0AF4B10B-DEFA-6C46-3CB6-C319021BBF91}"/>
              </a:ext>
            </a:extLst>
          </p:cNvPr>
          <p:cNvSpPr txBox="1">
            <a:spLocks/>
          </p:cNvSpPr>
          <p:nvPr/>
        </p:nvSpPr>
        <p:spPr>
          <a:xfrm>
            <a:off x="456484" y="4280092"/>
            <a:ext cx="2633472" cy="804672"/>
          </a:xfrm>
          <a:prstGeom prst="rect">
            <a:avLst/>
          </a:prstGeom>
        </p:spPr>
        <p:txBody>
          <a:bodyPr lIns="0" tIns="0" rIns="0" bIns="0">
            <a:normAutofit/>
          </a:bodyPr>
          <a:lstStyle>
            <a:lvl1pPr marL="0" marR="0" indent="0" algn="l" defTabSz="439588" rtl="0" eaLnBrk="1" fontAlgn="base" latinLnBrk="0" hangingPunct="1">
              <a:lnSpc>
                <a:spcPts val="1800"/>
              </a:lnSpc>
              <a:spcBef>
                <a:spcPts val="0"/>
              </a:spcBef>
              <a:spcAft>
                <a:spcPts val="800"/>
              </a:spcAft>
              <a:buClr>
                <a:schemeClr val="tx2"/>
              </a:buClr>
              <a:buSzPct val="90000"/>
              <a:buFont typeface="Arial" panose="020B0604020202020204" pitchFamily="34" charset="0"/>
              <a:buNone/>
              <a:tabLst/>
              <a:defRPr sz="1400" kern="1200" baseline="0">
                <a:solidFill>
                  <a:schemeClr val="accent3">
                    <a:lumMod val="25000"/>
                  </a:schemeClr>
                </a:solidFill>
                <a:latin typeface="+mn-lt"/>
                <a:ea typeface="Arial" panose="020B0604020202020204" pitchFamily="34" charset="-128"/>
                <a:cs typeface="+mn-cs"/>
              </a:defRPr>
            </a:lvl1pPr>
            <a:lvl2pPr marL="515938" indent="-168275" algn="l" defTabSz="439588" rtl="0" fontAlgn="base">
              <a:lnSpc>
                <a:spcPts val="1800"/>
              </a:lnSpc>
              <a:spcBef>
                <a:spcPts val="0"/>
              </a:spcBef>
              <a:spcAft>
                <a:spcPts val="800"/>
              </a:spcAft>
              <a:buClr>
                <a:schemeClr val="tx2"/>
              </a:buClr>
              <a:buSzPct val="90000"/>
              <a:buFont typeface="Arial" panose="020B0604020202020204" pitchFamily="34" charset="0"/>
              <a:buChar char="•"/>
              <a:tabLst/>
              <a:defRPr sz="14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lvl="0" indent="-131877" algn="ctr">
              <a:lnSpc>
                <a:spcPts val="1400"/>
              </a:lnSpc>
              <a:buClr>
                <a:srgbClr val="0136FF"/>
              </a:buClr>
            </a:pPr>
            <a:r>
              <a:rPr lang="en-US" altLang="en-US" sz="1200" dirty="0">
                <a:solidFill>
                  <a:srgbClr val="D1D3D3">
                    <a:lumMod val="25000"/>
                  </a:srgbClr>
                </a:solidFill>
              </a:rPr>
              <a:t>Restoring Insulin Independence</a:t>
            </a:r>
          </a:p>
        </p:txBody>
      </p:sp>
      <p:sp>
        <p:nvSpPr>
          <p:cNvPr id="15" name="Rectangle 14">
            <a:extLst>
              <a:ext uri="{FF2B5EF4-FFF2-40B4-BE49-F238E27FC236}">
                <a16:creationId xmlns:a16="http://schemas.microsoft.com/office/drawing/2014/main" id="{A814007D-65F3-5E6F-17E7-792F015AC1B0}"/>
              </a:ext>
            </a:extLst>
          </p:cNvPr>
          <p:cNvSpPr/>
          <p:nvPr/>
        </p:nvSpPr>
        <p:spPr>
          <a:xfrm>
            <a:off x="457200" y="3902770"/>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CURE</a:t>
            </a:r>
          </a:p>
        </p:txBody>
      </p:sp>
      <p:sp>
        <p:nvSpPr>
          <p:cNvPr id="16" name="Rectangle 15">
            <a:extLst>
              <a:ext uri="{FF2B5EF4-FFF2-40B4-BE49-F238E27FC236}">
                <a16:creationId xmlns:a16="http://schemas.microsoft.com/office/drawing/2014/main" id="{DF993F59-CAEE-26FE-3D5F-13895C80A9B3}"/>
              </a:ext>
            </a:extLst>
          </p:cNvPr>
          <p:cNvSpPr/>
          <p:nvPr/>
        </p:nvSpPr>
        <p:spPr>
          <a:xfrm>
            <a:off x="3245521" y="3902770"/>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PREVENT</a:t>
            </a:r>
          </a:p>
        </p:txBody>
      </p:sp>
      <p:sp>
        <p:nvSpPr>
          <p:cNvPr id="17" name="Rectangle 16">
            <a:extLst>
              <a:ext uri="{FF2B5EF4-FFF2-40B4-BE49-F238E27FC236}">
                <a16:creationId xmlns:a16="http://schemas.microsoft.com/office/drawing/2014/main" id="{C0B5020B-F129-576D-45DF-CC7A3E9676B6}"/>
              </a:ext>
            </a:extLst>
          </p:cNvPr>
          <p:cNvSpPr/>
          <p:nvPr/>
        </p:nvSpPr>
        <p:spPr>
          <a:xfrm>
            <a:off x="6058966" y="3902770"/>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TREAT</a:t>
            </a:r>
          </a:p>
        </p:txBody>
      </p:sp>
      <p:pic>
        <p:nvPicPr>
          <p:cNvPr id="20" name="Picture 19">
            <a:extLst>
              <a:ext uri="{FF2B5EF4-FFF2-40B4-BE49-F238E27FC236}">
                <a16:creationId xmlns:a16="http://schemas.microsoft.com/office/drawing/2014/main" id="{8CE5968C-C75E-EAB9-C0DF-9BBDC8559703}"/>
              </a:ext>
            </a:extLst>
          </p:cNvPr>
          <p:cNvPicPr>
            <a:picLocks noChangeAspect="1"/>
          </p:cNvPicPr>
          <p:nvPr/>
        </p:nvPicPr>
        <p:blipFill rotWithShape="1">
          <a:blip r:embed="rId2"/>
          <a:srcRect t="18395" b="20361"/>
          <a:stretch/>
        </p:blipFill>
        <p:spPr>
          <a:xfrm>
            <a:off x="456485" y="1137977"/>
            <a:ext cx="8236670" cy="2660087"/>
          </a:xfrm>
          <a:prstGeom prst="rect">
            <a:avLst/>
          </a:prstGeom>
        </p:spPr>
      </p:pic>
      <p:sp>
        <p:nvSpPr>
          <p:cNvPr id="21" name="Content Placeholder 2">
            <a:extLst>
              <a:ext uri="{FF2B5EF4-FFF2-40B4-BE49-F238E27FC236}">
                <a16:creationId xmlns:a16="http://schemas.microsoft.com/office/drawing/2014/main" id="{254D93CF-A002-85D1-4DB5-9C13A6B5CBBC}"/>
              </a:ext>
            </a:extLst>
          </p:cNvPr>
          <p:cNvSpPr txBox="1">
            <a:spLocks/>
          </p:cNvSpPr>
          <p:nvPr/>
        </p:nvSpPr>
        <p:spPr>
          <a:xfrm>
            <a:off x="3239877" y="4280092"/>
            <a:ext cx="2633472" cy="804672"/>
          </a:xfrm>
          <a:prstGeom prst="rect">
            <a:avLst/>
          </a:prstGeom>
        </p:spPr>
        <p:txBody>
          <a:bodyPr lIns="0" tIns="0" rIns="0" bIns="0">
            <a:normAutofit/>
          </a:bodyPr>
          <a:lstStyle>
            <a:lvl1pPr marL="0" marR="0" indent="0" algn="l" defTabSz="439588" rtl="0" eaLnBrk="1" fontAlgn="base" latinLnBrk="0" hangingPunct="1">
              <a:lnSpc>
                <a:spcPts val="1800"/>
              </a:lnSpc>
              <a:spcBef>
                <a:spcPts val="0"/>
              </a:spcBef>
              <a:spcAft>
                <a:spcPts val="800"/>
              </a:spcAft>
              <a:buClr>
                <a:schemeClr val="tx2"/>
              </a:buClr>
              <a:buSzPct val="90000"/>
              <a:buFont typeface="Arial" panose="020B0604020202020204" pitchFamily="34" charset="0"/>
              <a:buNone/>
              <a:tabLst/>
              <a:defRPr sz="1400" kern="1200" baseline="0">
                <a:solidFill>
                  <a:schemeClr val="accent3">
                    <a:lumMod val="25000"/>
                  </a:schemeClr>
                </a:solidFill>
                <a:latin typeface="+mn-lt"/>
                <a:ea typeface="Arial" panose="020B0604020202020204" pitchFamily="34" charset="-128"/>
                <a:cs typeface="+mn-cs"/>
              </a:defRPr>
            </a:lvl1pPr>
            <a:lvl2pPr marL="515938" indent="-168275" algn="l" defTabSz="439588" rtl="0" fontAlgn="base">
              <a:lnSpc>
                <a:spcPts val="1800"/>
              </a:lnSpc>
              <a:spcBef>
                <a:spcPts val="0"/>
              </a:spcBef>
              <a:spcAft>
                <a:spcPts val="800"/>
              </a:spcAft>
              <a:buClr>
                <a:schemeClr val="tx2"/>
              </a:buClr>
              <a:buSzPct val="90000"/>
              <a:buFont typeface="Arial" panose="020B0604020202020204" pitchFamily="34" charset="0"/>
              <a:buChar char="•"/>
              <a:tabLst/>
              <a:defRPr sz="14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lvl="0" indent="-131877" algn="ctr">
              <a:lnSpc>
                <a:spcPts val="1400"/>
              </a:lnSpc>
              <a:buClr>
                <a:srgbClr val="0136FF"/>
              </a:buClr>
            </a:pPr>
            <a:r>
              <a:rPr lang="en-US" altLang="en-US" sz="1200" dirty="0">
                <a:solidFill>
                  <a:srgbClr val="D1D3D3">
                    <a:lumMod val="25000"/>
                  </a:srgbClr>
                </a:solidFill>
              </a:rPr>
              <a:t>Preventing Symptomatic T1D</a:t>
            </a:r>
          </a:p>
        </p:txBody>
      </p:sp>
      <p:sp>
        <p:nvSpPr>
          <p:cNvPr id="22" name="Content Placeholder 2">
            <a:extLst>
              <a:ext uri="{FF2B5EF4-FFF2-40B4-BE49-F238E27FC236}">
                <a16:creationId xmlns:a16="http://schemas.microsoft.com/office/drawing/2014/main" id="{1217196C-570A-C040-4F1E-E159074ECBCC}"/>
              </a:ext>
            </a:extLst>
          </p:cNvPr>
          <p:cNvSpPr txBox="1">
            <a:spLocks/>
          </p:cNvSpPr>
          <p:nvPr/>
        </p:nvSpPr>
        <p:spPr>
          <a:xfrm>
            <a:off x="6063464" y="4280092"/>
            <a:ext cx="2633472" cy="804672"/>
          </a:xfrm>
          <a:prstGeom prst="rect">
            <a:avLst/>
          </a:prstGeom>
        </p:spPr>
        <p:txBody>
          <a:bodyPr lIns="0" tIns="0" rIns="0" bIns="0">
            <a:normAutofit/>
          </a:bodyPr>
          <a:lstStyle>
            <a:lvl1pPr marL="0" marR="0" indent="0" algn="l" defTabSz="439588" rtl="0" eaLnBrk="1" fontAlgn="base" latinLnBrk="0" hangingPunct="1">
              <a:lnSpc>
                <a:spcPts val="1800"/>
              </a:lnSpc>
              <a:spcBef>
                <a:spcPts val="0"/>
              </a:spcBef>
              <a:spcAft>
                <a:spcPts val="800"/>
              </a:spcAft>
              <a:buClr>
                <a:schemeClr val="tx2"/>
              </a:buClr>
              <a:buSzPct val="90000"/>
              <a:buFont typeface="Arial" panose="020B0604020202020204" pitchFamily="34" charset="0"/>
              <a:buNone/>
              <a:tabLst/>
              <a:defRPr sz="1400" kern="1200" baseline="0">
                <a:solidFill>
                  <a:schemeClr val="accent3">
                    <a:lumMod val="25000"/>
                  </a:schemeClr>
                </a:solidFill>
                <a:latin typeface="+mn-lt"/>
                <a:ea typeface="Arial" panose="020B0604020202020204" pitchFamily="34" charset="-128"/>
                <a:cs typeface="+mn-cs"/>
              </a:defRPr>
            </a:lvl1pPr>
            <a:lvl2pPr marL="515938" indent="-168275" algn="l" defTabSz="439588" rtl="0" fontAlgn="base">
              <a:lnSpc>
                <a:spcPts val="1800"/>
              </a:lnSpc>
              <a:spcBef>
                <a:spcPts val="0"/>
              </a:spcBef>
              <a:spcAft>
                <a:spcPts val="800"/>
              </a:spcAft>
              <a:buClr>
                <a:schemeClr val="tx2"/>
              </a:buClr>
              <a:buSzPct val="90000"/>
              <a:buFont typeface="Arial" panose="020B0604020202020204" pitchFamily="34" charset="0"/>
              <a:buChar char="•"/>
              <a:tabLst/>
              <a:defRPr sz="1400" kern="1200" baseline="0">
                <a:solidFill>
                  <a:schemeClr val="accent3">
                    <a:lumMod val="25000"/>
                  </a:schemeClr>
                </a:solidFill>
                <a:latin typeface="+mn-lt"/>
                <a:ea typeface="Arial" panose="020B0604020202020204" pitchFamily="34" charset="-128"/>
                <a:cs typeface="+mn-cs"/>
              </a:defRPr>
            </a:lvl2pPr>
            <a:lvl3pPr marL="1098969"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900" b="0" kern="1200" baseline="0">
                <a:solidFill>
                  <a:schemeClr val="accent3">
                    <a:lumMod val="25000"/>
                  </a:schemeClr>
                </a:solidFill>
                <a:latin typeface="+mn-lt"/>
                <a:ea typeface="Arial" panose="020B0604020202020204" pitchFamily="34" charset="-128"/>
                <a:cs typeface="+mn-cs"/>
              </a:defRPr>
            </a:lvl3pPr>
            <a:lvl4pPr marL="879176" marR="0" indent="-131266" algn="l" defTabSz="439588" rtl="0" eaLnBrk="1" fontAlgn="base" latinLnBrk="0" hangingPunct="1">
              <a:lnSpc>
                <a:spcPct val="110000"/>
              </a:lnSpc>
              <a:spcBef>
                <a:spcPts val="289"/>
              </a:spcBef>
              <a:spcAft>
                <a:spcPts val="577"/>
              </a:spcAft>
              <a:buClrTx/>
              <a:buSzTx/>
              <a:buFont typeface="Arial" panose="020B0604020202020204" pitchFamily="34" charset="0"/>
              <a:buChar char="•"/>
              <a:tabLst/>
              <a:defRPr sz="800" kern="1200" baseline="0">
                <a:solidFill>
                  <a:schemeClr val="accent3">
                    <a:lumMod val="25000"/>
                  </a:schemeClr>
                </a:solidFill>
                <a:latin typeface="+mn-lt"/>
                <a:ea typeface="Arial" panose="020B0604020202020204" pitchFamily="34" charset="-128"/>
                <a:cs typeface="+mn-cs"/>
              </a:defRPr>
            </a:lvl4pPr>
            <a:lvl5pPr marL="1715614" marR="0" indent="0" algn="l" defTabSz="439588" rtl="0" eaLnBrk="1" fontAlgn="base" latinLnBrk="0" hangingPunct="1">
              <a:lnSpc>
                <a:spcPct val="110000"/>
              </a:lnSpc>
              <a:spcBef>
                <a:spcPts val="289"/>
              </a:spcBef>
              <a:spcAft>
                <a:spcPts val="577"/>
              </a:spcAft>
              <a:buClrTx/>
              <a:buSzTx/>
              <a:buFont typeface="Arial" panose="020B0604020202020204" pitchFamily="34" charset="0"/>
              <a:buNone/>
              <a:tabLst/>
              <a:defRPr sz="800" kern="1200">
                <a:solidFill>
                  <a:schemeClr val="accent3">
                    <a:lumMod val="25000"/>
                  </a:schemeClr>
                </a:solidFill>
                <a:latin typeface="+mn-lt"/>
                <a:ea typeface="Arial" panose="020B0604020202020204" pitchFamily="34" charset="-128"/>
                <a:cs typeface="+mn-cs"/>
              </a:defRPr>
            </a:lvl5pPr>
            <a:lvl6pPr marL="2417733" indent="-219794" algn="l" defTabSz="439588" rtl="0" eaLnBrk="1" latinLnBrk="0" hangingPunct="1">
              <a:spcBef>
                <a:spcPct val="20000"/>
              </a:spcBef>
              <a:buFont typeface="Arial"/>
              <a:buChar char="•"/>
              <a:defRPr sz="2000" kern="1200">
                <a:solidFill>
                  <a:schemeClr val="tx1"/>
                </a:solidFill>
                <a:latin typeface="+mn-lt"/>
                <a:ea typeface="+mn-ea"/>
                <a:cs typeface="+mn-cs"/>
              </a:defRPr>
            </a:lvl6pPr>
            <a:lvl7pPr marL="2857321" indent="-219794" algn="l" defTabSz="439588" rtl="0" eaLnBrk="1" latinLnBrk="0" hangingPunct="1">
              <a:spcBef>
                <a:spcPct val="20000"/>
              </a:spcBef>
              <a:buFont typeface="Arial"/>
              <a:buChar char="•"/>
              <a:defRPr sz="2000" kern="1200">
                <a:solidFill>
                  <a:schemeClr val="tx1"/>
                </a:solidFill>
                <a:latin typeface="+mn-lt"/>
                <a:ea typeface="+mn-ea"/>
                <a:cs typeface="+mn-cs"/>
              </a:defRPr>
            </a:lvl7pPr>
            <a:lvl8pPr marL="3296909" indent="-219794" algn="l" defTabSz="439588" rtl="0" eaLnBrk="1" latinLnBrk="0" hangingPunct="1">
              <a:spcBef>
                <a:spcPct val="20000"/>
              </a:spcBef>
              <a:buFont typeface="Arial"/>
              <a:buChar char="•"/>
              <a:defRPr sz="2000" kern="1200">
                <a:solidFill>
                  <a:schemeClr val="tx1"/>
                </a:solidFill>
                <a:latin typeface="+mn-lt"/>
                <a:ea typeface="+mn-ea"/>
                <a:cs typeface="+mn-cs"/>
              </a:defRPr>
            </a:lvl8pPr>
            <a:lvl9pPr marL="3736496" indent="-219794" algn="l" defTabSz="439588" rtl="0" eaLnBrk="1" latinLnBrk="0" hangingPunct="1">
              <a:spcBef>
                <a:spcPct val="20000"/>
              </a:spcBef>
              <a:buFont typeface="Arial"/>
              <a:buChar char="•"/>
              <a:defRPr sz="2000" kern="1200">
                <a:solidFill>
                  <a:schemeClr val="tx1"/>
                </a:solidFill>
                <a:latin typeface="+mn-lt"/>
                <a:ea typeface="+mn-ea"/>
                <a:cs typeface="+mn-cs"/>
              </a:defRPr>
            </a:lvl9pPr>
          </a:lstStyle>
          <a:p>
            <a:pPr lvl="0" indent="-131877" algn="ctr">
              <a:lnSpc>
                <a:spcPts val="1400"/>
              </a:lnSpc>
              <a:buClr>
                <a:srgbClr val="0136FF"/>
              </a:buClr>
            </a:pPr>
            <a:r>
              <a:rPr lang="en-US" altLang="en-US" sz="1200" dirty="0">
                <a:solidFill>
                  <a:srgbClr val="D1D3D3">
                    <a:lumMod val="25000"/>
                  </a:srgbClr>
                </a:solidFill>
              </a:rPr>
              <a:t>Improving Glucose Control</a:t>
            </a:r>
          </a:p>
        </p:txBody>
      </p:sp>
    </p:spTree>
    <p:extLst>
      <p:ext uri="{BB962C8B-B14F-4D97-AF65-F5344CB8AC3E}">
        <p14:creationId xmlns:p14="http://schemas.microsoft.com/office/powerpoint/2010/main" val="2870902241"/>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9F9000D-A23E-CBCD-4FE1-D0EB0472EE0C}"/>
              </a:ext>
            </a:extLst>
          </p:cNvPr>
          <p:cNvPicPr>
            <a:picLocks noChangeAspect="1"/>
          </p:cNvPicPr>
          <p:nvPr/>
        </p:nvPicPr>
        <p:blipFill>
          <a:blip r:embed="rId3"/>
          <a:stretch>
            <a:fillRect/>
          </a:stretch>
        </p:blipFill>
        <p:spPr>
          <a:xfrm>
            <a:off x="3623474" y="545520"/>
            <a:ext cx="5520526" cy="4264606"/>
          </a:xfrm>
          <a:prstGeom prst="rect">
            <a:avLst/>
          </a:prstGeom>
          <a:noFill/>
        </p:spPr>
      </p:pic>
      <p:sp>
        <p:nvSpPr>
          <p:cNvPr id="3" name="Slide Number Placeholder 2">
            <a:extLst>
              <a:ext uri="{FF2B5EF4-FFF2-40B4-BE49-F238E27FC236}">
                <a16:creationId xmlns:a16="http://schemas.microsoft.com/office/drawing/2014/main" id="{70D96EB7-AEB4-86F4-B6AC-30FFB30BD3AF}"/>
              </a:ext>
            </a:extLst>
          </p:cNvPr>
          <p:cNvSpPr>
            <a:spLocks noGrp="1"/>
          </p:cNvSpPr>
          <p:nvPr>
            <p:ph type="sldNum" sz="quarter" idx="12"/>
          </p:nvPr>
        </p:nvSpPr>
        <p:spPr>
          <a:xfrm>
            <a:off x="8693154" y="4810126"/>
            <a:ext cx="392113" cy="274638"/>
          </a:xfrm>
        </p:spPr>
        <p:txBody>
          <a:bodyPr wrap="square" anchor="ctr">
            <a:normAutofit/>
          </a:bodyPr>
          <a:lstStyle/>
          <a:p>
            <a:pPr>
              <a:spcAft>
                <a:spcPts val="600"/>
              </a:spcAft>
            </a:pPr>
            <a:fld id="{18757280-AB53-4455-BDC7-66DB6C29F283}" type="slidenum">
              <a:rPr lang="en-US" altLang="en-US" smtClean="0"/>
              <a:pPr>
                <a:spcAft>
                  <a:spcPts val="600"/>
                </a:spcAft>
              </a:pPr>
              <a:t>51</a:t>
            </a:fld>
            <a:endParaRPr lang="en-US" altLang="en-US"/>
          </a:p>
        </p:txBody>
      </p:sp>
      <p:sp>
        <p:nvSpPr>
          <p:cNvPr id="6" name="Title 2">
            <a:extLst>
              <a:ext uri="{FF2B5EF4-FFF2-40B4-BE49-F238E27FC236}">
                <a16:creationId xmlns:a16="http://schemas.microsoft.com/office/drawing/2014/main" id="{FDC03B82-BEB2-5B8B-1B96-FBC452393A07}"/>
              </a:ext>
            </a:extLst>
          </p:cNvPr>
          <p:cNvSpPr txBox="1">
            <a:spLocks/>
          </p:cNvSpPr>
          <p:nvPr/>
        </p:nvSpPr>
        <p:spPr bwMode="auto">
          <a:xfrm>
            <a:off x="609607" y="427051"/>
            <a:ext cx="2743200" cy="2402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39588" rtl="0" fontAlgn="base">
              <a:spcBef>
                <a:spcPct val="0"/>
              </a:spcBef>
              <a:spcAft>
                <a:spcPct val="0"/>
              </a:spcAft>
              <a:defRPr sz="2400" b="0" kern="1200" baseline="0">
                <a:solidFill>
                  <a:schemeClr val="bg1"/>
                </a:solidFill>
                <a:latin typeface="+mj-lt"/>
                <a:ea typeface="Arial" panose="020B0604020202020204" pitchFamily="34" charset="-128"/>
                <a:cs typeface="+mj-cs"/>
              </a:defRPr>
            </a:lvl1pPr>
            <a:lvl2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2pPr>
            <a:lvl3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3pPr>
            <a:lvl4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4pPr>
            <a:lvl5pPr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5pPr>
            <a:lvl6pPr marL="439588"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6pPr>
            <a:lvl7pPr marL="879176"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7pPr>
            <a:lvl8pPr marL="1318764"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8pPr>
            <a:lvl9pPr marL="1758351" algn="ctr" defTabSz="439588" rtl="0" fontAlgn="base">
              <a:spcBef>
                <a:spcPct val="0"/>
              </a:spcBef>
              <a:spcAft>
                <a:spcPct val="0"/>
              </a:spcAft>
              <a:defRPr sz="2100">
                <a:solidFill>
                  <a:schemeClr val="tx1"/>
                </a:solidFill>
                <a:latin typeface="Arial Black" panose="020B0A04020102020204" pitchFamily="34" charset="0"/>
                <a:ea typeface="Arial" pitchFamily="-127" charset="-128"/>
              </a:defRPr>
            </a:lvl9pPr>
          </a:lstStyle>
          <a:p>
            <a:r>
              <a:rPr lang="en-US" dirty="0"/>
              <a:t>JDRF: </a:t>
            </a:r>
            <a:br>
              <a:rPr lang="en-US" dirty="0"/>
            </a:br>
            <a:r>
              <a:rPr lang="en-US" dirty="0"/>
              <a:t>A Leader With Leverage</a:t>
            </a:r>
          </a:p>
        </p:txBody>
      </p:sp>
    </p:spTree>
    <p:extLst>
      <p:ext uri="{BB962C8B-B14F-4D97-AF65-F5344CB8AC3E}">
        <p14:creationId xmlns:p14="http://schemas.microsoft.com/office/powerpoint/2010/main" val="372499239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B0DE965-112A-0FE1-B091-C1AA8492945E}"/>
              </a:ext>
            </a:extLst>
          </p:cNvPr>
          <p:cNvSpPr>
            <a:spLocks noGrp="1"/>
          </p:cNvSpPr>
          <p:nvPr>
            <p:ph idx="1"/>
          </p:nvPr>
        </p:nvSpPr>
        <p:spPr>
          <a:xfrm>
            <a:off x="384048" y="1237129"/>
            <a:ext cx="4800490" cy="3334871"/>
          </a:xfrm>
        </p:spPr>
        <p:txBody>
          <a:bodyPr anchor="t"/>
          <a:lstStyle/>
          <a:p>
            <a:pPr marL="176213" lvl="1">
              <a:defRPr/>
            </a:pPr>
            <a:r>
              <a:rPr lang="en-US" altLang="en-US" sz="1400" dirty="0">
                <a:solidFill>
                  <a:srgbClr val="D1D3D3">
                    <a:lumMod val="25000"/>
                  </a:srgbClr>
                </a:solidFill>
              </a:rPr>
              <a:t>Celebrate your Loved Ones</a:t>
            </a:r>
          </a:p>
          <a:p>
            <a:pPr marL="176213" lvl="1">
              <a:defRPr/>
            </a:pPr>
            <a:r>
              <a:rPr lang="en-US" altLang="en-US" sz="1400" dirty="0">
                <a:solidFill>
                  <a:srgbClr val="D1D3D3">
                    <a:lumMod val="25000"/>
                  </a:srgbClr>
                </a:solidFill>
              </a:rPr>
              <a:t>Differentiate Yourself from Competitors</a:t>
            </a:r>
          </a:p>
          <a:p>
            <a:pPr marL="176213" lvl="1">
              <a:defRPr/>
            </a:pPr>
            <a:r>
              <a:rPr lang="en-US" altLang="en-US" sz="1400" dirty="0">
                <a:solidFill>
                  <a:srgbClr val="D1D3D3">
                    <a:lumMod val="25000"/>
                  </a:srgbClr>
                </a:solidFill>
              </a:rPr>
              <a:t>Enhance Brand Awareness</a:t>
            </a:r>
          </a:p>
          <a:p>
            <a:pPr marL="176213" lvl="1">
              <a:defRPr/>
            </a:pPr>
            <a:r>
              <a:rPr lang="en-US" altLang="en-US" sz="1400" dirty="0">
                <a:solidFill>
                  <a:srgbClr val="D1D3D3">
                    <a:lumMod val="25000"/>
                  </a:srgbClr>
                </a:solidFill>
              </a:rPr>
              <a:t>Contribute to a Cure</a:t>
            </a:r>
          </a:p>
          <a:p>
            <a:pPr marL="176213" lvl="1">
              <a:defRPr/>
            </a:pPr>
            <a:r>
              <a:rPr lang="en-US" altLang="en-US" sz="1400" dirty="0">
                <a:solidFill>
                  <a:srgbClr val="D1D3D3">
                    <a:lumMod val="25000"/>
                  </a:srgbClr>
                </a:solidFill>
              </a:rPr>
              <a:t>Boost Health and Wellness</a:t>
            </a:r>
          </a:p>
          <a:p>
            <a:pPr marL="176213" lvl="1">
              <a:defRPr/>
            </a:pPr>
            <a:r>
              <a:rPr lang="en-US" altLang="en-US" sz="1400" dirty="0">
                <a:solidFill>
                  <a:srgbClr val="D1D3D3">
                    <a:lumMod val="25000"/>
                  </a:srgbClr>
                </a:solidFill>
              </a:rPr>
              <a:t>Increase Employee Engagement</a:t>
            </a:r>
          </a:p>
          <a:p>
            <a:pPr marL="176213" lvl="1">
              <a:defRPr/>
            </a:pPr>
            <a:r>
              <a:rPr lang="en-US" altLang="en-US" sz="1400" dirty="0">
                <a:solidFill>
                  <a:srgbClr val="D1D3D3">
                    <a:lumMod val="25000"/>
                  </a:srgbClr>
                </a:solidFill>
              </a:rPr>
              <a:t>Meet Corporate Social Responsibility Goals</a:t>
            </a:r>
          </a:p>
          <a:p>
            <a:pPr marL="176213" lvl="1">
              <a:defRPr/>
            </a:pPr>
            <a:r>
              <a:rPr lang="en-US" altLang="en-US" sz="1400" dirty="0">
                <a:solidFill>
                  <a:srgbClr val="D1D3D3">
                    <a:lumMod val="25000"/>
                  </a:srgbClr>
                </a:solidFill>
              </a:rPr>
              <a:t>Drive Customer Loyalty</a:t>
            </a:r>
          </a:p>
          <a:p>
            <a:pPr marL="176213" lvl="1">
              <a:defRPr/>
            </a:pPr>
            <a:r>
              <a:rPr lang="en-US" altLang="en-US" sz="1400" dirty="0">
                <a:solidFill>
                  <a:srgbClr val="D1D3D3">
                    <a:lumMod val="25000"/>
                  </a:srgbClr>
                </a:solidFill>
              </a:rPr>
              <a:t>Build Your Brand Image</a:t>
            </a:r>
          </a:p>
          <a:p>
            <a:pPr marL="176213" lvl="1">
              <a:defRPr/>
            </a:pPr>
            <a:r>
              <a:rPr lang="en-US" altLang="en-US" sz="1400" dirty="0">
                <a:solidFill>
                  <a:srgbClr val="D1D3D3">
                    <a:lumMod val="25000"/>
                  </a:srgbClr>
                </a:solidFill>
              </a:rPr>
              <a:t>Help Change Lives</a:t>
            </a:r>
          </a:p>
          <a:p>
            <a:pPr marL="176213" lvl="1">
              <a:defRPr/>
            </a:pPr>
            <a:endParaRPr lang="en-US" altLang="en-US" sz="1400" dirty="0">
              <a:solidFill>
                <a:srgbClr val="D1D3D3">
                  <a:lumMod val="25000"/>
                </a:srgbClr>
              </a:solidFill>
            </a:endParaRPr>
          </a:p>
        </p:txBody>
      </p:sp>
      <p:sp>
        <p:nvSpPr>
          <p:cNvPr id="8" name="Title 7">
            <a:extLst>
              <a:ext uri="{FF2B5EF4-FFF2-40B4-BE49-F238E27FC236}">
                <a16:creationId xmlns:a16="http://schemas.microsoft.com/office/drawing/2014/main" id="{E05CE8D1-AD7D-F401-A994-BBC02B72D78C}"/>
              </a:ext>
            </a:extLst>
          </p:cNvPr>
          <p:cNvSpPr>
            <a:spLocks noGrp="1"/>
          </p:cNvSpPr>
          <p:nvPr>
            <p:ph type="title"/>
          </p:nvPr>
        </p:nvSpPr>
        <p:spPr/>
        <p:txBody>
          <a:bodyPr/>
          <a:lstStyle/>
          <a:p>
            <a:r>
              <a:rPr lang="en-US" dirty="0"/>
              <a:t>Partnering With JDRF Makes Good Business Sense</a:t>
            </a:r>
          </a:p>
        </p:txBody>
      </p:sp>
      <p:pic>
        <p:nvPicPr>
          <p:cNvPr id="11" name="Content Placeholder 10">
            <a:extLst>
              <a:ext uri="{FF2B5EF4-FFF2-40B4-BE49-F238E27FC236}">
                <a16:creationId xmlns:a16="http://schemas.microsoft.com/office/drawing/2014/main" id="{67D452D2-7F2F-896D-6F82-9E58DC51987A}"/>
              </a:ext>
            </a:extLst>
          </p:cNvPr>
          <p:cNvPicPr>
            <a:picLocks noGrp="1" noChangeAspect="1"/>
          </p:cNvPicPr>
          <p:nvPr>
            <p:ph sz="quarter" idx="13"/>
          </p:nvPr>
        </p:nvPicPr>
        <p:blipFill rotWithShape="1">
          <a:blip r:embed="rId2"/>
          <a:srcRect l="38785" t="6815" r="21333" b="6815"/>
          <a:stretch/>
        </p:blipFill>
        <p:spPr>
          <a:xfrm>
            <a:off x="5568950" y="0"/>
            <a:ext cx="3575050" cy="5143500"/>
          </a:xfrm>
        </p:spPr>
      </p:pic>
      <p:sp>
        <p:nvSpPr>
          <p:cNvPr id="5" name="Slide Number Placeholder 4">
            <a:extLst>
              <a:ext uri="{FF2B5EF4-FFF2-40B4-BE49-F238E27FC236}">
                <a16:creationId xmlns:a16="http://schemas.microsoft.com/office/drawing/2014/main" id="{4CAB8962-EA9F-2B8A-B38E-4852BBDB08C8}"/>
              </a:ext>
            </a:extLst>
          </p:cNvPr>
          <p:cNvSpPr>
            <a:spLocks noGrp="1"/>
          </p:cNvSpPr>
          <p:nvPr>
            <p:ph type="sldNum" sz="quarter" idx="15"/>
          </p:nvPr>
        </p:nvSpPr>
        <p:spPr/>
        <p:txBody>
          <a:bodyPr/>
          <a:lstStyle/>
          <a:p>
            <a:fld id="{A7383A42-F693-4867-9543-FB7CC7990D82}" type="slidenum">
              <a:rPr lang="en-US" altLang="en-US" smtClean="0"/>
              <a:pPr/>
              <a:t>52</a:t>
            </a:fld>
            <a:endParaRPr lang="en-US" altLang="en-US" dirty="0"/>
          </a:p>
        </p:txBody>
      </p:sp>
    </p:spTree>
    <p:extLst>
      <p:ext uri="{BB962C8B-B14F-4D97-AF65-F5344CB8AC3E}">
        <p14:creationId xmlns:p14="http://schemas.microsoft.com/office/powerpoint/2010/main" val="982282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5A39-1A32-21FB-6A73-C2EAF4FCD1C5}"/>
              </a:ext>
            </a:extLst>
          </p:cNvPr>
          <p:cNvSpPr>
            <a:spLocks noGrp="1"/>
          </p:cNvSpPr>
          <p:nvPr>
            <p:ph type="title"/>
          </p:nvPr>
        </p:nvSpPr>
        <p:spPr/>
        <p:txBody>
          <a:bodyPr/>
          <a:lstStyle/>
          <a:p>
            <a:r>
              <a:rPr lang="en-US" altLang="en-US" dirty="0"/>
              <a:t>How to Get Involved with JDRF</a:t>
            </a:r>
            <a:endParaRPr lang="en-US" dirty="0"/>
          </a:p>
        </p:txBody>
      </p:sp>
      <p:sp>
        <p:nvSpPr>
          <p:cNvPr id="4" name="Slide Number Placeholder 3">
            <a:extLst>
              <a:ext uri="{FF2B5EF4-FFF2-40B4-BE49-F238E27FC236}">
                <a16:creationId xmlns:a16="http://schemas.microsoft.com/office/drawing/2014/main" id="{6F41A396-F150-5931-AE47-7BB06A836835}"/>
              </a:ext>
            </a:extLst>
          </p:cNvPr>
          <p:cNvSpPr>
            <a:spLocks noGrp="1"/>
          </p:cNvSpPr>
          <p:nvPr>
            <p:ph type="sldNum" sz="quarter" idx="18"/>
          </p:nvPr>
        </p:nvSpPr>
        <p:spPr/>
        <p:txBody>
          <a:bodyPr/>
          <a:lstStyle/>
          <a:p>
            <a:fld id="{BFB6FC33-D603-49AE-B19D-B293BCCB8D69}" type="slidenum">
              <a:rPr lang="en-US" altLang="en-US" smtClean="0"/>
              <a:pPr/>
              <a:t>53</a:t>
            </a:fld>
            <a:endParaRPr lang="en-US" altLang="en-US" dirty="0"/>
          </a:p>
        </p:txBody>
      </p:sp>
      <p:sp>
        <p:nvSpPr>
          <p:cNvPr id="3" name="Content Placeholder 2">
            <a:extLst>
              <a:ext uri="{FF2B5EF4-FFF2-40B4-BE49-F238E27FC236}">
                <a16:creationId xmlns:a16="http://schemas.microsoft.com/office/drawing/2014/main" id="{6960C3D0-D192-E18F-1054-B8BF507217A7}"/>
              </a:ext>
            </a:extLst>
          </p:cNvPr>
          <p:cNvSpPr>
            <a:spLocks noGrp="1"/>
          </p:cNvSpPr>
          <p:nvPr>
            <p:ph sz="half" idx="13"/>
          </p:nvPr>
        </p:nvSpPr>
        <p:spPr>
          <a:xfrm>
            <a:off x="456484" y="3305770"/>
            <a:ext cx="2633472" cy="804672"/>
          </a:xfrm>
        </p:spPr>
        <p:txBody>
          <a:bodyPr>
            <a:normAutofit/>
          </a:bodyPr>
          <a:lstStyle/>
          <a:p>
            <a:pPr lvl="0" algn="ctr"/>
            <a:r>
              <a:rPr lang="en-US" altLang="en-US" dirty="0"/>
              <a:t>JDRF will work to create a partnership that works best for your company</a:t>
            </a:r>
          </a:p>
        </p:txBody>
      </p:sp>
      <p:sp>
        <p:nvSpPr>
          <p:cNvPr id="5" name="Content Placeholder 4">
            <a:extLst>
              <a:ext uri="{FF2B5EF4-FFF2-40B4-BE49-F238E27FC236}">
                <a16:creationId xmlns:a16="http://schemas.microsoft.com/office/drawing/2014/main" id="{98B9CB93-30A6-BA29-AB4C-25F036F457EF}"/>
              </a:ext>
            </a:extLst>
          </p:cNvPr>
          <p:cNvSpPr>
            <a:spLocks noGrp="1"/>
          </p:cNvSpPr>
          <p:nvPr>
            <p:ph sz="half" idx="23"/>
          </p:nvPr>
        </p:nvSpPr>
        <p:spPr>
          <a:xfrm>
            <a:off x="3270645" y="3305770"/>
            <a:ext cx="2633472" cy="804672"/>
          </a:xfrm>
        </p:spPr>
        <p:txBody>
          <a:bodyPr/>
          <a:lstStyle/>
          <a:p>
            <a:pPr algn="ctr"/>
            <a:r>
              <a:rPr lang="en-US" dirty="0"/>
              <a:t>Boost morale and engage your </a:t>
            </a:r>
            <a:br>
              <a:rPr lang="en-US" dirty="0"/>
            </a:br>
            <a:r>
              <a:rPr lang="en-US" dirty="0"/>
              <a:t>entire employee base</a:t>
            </a:r>
          </a:p>
        </p:txBody>
      </p:sp>
      <p:sp>
        <p:nvSpPr>
          <p:cNvPr id="6" name="Content Placeholder 5">
            <a:extLst>
              <a:ext uri="{FF2B5EF4-FFF2-40B4-BE49-F238E27FC236}">
                <a16:creationId xmlns:a16="http://schemas.microsoft.com/office/drawing/2014/main" id="{976F37D3-F952-D639-C5DF-0C941FE4609F}"/>
              </a:ext>
            </a:extLst>
          </p:cNvPr>
          <p:cNvSpPr>
            <a:spLocks noGrp="1"/>
          </p:cNvSpPr>
          <p:nvPr>
            <p:ph sz="half" idx="24"/>
          </p:nvPr>
        </p:nvSpPr>
        <p:spPr>
          <a:xfrm>
            <a:off x="6059682" y="3305770"/>
            <a:ext cx="2633472" cy="943476"/>
          </a:xfrm>
        </p:spPr>
        <p:txBody>
          <a:bodyPr>
            <a:normAutofit fontScale="92500"/>
          </a:bodyPr>
          <a:lstStyle/>
          <a:p>
            <a:pPr algn="ctr"/>
            <a:r>
              <a:rPr lang="en-US" dirty="0"/>
              <a:t>Lots of ways to get involved:</a:t>
            </a:r>
            <a:br>
              <a:rPr lang="en-US" dirty="0"/>
            </a:br>
            <a:r>
              <a:rPr lang="en-US" dirty="0"/>
              <a:t>Walks, Galas, Advocacy, Outreach, Leadership, Networking, </a:t>
            </a:r>
            <a:br>
              <a:rPr lang="en-US" dirty="0"/>
            </a:br>
            <a:r>
              <a:rPr lang="en-US" dirty="0"/>
              <a:t>Clinical Trials Participation</a:t>
            </a:r>
          </a:p>
          <a:p>
            <a:pPr algn="ctr"/>
            <a:endParaRPr lang="en-US" dirty="0"/>
          </a:p>
        </p:txBody>
      </p:sp>
      <p:sp>
        <p:nvSpPr>
          <p:cNvPr id="7" name="Rectangle 6">
            <a:extLst>
              <a:ext uri="{FF2B5EF4-FFF2-40B4-BE49-F238E27FC236}">
                <a16:creationId xmlns:a16="http://schemas.microsoft.com/office/drawing/2014/main" id="{E8F0F046-DB0C-CE98-778A-41A355D9B21B}"/>
              </a:ext>
            </a:extLst>
          </p:cNvPr>
          <p:cNvSpPr/>
          <p:nvPr/>
        </p:nvSpPr>
        <p:spPr>
          <a:xfrm>
            <a:off x="457200" y="2928448"/>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SPONSORSHIP</a:t>
            </a:r>
          </a:p>
        </p:txBody>
      </p:sp>
      <p:sp>
        <p:nvSpPr>
          <p:cNvPr id="8" name="Rectangle 7">
            <a:extLst>
              <a:ext uri="{FF2B5EF4-FFF2-40B4-BE49-F238E27FC236}">
                <a16:creationId xmlns:a16="http://schemas.microsoft.com/office/drawing/2014/main" id="{29F4BBBD-5EC6-3947-11BE-8625DEA9CA51}"/>
              </a:ext>
            </a:extLst>
          </p:cNvPr>
          <p:cNvSpPr/>
          <p:nvPr/>
        </p:nvSpPr>
        <p:spPr>
          <a:xfrm>
            <a:off x="3245521" y="2928448"/>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FORM A TEAM</a:t>
            </a:r>
          </a:p>
        </p:txBody>
      </p:sp>
      <p:sp>
        <p:nvSpPr>
          <p:cNvPr id="9" name="Rectangle 8">
            <a:extLst>
              <a:ext uri="{FF2B5EF4-FFF2-40B4-BE49-F238E27FC236}">
                <a16:creationId xmlns:a16="http://schemas.microsoft.com/office/drawing/2014/main" id="{F2FDDFFF-3B10-688E-9723-6578CB6CAD56}"/>
              </a:ext>
            </a:extLst>
          </p:cNvPr>
          <p:cNvSpPr/>
          <p:nvPr/>
        </p:nvSpPr>
        <p:spPr>
          <a:xfrm>
            <a:off x="6058966" y="2928448"/>
            <a:ext cx="2638129" cy="272616"/>
          </a:xfrm>
          <a:prstGeom prst="rect">
            <a:avLst/>
          </a:prstGeom>
          <a:solidFill>
            <a:srgbClr val="005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VOLUNTEER</a:t>
            </a:r>
          </a:p>
        </p:txBody>
      </p:sp>
      <p:pic>
        <p:nvPicPr>
          <p:cNvPr id="11" name="Picture 10">
            <a:extLst>
              <a:ext uri="{FF2B5EF4-FFF2-40B4-BE49-F238E27FC236}">
                <a16:creationId xmlns:a16="http://schemas.microsoft.com/office/drawing/2014/main" id="{A7475FAE-0CB6-ECB3-CC42-347EE0F7577C}"/>
              </a:ext>
            </a:extLst>
          </p:cNvPr>
          <p:cNvPicPr>
            <a:picLocks noChangeAspect="1"/>
          </p:cNvPicPr>
          <p:nvPr/>
        </p:nvPicPr>
        <p:blipFill rotWithShape="1">
          <a:blip r:embed="rId2"/>
          <a:srcRect l="8312" t="13359" r="8535" b="3487"/>
          <a:stretch/>
        </p:blipFill>
        <p:spPr>
          <a:xfrm>
            <a:off x="6058966" y="1033272"/>
            <a:ext cx="2627834" cy="1750278"/>
          </a:xfrm>
          <a:prstGeom prst="rect">
            <a:avLst/>
          </a:prstGeom>
        </p:spPr>
      </p:pic>
      <p:pic>
        <p:nvPicPr>
          <p:cNvPr id="12" name="Picture 11">
            <a:extLst>
              <a:ext uri="{FF2B5EF4-FFF2-40B4-BE49-F238E27FC236}">
                <a16:creationId xmlns:a16="http://schemas.microsoft.com/office/drawing/2014/main" id="{79A5E2C3-98D6-53C8-3F59-308A74636130}"/>
              </a:ext>
            </a:extLst>
          </p:cNvPr>
          <p:cNvPicPr>
            <a:picLocks noChangeAspect="1"/>
          </p:cNvPicPr>
          <p:nvPr/>
        </p:nvPicPr>
        <p:blipFill rotWithShape="1">
          <a:blip r:embed="rId3"/>
          <a:srcRect t="3896" r="7507" b="3695"/>
          <a:stretch/>
        </p:blipFill>
        <p:spPr>
          <a:xfrm>
            <a:off x="3245521" y="1035184"/>
            <a:ext cx="2627834" cy="1750278"/>
          </a:xfrm>
          <a:prstGeom prst="rect">
            <a:avLst/>
          </a:prstGeom>
        </p:spPr>
      </p:pic>
      <p:pic>
        <p:nvPicPr>
          <p:cNvPr id="13" name="Picture 12">
            <a:extLst>
              <a:ext uri="{FF2B5EF4-FFF2-40B4-BE49-F238E27FC236}">
                <a16:creationId xmlns:a16="http://schemas.microsoft.com/office/drawing/2014/main" id="{13BF2380-BADB-4FEA-82BE-6DECA100C140}"/>
              </a:ext>
            </a:extLst>
          </p:cNvPr>
          <p:cNvPicPr>
            <a:picLocks noChangeAspect="1"/>
          </p:cNvPicPr>
          <p:nvPr/>
        </p:nvPicPr>
        <p:blipFill rotWithShape="1">
          <a:blip r:embed="rId4"/>
          <a:srcRect l="3838" t="712" r="-705" b="18557"/>
          <a:stretch/>
        </p:blipFill>
        <p:spPr>
          <a:xfrm>
            <a:off x="476313" y="1033272"/>
            <a:ext cx="2627834" cy="1750278"/>
          </a:xfrm>
          <a:prstGeom prst="rect">
            <a:avLst/>
          </a:prstGeom>
        </p:spPr>
      </p:pic>
    </p:spTree>
    <p:extLst>
      <p:ext uri="{BB962C8B-B14F-4D97-AF65-F5344CB8AC3E}">
        <p14:creationId xmlns:p14="http://schemas.microsoft.com/office/powerpoint/2010/main" val="4141238549"/>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20FB7-B901-FDB1-FA29-762EA49896F7}"/>
              </a:ext>
            </a:extLst>
          </p:cNvPr>
          <p:cNvSpPr>
            <a:spLocks noGrp="1"/>
          </p:cNvSpPr>
          <p:nvPr>
            <p:ph type="title"/>
          </p:nvPr>
        </p:nvSpPr>
        <p:spPr>
          <a:xfrm>
            <a:off x="5949953" y="274651"/>
            <a:ext cx="2743200" cy="991441"/>
          </a:xfrm>
        </p:spPr>
        <p:txBody>
          <a:bodyPr/>
          <a:lstStyle/>
          <a:p>
            <a:pPr algn="ctr"/>
            <a:r>
              <a:rPr lang="en-US" b="1" dirty="0"/>
              <a:t>JDRF One Walk</a:t>
            </a:r>
            <a:br>
              <a:rPr lang="en-US" b="1" dirty="0"/>
            </a:br>
            <a:r>
              <a:rPr lang="en-US" sz="1400" b="1" dirty="0">
                <a:latin typeface="+mn-lt"/>
              </a:rPr>
              <a:t>Turning type one into type none</a:t>
            </a:r>
          </a:p>
        </p:txBody>
      </p:sp>
      <p:sp>
        <p:nvSpPr>
          <p:cNvPr id="4" name="Text Placeholder 3">
            <a:extLst>
              <a:ext uri="{FF2B5EF4-FFF2-40B4-BE49-F238E27FC236}">
                <a16:creationId xmlns:a16="http://schemas.microsoft.com/office/drawing/2014/main" id="{C9A22389-D244-94EF-0820-D806D6A183BB}"/>
              </a:ext>
            </a:extLst>
          </p:cNvPr>
          <p:cNvSpPr>
            <a:spLocks noGrp="1"/>
          </p:cNvSpPr>
          <p:nvPr>
            <p:ph type="body" sz="half" idx="2"/>
          </p:nvPr>
        </p:nvSpPr>
        <p:spPr>
          <a:xfrm>
            <a:off x="5949954" y="1738365"/>
            <a:ext cx="2743200" cy="2850260"/>
          </a:xfrm>
        </p:spPr>
        <p:txBody>
          <a:bodyPr/>
          <a:lstStyle/>
          <a:p>
            <a:pPr lvl="0" algn="ctr">
              <a:buClr>
                <a:srgbClr val="0136FF"/>
              </a:buClr>
            </a:pPr>
            <a:r>
              <a:rPr lang="en-US" sz="2000" b="1" dirty="0">
                <a:latin typeface="+mj-lt"/>
              </a:rPr>
              <a:t>120+ events</a:t>
            </a:r>
            <a:br>
              <a:rPr lang="en-US" b="1" dirty="0"/>
            </a:br>
            <a:r>
              <a:rPr lang="en-US" b="1" dirty="0"/>
              <a:t>in U.S. </a:t>
            </a:r>
            <a:br>
              <a:rPr lang="en-US" sz="800" b="1" dirty="0"/>
            </a:br>
            <a:br>
              <a:rPr lang="en-US" sz="800" b="1" dirty="0"/>
            </a:br>
            <a:r>
              <a:rPr lang="en-US" sz="2000" b="1" dirty="0">
                <a:latin typeface="+mj-lt"/>
              </a:rPr>
              <a:t>500,000+ </a:t>
            </a:r>
            <a:br>
              <a:rPr lang="en-US" b="1" dirty="0"/>
            </a:br>
            <a:r>
              <a:rPr lang="en-US" b="1" dirty="0"/>
              <a:t>people</a:t>
            </a:r>
            <a:br>
              <a:rPr lang="en-US" sz="800" b="1" dirty="0"/>
            </a:br>
            <a:br>
              <a:rPr lang="en-US" sz="800" b="1" dirty="0"/>
            </a:br>
            <a:r>
              <a:rPr lang="en-US" sz="2000" b="1" dirty="0">
                <a:latin typeface="+mj-lt"/>
              </a:rPr>
              <a:t>15,000+ </a:t>
            </a:r>
            <a:br>
              <a:rPr lang="en-US" b="1" dirty="0"/>
            </a:br>
            <a:r>
              <a:rPr lang="en-US" b="1" dirty="0"/>
              <a:t>family teams</a:t>
            </a:r>
            <a:br>
              <a:rPr lang="en-US" sz="800" b="1" dirty="0"/>
            </a:br>
            <a:br>
              <a:rPr lang="en-US" sz="800" b="1" dirty="0"/>
            </a:br>
            <a:r>
              <a:rPr lang="en-US" sz="2000" dirty="0">
                <a:latin typeface="+mj-lt"/>
              </a:rPr>
              <a:t>3</a:t>
            </a:r>
            <a:r>
              <a:rPr lang="en-US" sz="2000" b="1" dirty="0">
                <a:latin typeface="+mj-lt"/>
              </a:rPr>
              <a:t>,000+ </a:t>
            </a:r>
            <a:br>
              <a:rPr lang="en-US" b="1" dirty="0"/>
            </a:br>
            <a:r>
              <a:rPr lang="en-US" b="1" dirty="0"/>
              <a:t>corporate teams</a:t>
            </a:r>
            <a:endParaRPr lang="en-US" dirty="0"/>
          </a:p>
        </p:txBody>
      </p:sp>
      <p:sp>
        <p:nvSpPr>
          <p:cNvPr id="5" name="Slide Number Placeholder 4">
            <a:extLst>
              <a:ext uri="{FF2B5EF4-FFF2-40B4-BE49-F238E27FC236}">
                <a16:creationId xmlns:a16="http://schemas.microsoft.com/office/drawing/2014/main" id="{43DF2645-3821-8EE4-DCF8-47C8E9420FAC}"/>
              </a:ext>
            </a:extLst>
          </p:cNvPr>
          <p:cNvSpPr>
            <a:spLocks noGrp="1"/>
          </p:cNvSpPr>
          <p:nvPr>
            <p:ph type="sldNum" sz="quarter" idx="12"/>
          </p:nvPr>
        </p:nvSpPr>
        <p:spPr/>
        <p:txBody>
          <a:bodyPr/>
          <a:lstStyle/>
          <a:p>
            <a:fld id="{A7383A42-F693-4867-9543-FB7CC7990D82}" type="slidenum">
              <a:rPr lang="en-US" altLang="en-US" smtClean="0"/>
              <a:pPr/>
              <a:t>54</a:t>
            </a:fld>
            <a:endParaRPr lang="en-US" altLang="en-US" dirty="0"/>
          </a:p>
        </p:txBody>
      </p:sp>
      <p:pic>
        <p:nvPicPr>
          <p:cNvPr id="8" name="Picture 7">
            <a:extLst>
              <a:ext uri="{FF2B5EF4-FFF2-40B4-BE49-F238E27FC236}">
                <a16:creationId xmlns:a16="http://schemas.microsoft.com/office/drawing/2014/main" id="{E7A7A716-47CA-E76B-BE39-09CFCF6CD355}"/>
              </a:ext>
            </a:extLst>
          </p:cNvPr>
          <p:cNvPicPr>
            <a:picLocks noChangeAspect="1"/>
          </p:cNvPicPr>
          <p:nvPr/>
        </p:nvPicPr>
        <p:blipFill rotWithShape="1">
          <a:blip r:embed="rId2"/>
          <a:srcRect l="21973" t="9530" r="22205" b="12748"/>
          <a:stretch/>
        </p:blipFill>
        <p:spPr>
          <a:xfrm>
            <a:off x="-1" y="0"/>
            <a:ext cx="5566787" cy="5143500"/>
          </a:xfrm>
          <a:prstGeom prst="rect">
            <a:avLst/>
          </a:prstGeom>
        </p:spPr>
      </p:pic>
    </p:spTree>
    <p:extLst>
      <p:ext uri="{BB962C8B-B14F-4D97-AF65-F5344CB8AC3E}">
        <p14:creationId xmlns:p14="http://schemas.microsoft.com/office/powerpoint/2010/main" val="3669101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B1B62D-54B9-3E52-07FD-FACC7A7680C6}"/>
              </a:ext>
            </a:extLst>
          </p:cNvPr>
          <p:cNvSpPr>
            <a:spLocks noGrp="1"/>
          </p:cNvSpPr>
          <p:nvPr>
            <p:ph type="title"/>
          </p:nvPr>
        </p:nvSpPr>
        <p:spPr>
          <a:xfrm>
            <a:off x="457207" y="274651"/>
            <a:ext cx="2743200" cy="1021586"/>
          </a:xfrm>
        </p:spPr>
        <p:txBody>
          <a:bodyPr/>
          <a:lstStyle/>
          <a:p>
            <a:r>
              <a:rPr lang="en-US" dirty="0"/>
              <a:t>Join Us!</a:t>
            </a:r>
          </a:p>
        </p:txBody>
      </p:sp>
      <p:sp>
        <p:nvSpPr>
          <p:cNvPr id="8" name="Text Placeholder 7">
            <a:extLst>
              <a:ext uri="{FF2B5EF4-FFF2-40B4-BE49-F238E27FC236}">
                <a16:creationId xmlns:a16="http://schemas.microsoft.com/office/drawing/2014/main" id="{9C58979F-ED37-42CF-7878-EE79D9BCECB2}"/>
              </a:ext>
            </a:extLst>
          </p:cNvPr>
          <p:cNvSpPr>
            <a:spLocks noGrp="1"/>
          </p:cNvSpPr>
          <p:nvPr>
            <p:ph type="body" sz="half" idx="2"/>
          </p:nvPr>
        </p:nvSpPr>
        <p:spPr>
          <a:xfrm>
            <a:off x="658175" y="1473061"/>
            <a:ext cx="2743200" cy="3121566"/>
          </a:xfrm>
        </p:spPr>
        <p:txBody>
          <a:bodyPr/>
          <a:lstStyle/>
          <a:p>
            <a:pPr marL="179388" indent="-179388">
              <a:buClr>
                <a:schemeClr val="bg1"/>
              </a:buClr>
              <a:buFont typeface="Arial" panose="020B0604020202020204" pitchFamily="34" charset="0"/>
              <a:buChar char="•"/>
            </a:pPr>
            <a:r>
              <a:rPr lang="en-US" dirty="0"/>
              <a:t>Enhances your brand in </a:t>
            </a:r>
            <a:br>
              <a:rPr lang="en-US" dirty="0"/>
            </a:br>
            <a:r>
              <a:rPr lang="en-US" dirty="0"/>
              <a:t>the community</a:t>
            </a:r>
          </a:p>
          <a:p>
            <a:pPr marL="179388" indent="-179388">
              <a:buClr>
                <a:schemeClr val="bg1"/>
              </a:buClr>
              <a:buFont typeface="Arial" panose="020B0604020202020204" pitchFamily="34" charset="0"/>
              <a:buChar char="•"/>
            </a:pPr>
            <a:r>
              <a:rPr lang="en-US" dirty="0"/>
              <a:t>Healthy &amp; fun employee engagement activity</a:t>
            </a:r>
          </a:p>
          <a:p>
            <a:pPr marL="179388" indent="-179388">
              <a:buClr>
                <a:schemeClr val="bg1"/>
              </a:buClr>
              <a:buFont typeface="Arial" panose="020B0604020202020204" pitchFamily="34" charset="0"/>
              <a:buChar char="•"/>
            </a:pPr>
            <a:r>
              <a:rPr lang="en-US" dirty="0"/>
              <a:t>Builds employee team spirit</a:t>
            </a:r>
          </a:p>
          <a:p>
            <a:pPr marL="179388" indent="-179388">
              <a:buClr>
                <a:schemeClr val="bg1"/>
              </a:buClr>
              <a:buFont typeface="Arial" panose="020B0604020202020204" pitchFamily="34" charset="0"/>
              <a:buChar char="•"/>
            </a:pPr>
            <a:r>
              <a:rPr lang="en-US" dirty="0"/>
              <a:t>Boosts employee moral</a:t>
            </a:r>
          </a:p>
          <a:p>
            <a:pPr marL="179388" indent="-179388">
              <a:buClr>
                <a:schemeClr val="bg1"/>
              </a:buClr>
              <a:buFont typeface="Arial" panose="020B0604020202020204" pitchFamily="34" charset="0"/>
              <a:buChar char="•"/>
            </a:pPr>
            <a:r>
              <a:rPr lang="en-US" dirty="0"/>
              <a:t>Enhances workplace relationships</a:t>
            </a:r>
          </a:p>
        </p:txBody>
      </p:sp>
      <p:sp>
        <p:nvSpPr>
          <p:cNvPr id="3" name="Slide Number Placeholder 2">
            <a:extLst>
              <a:ext uri="{FF2B5EF4-FFF2-40B4-BE49-F238E27FC236}">
                <a16:creationId xmlns:a16="http://schemas.microsoft.com/office/drawing/2014/main" id="{116A9699-2FA9-E36D-F62B-D0109CAA2020}"/>
              </a:ext>
            </a:extLst>
          </p:cNvPr>
          <p:cNvSpPr>
            <a:spLocks noGrp="1"/>
          </p:cNvSpPr>
          <p:nvPr>
            <p:ph type="sldNum" sz="quarter" idx="12"/>
          </p:nvPr>
        </p:nvSpPr>
        <p:spPr/>
        <p:txBody>
          <a:bodyPr/>
          <a:lstStyle/>
          <a:p>
            <a:fld id="{694EE99C-66C9-4AFC-A6F5-6D035E264614}" type="slidenum">
              <a:rPr lang="en-US" altLang="en-US" smtClean="0"/>
              <a:pPr/>
              <a:t>55</a:t>
            </a:fld>
            <a:endParaRPr lang="en-US" altLang="en-US" dirty="0"/>
          </a:p>
        </p:txBody>
      </p:sp>
      <p:pic>
        <p:nvPicPr>
          <p:cNvPr id="5" name="Picture 4">
            <a:extLst>
              <a:ext uri="{FF2B5EF4-FFF2-40B4-BE49-F238E27FC236}">
                <a16:creationId xmlns:a16="http://schemas.microsoft.com/office/drawing/2014/main" id="{ED9269EE-0A5A-72CD-1418-1E84721E92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128" t="4087" b="23571"/>
          <a:stretch/>
        </p:blipFill>
        <p:spPr>
          <a:xfrm>
            <a:off x="3577213" y="0"/>
            <a:ext cx="5566787" cy="5143500"/>
          </a:xfrm>
          <a:prstGeom prst="rect">
            <a:avLst/>
          </a:prstGeom>
        </p:spPr>
      </p:pic>
    </p:spTree>
    <p:extLst>
      <p:ext uri="{BB962C8B-B14F-4D97-AF65-F5344CB8AC3E}">
        <p14:creationId xmlns:p14="http://schemas.microsoft.com/office/powerpoint/2010/main" val="3468459433"/>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828854" y="2965330"/>
            <a:ext cx="3486301" cy="873140"/>
          </a:xfrm>
        </p:spPr>
        <p:txBody>
          <a:bodyPr/>
          <a:lstStyle/>
          <a:p>
            <a:r>
              <a:rPr lang="en-US" sz="2000" dirty="0"/>
              <a:t>REGISTER TODAY</a:t>
            </a:r>
          </a:p>
          <a:p>
            <a:r>
              <a:rPr lang="en-US" sz="2000" dirty="0" err="1"/>
              <a:t>walk.jdrf.org</a:t>
            </a:r>
            <a:endParaRPr lang="en-US" sz="2000" dirty="0"/>
          </a:p>
        </p:txBody>
      </p:sp>
    </p:spTree>
    <p:extLst>
      <p:ext uri="{BB962C8B-B14F-4D97-AF65-F5344CB8AC3E}">
        <p14:creationId xmlns:p14="http://schemas.microsoft.com/office/powerpoint/2010/main" val="18999929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T1D is a Challenging Disease </a:t>
            </a:r>
          </a:p>
        </p:txBody>
      </p:sp>
      <p:sp>
        <p:nvSpPr>
          <p:cNvPr id="2" name="Slide Number Placeholder 1"/>
          <p:cNvSpPr>
            <a:spLocks noGrp="1"/>
          </p:cNvSpPr>
          <p:nvPr>
            <p:ph type="sldNum" sz="quarter" idx="12"/>
          </p:nvPr>
        </p:nvSpPr>
        <p:spPr/>
        <p:txBody>
          <a:bodyPr/>
          <a:lstStyle/>
          <a:p>
            <a:fld id="{A388B84F-FD38-4E34-9A89-7B553CB98EBE}" type="slidenum">
              <a:rPr lang="en-US" altLang="en-US" smtClean="0"/>
              <a:pPr/>
              <a:t>6</a:t>
            </a:fld>
            <a:endParaRPr lang="en-US" altLang="en-US"/>
          </a:p>
        </p:txBody>
      </p:sp>
      <p:sp>
        <p:nvSpPr>
          <p:cNvPr id="6" name="Rectangle 5"/>
          <p:cNvSpPr/>
          <p:nvPr/>
        </p:nvSpPr>
        <p:spPr>
          <a:xfrm>
            <a:off x="574945" y="1362402"/>
            <a:ext cx="3901762" cy="2954655"/>
          </a:xfrm>
          <a:prstGeom prst="rect">
            <a:avLst/>
          </a:prstGeom>
        </p:spPr>
        <p:txBody>
          <a:bodyPr wrap="square">
            <a:spAutoFit/>
          </a:bodyPr>
          <a:lstStyle/>
          <a:p>
            <a:r>
              <a:rPr lang="en-US" sz="1600">
                <a:solidFill>
                  <a:srgbClr val="0055FF"/>
                </a:solidFill>
                <a:latin typeface="+mj-lt"/>
              </a:rPr>
              <a:t>It can lead to serious complications</a:t>
            </a:r>
          </a:p>
          <a:p>
            <a:endParaRPr lang="en-US" sz="1400" b="1">
              <a:solidFill>
                <a:schemeClr val="accent2"/>
              </a:solidFill>
              <a:latin typeface="+mn-lt"/>
            </a:endParaRPr>
          </a:p>
          <a:p>
            <a:pPr marL="171450" indent="-171450">
              <a:buFont typeface="Arial" panose="020B0604020202020204" pitchFamily="34" charset="0"/>
              <a:buChar char="•"/>
            </a:pPr>
            <a:r>
              <a:rPr lang="en-US" sz="1200">
                <a:solidFill>
                  <a:srgbClr val="00081A"/>
                </a:solidFill>
              </a:rPr>
              <a:t>Approximately 40-60% of people with T1D develop eye disease within 20 years of diagnosis</a:t>
            </a:r>
          </a:p>
          <a:p>
            <a:pPr marL="171450" indent="-171450">
              <a:buFont typeface="Arial" panose="020B0604020202020204" pitchFamily="34" charset="0"/>
              <a:buChar char="•"/>
            </a:pPr>
            <a:r>
              <a:rPr lang="en-US" sz="1200">
                <a:solidFill>
                  <a:srgbClr val="00081A"/>
                </a:solidFill>
              </a:rPr>
              <a:t>Of those living with T1D, 25-40% typically develop kidney disease</a:t>
            </a:r>
            <a:endParaRPr lang="en-US" sz="1200" b="1">
              <a:solidFill>
                <a:schemeClr val="accent2"/>
              </a:solidFill>
              <a:latin typeface="+mn-lt"/>
            </a:endParaRPr>
          </a:p>
          <a:p>
            <a:endParaRPr lang="en-US" sz="1400" b="1">
              <a:solidFill>
                <a:srgbClr val="0055FF"/>
              </a:solidFill>
              <a:latin typeface="+mn-lt"/>
            </a:endParaRPr>
          </a:p>
          <a:p>
            <a:r>
              <a:rPr lang="en-US" sz="1600">
                <a:solidFill>
                  <a:srgbClr val="0055FF"/>
                </a:solidFill>
                <a:latin typeface="+mj-lt"/>
              </a:rPr>
              <a:t>It can be difficult to manage </a:t>
            </a:r>
            <a:br>
              <a:rPr lang="en-US" sz="1600">
                <a:solidFill>
                  <a:srgbClr val="0055FF"/>
                </a:solidFill>
                <a:latin typeface="+mj-lt"/>
              </a:rPr>
            </a:br>
            <a:endParaRPr lang="en-US" sz="1400" b="1">
              <a:solidFill>
                <a:srgbClr val="0055FF"/>
              </a:solidFill>
              <a:latin typeface="+mn-lt"/>
            </a:endParaRPr>
          </a:p>
          <a:p>
            <a:pPr marL="171450" indent="-171450">
              <a:buFont typeface="Arial" panose="020B0604020202020204" pitchFamily="34" charset="0"/>
              <a:buChar char="•"/>
            </a:pPr>
            <a:r>
              <a:rPr lang="en-US" sz="1200">
                <a:solidFill>
                  <a:srgbClr val="00081A"/>
                </a:solidFill>
              </a:rPr>
              <a:t>There are 188,000 hospitalizations for DKA – diabetic ketoacidosis – reported in the U.S. every year. A serious and life-threatening condition, it can develop even with careful monitoring</a:t>
            </a:r>
            <a:endParaRPr lang="en-US">
              <a:solidFill>
                <a:srgbClr val="00081A"/>
              </a:solidFill>
            </a:endParaRPr>
          </a:p>
        </p:txBody>
      </p:sp>
      <p:pic>
        <p:nvPicPr>
          <p:cNvPr id="8" name="Picture 7">
            <a:extLst>
              <a:ext uri="{FF2B5EF4-FFF2-40B4-BE49-F238E27FC236}">
                <a16:creationId xmlns:a16="http://schemas.microsoft.com/office/drawing/2014/main" id="{EE8D3809-AF78-7444-9E82-098D7DF728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4622" y="1436824"/>
            <a:ext cx="1940278" cy="3028447"/>
          </a:xfrm>
          <a:prstGeom prst="rect">
            <a:avLst/>
          </a:prstGeom>
        </p:spPr>
      </p:pic>
      <p:pic>
        <p:nvPicPr>
          <p:cNvPr id="10" name="Picture 9">
            <a:extLst>
              <a:ext uri="{FF2B5EF4-FFF2-40B4-BE49-F238E27FC236}">
                <a16:creationId xmlns:a16="http://schemas.microsoft.com/office/drawing/2014/main" id="{BCB075BC-2A8D-3547-B684-08FB0C9D0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5445" y="1428749"/>
            <a:ext cx="2110439" cy="1404761"/>
          </a:xfrm>
          <a:prstGeom prst="rect">
            <a:avLst/>
          </a:prstGeom>
        </p:spPr>
      </p:pic>
      <p:pic>
        <p:nvPicPr>
          <p:cNvPr id="12" name="Picture 11">
            <a:extLst>
              <a:ext uri="{FF2B5EF4-FFF2-40B4-BE49-F238E27FC236}">
                <a16:creationId xmlns:a16="http://schemas.microsoft.com/office/drawing/2014/main" id="{9D422D8A-37C8-974C-9E7E-E55BCDB7E3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540" y="2934935"/>
            <a:ext cx="2102344" cy="1519767"/>
          </a:xfrm>
          <a:prstGeom prst="rect">
            <a:avLst/>
          </a:prstGeom>
        </p:spPr>
      </p:pic>
    </p:spTree>
    <p:extLst>
      <p:ext uri="{BB962C8B-B14F-4D97-AF65-F5344CB8AC3E}">
        <p14:creationId xmlns:p14="http://schemas.microsoft.com/office/powerpoint/2010/main" val="343598628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Helping Those with T1D Live Full Lives</a:t>
            </a:r>
          </a:p>
        </p:txBody>
      </p:sp>
      <p:sp>
        <p:nvSpPr>
          <p:cNvPr id="6" name="Slide Number Placeholder 5"/>
          <p:cNvSpPr>
            <a:spLocks noGrp="1"/>
          </p:cNvSpPr>
          <p:nvPr>
            <p:ph type="sldNum" sz="quarter" idx="18"/>
          </p:nvPr>
        </p:nvSpPr>
        <p:spPr/>
        <p:txBody>
          <a:bodyPr/>
          <a:lstStyle/>
          <a:p>
            <a:fld id="{18757280-AB53-4455-BDC7-66DB6C29F283}" type="slidenum">
              <a:rPr lang="en-US" altLang="en-US" smtClean="0"/>
              <a:pPr/>
              <a:t>7</a:t>
            </a:fld>
            <a:endParaRPr lang="en-US" altLang="en-US"/>
          </a:p>
        </p:txBody>
      </p:sp>
      <p:sp>
        <p:nvSpPr>
          <p:cNvPr id="7" name="Rectangle 6">
            <a:extLst>
              <a:ext uri="{FF2B5EF4-FFF2-40B4-BE49-F238E27FC236}">
                <a16:creationId xmlns:a16="http://schemas.microsoft.com/office/drawing/2014/main" id="{3B64E9B0-4772-C447-961D-DFDEB158D068}"/>
              </a:ext>
            </a:extLst>
          </p:cNvPr>
          <p:cNvSpPr/>
          <p:nvPr/>
        </p:nvSpPr>
        <p:spPr>
          <a:xfrm>
            <a:off x="583328" y="1352550"/>
            <a:ext cx="4319124" cy="2800767"/>
          </a:xfrm>
          <a:prstGeom prst="rect">
            <a:avLst/>
          </a:prstGeom>
        </p:spPr>
        <p:txBody>
          <a:bodyPr wrap="square">
            <a:spAutoFit/>
          </a:bodyPr>
          <a:lstStyle/>
          <a:p>
            <a:r>
              <a:rPr lang="en-US" sz="1600">
                <a:latin typeface="+mj-lt"/>
              </a:rPr>
              <a:t>Those with T1D need:</a:t>
            </a:r>
            <a:endParaRPr lang="en-US" sz="1400" b="1">
              <a:latin typeface="+mn-lt"/>
            </a:endParaRPr>
          </a:p>
          <a:p>
            <a:endParaRPr lang="en-US" sz="1300" b="1"/>
          </a:p>
          <a:p>
            <a:pPr marL="214313" indent="-214313">
              <a:spcAft>
                <a:spcPts val="600"/>
              </a:spcAft>
              <a:buFont typeface="Arial" panose="020B0604020202020204" pitchFamily="34" charset="0"/>
              <a:buChar char="•"/>
            </a:pPr>
            <a:r>
              <a:rPr lang="en-US" sz="1200">
                <a:solidFill>
                  <a:srgbClr val="00081A"/>
                </a:solidFill>
                <a:latin typeface="+mn-lt"/>
              </a:rPr>
              <a:t>Advocacy for their needs to help drive advances to both cure the disease and help keep them healthy until cures</a:t>
            </a:r>
            <a:br>
              <a:rPr lang="en-US" sz="1200">
                <a:solidFill>
                  <a:srgbClr val="00081A"/>
                </a:solidFill>
                <a:latin typeface="+mn-lt"/>
              </a:rPr>
            </a:br>
            <a:r>
              <a:rPr lang="en-US" sz="1200">
                <a:solidFill>
                  <a:srgbClr val="00081A"/>
                </a:solidFill>
                <a:latin typeface="+mn-lt"/>
              </a:rPr>
              <a:t>are found </a:t>
            </a:r>
          </a:p>
          <a:p>
            <a:pPr marL="214313" indent="-214313">
              <a:spcAft>
                <a:spcPts val="600"/>
              </a:spcAft>
              <a:buFont typeface="Arial" panose="020B0604020202020204" pitchFamily="34" charset="0"/>
              <a:buChar char="•"/>
            </a:pPr>
            <a:r>
              <a:rPr lang="en-US" sz="1200">
                <a:solidFill>
                  <a:srgbClr val="00081A"/>
                </a:solidFill>
              </a:rPr>
              <a:t>Ongoing research for cures and treatments</a:t>
            </a:r>
          </a:p>
          <a:p>
            <a:pPr marL="214313" indent="-214313">
              <a:spcAft>
                <a:spcPts val="600"/>
              </a:spcAft>
              <a:buFont typeface="Arial" panose="020B0604020202020204" pitchFamily="34" charset="0"/>
              <a:buChar char="•"/>
            </a:pPr>
            <a:r>
              <a:rPr lang="en-US" sz="1200">
                <a:solidFill>
                  <a:srgbClr val="00081A"/>
                </a:solidFill>
              </a:rPr>
              <a:t>Educational information and support</a:t>
            </a:r>
          </a:p>
          <a:p>
            <a:pPr marL="214313" indent="-214313">
              <a:spcAft>
                <a:spcPts val="600"/>
              </a:spcAft>
              <a:buFont typeface="Arial" panose="020B0604020202020204" pitchFamily="34" charset="0"/>
              <a:buChar char="•"/>
            </a:pPr>
            <a:r>
              <a:rPr lang="en-US" sz="1200">
                <a:solidFill>
                  <a:srgbClr val="00081A"/>
                </a:solidFill>
              </a:rPr>
              <a:t>Access to good health care coverage, affordability and choice</a:t>
            </a:r>
          </a:p>
          <a:p>
            <a:endParaRPr lang="en-US" sz="1200">
              <a:solidFill>
                <a:schemeClr val="accent2"/>
              </a:solidFill>
            </a:endParaRPr>
          </a:p>
          <a:p>
            <a:endParaRPr lang="en-US" sz="1300" b="1"/>
          </a:p>
          <a:p>
            <a:pPr marL="214313" indent="-214313">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75E1E7FC-E141-6049-8654-CF04573B0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104" y="1428750"/>
            <a:ext cx="1924050" cy="1924050"/>
          </a:xfrm>
          <a:prstGeom prst="rect">
            <a:avLst/>
          </a:prstGeom>
        </p:spPr>
      </p:pic>
      <p:pic>
        <p:nvPicPr>
          <p:cNvPr id="10" name="Picture 9">
            <a:extLst>
              <a:ext uri="{FF2B5EF4-FFF2-40B4-BE49-F238E27FC236}">
                <a16:creationId xmlns:a16="http://schemas.microsoft.com/office/drawing/2014/main" id="{FF77FFB4-2787-C648-A42F-BC5F3E60C5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6656" y="3412617"/>
            <a:ext cx="2111391" cy="1400262"/>
          </a:xfrm>
          <a:prstGeom prst="rect">
            <a:avLst/>
          </a:prstGeom>
        </p:spPr>
      </p:pic>
      <p:pic>
        <p:nvPicPr>
          <p:cNvPr id="12" name="Picture 11">
            <a:extLst>
              <a:ext uri="{FF2B5EF4-FFF2-40B4-BE49-F238E27FC236}">
                <a16:creationId xmlns:a16="http://schemas.microsoft.com/office/drawing/2014/main" id="{3BB20884-012D-F74B-B0D4-4DFAB94A9E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4707" y="1428750"/>
            <a:ext cx="1547165" cy="1933248"/>
          </a:xfrm>
          <a:prstGeom prst="rect">
            <a:avLst/>
          </a:prstGeom>
        </p:spPr>
      </p:pic>
    </p:spTree>
    <p:extLst>
      <p:ext uri="{BB962C8B-B14F-4D97-AF65-F5344CB8AC3E}">
        <p14:creationId xmlns:p14="http://schemas.microsoft.com/office/powerpoint/2010/main" val="18269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F71DEF4A-6F23-4FB9-B014-A97F14586AA5}" type="slidenum">
              <a:rPr lang="en-US" altLang="en-US" smtClean="0"/>
              <a:pPr/>
              <a:t>8</a:t>
            </a:fld>
            <a:endParaRPr lang="en-US" altLang="en-US"/>
          </a:p>
        </p:txBody>
      </p:sp>
      <p:sp>
        <p:nvSpPr>
          <p:cNvPr id="3" name="Title 2"/>
          <p:cNvSpPr>
            <a:spLocks noGrp="1"/>
          </p:cNvSpPr>
          <p:nvPr>
            <p:ph type="title"/>
          </p:nvPr>
        </p:nvSpPr>
        <p:spPr>
          <a:xfrm>
            <a:off x="-27004" y="2195075"/>
            <a:ext cx="9172353" cy="882104"/>
          </a:xfrm>
        </p:spPr>
        <p:txBody>
          <a:bodyPr/>
          <a:lstStyle/>
          <a:p>
            <a:r>
              <a:rPr lang="en-US"/>
              <a:t>ABOUT JDRF</a:t>
            </a:r>
          </a:p>
        </p:txBody>
      </p:sp>
    </p:spTree>
    <p:extLst>
      <p:ext uri="{BB962C8B-B14F-4D97-AF65-F5344CB8AC3E}">
        <p14:creationId xmlns:p14="http://schemas.microsoft.com/office/powerpoint/2010/main" val="8765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7"/>
          <p:cNvSpPr txBox="1">
            <a:spLocks noGrp="1"/>
          </p:cNvSpPr>
          <p:nvPr>
            <p:ph type="title"/>
          </p:nvPr>
        </p:nvSpPr>
        <p:spPr>
          <a:xfrm>
            <a:off x="457200" y="172358"/>
            <a:ext cx="8229600" cy="857250"/>
          </a:xfrm>
          <a:prstGeom prst="rect">
            <a:avLst/>
          </a:prstGeom>
          <a:noFill/>
          <a:ln>
            <a:noFill/>
          </a:ln>
        </p:spPr>
        <p:txBody>
          <a:bodyPr spcFirstLastPara="1" wrap="square" lIns="87900" tIns="43950" rIns="87900" bIns="43950" anchor="b" anchorCtr="0">
            <a:noAutofit/>
          </a:bodyPr>
          <a:lstStyle/>
          <a:p>
            <a:pPr lvl="0"/>
            <a:r>
              <a:rPr lang="en-US" sz="2400"/>
              <a:t>JDRF’s Purpose </a:t>
            </a:r>
            <a:endParaRPr/>
          </a:p>
        </p:txBody>
      </p:sp>
      <p:sp>
        <p:nvSpPr>
          <p:cNvPr id="27" name="Google Shape;423;p46">
            <a:extLst>
              <a:ext uri="{FF2B5EF4-FFF2-40B4-BE49-F238E27FC236}">
                <a16:creationId xmlns:a16="http://schemas.microsoft.com/office/drawing/2014/main" id="{D7C58528-7E2F-8646-AC90-B659C9FD139F}"/>
              </a:ext>
            </a:extLst>
          </p:cNvPr>
          <p:cNvSpPr txBox="1">
            <a:spLocks noGrp="1"/>
          </p:cNvSpPr>
          <p:nvPr>
            <p:ph type="body" idx="1"/>
          </p:nvPr>
        </p:nvSpPr>
        <p:spPr>
          <a:xfrm>
            <a:off x="967619" y="1206377"/>
            <a:ext cx="7208762" cy="2993297"/>
          </a:xfrm>
          <a:prstGeom prst="rect">
            <a:avLst/>
          </a:prstGeom>
          <a:noFill/>
          <a:ln>
            <a:noFill/>
          </a:ln>
        </p:spPr>
        <p:txBody>
          <a:bodyPr spcFirstLastPara="1" wrap="square" lIns="87900" tIns="43950" rIns="87900" bIns="43950" anchor="t" anchorCtr="0">
            <a:noAutofit/>
          </a:bodyPr>
          <a:lstStyle/>
          <a:p>
            <a:pPr marL="158750" indent="0" algn="ctr">
              <a:buNone/>
            </a:pPr>
            <a:r>
              <a:rPr lang="en-US" sz="1600">
                <a:solidFill>
                  <a:srgbClr val="0055FF"/>
                </a:solidFill>
                <a:latin typeface="+mj-lt"/>
              </a:rPr>
              <a:t>Our Vision:</a:t>
            </a:r>
            <a:endParaRPr lang="en-US" sz="1600">
              <a:solidFill>
                <a:srgbClr val="0055FF"/>
              </a:solidFill>
              <a:latin typeface="+mj-lt"/>
              <a:ea typeface="Verdana" charset="0"/>
              <a:cs typeface="Verdana" charset="0"/>
            </a:endParaRPr>
          </a:p>
          <a:p>
            <a:pPr marL="158750" indent="0" algn="ctr">
              <a:buNone/>
            </a:pPr>
            <a:r>
              <a:rPr lang="en-US" sz="1600" b="1" kern="1200">
                <a:solidFill>
                  <a:srgbClr val="00081A"/>
                </a:solidFill>
                <a:ea typeface="Verdana" charset="0"/>
                <a:cs typeface="Verdana" charset="0"/>
              </a:rPr>
              <a:t>A world without T1D</a:t>
            </a:r>
          </a:p>
          <a:p>
            <a:pPr marL="158750" indent="0" algn="ctr">
              <a:buNone/>
            </a:pPr>
            <a:endParaRPr lang="en-US" sz="1600">
              <a:solidFill>
                <a:srgbClr val="404040"/>
              </a:solidFill>
            </a:endParaRPr>
          </a:p>
          <a:p>
            <a:pPr marL="158750" indent="0" algn="ctr">
              <a:buNone/>
            </a:pPr>
            <a:r>
              <a:rPr lang="en-US" sz="1600">
                <a:solidFill>
                  <a:srgbClr val="0055FF"/>
                </a:solidFill>
                <a:latin typeface="+mj-lt"/>
              </a:rPr>
              <a:t>Our Mission: </a:t>
            </a:r>
            <a:endParaRPr lang="en-US" sz="1600">
              <a:solidFill>
                <a:srgbClr val="0055FF"/>
              </a:solidFill>
              <a:latin typeface="+mj-lt"/>
              <a:ea typeface="+mn-ea"/>
            </a:endParaRPr>
          </a:p>
          <a:p>
            <a:pPr marL="158750" indent="0" algn="ctr">
              <a:buNone/>
            </a:pPr>
            <a:r>
              <a:rPr lang="en-US" sz="1600" b="1" kern="1200">
                <a:solidFill>
                  <a:srgbClr val="00081A"/>
                </a:solidFill>
                <a:ea typeface="+mn-ea"/>
              </a:rPr>
              <a:t>Improving lives today and tomorrow by accelerating</a:t>
            </a:r>
          </a:p>
          <a:p>
            <a:pPr marL="158750" indent="0" algn="ctr">
              <a:buNone/>
            </a:pPr>
            <a:r>
              <a:rPr lang="en-US" sz="1600" b="1" kern="1200">
                <a:solidFill>
                  <a:srgbClr val="00081A"/>
                </a:solidFill>
                <a:ea typeface="+mn-ea"/>
              </a:rPr>
              <a:t>life-changing breakthroughs to cure, prevent and treat</a:t>
            </a:r>
          </a:p>
          <a:p>
            <a:pPr marL="158750" indent="0" algn="ctr">
              <a:buNone/>
            </a:pPr>
            <a:r>
              <a:rPr lang="en-US" sz="1600" b="1" kern="1200">
                <a:solidFill>
                  <a:srgbClr val="00081A"/>
                </a:solidFill>
                <a:ea typeface="+mn-ea"/>
              </a:rPr>
              <a:t>T1D and its complications.</a:t>
            </a:r>
            <a:endParaRPr lang="en-US" sz="1600" b="1" kern="1200">
              <a:solidFill>
                <a:srgbClr val="00081A"/>
              </a:solidFill>
              <a:ea typeface="Verdana" charset="0"/>
              <a:cs typeface="Verdana" charset="0"/>
            </a:endParaRPr>
          </a:p>
          <a:p>
            <a:pPr marL="158750" indent="0">
              <a:buNone/>
            </a:pPr>
            <a:r>
              <a:rPr lang="en-US" sz="1800">
                <a:solidFill>
                  <a:srgbClr val="404040"/>
                </a:solidFill>
              </a:rPr>
              <a:t> </a:t>
            </a:r>
          </a:p>
          <a:p>
            <a:pPr marL="158750" indent="0">
              <a:buNone/>
            </a:pPr>
            <a:endParaRPr lang="en-US" sz="1800">
              <a:solidFill>
                <a:srgbClr val="404040"/>
              </a:solidFill>
            </a:endParaRPr>
          </a:p>
        </p:txBody>
      </p:sp>
      <p:sp>
        <p:nvSpPr>
          <p:cNvPr id="430" name="Google Shape;430;p47"/>
          <p:cNvSpPr txBox="1">
            <a:spLocks noGrp="1"/>
          </p:cNvSpPr>
          <p:nvPr>
            <p:ph type="sldNum" idx="12"/>
          </p:nvPr>
        </p:nvSpPr>
        <p:spPr>
          <a:prstGeom prst="rect">
            <a:avLst/>
          </a:prstGeom>
          <a:noFill/>
          <a:ln>
            <a:noFill/>
          </a:ln>
        </p:spPr>
        <p:txBody>
          <a:bodyPr spcFirstLastPara="1" wrap="square" lIns="87900" tIns="43950" rIns="87900" bIns="43950" anchor="ctr" anchorCtr="0">
            <a:noAutofit/>
          </a:bodyPr>
          <a:lstStyle/>
          <a:p>
            <a:pPr marL="0" marR="0" lvl="0" indent="0" algn="l" rtl="0">
              <a:spcBef>
                <a:spcPts val="0"/>
              </a:spcBef>
              <a:spcAft>
                <a:spcPts val="0"/>
              </a:spcAft>
              <a:buNone/>
            </a:pPr>
            <a:fld id="{00000000-1234-1234-1234-123412341234}" type="slidenum">
              <a:rPr lang="en-US" sz="800" b="0" i="0" u="none" strike="noStrike" cap="none">
                <a:latin typeface="Arial"/>
                <a:ea typeface="Arial"/>
                <a:cs typeface="Arial"/>
                <a:sym typeface="Arial"/>
              </a:rPr>
              <a:t>9</a:t>
            </a:fld>
            <a:endParaRPr sz="800" b="0" i="0" u="none" strike="noStrike" cap="none">
              <a:latin typeface="Arial"/>
              <a:ea typeface="Arial"/>
              <a:cs typeface="Arial"/>
              <a:sym typeface="Arial"/>
            </a:endParaRPr>
          </a:p>
        </p:txBody>
      </p:sp>
    </p:spTree>
    <p:extLst>
      <p:ext uri="{BB962C8B-B14F-4D97-AF65-F5344CB8AC3E}">
        <p14:creationId xmlns:p14="http://schemas.microsoft.com/office/powerpoint/2010/main" val="275826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JDRF Dec 2018 Final">
      <a:dk1>
        <a:srgbClr val="0055FF"/>
      </a:dk1>
      <a:lt1>
        <a:sysClr val="window" lastClr="FFFFFF"/>
      </a:lt1>
      <a:dk2>
        <a:srgbClr val="0055FF"/>
      </a:dk2>
      <a:lt2>
        <a:srgbClr val="EEECE1"/>
      </a:lt2>
      <a:accent1>
        <a:srgbClr val="0055FF"/>
      </a:accent1>
      <a:accent2>
        <a:srgbClr val="000000"/>
      </a:accent2>
      <a:accent3>
        <a:srgbClr val="575859"/>
      </a:accent3>
      <a:accent4>
        <a:srgbClr val="AFB0B3"/>
      </a:accent4>
      <a:accent5>
        <a:srgbClr val="3F3F3F"/>
      </a:accent5>
      <a:accent6>
        <a:srgbClr val="262626"/>
      </a:accent6>
      <a:hlink>
        <a:srgbClr val="0055FF"/>
      </a:hlink>
      <a:folHlink>
        <a:srgbClr val="0055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JDRF Dec 2018 Final">
      <a:dk1>
        <a:srgbClr val="0055FF"/>
      </a:dk1>
      <a:lt1>
        <a:sysClr val="window" lastClr="FFFFFF"/>
      </a:lt1>
      <a:dk2>
        <a:srgbClr val="0055FF"/>
      </a:dk2>
      <a:lt2>
        <a:srgbClr val="EEECE1"/>
      </a:lt2>
      <a:accent1>
        <a:srgbClr val="0055FF"/>
      </a:accent1>
      <a:accent2>
        <a:srgbClr val="000000"/>
      </a:accent2>
      <a:accent3>
        <a:srgbClr val="575859"/>
      </a:accent3>
      <a:accent4>
        <a:srgbClr val="AFB0B3"/>
      </a:accent4>
      <a:accent5>
        <a:srgbClr val="3F3F3F"/>
      </a:accent5>
      <a:accent6>
        <a:srgbClr val="262626"/>
      </a:accent6>
      <a:hlink>
        <a:srgbClr val="0055FF"/>
      </a:hlink>
      <a:folHlink>
        <a:srgbClr val="0055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JDRF Dec 2018 Final">
      <a:dk1>
        <a:srgbClr val="0055FF"/>
      </a:dk1>
      <a:lt1>
        <a:sysClr val="window" lastClr="FFFFFF"/>
      </a:lt1>
      <a:dk2>
        <a:srgbClr val="0055FF"/>
      </a:dk2>
      <a:lt2>
        <a:srgbClr val="EEECE1"/>
      </a:lt2>
      <a:accent1>
        <a:srgbClr val="0055FF"/>
      </a:accent1>
      <a:accent2>
        <a:srgbClr val="000000"/>
      </a:accent2>
      <a:accent3>
        <a:srgbClr val="575859"/>
      </a:accent3>
      <a:accent4>
        <a:srgbClr val="AFB0B3"/>
      </a:accent4>
      <a:accent5>
        <a:srgbClr val="3F3F3F"/>
      </a:accent5>
      <a:accent6>
        <a:srgbClr val="262626"/>
      </a:accent6>
      <a:hlink>
        <a:srgbClr val="0055FF"/>
      </a:hlink>
      <a:folHlink>
        <a:srgbClr val="0055F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FE2995B385749AFCBF78C94A8F57D" ma:contentTypeVersion="16" ma:contentTypeDescription="Create a new document." ma:contentTypeScope="" ma:versionID="93fab07642da2786dfdeb8eadaaedabe">
  <xsd:schema xmlns:xsd="http://www.w3.org/2001/XMLSchema" xmlns:xs="http://www.w3.org/2001/XMLSchema" xmlns:p="http://schemas.microsoft.com/office/2006/metadata/properties" xmlns:ns2="d3b86d2b-9d1c-44dd-8a90-630b9c57e182" xmlns:ns3="8d1791fb-db2d-4011-8ade-7f53fa1ebe17" targetNamespace="http://schemas.microsoft.com/office/2006/metadata/properties" ma:root="true" ma:fieldsID="43f4c380c9beee0740771099e6c100f5" ns2:_="" ns3:_="">
    <xsd:import namespace="d3b86d2b-9d1c-44dd-8a90-630b9c57e182"/>
    <xsd:import namespace="8d1791fb-db2d-4011-8ade-7f53fa1ebe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86d2b-9d1c-44dd-8a90-630b9c57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c93908-395b-4324-83b1-1d92ca8e10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d1791fb-db2d-4011-8ade-7f53fa1ebe1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abefa07-4f4c-41ad-a5df-2f66332a838e}" ma:internalName="TaxCatchAll" ma:showField="CatchAllData" ma:web="8d1791fb-db2d-4011-8ade-7f53fa1e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b86d2b-9d1c-44dd-8a90-630b9c57e182">
      <Terms xmlns="http://schemas.microsoft.com/office/infopath/2007/PartnerControls"/>
    </lcf76f155ced4ddcb4097134ff3c332f>
    <TaxCatchAll xmlns="8d1791fb-db2d-4011-8ade-7f53fa1ebe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21BCB7-F0D4-4833-8BEF-860C90CA37D2}"/>
</file>

<file path=customXml/itemProps2.xml><?xml version="1.0" encoding="utf-8"?>
<ds:datastoreItem xmlns:ds="http://schemas.openxmlformats.org/officeDocument/2006/customXml" ds:itemID="{0CA26139-0C06-4ACD-A4C3-8F572D99877C}">
  <ds:schemaRefs>
    <ds:schemaRef ds:uri="http://purl.org/dc/terms/"/>
    <ds:schemaRef ds:uri="http://www.w3.org/XML/1998/namespace"/>
    <ds:schemaRef ds:uri="51808d59-33f4-439f-b824-98f78a15fe89"/>
    <ds:schemaRef ds:uri="http://schemas.microsoft.com/office/infopath/2007/PartnerControls"/>
    <ds:schemaRef ds:uri="a0b29110-3cc0-4adc-88f0-456290670d69"/>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18e0b666-7db5-4e86-a3d6-88d2446b0a53"/>
    <ds:schemaRef ds:uri="63c56260-6c24-452d-92a4-089187f6f9ae"/>
  </ds:schemaRefs>
</ds:datastoreItem>
</file>

<file path=customXml/itemProps3.xml><?xml version="1.0" encoding="utf-8"?>
<ds:datastoreItem xmlns:ds="http://schemas.openxmlformats.org/officeDocument/2006/customXml" ds:itemID="{016E1BAB-1FE9-4B65-AD54-CEB0A93DBC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1042</TotalTime>
  <Words>5614</Words>
  <Application>Microsoft Office PowerPoint</Application>
  <PresentationFormat>On-screen Show (16:9)</PresentationFormat>
  <Paragraphs>556</Paragraphs>
  <Slides>56</Slides>
  <Notes>43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Arial</vt:lpstr>
      <vt:lpstr>Arial Black</vt:lpstr>
      <vt:lpstr>Calibri</vt:lpstr>
      <vt:lpstr>Courier New</vt:lpstr>
      <vt:lpstr>Graphik Regular</vt:lpstr>
      <vt:lpstr>Times New Roman</vt:lpstr>
      <vt:lpstr>Wingdings</vt:lpstr>
      <vt:lpstr>1_Office Theme</vt:lpstr>
      <vt:lpstr>2_Office Theme</vt:lpstr>
      <vt:lpstr>3_Office Theme</vt:lpstr>
      <vt:lpstr>Creative and Streamlined Fundraising: How to Effectively Collaborate with your JDRF Partners. </vt:lpstr>
      <vt:lpstr>Anthony Geraci </vt:lpstr>
      <vt:lpstr>Agenda</vt:lpstr>
      <vt:lpstr>ABOUT TYPE 1 DIABETES</vt:lpstr>
      <vt:lpstr>About Type 1 Diabetes (T1D)</vt:lpstr>
      <vt:lpstr>T1D is a Challenging Disease </vt:lpstr>
      <vt:lpstr>Helping Those with T1D Live Full Lives</vt:lpstr>
      <vt:lpstr>ABOUT JDRF</vt:lpstr>
      <vt:lpstr>JDRF’s Purpose </vt:lpstr>
      <vt:lpstr>Our Approach</vt:lpstr>
      <vt:lpstr>Our Story </vt:lpstr>
      <vt:lpstr>National Health Crises We are Solving for Together</vt:lpstr>
      <vt:lpstr>A Champion of the T1D Community</vt:lpstr>
      <vt:lpstr>Our Financial Support of T1D</vt:lpstr>
      <vt:lpstr>Our Impact on T1D Research</vt:lpstr>
      <vt:lpstr>Innovating to Drive Meaningful Research</vt:lpstr>
      <vt:lpstr>PowerPoint Presentation</vt:lpstr>
      <vt:lpstr>PowerPoint Presentation</vt:lpstr>
      <vt:lpstr>Then and Now Cure</vt:lpstr>
      <vt:lpstr>PowerPoint Presentation</vt:lpstr>
      <vt:lpstr>How JDRF Makes an Impact </vt:lpstr>
      <vt:lpstr>Improving Lives Through T1D Resources</vt:lpstr>
      <vt:lpstr>ADVOCACY</vt:lpstr>
      <vt:lpstr>Our Approach</vt:lpstr>
      <vt:lpstr>Advocacy</vt:lpstr>
      <vt:lpstr>Advocacy</vt:lpstr>
      <vt:lpstr>Advocacy</vt:lpstr>
      <vt:lpstr>Advocacy</vt:lpstr>
      <vt:lpstr>Insulin Affordability is a Top Priority for JDRF</vt:lpstr>
      <vt:lpstr>THE COMMUNITY’S WORK TO SUPPORT US</vt:lpstr>
      <vt:lpstr>So Many Options to Drive Change </vt:lpstr>
      <vt:lpstr>JDRF GAME2GIVE</vt:lpstr>
      <vt:lpstr>What is JDRF Game2Give®?</vt:lpstr>
      <vt:lpstr>PowerPoint Presentation</vt:lpstr>
      <vt:lpstr>Madden Tournament (Year 1):</vt:lpstr>
      <vt:lpstr>JDRF &amp; DTD Handbook</vt:lpstr>
      <vt:lpstr>2022 PARTNER HANDBOOK</vt:lpstr>
      <vt:lpstr>2022 FUNDRAISING TOOLKIT</vt:lpstr>
      <vt:lpstr>PowerPoint Presentation</vt:lpstr>
      <vt:lpstr>APPENDIX </vt:lpstr>
      <vt:lpstr>Welcome JDRF Walk Name </vt:lpstr>
      <vt:lpstr>Agenda</vt:lpstr>
      <vt:lpstr>Mission Moment</vt:lpstr>
      <vt:lpstr>About Type 1 Diabetes</vt:lpstr>
      <vt:lpstr>Know the Difference</vt:lpstr>
      <vt:lpstr>Type 1 Diabetes: A Quick Status Report</vt:lpstr>
      <vt:lpstr>About JDRF</vt:lpstr>
      <vt:lpstr>JDRF’s Unique Approach</vt:lpstr>
      <vt:lpstr>JDRF’s Progress Over 50+ Years</vt:lpstr>
      <vt:lpstr>Accelerating Life-Changing Breakthroughs $2.5 billion in research funding since 1970</vt:lpstr>
      <vt:lpstr>PowerPoint Presentation</vt:lpstr>
      <vt:lpstr>Partnering With JDRF Makes Good Business Sense</vt:lpstr>
      <vt:lpstr>How to Get Involved with JDRF</vt:lpstr>
      <vt:lpstr>JDRF One Walk Turning type one into type none</vt:lpstr>
      <vt:lpstr>Join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Justin</dc:creator>
  <cp:lastModifiedBy>Jean Lloyd</cp:lastModifiedBy>
  <cp:revision>12</cp:revision>
  <cp:lastPrinted>2018-11-27T17:26:07Z</cp:lastPrinted>
  <dcterms:modified xsi:type="dcterms:W3CDTF">2022-08-18T14:44:34Z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0x0101003D5287D7E829EE42B7E5523B3927E931</vt:lpwstr>
  </property>
</Properties>
</file>